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464" r:id="rId2"/>
    <p:sldId id="3467" r:id="rId3"/>
    <p:sldId id="3466" r:id="rId4"/>
    <p:sldId id="3468" r:id="rId5"/>
    <p:sldId id="3469" r:id="rId6"/>
    <p:sldId id="3472" r:id="rId7"/>
    <p:sldId id="3470" r:id="rId8"/>
    <p:sldId id="3473" r:id="rId9"/>
    <p:sldId id="3474" r:id="rId10"/>
    <p:sldId id="3405" r:id="rId11"/>
    <p:sldId id="3475" r:id="rId12"/>
    <p:sldId id="3476" r:id="rId13"/>
    <p:sldId id="3477" r:id="rId14"/>
    <p:sldId id="3478" r:id="rId15"/>
    <p:sldId id="3479" r:id="rId16"/>
    <p:sldId id="3480" r:id="rId17"/>
    <p:sldId id="3481" r:id="rId18"/>
    <p:sldId id="3482" r:id="rId19"/>
    <p:sldId id="3125" r:id="rId20"/>
    <p:sldId id="3483" r:id="rId21"/>
    <p:sldId id="3484" r:id="rId22"/>
    <p:sldId id="3485" r:id="rId23"/>
    <p:sldId id="3487" r:id="rId24"/>
    <p:sldId id="3486" r:id="rId25"/>
    <p:sldId id="3488" r:id="rId26"/>
    <p:sldId id="3489" r:id="rId27"/>
    <p:sldId id="3490" r:id="rId28"/>
    <p:sldId id="3491" r:id="rId29"/>
    <p:sldId id="3492" r:id="rId30"/>
    <p:sldId id="3495" r:id="rId31"/>
    <p:sldId id="3409" r:id="rId32"/>
    <p:sldId id="3406" r:id="rId33"/>
    <p:sldId id="3493" r:id="rId34"/>
    <p:sldId id="3494" r:id="rId35"/>
    <p:sldId id="3497" r:id="rId36"/>
    <p:sldId id="3498" r:id="rId37"/>
    <p:sldId id="3499" r:id="rId38"/>
    <p:sldId id="3500" r:id="rId39"/>
    <p:sldId id="3501" r:id="rId40"/>
    <p:sldId id="3502" r:id="rId41"/>
    <p:sldId id="3503" r:id="rId42"/>
    <p:sldId id="3504" r:id="rId43"/>
    <p:sldId id="3505" r:id="rId44"/>
    <p:sldId id="3506" r:id="rId45"/>
    <p:sldId id="3507" r:id="rId46"/>
    <p:sldId id="3508" r:id="rId47"/>
    <p:sldId id="3509" r:id="rId48"/>
    <p:sldId id="3510" r:id="rId49"/>
    <p:sldId id="3511" r:id="rId50"/>
    <p:sldId id="3512" r:id="rId51"/>
    <p:sldId id="3513" r:id="rId52"/>
    <p:sldId id="3514" r:id="rId53"/>
    <p:sldId id="3515" r:id="rId54"/>
    <p:sldId id="3516" r:id="rId55"/>
    <p:sldId id="3517" r:id="rId56"/>
    <p:sldId id="3518" r:id="rId57"/>
    <p:sldId id="3520" r:id="rId58"/>
    <p:sldId id="3519" r:id="rId59"/>
    <p:sldId id="3521" r:id="rId60"/>
    <p:sldId id="3522" r:id="rId61"/>
    <p:sldId id="3523" r:id="rId62"/>
    <p:sldId id="3524" r:id="rId63"/>
    <p:sldId id="3525" r:id="rId64"/>
    <p:sldId id="3526" r:id="rId65"/>
    <p:sldId id="3527" r:id="rId6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1C83A-EBBA-4627-AEE5-752A1D23F344}" v="694" dt="2023-05-16T14:51:39.723"/>
    <p1510:client id="{E5C5C841-3B2D-401A-B8C8-0697D5363CF2}" v="649" dt="2023-05-17T14:37:00.212"/>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2047" autoAdjust="0"/>
  </p:normalViewPr>
  <p:slideViewPr>
    <p:cSldViewPr snapToGrid="0">
      <p:cViewPr varScale="1">
        <p:scale>
          <a:sx n="36" d="100"/>
          <a:sy n="36" d="100"/>
        </p:scale>
        <p:origin x="1579"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3718FCA3-DF77-4CF4-97AF-0A6F897F96AD}"/>
    <pc:docChg chg="undo custSel addSld delSld modSld sldOrd">
      <pc:chgData name="伊健 杜" userId="e69aded81da48593" providerId="LiveId" clId="{3718FCA3-DF77-4CF4-97AF-0A6F897F96AD}" dt="2023-03-16T12:44:30.481" v="3669" actId="20577"/>
      <pc:docMkLst>
        <pc:docMk/>
      </pc:docMkLst>
      <pc:sldChg chg="addSp delSp modSp add mod">
        <pc:chgData name="伊健 杜" userId="e69aded81da48593" providerId="LiveId" clId="{3718FCA3-DF77-4CF4-97AF-0A6F897F96AD}" dt="2023-03-16T08:42:23.308" v="3666"/>
        <pc:sldMkLst>
          <pc:docMk/>
          <pc:sldMk cId="1400167800" sldId="2468"/>
        </pc:sldMkLst>
        <pc:spChg chg="mod">
          <ac:chgData name="伊健 杜" userId="e69aded81da48593" providerId="LiveId" clId="{3718FCA3-DF77-4CF4-97AF-0A6F897F96AD}" dt="2023-03-16T08:42:23.308" v="3666"/>
          <ac:spMkLst>
            <pc:docMk/>
            <pc:sldMk cId="1400167800" sldId="2468"/>
            <ac:spMk id="4" creationId="{02C1390D-8BF2-080E-6243-D934E7302B7B}"/>
          </ac:spMkLst>
        </pc:spChg>
        <pc:spChg chg="mod">
          <ac:chgData name="伊健 杜" userId="e69aded81da48593" providerId="LiveId" clId="{3718FCA3-DF77-4CF4-97AF-0A6F897F96AD}" dt="2023-03-16T08:42:23.308" v="3666"/>
          <ac:spMkLst>
            <pc:docMk/>
            <pc:sldMk cId="1400167800" sldId="2468"/>
            <ac:spMk id="9" creationId="{7C423D93-45E3-B2E3-10CF-ED853425F51E}"/>
          </ac:spMkLst>
        </pc:spChg>
        <pc:picChg chg="add mod">
          <ac:chgData name="伊健 杜" userId="e69aded81da48593" providerId="LiveId" clId="{3718FCA3-DF77-4CF4-97AF-0A6F897F96AD}" dt="2023-03-16T08:31:05.830" v="3551" actId="1076"/>
          <ac:picMkLst>
            <pc:docMk/>
            <pc:sldMk cId="1400167800" sldId="2468"/>
            <ac:picMk id="2" creationId="{A384BEC2-4EC8-6E0D-FFC6-13919BC8EB52}"/>
          </ac:picMkLst>
        </pc:picChg>
        <pc:picChg chg="del">
          <ac:chgData name="伊健 杜" userId="e69aded81da48593" providerId="LiveId" clId="{3718FCA3-DF77-4CF4-97AF-0A6F897F96AD}" dt="2023-03-16T07:08:56.395" v="117" actId="478"/>
          <ac:picMkLst>
            <pc:docMk/>
            <pc:sldMk cId="1400167800" sldId="2468"/>
            <ac:picMk id="4098" creationId="{75792AEF-AA86-3AA4-56D8-A949638BCE65}"/>
          </ac:picMkLst>
        </pc:picChg>
      </pc:sldChg>
      <pc:sldChg chg="del">
        <pc:chgData name="伊健 杜" userId="e69aded81da48593" providerId="LiveId" clId="{3718FCA3-DF77-4CF4-97AF-0A6F897F96AD}" dt="2023-03-16T07:07:29.784" v="98" actId="47"/>
        <pc:sldMkLst>
          <pc:docMk/>
          <pc:sldMk cId="527251405" sldId="2506"/>
        </pc:sldMkLst>
      </pc:sldChg>
      <pc:sldChg chg="del">
        <pc:chgData name="伊健 杜" userId="e69aded81da48593" providerId="LiveId" clId="{3718FCA3-DF77-4CF4-97AF-0A6F897F96AD}" dt="2023-03-16T07:07:29.784" v="98" actId="47"/>
        <pc:sldMkLst>
          <pc:docMk/>
          <pc:sldMk cId="541025328" sldId="2536"/>
        </pc:sldMkLst>
      </pc:sldChg>
      <pc:sldChg chg="del">
        <pc:chgData name="伊健 杜" userId="e69aded81da48593" providerId="LiveId" clId="{3718FCA3-DF77-4CF4-97AF-0A6F897F96AD}" dt="2023-03-16T07:07:29.784" v="98" actId="47"/>
        <pc:sldMkLst>
          <pc:docMk/>
          <pc:sldMk cId="1564782402" sldId="2537"/>
        </pc:sldMkLst>
      </pc:sldChg>
      <pc:sldChg chg="del">
        <pc:chgData name="伊健 杜" userId="e69aded81da48593" providerId="LiveId" clId="{3718FCA3-DF77-4CF4-97AF-0A6F897F96AD}" dt="2023-03-16T07:07:29.784" v="98" actId="47"/>
        <pc:sldMkLst>
          <pc:docMk/>
          <pc:sldMk cId="3781204276" sldId="2538"/>
        </pc:sldMkLst>
      </pc:sldChg>
      <pc:sldChg chg="del">
        <pc:chgData name="伊健 杜" userId="e69aded81da48593" providerId="LiveId" clId="{3718FCA3-DF77-4CF4-97AF-0A6F897F96AD}" dt="2023-03-16T07:07:29.784" v="98" actId="47"/>
        <pc:sldMkLst>
          <pc:docMk/>
          <pc:sldMk cId="1323087940" sldId="2539"/>
        </pc:sldMkLst>
      </pc:sldChg>
      <pc:sldChg chg="del">
        <pc:chgData name="伊健 杜" userId="e69aded81da48593" providerId="LiveId" clId="{3718FCA3-DF77-4CF4-97AF-0A6F897F96AD}" dt="2023-03-16T07:07:29.784" v="98" actId="47"/>
        <pc:sldMkLst>
          <pc:docMk/>
          <pc:sldMk cId="2123031646" sldId="2540"/>
        </pc:sldMkLst>
      </pc:sldChg>
      <pc:sldChg chg="del">
        <pc:chgData name="伊健 杜" userId="e69aded81da48593" providerId="LiveId" clId="{3718FCA3-DF77-4CF4-97AF-0A6F897F96AD}" dt="2023-03-16T07:07:29.784" v="98" actId="47"/>
        <pc:sldMkLst>
          <pc:docMk/>
          <pc:sldMk cId="641335736" sldId="2541"/>
        </pc:sldMkLst>
      </pc:sldChg>
      <pc:sldChg chg="del">
        <pc:chgData name="伊健 杜" userId="e69aded81da48593" providerId="LiveId" clId="{3718FCA3-DF77-4CF4-97AF-0A6F897F96AD}" dt="2023-03-16T07:07:29.784" v="98" actId="47"/>
        <pc:sldMkLst>
          <pc:docMk/>
          <pc:sldMk cId="612418848" sldId="2542"/>
        </pc:sldMkLst>
      </pc:sldChg>
      <pc:sldChg chg="del">
        <pc:chgData name="伊健 杜" userId="e69aded81da48593" providerId="LiveId" clId="{3718FCA3-DF77-4CF4-97AF-0A6F897F96AD}" dt="2023-03-16T07:07:29.784" v="98" actId="47"/>
        <pc:sldMkLst>
          <pc:docMk/>
          <pc:sldMk cId="1974929884" sldId="2543"/>
        </pc:sldMkLst>
      </pc:sldChg>
      <pc:sldChg chg="del">
        <pc:chgData name="伊健 杜" userId="e69aded81da48593" providerId="LiveId" clId="{3718FCA3-DF77-4CF4-97AF-0A6F897F96AD}" dt="2023-03-16T07:07:29.784" v="98" actId="47"/>
        <pc:sldMkLst>
          <pc:docMk/>
          <pc:sldMk cId="820649207" sldId="2544"/>
        </pc:sldMkLst>
      </pc:sldChg>
      <pc:sldChg chg="del">
        <pc:chgData name="伊健 杜" userId="e69aded81da48593" providerId="LiveId" clId="{3718FCA3-DF77-4CF4-97AF-0A6F897F96AD}" dt="2023-03-16T07:07:29.784" v="98" actId="47"/>
        <pc:sldMkLst>
          <pc:docMk/>
          <pc:sldMk cId="2404243998" sldId="2545"/>
        </pc:sldMkLst>
      </pc:sldChg>
      <pc:sldChg chg="del">
        <pc:chgData name="伊健 杜" userId="e69aded81da48593" providerId="LiveId" clId="{3718FCA3-DF77-4CF4-97AF-0A6F897F96AD}" dt="2023-03-16T07:07:29.784" v="98" actId="47"/>
        <pc:sldMkLst>
          <pc:docMk/>
          <pc:sldMk cId="572437580" sldId="2546"/>
        </pc:sldMkLst>
      </pc:sldChg>
      <pc:sldChg chg="del">
        <pc:chgData name="伊健 杜" userId="e69aded81da48593" providerId="LiveId" clId="{3718FCA3-DF77-4CF4-97AF-0A6F897F96AD}" dt="2023-03-16T07:07:29.784" v="98" actId="47"/>
        <pc:sldMkLst>
          <pc:docMk/>
          <pc:sldMk cId="3415684638" sldId="2547"/>
        </pc:sldMkLst>
      </pc:sldChg>
      <pc:sldChg chg="del">
        <pc:chgData name="伊健 杜" userId="e69aded81da48593" providerId="LiveId" clId="{3718FCA3-DF77-4CF4-97AF-0A6F897F96AD}" dt="2023-03-16T07:07:29.784" v="98" actId="47"/>
        <pc:sldMkLst>
          <pc:docMk/>
          <pc:sldMk cId="3569530016" sldId="2548"/>
        </pc:sldMkLst>
      </pc:sldChg>
      <pc:sldChg chg="del">
        <pc:chgData name="伊健 杜" userId="e69aded81da48593" providerId="LiveId" clId="{3718FCA3-DF77-4CF4-97AF-0A6F897F96AD}" dt="2023-03-16T07:07:29.784" v="98" actId="47"/>
        <pc:sldMkLst>
          <pc:docMk/>
          <pc:sldMk cId="45491449" sldId="2550"/>
        </pc:sldMkLst>
      </pc:sldChg>
      <pc:sldChg chg="del">
        <pc:chgData name="伊健 杜" userId="e69aded81da48593" providerId="LiveId" clId="{3718FCA3-DF77-4CF4-97AF-0A6F897F96AD}" dt="2023-03-16T07:07:29.784" v="98" actId="47"/>
        <pc:sldMkLst>
          <pc:docMk/>
          <pc:sldMk cId="1198347628" sldId="2551"/>
        </pc:sldMkLst>
      </pc:sldChg>
      <pc:sldChg chg="del">
        <pc:chgData name="伊健 杜" userId="e69aded81da48593" providerId="LiveId" clId="{3718FCA3-DF77-4CF4-97AF-0A6F897F96AD}" dt="2023-03-16T07:07:29.784" v="98" actId="47"/>
        <pc:sldMkLst>
          <pc:docMk/>
          <pc:sldMk cId="3746730528" sldId="2552"/>
        </pc:sldMkLst>
      </pc:sldChg>
      <pc:sldChg chg="del">
        <pc:chgData name="伊健 杜" userId="e69aded81da48593" providerId="LiveId" clId="{3718FCA3-DF77-4CF4-97AF-0A6F897F96AD}" dt="2023-03-16T07:07:29.784" v="98" actId="47"/>
        <pc:sldMkLst>
          <pc:docMk/>
          <pc:sldMk cId="3271518090" sldId="2553"/>
        </pc:sldMkLst>
      </pc:sldChg>
      <pc:sldChg chg="addSp modSp mod">
        <pc:chgData name="伊健 杜" userId="e69aded81da48593" providerId="LiveId" clId="{3718FCA3-DF77-4CF4-97AF-0A6F897F96AD}" dt="2023-03-16T06:46:01.415" v="16" actId="1076"/>
        <pc:sldMkLst>
          <pc:docMk/>
          <pc:sldMk cId="1968462076" sldId="2554"/>
        </pc:sldMkLst>
        <pc:spChg chg="mod">
          <ac:chgData name="伊健 杜" userId="e69aded81da48593" providerId="LiveId" clId="{3718FCA3-DF77-4CF4-97AF-0A6F897F96AD}" dt="2023-03-16T06:46:01.415" v="16" actId="1076"/>
          <ac:spMkLst>
            <pc:docMk/>
            <pc:sldMk cId="1968462076" sldId="2554"/>
            <ac:spMk id="2" creationId="{10304424-DB4A-36E7-9E0D-D32A5DD0F26C}"/>
          </ac:spMkLst>
        </pc:spChg>
        <pc:spChg chg="add mod">
          <ac:chgData name="伊健 杜" userId="e69aded81da48593" providerId="LiveId" clId="{3718FCA3-DF77-4CF4-97AF-0A6F897F96AD}" dt="2023-03-16T06:45:58.669" v="15" actId="1076"/>
          <ac:spMkLst>
            <pc:docMk/>
            <pc:sldMk cId="1968462076" sldId="2554"/>
            <ac:spMk id="3" creationId="{BC5FA45E-4825-69E0-95EF-F180391C1C98}"/>
          </ac:spMkLst>
        </pc:spChg>
        <pc:spChg chg="add mod">
          <ac:chgData name="伊健 杜" userId="e69aded81da48593" providerId="LiveId" clId="{3718FCA3-DF77-4CF4-97AF-0A6F897F96AD}" dt="2023-03-16T06:45:58.669" v="15" actId="1076"/>
          <ac:spMkLst>
            <pc:docMk/>
            <pc:sldMk cId="1968462076" sldId="2554"/>
            <ac:spMk id="4" creationId="{ACFC1495-C113-DDC6-D438-9683487FFBB8}"/>
          </ac:spMkLst>
        </pc:spChg>
        <pc:spChg chg="add mod">
          <ac:chgData name="伊健 杜" userId="e69aded81da48593" providerId="LiveId" clId="{3718FCA3-DF77-4CF4-97AF-0A6F897F96AD}" dt="2023-03-16T06:45:58.669" v="15" actId="1076"/>
          <ac:spMkLst>
            <pc:docMk/>
            <pc:sldMk cId="1968462076" sldId="2554"/>
            <ac:spMk id="5" creationId="{FDAF3940-0E27-3FF0-2FCB-FAF49B961152}"/>
          </ac:spMkLst>
        </pc:spChg>
        <pc:spChg chg="add mod">
          <ac:chgData name="伊健 杜" userId="e69aded81da48593" providerId="LiveId" clId="{3718FCA3-DF77-4CF4-97AF-0A6F897F96AD}" dt="2023-03-16T06:45:58.669" v="15" actId="1076"/>
          <ac:spMkLst>
            <pc:docMk/>
            <pc:sldMk cId="1968462076" sldId="2554"/>
            <ac:spMk id="6" creationId="{A0297C2A-84FB-E483-54BC-B05735550E3C}"/>
          </ac:spMkLst>
        </pc:spChg>
        <pc:spChg chg="add mod">
          <ac:chgData name="伊健 杜" userId="e69aded81da48593" providerId="LiveId" clId="{3718FCA3-DF77-4CF4-97AF-0A6F897F96AD}" dt="2023-03-16T06:45:58.669" v="15" actId="1076"/>
          <ac:spMkLst>
            <pc:docMk/>
            <pc:sldMk cId="1968462076" sldId="2554"/>
            <ac:spMk id="7" creationId="{C6EEE581-C60E-B2C4-7E4D-313D3E9795E4}"/>
          </ac:spMkLst>
        </pc:spChg>
      </pc:sldChg>
      <pc:sldChg chg="del">
        <pc:chgData name="伊健 杜" userId="e69aded81da48593" providerId="LiveId" clId="{3718FCA3-DF77-4CF4-97AF-0A6F897F96AD}" dt="2023-03-16T07:07:29.784" v="98" actId="47"/>
        <pc:sldMkLst>
          <pc:docMk/>
          <pc:sldMk cId="3822852693" sldId="2555"/>
        </pc:sldMkLst>
      </pc:sldChg>
      <pc:sldChg chg="del">
        <pc:chgData name="伊健 杜" userId="e69aded81da48593" providerId="LiveId" clId="{3718FCA3-DF77-4CF4-97AF-0A6F897F96AD}" dt="2023-03-16T07:07:29.784" v="98" actId="47"/>
        <pc:sldMkLst>
          <pc:docMk/>
          <pc:sldMk cId="3554450758" sldId="2556"/>
        </pc:sldMkLst>
      </pc:sldChg>
      <pc:sldChg chg="del">
        <pc:chgData name="伊健 杜" userId="e69aded81da48593" providerId="LiveId" clId="{3718FCA3-DF77-4CF4-97AF-0A6F897F96AD}" dt="2023-03-16T07:07:29.784" v="98" actId="47"/>
        <pc:sldMkLst>
          <pc:docMk/>
          <pc:sldMk cId="2762679102" sldId="2557"/>
        </pc:sldMkLst>
      </pc:sldChg>
      <pc:sldChg chg="del">
        <pc:chgData name="伊健 杜" userId="e69aded81da48593" providerId="LiveId" clId="{3718FCA3-DF77-4CF4-97AF-0A6F897F96AD}" dt="2023-03-16T07:07:29.784" v="98" actId="47"/>
        <pc:sldMkLst>
          <pc:docMk/>
          <pc:sldMk cId="2099640421" sldId="2558"/>
        </pc:sldMkLst>
      </pc:sldChg>
      <pc:sldChg chg="del">
        <pc:chgData name="伊健 杜" userId="e69aded81da48593" providerId="LiveId" clId="{3718FCA3-DF77-4CF4-97AF-0A6F897F96AD}" dt="2023-03-16T07:07:29.784" v="98" actId="47"/>
        <pc:sldMkLst>
          <pc:docMk/>
          <pc:sldMk cId="2809796179" sldId="2559"/>
        </pc:sldMkLst>
      </pc:sldChg>
      <pc:sldChg chg="del">
        <pc:chgData name="伊健 杜" userId="e69aded81da48593" providerId="LiveId" clId="{3718FCA3-DF77-4CF4-97AF-0A6F897F96AD}" dt="2023-03-16T07:07:29.784" v="98" actId="47"/>
        <pc:sldMkLst>
          <pc:docMk/>
          <pc:sldMk cId="998731403" sldId="2560"/>
        </pc:sldMkLst>
      </pc:sldChg>
      <pc:sldChg chg="del">
        <pc:chgData name="伊健 杜" userId="e69aded81da48593" providerId="LiveId" clId="{3718FCA3-DF77-4CF4-97AF-0A6F897F96AD}" dt="2023-03-16T07:07:29.784" v="98" actId="47"/>
        <pc:sldMkLst>
          <pc:docMk/>
          <pc:sldMk cId="2032815478" sldId="2561"/>
        </pc:sldMkLst>
      </pc:sldChg>
      <pc:sldChg chg="modSp mod">
        <pc:chgData name="伊健 杜" userId="e69aded81da48593" providerId="LiveId" clId="{3718FCA3-DF77-4CF4-97AF-0A6F897F96AD}" dt="2023-03-16T06:46:20.840" v="19" actId="20577"/>
        <pc:sldMkLst>
          <pc:docMk/>
          <pc:sldMk cId="793433044" sldId="2567"/>
        </pc:sldMkLst>
        <pc:spChg chg="mod">
          <ac:chgData name="伊健 杜" userId="e69aded81da48593" providerId="LiveId" clId="{3718FCA3-DF77-4CF4-97AF-0A6F897F96AD}" dt="2023-03-16T06:46:20.840" v="19" actId="20577"/>
          <ac:spMkLst>
            <pc:docMk/>
            <pc:sldMk cId="793433044" sldId="2567"/>
            <ac:spMk id="2" creationId="{10304424-DB4A-36E7-9E0D-D32A5DD0F26C}"/>
          </ac:spMkLst>
        </pc:spChg>
      </pc:sldChg>
      <pc:sldChg chg="del">
        <pc:chgData name="伊健 杜" userId="e69aded81da48593" providerId="LiveId" clId="{3718FCA3-DF77-4CF4-97AF-0A6F897F96AD}" dt="2023-03-16T07:07:29.784" v="98" actId="47"/>
        <pc:sldMkLst>
          <pc:docMk/>
          <pc:sldMk cId="4138779801" sldId="2568"/>
        </pc:sldMkLst>
      </pc:sldChg>
      <pc:sldChg chg="addSp delSp modSp add mod">
        <pc:chgData name="伊健 杜" userId="e69aded81da48593" providerId="LiveId" clId="{3718FCA3-DF77-4CF4-97AF-0A6F897F96AD}" dt="2023-03-16T08:42:23.308" v="3666"/>
        <pc:sldMkLst>
          <pc:docMk/>
          <pc:sldMk cId="3271964413" sldId="2569"/>
        </pc:sldMkLst>
        <pc:spChg chg="mod">
          <ac:chgData name="伊健 杜" userId="e69aded81da48593" providerId="LiveId" clId="{3718FCA3-DF77-4CF4-97AF-0A6F897F96AD}" dt="2023-03-16T08:42:23.308" v="3666"/>
          <ac:spMkLst>
            <pc:docMk/>
            <pc:sldMk cId="3271964413" sldId="2569"/>
            <ac:spMk id="2" creationId="{10304424-DB4A-36E7-9E0D-D32A5DD0F26C}"/>
          </ac:spMkLst>
        </pc:spChg>
        <pc:spChg chg="add mod">
          <ac:chgData name="伊健 杜" userId="e69aded81da48593" providerId="LiveId" clId="{3718FCA3-DF77-4CF4-97AF-0A6F897F96AD}" dt="2023-03-16T08:42:23.308" v="3666"/>
          <ac:spMkLst>
            <pc:docMk/>
            <pc:sldMk cId="3271964413" sldId="2569"/>
            <ac:spMk id="3" creationId="{A68883CB-963E-F336-7660-7F30997E9C5B}"/>
          </ac:spMkLst>
        </pc:spChg>
        <pc:spChg chg="mod">
          <ac:chgData name="伊健 杜" userId="e69aded81da48593" providerId="LiveId" clId="{3718FCA3-DF77-4CF4-97AF-0A6F897F96AD}" dt="2023-03-16T07:02:43.289" v="95" actId="20577"/>
          <ac:spMkLst>
            <pc:docMk/>
            <pc:sldMk cId="3271964413" sldId="2569"/>
            <ac:spMk id="5" creationId="{E7287B0E-EF55-E721-8EFA-9A9183C0EDF9}"/>
          </ac:spMkLst>
        </pc:spChg>
        <pc:picChg chg="del">
          <ac:chgData name="伊健 杜" userId="e69aded81da48593" providerId="LiveId" clId="{3718FCA3-DF77-4CF4-97AF-0A6F897F96AD}" dt="2023-03-16T07:03:06.422" v="96" actId="478"/>
          <ac:picMkLst>
            <pc:docMk/>
            <pc:sldMk cId="3271964413" sldId="2569"/>
            <ac:picMk id="6146" creationId="{FA6EA7B1-1759-A15C-E8C6-0856943F264D}"/>
          </ac:picMkLst>
        </pc:picChg>
        <pc:picChg chg="del">
          <ac:chgData name="伊健 杜" userId="e69aded81da48593" providerId="LiveId" clId="{3718FCA3-DF77-4CF4-97AF-0A6F897F96AD}" dt="2023-03-16T07:03:06.422" v="96" actId="478"/>
          <ac:picMkLst>
            <pc:docMk/>
            <pc:sldMk cId="3271964413" sldId="2569"/>
            <ac:picMk id="6148" creationId="{B3489A5E-BB34-ECC0-8F5F-0A58C3B375AA}"/>
          </ac:picMkLst>
        </pc:picChg>
        <pc:picChg chg="add mod">
          <ac:chgData name="伊健 杜" userId="e69aded81da48593" providerId="LiveId" clId="{3718FCA3-DF77-4CF4-97AF-0A6F897F96AD}" dt="2023-03-16T08:34:52.927" v="3571" actId="1076"/>
          <ac:picMkLst>
            <pc:docMk/>
            <pc:sldMk cId="3271964413" sldId="2569"/>
            <ac:picMk id="10242" creationId="{1687FCA8-12CC-D3AC-3C98-0461922F70AE}"/>
          </ac:picMkLst>
        </pc:picChg>
      </pc:sldChg>
      <pc:sldChg chg="addSp modSp add mod ord">
        <pc:chgData name="伊健 杜" userId="e69aded81da48593" providerId="LiveId" clId="{3718FCA3-DF77-4CF4-97AF-0A6F897F96AD}" dt="2023-03-16T08:42:23.308" v="3666"/>
        <pc:sldMkLst>
          <pc:docMk/>
          <pc:sldMk cId="2549540216" sldId="2570"/>
        </pc:sldMkLst>
        <pc:spChg chg="mod">
          <ac:chgData name="伊健 杜" userId="e69aded81da48593" providerId="LiveId" clId="{3718FCA3-DF77-4CF4-97AF-0A6F897F96AD}" dt="2023-03-16T08:42:23.308" v="3666"/>
          <ac:spMkLst>
            <pc:docMk/>
            <pc:sldMk cId="2549540216" sldId="2570"/>
            <ac:spMk id="4" creationId="{02C1390D-8BF2-080E-6243-D934E7302B7B}"/>
          </ac:spMkLst>
        </pc:spChg>
        <pc:spChg chg="mod">
          <ac:chgData name="伊健 杜" userId="e69aded81da48593" providerId="LiveId" clId="{3718FCA3-DF77-4CF4-97AF-0A6F897F96AD}" dt="2023-03-16T08:42:23.308" v="3666"/>
          <ac:spMkLst>
            <pc:docMk/>
            <pc:sldMk cId="2549540216" sldId="2570"/>
            <ac:spMk id="9" creationId="{7C423D93-45E3-B2E3-10CF-ED853425F51E}"/>
          </ac:spMkLst>
        </pc:spChg>
        <pc:picChg chg="add mod">
          <ac:chgData name="伊健 杜" userId="e69aded81da48593" providerId="LiveId" clId="{3718FCA3-DF77-4CF4-97AF-0A6F897F96AD}" dt="2023-03-16T08:33:12.278" v="3564" actId="1076"/>
          <ac:picMkLst>
            <pc:docMk/>
            <pc:sldMk cId="2549540216" sldId="2570"/>
            <ac:picMk id="8194" creationId="{A2C78E89-B85E-C800-2BA2-729859C9928E}"/>
          </ac:picMkLst>
        </pc:picChg>
      </pc:sldChg>
      <pc:sldChg chg="addSp modSp add mod">
        <pc:chgData name="伊健 杜" userId="e69aded81da48593" providerId="LiveId" clId="{3718FCA3-DF77-4CF4-97AF-0A6F897F96AD}" dt="2023-03-16T08:42:23.308" v="3666"/>
        <pc:sldMkLst>
          <pc:docMk/>
          <pc:sldMk cId="3517168420" sldId="2571"/>
        </pc:sldMkLst>
        <pc:spChg chg="mod">
          <ac:chgData name="伊健 杜" userId="e69aded81da48593" providerId="LiveId" clId="{3718FCA3-DF77-4CF4-97AF-0A6F897F96AD}" dt="2023-03-16T08:42:23.308" v="3666"/>
          <ac:spMkLst>
            <pc:docMk/>
            <pc:sldMk cId="3517168420" sldId="2571"/>
            <ac:spMk id="4" creationId="{02C1390D-8BF2-080E-6243-D934E7302B7B}"/>
          </ac:spMkLst>
        </pc:spChg>
        <pc:spChg chg="mod">
          <ac:chgData name="伊健 杜" userId="e69aded81da48593" providerId="LiveId" clId="{3718FCA3-DF77-4CF4-97AF-0A6F897F96AD}" dt="2023-03-16T08:42:23.308" v="3666"/>
          <ac:spMkLst>
            <pc:docMk/>
            <pc:sldMk cId="3517168420" sldId="2571"/>
            <ac:spMk id="9" creationId="{7C423D93-45E3-B2E3-10CF-ED853425F51E}"/>
          </ac:spMkLst>
        </pc:spChg>
        <pc:picChg chg="add mod">
          <ac:chgData name="伊健 杜" userId="e69aded81da48593" providerId="LiveId" clId="{3718FCA3-DF77-4CF4-97AF-0A6F897F96AD}" dt="2023-03-16T08:31:34.240" v="3555" actId="1076"/>
          <ac:picMkLst>
            <pc:docMk/>
            <pc:sldMk cId="3517168420" sldId="2571"/>
            <ac:picMk id="5122" creationId="{1F1230FD-8C1B-D86D-7180-EFC5186E2C58}"/>
          </ac:picMkLst>
        </pc:picChg>
      </pc:sldChg>
      <pc:sldChg chg="addSp modSp add mod ord">
        <pc:chgData name="伊健 杜" userId="e69aded81da48593" providerId="LiveId" clId="{3718FCA3-DF77-4CF4-97AF-0A6F897F96AD}" dt="2023-03-16T12:44:22.892" v="3667"/>
        <pc:sldMkLst>
          <pc:docMk/>
          <pc:sldMk cId="3745718699" sldId="2572"/>
        </pc:sldMkLst>
        <pc:spChg chg="mod">
          <ac:chgData name="伊健 杜" userId="e69aded81da48593" providerId="LiveId" clId="{3718FCA3-DF77-4CF4-97AF-0A6F897F96AD}" dt="2023-03-16T08:42:23.308" v="3666"/>
          <ac:spMkLst>
            <pc:docMk/>
            <pc:sldMk cId="3745718699" sldId="2572"/>
            <ac:spMk id="4" creationId="{02C1390D-8BF2-080E-6243-D934E7302B7B}"/>
          </ac:spMkLst>
        </pc:spChg>
        <pc:spChg chg="mod">
          <ac:chgData name="伊健 杜" userId="e69aded81da48593" providerId="LiveId" clId="{3718FCA3-DF77-4CF4-97AF-0A6F897F96AD}" dt="2023-03-16T08:42:23.308" v="3666"/>
          <ac:spMkLst>
            <pc:docMk/>
            <pc:sldMk cId="3745718699" sldId="2572"/>
            <ac:spMk id="9" creationId="{7C423D93-45E3-B2E3-10CF-ED853425F51E}"/>
          </ac:spMkLst>
        </pc:spChg>
        <pc:picChg chg="add mod">
          <ac:chgData name="伊健 杜" userId="e69aded81da48593" providerId="LiveId" clId="{3718FCA3-DF77-4CF4-97AF-0A6F897F96AD}" dt="2023-03-16T08:33:54.707" v="3567" actId="1076"/>
          <ac:picMkLst>
            <pc:docMk/>
            <pc:sldMk cId="3745718699" sldId="2572"/>
            <ac:picMk id="9218" creationId="{F24C2606-AB6E-2C05-6C1A-650830330D58}"/>
          </ac:picMkLst>
        </pc:picChg>
        <pc:inkChg chg="add">
          <ac:chgData name="伊健 杜" userId="e69aded81da48593" providerId="LiveId" clId="{3718FCA3-DF77-4CF4-97AF-0A6F897F96AD}" dt="2023-03-16T12:44:22.892" v="3667"/>
          <ac:inkMkLst>
            <pc:docMk/>
            <pc:sldMk cId="3745718699" sldId="2572"/>
            <ac:inkMk id="2" creationId="{E1501CB6-1364-F703-FCE9-30B63DE1BB1A}"/>
          </ac:inkMkLst>
        </pc:inkChg>
      </pc:sldChg>
      <pc:sldChg chg="addSp modSp add mod ord">
        <pc:chgData name="伊健 杜" userId="e69aded81da48593" providerId="LiveId" clId="{3718FCA3-DF77-4CF4-97AF-0A6F897F96AD}" dt="2023-03-16T08:42:23.308" v="3666"/>
        <pc:sldMkLst>
          <pc:docMk/>
          <pc:sldMk cId="814950135" sldId="2573"/>
        </pc:sldMkLst>
        <pc:spChg chg="mod">
          <ac:chgData name="伊健 杜" userId="e69aded81da48593" providerId="LiveId" clId="{3718FCA3-DF77-4CF4-97AF-0A6F897F96AD}" dt="2023-03-16T08:42:23.308" v="3666"/>
          <ac:spMkLst>
            <pc:docMk/>
            <pc:sldMk cId="814950135" sldId="2573"/>
            <ac:spMk id="2" creationId="{10304424-DB4A-36E7-9E0D-D32A5DD0F26C}"/>
          </ac:spMkLst>
        </pc:spChg>
        <pc:spChg chg="add mod">
          <ac:chgData name="伊健 杜" userId="e69aded81da48593" providerId="LiveId" clId="{3718FCA3-DF77-4CF4-97AF-0A6F897F96AD}" dt="2023-03-16T08:42:23.308" v="3666"/>
          <ac:spMkLst>
            <pc:docMk/>
            <pc:sldMk cId="814950135" sldId="2573"/>
            <ac:spMk id="3" creationId="{2A5F3799-5380-771F-2EE0-D8F244048450}"/>
          </ac:spMkLst>
        </pc:spChg>
      </pc:sldChg>
      <pc:sldChg chg="delSp modSp add del mod">
        <pc:chgData name="伊健 杜" userId="e69aded81da48593" providerId="LiveId" clId="{3718FCA3-DF77-4CF4-97AF-0A6F897F96AD}" dt="2023-03-16T07:42:08.339" v="1259" actId="47"/>
        <pc:sldMkLst>
          <pc:docMk/>
          <pc:sldMk cId="1523962592" sldId="2574"/>
        </pc:sldMkLst>
        <pc:spChg chg="mod">
          <ac:chgData name="伊健 杜" userId="e69aded81da48593" providerId="LiveId" clId="{3718FCA3-DF77-4CF4-97AF-0A6F897F96AD}" dt="2023-03-16T07:23:44.594" v="684"/>
          <ac:spMkLst>
            <pc:docMk/>
            <pc:sldMk cId="1523962592" sldId="2574"/>
            <ac:spMk id="2" creationId="{10304424-DB4A-36E7-9E0D-D32A5DD0F26C}"/>
          </ac:spMkLst>
        </pc:spChg>
        <pc:spChg chg="del">
          <ac:chgData name="伊健 杜" userId="e69aded81da48593" providerId="LiveId" clId="{3718FCA3-DF77-4CF4-97AF-0A6F897F96AD}" dt="2023-03-16T07:23:35.861" v="651" actId="478"/>
          <ac:spMkLst>
            <pc:docMk/>
            <pc:sldMk cId="1523962592" sldId="2574"/>
            <ac:spMk id="3" creationId="{2A5F3799-5380-771F-2EE0-D8F244048450}"/>
          </ac:spMkLst>
        </pc:spChg>
      </pc:sldChg>
      <pc:sldChg chg="modSp add del mod">
        <pc:chgData name="伊健 杜" userId="e69aded81da48593" providerId="LiveId" clId="{3718FCA3-DF77-4CF4-97AF-0A6F897F96AD}" dt="2023-03-16T07:26:28.958" v="784" actId="47"/>
        <pc:sldMkLst>
          <pc:docMk/>
          <pc:sldMk cId="3129439723" sldId="2575"/>
        </pc:sldMkLst>
        <pc:spChg chg="mod">
          <ac:chgData name="伊健 杜" userId="e69aded81da48593" providerId="LiveId" clId="{3718FCA3-DF77-4CF4-97AF-0A6F897F96AD}" dt="2023-03-16T07:24:38.615" v="776"/>
          <ac:spMkLst>
            <pc:docMk/>
            <pc:sldMk cId="3129439723" sldId="2575"/>
            <ac:spMk id="4" creationId="{02C1390D-8BF2-080E-6243-D934E7302B7B}"/>
          </ac:spMkLst>
        </pc:spChg>
        <pc:spChg chg="mod">
          <ac:chgData name="伊健 杜" userId="e69aded81da48593" providerId="LiveId" clId="{3718FCA3-DF77-4CF4-97AF-0A6F897F96AD}" dt="2023-03-16T07:24:07.503" v="693" actId="20577"/>
          <ac:spMkLst>
            <pc:docMk/>
            <pc:sldMk cId="3129439723" sldId="2575"/>
            <ac:spMk id="9" creationId="{7C423D93-45E3-B2E3-10CF-ED853425F51E}"/>
          </ac:spMkLst>
        </pc:spChg>
      </pc:sldChg>
      <pc:sldChg chg="addSp modSp add ord">
        <pc:chgData name="伊健 杜" userId="e69aded81da48593" providerId="LiveId" clId="{3718FCA3-DF77-4CF4-97AF-0A6F897F96AD}" dt="2023-03-16T08:42:23.308" v="3666"/>
        <pc:sldMkLst>
          <pc:docMk/>
          <pc:sldMk cId="1326248710" sldId="2576"/>
        </pc:sldMkLst>
        <pc:spChg chg="mod">
          <ac:chgData name="伊健 杜" userId="e69aded81da48593" providerId="LiveId" clId="{3718FCA3-DF77-4CF4-97AF-0A6F897F96AD}" dt="2023-03-16T08:42:23.308" v="3666"/>
          <ac:spMkLst>
            <pc:docMk/>
            <pc:sldMk cId="1326248710" sldId="2576"/>
            <ac:spMk id="4" creationId="{02C1390D-8BF2-080E-6243-D934E7302B7B}"/>
          </ac:spMkLst>
        </pc:spChg>
        <pc:spChg chg="mod">
          <ac:chgData name="伊健 杜" userId="e69aded81da48593" providerId="LiveId" clId="{3718FCA3-DF77-4CF4-97AF-0A6F897F96AD}" dt="2023-03-16T08:42:23.308" v="3666"/>
          <ac:spMkLst>
            <pc:docMk/>
            <pc:sldMk cId="1326248710" sldId="2576"/>
            <ac:spMk id="9" creationId="{7C423D93-45E3-B2E3-10CF-ED853425F51E}"/>
          </ac:spMkLst>
        </pc:spChg>
        <pc:picChg chg="add mod">
          <ac:chgData name="伊健 杜" userId="e69aded81da48593" providerId="LiveId" clId="{3718FCA3-DF77-4CF4-97AF-0A6F897F96AD}" dt="2023-03-16T08:32:54.214" v="3561" actId="1076"/>
          <ac:picMkLst>
            <pc:docMk/>
            <pc:sldMk cId="1326248710" sldId="2576"/>
            <ac:picMk id="7170" creationId="{06B95C68-FC68-BA5A-C4C6-5201431D2124}"/>
          </ac:picMkLst>
        </pc:picChg>
      </pc:sldChg>
      <pc:sldChg chg="addSp modSp add mod">
        <pc:chgData name="伊健 杜" userId="e69aded81da48593" providerId="LiveId" clId="{3718FCA3-DF77-4CF4-97AF-0A6F897F96AD}" dt="2023-03-16T08:42:23.308" v="3666"/>
        <pc:sldMkLst>
          <pc:docMk/>
          <pc:sldMk cId="3149825398" sldId="2577"/>
        </pc:sldMkLst>
        <pc:spChg chg="mod">
          <ac:chgData name="伊健 杜" userId="e69aded81da48593" providerId="LiveId" clId="{3718FCA3-DF77-4CF4-97AF-0A6F897F96AD}" dt="2023-03-16T08:42:23.308" v="3666"/>
          <ac:spMkLst>
            <pc:docMk/>
            <pc:sldMk cId="3149825398" sldId="2577"/>
            <ac:spMk id="4" creationId="{02C1390D-8BF2-080E-6243-D934E7302B7B}"/>
          </ac:spMkLst>
        </pc:spChg>
        <pc:spChg chg="mod">
          <ac:chgData name="伊健 杜" userId="e69aded81da48593" providerId="LiveId" clId="{3718FCA3-DF77-4CF4-97AF-0A6F897F96AD}" dt="2023-03-16T08:42:23.308" v="3666"/>
          <ac:spMkLst>
            <pc:docMk/>
            <pc:sldMk cId="3149825398" sldId="2577"/>
            <ac:spMk id="9" creationId="{7C423D93-45E3-B2E3-10CF-ED853425F51E}"/>
          </ac:spMkLst>
        </pc:spChg>
        <pc:picChg chg="add mod">
          <ac:chgData name="伊健 杜" userId="e69aded81da48593" providerId="LiveId" clId="{3718FCA3-DF77-4CF4-97AF-0A6F897F96AD}" dt="2023-03-16T08:32:20.848" v="3558" actId="1076"/>
          <ac:picMkLst>
            <pc:docMk/>
            <pc:sldMk cId="3149825398" sldId="2577"/>
            <ac:picMk id="6146" creationId="{C5F936F8-9C9F-B6DD-D3E0-073427F760D9}"/>
          </ac:picMkLst>
        </pc:picChg>
      </pc:sldChg>
      <pc:sldChg chg="modSp add mod">
        <pc:chgData name="伊健 杜" userId="e69aded81da48593" providerId="LiveId" clId="{3718FCA3-DF77-4CF4-97AF-0A6F897F96AD}" dt="2023-03-16T08:42:23.308" v="3666"/>
        <pc:sldMkLst>
          <pc:docMk/>
          <pc:sldMk cId="913632030" sldId="2578"/>
        </pc:sldMkLst>
        <pc:spChg chg="mod">
          <ac:chgData name="伊健 杜" userId="e69aded81da48593" providerId="LiveId" clId="{3718FCA3-DF77-4CF4-97AF-0A6F897F96AD}" dt="2023-03-16T08:42:23.308" v="3666"/>
          <ac:spMkLst>
            <pc:docMk/>
            <pc:sldMk cId="913632030" sldId="2578"/>
            <ac:spMk id="2" creationId="{10304424-DB4A-36E7-9E0D-D32A5DD0F26C}"/>
          </ac:spMkLst>
        </pc:spChg>
        <pc:spChg chg="mod">
          <ac:chgData name="伊健 杜" userId="e69aded81da48593" providerId="LiveId" clId="{3718FCA3-DF77-4CF4-97AF-0A6F897F96AD}" dt="2023-03-16T08:42:23.308" v="3666"/>
          <ac:spMkLst>
            <pc:docMk/>
            <pc:sldMk cId="913632030" sldId="2578"/>
            <ac:spMk id="3" creationId="{2A5F3799-5380-771F-2EE0-D8F244048450}"/>
          </ac:spMkLst>
        </pc:spChg>
      </pc:sldChg>
      <pc:sldChg chg="addSp delSp modSp add mod">
        <pc:chgData name="伊健 杜" userId="e69aded81da48593" providerId="LiveId" clId="{3718FCA3-DF77-4CF4-97AF-0A6F897F96AD}" dt="2023-03-16T08:42:23.308" v="3666"/>
        <pc:sldMkLst>
          <pc:docMk/>
          <pc:sldMk cId="253649030" sldId="2579"/>
        </pc:sldMkLst>
        <pc:spChg chg="mod">
          <ac:chgData name="伊健 杜" userId="e69aded81da48593" providerId="LiveId" clId="{3718FCA3-DF77-4CF4-97AF-0A6F897F96AD}" dt="2023-03-16T08:42:23.308" v="3666"/>
          <ac:spMkLst>
            <pc:docMk/>
            <pc:sldMk cId="253649030" sldId="2579"/>
            <ac:spMk id="2" creationId="{10304424-DB4A-36E7-9E0D-D32A5DD0F26C}"/>
          </ac:spMkLst>
        </pc:spChg>
        <pc:spChg chg="del">
          <ac:chgData name="伊健 杜" userId="e69aded81da48593" providerId="LiveId" clId="{3718FCA3-DF77-4CF4-97AF-0A6F897F96AD}" dt="2023-03-16T07:41:08.544" v="1136" actId="478"/>
          <ac:spMkLst>
            <pc:docMk/>
            <pc:sldMk cId="253649030" sldId="2579"/>
            <ac:spMk id="3" creationId="{2A5F3799-5380-771F-2EE0-D8F244048450}"/>
          </ac:spMkLst>
        </pc:spChg>
        <pc:spChg chg="add mod">
          <ac:chgData name="伊健 杜" userId="e69aded81da48593" providerId="LiveId" clId="{3718FCA3-DF77-4CF4-97AF-0A6F897F96AD}" dt="2023-03-16T08:42:23.308" v="3666"/>
          <ac:spMkLst>
            <pc:docMk/>
            <pc:sldMk cId="253649030" sldId="2579"/>
            <ac:spMk id="4" creationId="{9D4060F9-0466-A78F-0E9A-0FF0CF6C63E9}"/>
          </ac:spMkLst>
        </pc:spChg>
      </pc:sldChg>
      <pc:sldChg chg="modSp add del mod">
        <pc:chgData name="伊健 杜" userId="e69aded81da48593" providerId="LiveId" clId="{3718FCA3-DF77-4CF4-97AF-0A6F897F96AD}" dt="2023-03-16T07:40:25.242" v="1122" actId="47"/>
        <pc:sldMkLst>
          <pc:docMk/>
          <pc:sldMk cId="1015403523" sldId="2579"/>
        </pc:sldMkLst>
        <pc:spChg chg="mod">
          <ac:chgData name="伊健 杜" userId="e69aded81da48593" providerId="LiveId" clId="{3718FCA3-DF77-4CF4-97AF-0A6F897F96AD}" dt="2023-03-16T07:40:21.612" v="1121" actId="20577"/>
          <ac:spMkLst>
            <pc:docMk/>
            <pc:sldMk cId="1015403523" sldId="2579"/>
            <ac:spMk id="2" creationId="{10304424-DB4A-36E7-9E0D-D32A5DD0F26C}"/>
          </ac:spMkLst>
        </pc:spChg>
      </pc:sldChg>
      <pc:sldChg chg="addSp modSp add mod">
        <pc:chgData name="伊健 杜" userId="e69aded81da48593" providerId="LiveId" clId="{3718FCA3-DF77-4CF4-97AF-0A6F897F96AD}" dt="2023-03-16T08:42:23.308" v="3666"/>
        <pc:sldMkLst>
          <pc:docMk/>
          <pc:sldMk cId="3549828543" sldId="2580"/>
        </pc:sldMkLst>
        <pc:spChg chg="mod">
          <ac:chgData name="伊健 杜" userId="e69aded81da48593" providerId="LiveId" clId="{3718FCA3-DF77-4CF4-97AF-0A6F897F96AD}" dt="2023-03-16T08:42:23.308" v="3666"/>
          <ac:spMkLst>
            <pc:docMk/>
            <pc:sldMk cId="3549828543" sldId="2580"/>
            <ac:spMk id="2" creationId="{10304424-DB4A-36E7-9E0D-D32A5DD0F26C}"/>
          </ac:spMkLst>
        </pc:spChg>
        <pc:spChg chg="mod">
          <ac:chgData name="伊健 杜" userId="e69aded81da48593" providerId="LiveId" clId="{3718FCA3-DF77-4CF4-97AF-0A6F897F96AD}" dt="2023-03-16T08:42:23.308" v="3666"/>
          <ac:spMkLst>
            <pc:docMk/>
            <pc:sldMk cId="3549828543" sldId="2580"/>
            <ac:spMk id="3" creationId="{A68883CB-963E-F336-7660-7F30997E9C5B}"/>
          </ac:spMkLst>
        </pc:spChg>
        <pc:picChg chg="add mod">
          <ac:chgData name="伊健 杜" userId="e69aded81da48593" providerId="LiveId" clId="{3718FCA3-DF77-4CF4-97AF-0A6F897F96AD}" dt="2023-03-16T08:35:32.719" v="3575" actId="1076"/>
          <ac:picMkLst>
            <pc:docMk/>
            <pc:sldMk cId="3549828543" sldId="2580"/>
            <ac:picMk id="11266" creationId="{5590A21E-5146-3BFE-98BC-88065021C17C}"/>
          </ac:picMkLst>
        </pc:picChg>
      </pc:sldChg>
      <pc:sldChg chg="delSp modSp add mod ord">
        <pc:chgData name="伊健 杜" userId="e69aded81da48593" providerId="LiveId" clId="{3718FCA3-DF77-4CF4-97AF-0A6F897F96AD}" dt="2023-03-16T08:42:23.308" v="3666"/>
        <pc:sldMkLst>
          <pc:docMk/>
          <pc:sldMk cId="1600720139" sldId="2581"/>
        </pc:sldMkLst>
        <pc:spChg chg="mod">
          <ac:chgData name="伊健 杜" userId="e69aded81da48593" providerId="LiveId" clId="{3718FCA3-DF77-4CF4-97AF-0A6F897F96AD}" dt="2023-03-16T08:42:23.308" v="3666"/>
          <ac:spMkLst>
            <pc:docMk/>
            <pc:sldMk cId="1600720139" sldId="2581"/>
            <ac:spMk id="2" creationId="{10304424-DB4A-36E7-9E0D-D32A5DD0F26C}"/>
          </ac:spMkLst>
        </pc:spChg>
        <pc:spChg chg="del">
          <ac:chgData name="伊健 杜" userId="e69aded81da48593" providerId="LiveId" clId="{3718FCA3-DF77-4CF4-97AF-0A6F897F96AD}" dt="2023-03-16T07:45:54.054" v="1570" actId="478"/>
          <ac:spMkLst>
            <pc:docMk/>
            <pc:sldMk cId="1600720139" sldId="2581"/>
            <ac:spMk id="4" creationId="{9D4060F9-0466-A78F-0E9A-0FF0CF6C63E9}"/>
          </ac:spMkLst>
        </pc:spChg>
      </pc:sldChg>
      <pc:sldChg chg="modSp add mod">
        <pc:chgData name="伊健 杜" userId="e69aded81da48593" providerId="LiveId" clId="{3718FCA3-DF77-4CF4-97AF-0A6F897F96AD}" dt="2023-03-16T08:42:23.308" v="3666"/>
        <pc:sldMkLst>
          <pc:docMk/>
          <pc:sldMk cId="3911959347" sldId="2582"/>
        </pc:sldMkLst>
        <pc:spChg chg="mod">
          <ac:chgData name="伊健 杜" userId="e69aded81da48593" providerId="LiveId" clId="{3718FCA3-DF77-4CF4-97AF-0A6F897F96AD}" dt="2023-03-16T08:42:23.308" v="3666"/>
          <ac:spMkLst>
            <pc:docMk/>
            <pc:sldMk cId="3911959347" sldId="2582"/>
            <ac:spMk id="2" creationId="{10304424-DB4A-36E7-9E0D-D32A5DD0F26C}"/>
          </ac:spMkLst>
        </pc:spChg>
      </pc:sldChg>
      <pc:sldChg chg="addSp modSp add mod">
        <pc:chgData name="伊健 杜" userId="e69aded81da48593" providerId="LiveId" clId="{3718FCA3-DF77-4CF4-97AF-0A6F897F96AD}" dt="2023-03-16T08:42:23.308" v="3666"/>
        <pc:sldMkLst>
          <pc:docMk/>
          <pc:sldMk cId="3486342454" sldId="2583"/>
        </pc:sldMkLst>
        <pc:spChg chg="mod">
          <ac:chgData name="伊健 杜" userId="e69aded81da48593" providerId="LiveId" clId="{3718FCA3-DF77-4CF4-97AF-0A6F897F96AD}" dt="2023-03-16T08:42:23.308" v="3666"/>
          <ac:spMkLst>
            <pc:docMk/>
            <pc:sldMk cId="3486342454" sldId="2583"/>
            <ac:spMk id="2" creationId="{10304424-DB4A-36E7-9E0D-D32A5DD0F26C}"/>
          </ac:spMkLst>
        </pc:spChg>
        <pc:spChg chg="mod">
          <ac:chgData name="伊健 杜" userId="e69aded81da48593" providerId="LiveId" clId="{3718FCA3-DF77-4CF4-97AF-0A6F897F96AD}" dt="2023-03-16T08:42:23.308" v="3666"/>
          <ac:spMkLst>
            <pc:docMk/>
            <pc:sldMk cId="3486342454" sldId="2583"/>
            <ac:spMk id="3" creationId="{A68883CB-963E-F336-7660-7F30997E9C5B}"/>
          </ac:spMkLst>
        </pc:spChg>
        <pc:picChg chg="add mod">
          <ac:chgData name="伊健 杜" userId="e69aded81da48593" providerId="LiveId" clId="{3718FCA3-DF77-4CF4-97AF-0A6F897F96AD}" dt="2023-03-16T08:35:57.069" v="3578" actId="1076"/>
          <ac:picMkLst>
            <pc:docMk/>
            <pc:sldMk cId="3486342454" sldId="2583"/>
            <ac:picMk id="12290" creationId="{D102C749-D8C5-B458-BDB5-89DC645EAAC9}"/>
          </ac:picMkLst>
        </pc:picChg>
      </pc:sldChg>
      <pc:sldChg chg="addSp modSp add mod">
        <pc:chgData name="伊健 杜" userId="e69aded81da48593" providerId="LiveId" clId="{3718FCA3-DF77-4CF4-97AF-0A6F897F96AD}" dt="2023-03-16T08:42:23.308" v="3666"/>
        <pc:sldMkLst>
          <pc:docMk/>
          <pc:sldMk cId="3177262694" sldId="2584"/>
        </pc:sldMkLst>
        <pc:spChg chg="mod">
          <ac:chgData name="伊健 杜" userId="e69aded81da48593" providerId="LiveId" clId="{3718FCA3-DF77-4CF4-97AF-0A6F897F96AD}" dt="2023-03-16T07:56:43.234" v="1860"/>
          <ac:spMkLst>
            <pc:docMk/>
            <pc:sldMk cId="3177262694" sldId="2584"/>
            <ac:spMk id="2" creationId="{10304424-DB4A-36E7-9E0D-D32A5DD0F26C}"/>
          </ac:spMkLst>
        </pc:spChg>
        <pc:spChg chg="mod">
          <ac:chgData name="伊健 杜" userId="e69aded81da48593" providerId="LiveId" clId="{3718FCA3-DF77-4CF4-97AF-0A6F897F96AD}" dt="2023-03-16T08:42:23.308" v="3666"/>
          <ac:spMkLst>
            <pc:docMk/>
            <pc:sldMk cId="3177262694" sldId="2584"/>
            <ac:spMk id="3" creationId="{A68883CB-963E-F336-7660-7F30997E9C5B}"/>
          </ac:spMkLst>
        </pc:spChg>
        <pc:picChg chg="add mod">
          <ac:chgData name="伊健 杜" userId="e69aded81da48593" providerId="LiveId" clId="{3718FCA3-DF77-4CF4-97AF-0A6F897F96AD}" dt="2023-03-16T08:36:18.270" v="3580" actId="1076"/>
          <ac:picMkLst>
            <pc:docMk/>
            <pc:sldMk cId="3177262694" sldId="2584"/>
            <ac:picMk id="13314" creationId="{EA8D6783-45B2-B6A6-E127-B2E9C15E21DA}"/>
          </ac:picMkLst>
        </pc:picChg>
      </pc:sldChg>
      <pc:sldChg chg="addSp modSp add mod">
        <pc:chgData name="伊健 杜" userId="e69aded81da48593" providerId="LiveId" clId="{3718FCA3-DF77-4CF4-97AF-0A6F897F96AD}" dt="2023-03-16T08:42:23.308" v="3666"/>
        <pc:sldMkLst>
          <pc:docMk/>
          <pc:sldMk cId="751752514" sldId="2585"/>
        </pc:sldMkLst>
        <pc:spChg chg="mod">
          <ac:chgData name="伊健 杜" userId="e69aded81da48593" providerId="LiveId" clId="{3718FCA3-DF77-4CF4-97AF-0A6F897F96AD}" dt="2023-03-16T08:42:23.308" v="3666"/>
          <ac:spMkLst>
            <pc:docMk/>
            <pc:sldMk cId="751752514" sldId="2585"/>
            <ac:spMk id="3" creationId="{A68883CB-963E-F336-7660-7F30997E9C5B}"/>
          </ac:spMkLst>
        </pc:spChg>
        <pc:picChg chg="add mod">
          <ac:chgData name="伊健 杜" userId="e69aded81da48593" providerId="LiveId" clId="{3718FCA3-DF77-4CF4-97AF-0A6F897F96AD}" dt="2023-03-16T08:02:47.392" v="2015" actId="1076"/>
          <ac:picMkLst>
            <pc:docMk/>
            <pc:sldMk cId="751752514" sldId="2585"/>
            <ac:picMk id="1026" creationId="{B8DE7C31-1B95-BB9D-4987-99CB051E8D5A}"/>
          </ac:picMkLst>
        </pc:picChg>
      </pc:sldChg>
      <pc:sldChg chg="modSp add mod modNotesTx">
        <pc:chgData name="伊健 杜" userId="e69aded81da48593" providerId="LiveId" clId="{3718FCA3-DF77-4CF4-97AF-0A6F897F96AD}" dt="2023-03-16T12:44:30.481" v="3669" actId="20577"/>
        <pc:sldMkLst>
          <pc:docMk/>
          <pc:sldMk cId="123217558" sldId="2586"/>
        </pc:sldMkLst>
        <pc:spChg chg="mod">
          <ac:chgData name="伊健 杜" userId="e69aded81da48593" providerId="LiveId" clId="{3718FCA3-DF77-4CF4-97AF-0A6F897F96AD}" dt="2023-03-16T08:42:23.308" v="3666"/>
          <ac:spMkLst>
            <pc:docMk/>
            <pc:sldMk cId="123217558" sldId="2586"/>
            <ac:spMk id="2" creationId="{10304424-DB4A-36E7-9E0D-D32A5DD0F26C}"/>
          </ac:spMkLst>
        </pc:spChg>
      </pc:sldChg>
      <pc:sldChg chg="addSp delSp modSp add mod">
        <pc:chgData name="伊健 杜" userId="e69aded81da48593" providerId="LiveId" clId="{3718FCA3-DF77-4CF4-97AF-0A6F897F96AD}" dt="2023-03-16T08:42:23.308" v="3666"/>
        <pc:sldMkLst>
          <pc:docMk/>
          <pc:sldMk cId="393501588" sldId="2587"/>
        </pc:sldMkLst>
        <pc:spChg chg="mod">
          <ac:chgData name="伊健 杜" userId="e69aded81da48593" providerId="LiveId" clId="{3718FCA3-DF77-4CF4-97AF-0A6F897F96AD}" dt="2023-03-16T08:42:23.308" v="3666"/>
          <ac:spMkLst>
            <pc:docMk/>
            <pc:sldMk cId="393501588" sldId="2587"/>
            <ac:spMk id="3" creationId="{A68883CB-963E-F336-7660-7F30997E9C5B}"/>
          </ac:spMkLst>
        </pc:spChg>
        <pc:picChg chg="del">
          <ac:chgData name="伊健 杜" userId="e69aded81da48593" providerId="LiveId" clId="{3718FCA3-DF77-4CF4-97AF-0A6F897F96AD}" dt="2023-03-16T08:03:03.894" v="2028" actId="478"/>
          <ac:picMkLst>
            <pc:docMk/>
            <pc:sldMk cId="393501588" sldId="2587"/>
            <ac:picMk id="1026" creationId="{B8DE7C31-1B95-BB9D-4987-99CB051E8D5A}"/>
          </ac:picMkLst>
        </pc:picChg>
        <pc:picChg chg="add mod">
          <ac:chgData name="伊健 杜" userId="e69aded81da48593" providerId="LiveId" clId="{3718FCA3-DF77-4CF4-97AF-0A6F897F96AD}" dt="2023-03-16T08:36:41.567" v="3583" actId="1076"/>
          <ac:picMkLst>
            <pc:docMk/>
            <pc:sldMk cId="393501588" sldId="2587"/>
            <ac:picMk id="3074" creationId="{5E6DCCEC-F3A1-2FCC-4B1A-4CDBAF411793}"/>
          </ac:picMkLst>
        </pc:picChg>
      </pc:sldChg>
      <pc:sldChg chg="modSp add mod">
        <pc:chgData name="伊健 杜" userId="e69aded81da48593" providerId="LiveId" clId="{3718FCA3-DF77-4CF4-97AF-0A6F897F96AD}" dt="2023-03-16T08:42:23.308" v="3666"/>
        <pc:sldMkLst>
          <pc:docMk/>
          <pc:sldMk cId="3547394845" sldId="2588"/>
        </pc:sldMkLst>
        <pc:spChg chg="mod">
          <ac:chgData name="伊健 杜" userId="e69aded81da48593" providerId="LiveId" clId="{3718FCA3-DF77-4CF4-97AF-0A6F897F96AD}" dt="2023-03-16T08:42:23.308" v="3666"/>
          <ac:spMkLst>
            <pc:docMk/>
            <pc:sldMk cId="3547394845" sldId="2588"/>
            <ac:spMk id="2" creationId="{10304424-DB4A-36E7-9E0D-D32A5DD0F26C}"/>
          </ac:spMkLst>
        </pc:spChg>
      </pc:sldChg>
      <pc:sldChg chg="modSp add del mod">
        <pc:chgData name="伊健 杜" userId="e69aded81da48593" providerId="LiveId" clId="{3718FCA3-DF77-4CF4-97AF-0A6F897F96AD}" dt="2023-03-16T08:05:00.567" v="2361" actId="47"/>
        <pc:sldMkLst>
          <pc:docMk/>
          <pc:sldMk cId="4226151553" sldId="2588"/>
        </pc:sldMkLst>
        <pc:spChg chg="mod">
          <ac:chgData name="伊健 杜" userId="e69aded81da48593" providerId="LiveId" clId="{3718FCA3-DF77-4CF4-97AF-0A6F897F96AD}" dt="2023-03-16T08:04:57.071" v="2360" actId="20577"/>
          <ac:spMkLst>
            <pc:docMk/>
            <pc:sldMk cId="4226151553" sldId="2588"/>
            <ac:spMk id="2" creationId="{10304424-DB4A-36E7-9E0D-D32A5DD0F26C}"/>
          </ac:spMkLst>
        </pc:spChg>
      </pc:sldChg>
      <pc:sldChg chg="addSp modSp add mod">
        <pc:chgData name="伊健 杜" userId="e69aded81da48593" providerId="LiveId" clId="{3718FCA3-DF77-4CF4-97AF-0A6F897F96AD}" dt="2023-03-16T08:42:23.308" v="3666"/>
        <pc:sldMkLst>
          <pc:docMk/>
          <pc:sldMk cId="3007107269" sldId="2589"/>
        </pc:sldMkLst>
        <pc:spChg chg="mod">
          <ac:chgData name="伊健 杜" userId="e69aded81da48593" providerId="LiveId" clId="{3718FCA3-DF77-4CF4-97AF-0A6F897F96AD}" dt="2023-03-16T08:05:38.722" v="2433" actId="20577"/>
          <ac:spMkLst>
            <pc:docMk/>
            <pc:sldMk cId="3007107269" sldId="2589"/>
            <ac:spMk id="2" creationId="{10304424-DB4A-36E7-9E0D-D32A5DD0F26C}"/>
          </ac:spMkLst>
        </pc:spChg>
        <pc:spChg chg="mod">
          <ac:chgData name="伊健 杜" userId="e69aded81da48593" providerId="LiveId" clId="{3718FCA3-DF77-4CF4-97AF-0A6F897F96AD}" dt="2023-03-16T08:42:23.308" v="3666"/>
          <ac:spMkLst>
            <pc:docMk/>
            <pc:sldMk cId="3007107269" sldId="2589"/>
            <ac:spMk id="3" creationId="{A68883CB-963E-F336-7660-7F30997E9C5B}"/>
          </ac:spMkLst>
        </pc:spChg>
        <pc:picChg chg="add mod">
          <ac:chgData name="伊健 杜" userId="e69aded81da48593" providerId="LiveId" clId="{3718FCA3-DF77-4CF4-97AF-0A6F897F96AD}" dt="2023-03-16T08:37:07.712" v="3587" actId="1076"/>
          <ac:picMkLst>
            <pc:docMk/>
            <pc:sldMk cId="3007107269" sldId="2589"/>
            <ac:picMk id="14338" creationId="{581F347D-331C-2E88-64BC-83A03EC38169}"/>
          </ac:picMkLst>
        </pc:picChg>
      </pc:sldChg>
      <pc:sldChg chg="addSp modSp add mod">
        <pc:chgData name="伊健 杜" userId="e69aded81da48593" providerId="LiveId" clId="{3718FCA3-DF77-4CF4-97AF-0A6F897F96AD}" dt="2023-03-16T08:42:23.308" v="3666"/>
        <pc:sldMkLst>
          <pc:docMk/>
          <pc:sldMk cId="1977004977" sldId="2590"/>
        </pc:sldMkLst>
        <pc:spChg chg="mod">
          <ac:chgData name="伊健 杜" userId="e69aded81da48593" providerId="LiveId" clId="{3718FCA3-DF77-4CF4-97AF-0A6F897F96AD}" dt="2023-03-16T08:42:23.308" v="3666"/>
          <ac:spMkLst>
            <pc:docMk/>
            <pc:sldMk cId="1977004977" sldId="2590"/>
            <ac:spMk id="3" creationId="{A68883CB-963E-F336-7660-7F30997E9C5B}"/>
          </ac:spMkLst>
        </pc:spChg>
        <pc:picChg chg="add mod">
          <ac:chgData name="伊健 杜" userId="e69aded81da48593" providerId="LiveId" clId="{3718FCA3-DF77-4CF4-97AF-0A6F897F96AD}" dt="2023-03-16T08:37:38.909" v="3591" actId="1076"/>
          <ac:picMkLst>
            <pc:docMk/>
            <pc:sldMk cId="1977004977" sldId="2590"/>
            <ac:picMk id="15362" creationId="{B7C4AD6C-36C3-3523-EA8F-C78268AAB183}"/>
          </ac:picMkLst>
        </pc:picChg>
      </pc:sldChg>
      <pc:sldChg chg="modSp add mod">
        <pc:chgData name="伊健 杜" userId="e69aded81da48593" providerId="LiveId" clId="{3718FCA3-DF77-4CF4-97AF-0A6F897F96AD}" dt="2023-03-16T08:42:23.308" v="3666"/>
        <pc:sldMkLst>
          <pc:docMk/>
          <pc:sldMk cId="2674672935" sldId="2591"/>
        </pc:sldMkLst>
        <pc:spChg chg="mod">
          <ac:chgData name="伊健 杜" userId="e69aded81da48593" providerId="LiveId" clId="{3718FCA3-DF77-4CF4-97AF-0A6F897F96AD}" dt="2023-03-16T08:42:23.308" v="3666"/>
          <ac:spMkLst>
            <pc:docMk/>
            <pc:sldMk cId="2674672935" sldId="2591"/>
            <ac:spMk id="2" creationId="{10304424-DB4A-36E7-9E0D-D32A5DD0F26C}"/>
          </ac:spMkLst>
        </pc:spChg>
      </pc:sldChg>
      <pc:sldChg chg="addSp modSp add mod">
        <pc:chgData name="伊健 杜" userId="e69aded81da48593" providerId="LiveId" clId="{3718FCA3-DF77-4CF4-97AF-0A6F897F96AD}" dt="2023-03-16T08:42:23.308" v="3666"/>
        <pc:sldMkLst>
          <pc:docMk/>
          <pc:sldMk cId="1028757683" sldId="2592"/>
        </pc:sldMkLst>
        <pc:spChg chg="mod">
          <ac:chgData name="伊健 杜" userId="e69aded81da48593" providerId="LiveId" clId="{3718FCA3-DF77-4CF4-97AF-0A6F897F96AD}" dt="2023-03-16T08:42:23.308" v="3666"/>
          <ac:spMkLst>
            <pc:docMk/>
            <pc:sldMk cId="1028757683" sldId="2592"/>
            <ac:spMk id="3" creationId="{A68883CB-963E-F336-7660-7F30997E9C5B}"/>
          </ac:spMkLst>
        </pc:spChg>
        <pc:picChg chg="add mod">
          <ac:chgData name="伊健 杜" userId="e69aded81da48593" providerId="LiveId" clId="{3718FCA3-DF77-4CF4-97AF-0A6F897F96AD}" dt="2023-03-16T08:37:51.446" v="3593" actId="1076"/>
          <ac:picMkLst>
            <pc:docMk/>
            <pc:sldMk cId="1028757683" sldId="2592"/>
            <ac:picMk id="16386" creationId="{1345BAC8-65A4-90EC-18EA-C92A44D2E1B4}"/>
          </ac:picMkLst>
        </pc:picChg>
      </pc:sldChg>
      <pc:sldChg chg="addSp modSp add mod">
        <pc:chgData name="伊健 杜" userId="e69aded81da48593" providerId="LiveId" clId="{3718FCA3-DF77-4CF4-97AF-0A6F897F96AD}" dt="2023-03-16T08:42:23.308" v="3666"/>
        <pc:sldMkLst>
          <pc:docMk/>
          <pc:sldMk cId="2557216316" sldId="2593"/>
        </pc:sldMkLst>
        <pc:spChg chg="mod">
          <ac:chgData name="伊健 杜" userId="e69aded81da48593" providerId="LiveId" clId="{3718FCA3-DF77-4CF4-97AF-0A6F897F96AD}" dt="2023-03-16T08:16:21.588" v="2742" actId="20577"/>
          <ac:spMkLst>
            <pc:docMk/>
            <pc:sldMk cId="2557216316" sldId="2593"/>
            <ac:spMk id="2" creationId="{10304424-DB4A-36E7-9E0D-D32A5DD0F26C}"/>
          </ac:spMkLst>
        </pc:spChg>
        <pc:spChg chg="mod">
          <ac:chgData name="伊健 杜" userId="e69aded81da48593" providerId="LiveId" clId="{3718FCA3-DF77-4CF4-97AF-0A6F897F96AD}" dt="2023-03-16T08:42:23.308" v="3666"/>
          <ac:spMkLst>
            <pc:docMk/>
            <pc:sldMk cId="2557216316" sldId="2593"/>
            <ac:spMk id="3" creationId="{A68883CB-963E-F336-7660-7F30997E9C5B}"/>
          </ac:spMkLst>
        </pc:spChg>
        <pc:picChg chg="add mod">
          <ac:chgData name="伊健 杜" userId="e69aded81da48593" providerId="LiveId" clId="{3718FCA3-DF77-4CF4-97AF-0A6F897F96AD}" dt="2023-03-16T08:38:12.421" v="3595" actId="1076"/>
          <ac:picMkLst>
            <pc:docMk/>
            <pc:sldMk cId="2557216316" sldId="2593"/>
            <ac:picMk id="17410" creationId="{509A719E-59B2-C20C-892F-00EA9BEF5B1A}"/>
          </ac:picMkLst>
        </pc:picChg>
      </pc:sldChg>
      <pc:sldChg chg="modSp add mod">
        <pc:chgData name="伊健 杜" userId="e69aded81da48593" providerId="LiveId" clId="{3718FCA3-DF77-4CF4-97AF-0A6F897F96AD}" dt="2023-03-16T08:42:23.308" v="3666"/>
        <pc:sldMkLst>
          <pc:docMk/>
          <pc:sldMk cId="4080136499" sldId="2594"/>
        </pc:sldMkLst>
        <pc:spChg chg="mod">
          <ac:chgData name="伊健 杜" userId="e69aded81da48593" providerId="LiveId" clId="{3718FCA3-DF77-4CF4-97AF-0A6F897F96AD}" dt="2023-03-16T08:42:23.308" v="3666"/>
          <ac:spMkLst>
            <pc:docMk/>
            <pc:sldMk cId="4080136499" sldId="2594"/>
            <ac:spMk id="2" creationId="{10304424-DB4A-36E7-9E0D-D32A5DD0F26C}"/>
          </ac:spMkLst>
        </pc:spChg>
      </pc:sldChg>
      <pc:sldChg chg="addSp modSp add mod">
        <pc:chgData name="伊健 杜" userId="e69aded81da48593" providerId="LiveId" clId="{3718FCA3-DF77-4CF4-97AF-0A6F897F96AD}" dt="2023-03-16T08:42:23.308" v="3666"/>
        <pc:sldMkLst>
          <pc:docMk/>
          <pc:sldMk cId="791846004" sldId="2595"/>
        </pc:sldMkLst>
        <pc:spChg chg="mod">
          <ac:chgData name="伊健 杜" userId="e69aded81da48593" providerId="LiveId" clId="{3718FCA3-DF77-4CF4-97AF-0A6F897F96AD}" dt="2023-03-16T08:42:23.308" v="3666"/>
          <ac:spMkLst>
            <pc:docMk/>
            <pc:sldMk cId="791846004" sldId="2595"/>
            <ac:spMk id="3" creationId="{A68883CB-963E-F336-7660-7F30997E9C5B}"/>
          </ac:spMkLst>
        </pc:spChg>
        <pc:picChg chg="add mod">
          <ac:chgData name="伊健 杜" userId="e69aded81da48593" providerId="LiveId" clId="{3718FCA3-DF77-4CF4-97AF-0A6F897F96AD}" dt="2023-03-16T08:38:42.927" v="3599" actId="1076"/>
          <ac:picMkLst>
            <pc:docMk/>
            <pc:sldMk cId="791846004" sldId="2595"/>
            <ac:picMk id="18434" creationId="{C46E4432-C4DB-76F3-327B-E86EA8E64233}"/>
          </ac:picMkLst>
        </pc:picChg>
      </pc:sldChg>
      <pc:sldChg chg="addSp modSp add mod ord">
        <pc:chgData name="伊健 杜" userId="e69aded81da48593" providerId="LiveId" clId="{3718FCA3-DF77-4CF4-97AF-0A6F897F96AD}" dt="2023-03-16T08:42:23.308" v="3666"/>
        <pc:sldMkLst>
          <pc:docMk/>
          <pc:sldMk cId="1168134328" sldId="2596"/>
        </pc:sldMkLst>
        <pc:spChg chg="mod">
          <ac:chgData name="伊健 杜" userId="e69aded81da48593" providerId="LiveId" clId="{3718FCA3-DF77-4CF4-97AF-0A6F897F96AD}" dt="2023-03-16T08:17:47.673" v="2901"/>
          <ac:spMkLst>
            <pc:docMk/>
            <pc:sldMk cId="1168134328" sldId="2596"/>
            <ac:spMk id="2" creationId="{10304424-DB4A-36E7-9E0D-D32A5DD0F26C}"/>
          </ac:spMkLst>
        </pc:spChg>
        <pc:spChg chg="mod">
          <ac:chgData name="伊健 杜" userId="e69aded81da48593" providerId="LiveId" clId="{3718FCA3-DF77-4CF4-97AF-0A6F897F96AD}" dt="2023-03-16T08:42:23.308" v="3666"/>
          <ac:spMkLst>
            <pc:docMk/>
            <pc:sldMk cId="1168134328" sldId="2596"/>
            <ac:spMk id="3" creationId="{A68883CB-963E-F336-7660-7F30997E9C5B}"/>
          </ac:spMkLst>
        </pc:spChg>
        <pc:picChg chg="add mod">
          <ac:chgData name="伊健 杜" userId="e69aded81da48593" providerId="LiveId" clId="{3718FCA3-DF77-4CF4-97AF-0A6F897F96AD}" dt="2023-03-16T08:39:35.844" v="3610" actId="1076"/>
          <ac:picMkLst>
            <pc:docMk/>
            <pc:sldMk cId="1168134328" sldId="2596"/>
            <ac:picMk id="20482" creationId="{EE430E2E-00BD-D75F-7BA9-4F9D910E2F8A}"/>
          </ac:picMkLst>
        </pc:picChg>
      </pc:sldChg>
      <pc:sldChg chg="addSp modSp add mod">
        <pc:chgData name="伊健 杜" userId="e69aded81da48593" providerId="LiveId" clId="{3718FCA3-DF77-4CF4-97AF-0A6F897F96AD}" dt="2023-03-16T08:42:23.308" v="3666"/>
        <pc:sldMkLst>
          <pc:docMk/>
          <pc:sldMk cId="3166146323" sldId="2597"/>
        </pc:sldMkLst>
        <pc:spChg chg="mod">
          <ac:chgData name="伊健 杜" userId="e69aded81da48593" providerId="LiveId" clId="{3718FCA3-DF77-4CF4-97AF-0A6F897F96AD}" dt="2023-03-16T08:42:23.308" v="3666"/>
          <ac:spMkLst>
            <pc:docMk/>
            <pc:sldMk cId="3166146323" sldId="2597"/>
            <ac:spMk id="3" creationId="{A68883CB-963E-F336-7660-7F30997E9C5B}"/>
          </ac:spMkLst>
        </pc:spChg>
        <pc:picChg chg="add mod">
          <ac:chgData name="伊健 杜" userId="e69aded81da48593" providerId="LiveId" clId="{3718FCA3-DF77-4CF4-97AF-0A6F897F96AD}" dt="2023-03-16T08:39:12.631" v="3607" actId="1076"/>
          <ac:picMkLst>
            <pc:docMk/>
            <pc:sldMk cId="3166146323" sldId="2597"/>
            <ac:picMk id="19458" creationId="{635B344D-59BC-1C06-7820-27D075088E95}"/>
          </ac:picMkLst>
        </pc:picChg>
        <pc:picChg chg="add mod">
          <ac:chgData name="伊健 杜" userId="e69aded81da48593" providerId="LiveId" clId="{3718FCA3-DF77-4CF4-97AF-0A6F897F96AD}" dt="2023-03-16T08:39:11.654" v="3606" actId="1076"/>
          <ac:picMkLst>
            <pc:docMk/>
            <pc:sldMk cId="3166146323" sldId="2597"/>
            <ac:picMk id="19460" creationId="{81029DAE-2D9C-81E8-022A-8B10B85F461D}"/>
          </ac:picMkLst>
        </pc:picChg>
      </pc:sldChg>
      <pc:sldChg chg="modSp add mod">
        <pc:chgData name="伊健 杜" userId="e69aded81da48593" providerId="LiveId" clId="{3718FCA3-DF77-4CF4-97AF-0A6F897F96AD}" dt="2023-03-16T08:42:23.308" v="3666"/>
        <pc:sldMkLst>
          <pc:docMk/>
          <pc:sldMk cId="1300390777" sldId="2598"/>
        </pc:sldMkLst>
        <pc:spChg chg="mod">
          <ac:chgData name="伊健 杜" userId="e69aded81da48593" providerId="LiveId" clId="{3718FCA3-DF77-4CF4-97AF-0A6F897F96AD}" dt="2023-03-16T08:42:23.308" v="3666"/>
          <ac:spMkLst>
            <pc:docMk/>
            <pc:sldMk cId="1300390777" sldId="2598"/>
            <ac:spMk id="2" creationId="{10304424-DB4A-36E7-9E0D-D32A5DD0F26C}"/>
          </ac:spMkLst>
        </pc:spChg>
      </pc:sldChg>
      <pc:sldChg chg="addSp delSp modSp add mod">
        <pc:chgData name="伊健 杜" userId="e69aded81da48593" providerId="LiveId" clId="{3718FCA3-DF77-4CF4-97AF-0A6F897F96AD}" dt="2023-03-16T08:42:23.308" v="3666"/>
        <pc:sldMkLst>
          <pc:docMk/>
          <pc:sldMk cId="2029027768" sldId="2599"/>
        </pc:sldMkLst>
        <pc:spChg chg="mod">
          <ac:chgData name="伊健 杜" userId="e69aded81da48593" providerId="LiveId" clId="{3718FCA3-DF77-4CF4-97AF-0A6F897F96AD}" dt="2023-03-16T08:26:00.701" v="3160"/>
          <ac:spMkLst>
            <pc:docMk/>
            <pc:sldMk cId="2029027768" sldId="2599"/>
            <ac:spMk id="2" creationId="{10304424-DB4A-36E7-9E0D-D32A5DD0F26C}"/>
          </ac:spMkLst>
        </pc:spChg>
        <pc:spChg chg="mod">
          <ac:chgData name="伊健 杜" userId="e69aded81da48593" providerId="LiveId" clId="{3718FCA3-DF77-4CF4-97AF-0A6F897F96AD}" dt="2023-03-16T08:42:23.308" v="3666"/>
          <ac:spMkLst>
            <pc:docMk/>
            <pc:sldMk cId="2029027768" sldId="2599"/>
            <ac:spMk id="3" creationId="{A68883CB-963E-F336-7660-7F30997E9C5B}"/>
          </ac:spMkLst>
        </pc:spChg>
        <pc:picChg chg="add del mod">
          <ac:chgData name="伊健 杜" userId="e69aded81da48593" providerId="LiveId" clId="{3718FCA3-DF77-4CF4-97AF-0A6F897F96AD}" dt="2023-03-16T08:41:13.678" v="3649" actId="478"/>
          <ac:picMkLst>
            <pc:docMk/>
            <pc:sldMk cId="2029027768" sldId="2599"/>
            <ac:picMk id="21506" creationId="{A2063DF9-47B2-C3A0-EB4A-2FCC2279E81D}"/>
          </ac:picMkLst>
        </pc:picChg>
        <pc:picChg chg="add mod">
          <ac:chgData name="伊健 杜" userId="e69aded81da48593" providerId="LiveId" clId="{3718FCA3-DF77-4CF4-97AF-0A6F897F96AD}" dt="2023-03-16T08:41:29.298" v="3657" actId="1076"/>
          <ac:picMkLst>
            <pc:docMk/>
            <pc:sldMk cId="2029027768" sldId="2599"/>
            <ac:picMk id="21508" creationId="{33B4AC48-9F99-AA41-A64B-E0305ADB3235}"/>
          </ac:picMkLst>
        </pc:picChg>
        <pc:picChg chg="add mod">
          <ac:chgData name="伊健 杜" userId="e69aded81da48593" providerId="LiveId" clId="{3718FCA3-DF77-4CF4-97AF-0A6F897F96AD}" dt="2023-03-16T08:41:27.408" v="3656" actId="1076"/>
          <ac:picMkLst>
            <pc:docMk/>
            <pc:sldMk cId="2029027768" sldId="2599"/>
            <ac:picMk id="21510" creationId="{757F0BD4-2535-7597-836A-D0D1CBEF8227}"/>
          </ac:picMkLst>
        </pc:picChg>
      </pc:sldChg>
      <pc:sldChg chg="addSp delSp modSp add mod">
        <pc:chgData name="伊健 杜" userId="e69aded81da48593" providerId="LiveId" clId="{3718FCA3-DF77-4CF4-97AF-0A6F897F96AD}" dt="2023-03-16T08:42:23.308" v="3666"/>
        <pc:sldMkLst>
          <pc:docMk/>
          <pc:sldMk cId="679078435" sldId="2600"/>
        </pc:sldMkLst>
        <pc:spChg chg="mod">
          <ac:chgData name="伊健 杜" userId="e69aded81da48593" providerId="LiveId" clId="{3718FCA3-DF77-4CF4-97AF-0A6F897F96AD}" dt="2023-03-16T08:42:23.308" v="3666"/>
          <ac:spMkLst>
            <pc:docMk/>
            <pc:sldMk cId="679078435" sldId="2600"/>
            <ac:spMk id="3" creationId="{A68883CB-963E-F336-7660-7F30997E9C5B}"/>
          </ac:spMkLst>
        </pc:spChg>
        <pc:picChg chg="add del mod">
          <ac:chgData name="伊健 杜" userId="e69aded81da48593" providerId="LiveId" clId="{3718FCA3-DF77-4CF4-97AF-0A6F897F96AD}" dt="2023-03-16T08:42:13.444" v="3662" actId="478"/>
          <ac:picMkLst>
            <pc:docMk/>
            <pc:sldMk cId="679078435" sldId="2600"/>
            <ac:picMk id="22530" creationId="{0F4E3560-5B80-8831-05D9-0E1EC0A22AF7}"/>
          </ac:picMkLst>
        </pc:picChg>
        <pc:picChg chg="add mod">
          <ac:chgData name="伊健 杜" userId="e69aded81da48593" providerId="LiveId" clId="{3718FCA3-DF77-4CF4-97AF-0A6F897F96AD}" dt="2023-03-16T08:42:17.618" v="3665" actId="1076"/>
          <ac:picMkLst>
            <pc:docMk/>
            <pc:sldMk cId="679078435" sldId="2600"/>
            <ac:picMk id="22532" creationId="{309ECAA7-DFA7-B2DB-BBC5-0EC04E3AB78B}"/>
          </ac:picMkLst>
        </pc:picChg>
      </pc:sldChg>
      <pc:sldChg chg="addSp delSp modSp add mod">
        <pc:chgData name="伊健 杜" userId="e69aded81da48593" providerId="LiveId" clId="{3718FCA3-DF77-4CF4-97AF-0A6F897F96AD}" dt="2023-03-16T08:42:23.308" v="3666"/>
        <pc:sldMkLst>
          <pc:docMk/>
          <pc:sldMk cId="1936269885" sldId="2601"/>
        </pc:sldMkLst>
        <pc:spChg chg="mod">
          <ac:chgData name="伊健 杜" userId="e69aded81da48593" providerId="LiveId" clId="{3718FCA3-DF77-4CF4-97AF-0A6F897F96AD}" dt="2023-03-16T08:42:23.308" v="3666"/>
          <ac:spMkLst>
            <pc:docMk/>
            <pc:sldMk cId="1936269885" sldId="2601"/>
            <ac:spMk id="2" creationId="{10304424-DB4A-36E7-9E0D-D32A5DD0F26C}"/>
          </ac:spMkLst>
        </pc:spChg>
        <pc:spChg chg="del">
          <ac:chgData name="伊健 杜" userId="e69aded81da48593" providerId="LiveId" clId="{3718FCA3-DF77-4CF4-97AF-0A6F897F96AD}" dt="2023-03-16T08:26:51.136" v="3299" actId="478"/>
          <ac:spMkLst>
            <pc:docMk/>
            <pc:sldMk cId="1936269885" sldId="2601"/>
            <ac:spMk id="4" creationId="{9D4060F9-0466-A78F-0E9A-0FF0CF6C63E9}"/>
          </ac:spMkLst>
        </pc:spChg>
        <pc:picChg chg="add mod">
          <ac:chgData name="伊健 杜" userId="e69aded81da48593" providerId="LiveId" clId="{3718FCA3-DF77-4CF4-97AF-0A6F897F96AD}" dt="2023-03-16T08:28:33.720" v="3549" actId="1076"/>
          <ac:picMkLst>
            <pc:docMk/>
            <pc:sldMk cId="1936269885" sldId="2601"/>
            <ac:picMk id="2050" creationId="{09F09EC7-BDA0-991C-F479-EDDC22C09788}"/>
          </ac:picMkLst>
        </pc:picChg>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461766C9-7173-48F8-BF0E-C955B4241CB5}"/>
    <pc:docChg chg="undo custSel addSld delSld modSld sldOrd">
      <pc:chgData name="伊健 杜" userId="e69aded81da48593" providerId="LiveId" clId="{461766C9-7173-48F8-BF0E-C955B4241CB5}" dt="2023-04-13T11:12:29.223" v="5281" actId="478"/>
      <pc:docMkLst>
        <pc:docMk/>
      </pc:docMkLst>
      <pc:sldChg chg="del">
        <pc:chgData name="伊健 杜" userId="e69aded81da48593" providerId="LiveId" clId="{461766C9-7173-48F8-BF0E-C955B4241CB5}" dt="2023-04-13T05:13:35.202" v="0" actId="47"/>
        <pc:sldMkLst>
          <pc:docMk/>
          <pc:sldMk cId="1108335688" sldId="2927"/>
        </pc:sldMkLst>
      </pc:sldChg>
      <pc:sldChg chg="del">
        <pc:chgData name="伊健 杜" userId="e69aded81da48593" providerId="LiveId" clId="{461766C9-7173-48F8-BF0E-C955B4241CB5}" dt="2023-04-13T05:13:35.202" v="0" actId="47"/>
        <pc:sldMkLst>
          <pc:docMk/>
          <pc:sldMk cId="2081471631" sldId="2953"/>
        </pc:sldMkLst>
      </pc:sldChg>
      <pc:sldChg chg="del">
        <pc:chgData name="伊健 杜" userId="e69aded81da48593" providerId="LiveId" clId="{461766C9-7173-48F8-BF0E-C955B4241CB5}" dt="2023-04-13T05:13:35.202" v="0" actId="47"/>
        <pc:sldMkLst>
          <pc:docMk/>
          <pc:sldMk cId="2213959171" sldId="2960"/>
        </pc:sldMkLst>
      </pc:sldChg>
      <pc:sldChg chg="del">
        <pc:chgData name="伊健 杜" userId="e69aded81da48593" providerId="LiveId" clId="{461766C9-7173-48F8-BF0E-C955B4241CB5}" dt="2023-04-13T05:13:35.202" v="0" actId="47"/>
        <pc:sldMkLst>
          <pc:docMk/>
          <pc:sldMk cId="1509792580" sldId="2970"/>
        </pc:sldMkLst>
      </pc:sldChg>
      <pc:sldChg chg="del">
        <pc:chgData name="伊健 杜" userId="e69aded81da48593" providerId="LiveId" clId="{461766C9-7173-48F8-BF0E-C955B4241CB5}" dt="2023-04-13T05:13:35.202" v="0" actId="47"/>
        <pc:sldMkLst>
          <pc:docMk/>
          <pc:sldMk cId="263970782" sldId="2975"/>
        </pc:sldMkLst>
      </pc:sldChg>
      <pc:sldChg chg="del">
        <pc:chgData name="伊健 杜" userId="e69aded81da48593" providerId="LiveId" clId="{461766C9-7173-48F8-BF0E-C955B4241CB5}" dt="2023-04-13T05:13:35.202" v="0" actId="47"/>
        <pc:sldMkLst>
          <pc:docMk/>
          <pc:sldMk cId="23905929" sldId="2987"/>
        </pc:sldMkLst>
      </pc:sldChg>
      <pc:sldChg chg="del">
        <pc:chgData name="伊健 杜" userId="e69aded81da48593" providerId="LiveId" clId="{461766C9-7173-48F8-BF0E-C955B4241CB5}" dt="2023-04-13T05:13:35.202" v="0" actId="47"/>
        <pc:sldMkLst>
          <pc:docMk/>
          <pc:sldMk cId="3669266418" sldId="3015"/>
        </pc:sldMkLst>
      </pc:sldChg>
      <pc:sldChg chg="del">
        <pc:chgData name="伊健 杜" userId="e69aded81da48593" providerId="LiveId" clId="{461766C9-7173-48F8-BF0E-C955B4241CB5}" dt="2023-04-13T05:13:35.202" v="0" actId="47"/>
        <pc:sldMkLst>
          <pc:docMk/>
          <pc:sldMk cId="1503341741" sldId="3016"/>
        </pc:sldMkLst>
      </pc:sldChg>
      <pc:sldChg chg="del">
        <pc:chgData name="伊健 杜" userId="e69aded81da48593" providerId="LiveId" clId="{461766C9-7173-48F8-BF0E-C955B4241CB5}" dt="2023-04-13T05:13:35.202" v="0" actId="47"/>
        <pc:sldMkLst>
          <pc:docMk/>
          <pc:sldMk cId="3098079388" sldId="3017"/>
        </pc:sldMkLst>
      </pc:sldChg>
      <pc:sldChg chg="del">
        <pc:chgData name="伊健 杜" userId="e69aded81da48593" providerId="LiveId" clId="{461766C9-7173-48F8-BF0E-C955B4241CB5}" dt="2023-04-13T05:13:35.202" v="0" actId="47"/>
        <pc:sldMkLst>
          <pc:docMk/>
          <pc:sldMk cId="3655361579" sldId="3018"/>
        </pc:sldMkLst>
      </pc:sldChg>
      <pc:sldChg chg="del">
        <pc:chgData name="伊健 杜" userId="e69aded81da48593" providerId="LiveId" clId="{461766C9-7173-48F8-BF0E-C955B4241CB5}" dt="2023-04-13T05:13:35.202" v="0" actId="47"/>
        <pc:sldMkLst>
          <pc:docMk/>
          <pc:sldMk cId="2253090751" sldId="3021"/>
        </pc:sldMkLst>
      </pc:sldChg>
      <pc:sldChg chg="addSp delSp modSp add del mod">
        <pc:chgData name="伊健 杜" userId="e69aded81da48593" providerId="LiveId" clId="{461766C9-7173-48F8-BF0E-C955B4241CB5}" dt="2023-04-13T08:03:21.364" v="5165"/>
        <pc:sldMkLst>
          <pc:docMk/>
          <pc:sldMk cId="1460987324" sldId="3022"/>
        </pc:sldMkLst>
        <pc:spChg chg="del">
          <ac:chgData name="伊健 杜" userId="e69aded81da48593" providerId="LiveId" clId="{461766C9-7173-48F8-BF0E-C955B4241CB5}" dt="2023-04-13T08:03:15.791" v="5151" actId="478"/>
          <ac:spMkLst>
            <pc:docMk/>
            <pc:sldMk cId="1460987324" sldId="3022"/>
            <ac:spMk id="2" creationId="{10304424-DB4A-36E7-9E0D-D32A5DD0F26C}"/>
          </ac:spMkLst>
        </pc:spChg>
        <pc:spChg chg="mod">
          <ac:chgData name="伊健 杜" userId="e69aded81da48593" providerId="LiveId" clId="{461766C9-7173-48F8-BF0E-C955B4241CB5}" dt="2023-04-13T08:03:21.364" v="5165"/>
          <ac:spMkLst>
            <pc:docMk/>
            <pc:sldMk cId="1460987324" sldId="3022"/>
            <ac:spMk id="3" creationId="{A68883CB-963E-F336-7660-7F30997E9C5B}"/>
          </ac:spMkLst>
        </pc:spChg>
        <pc:spChg chg="add del mod">
          <ac:chgData name="伊健 杜" userId="e69aded81da48593" providerId="LiveId" clId="{461766C9-7173-48F8-BF0E-C955B4241CB5}" dt="2023-04-13T08:03:18.011" v="5152" actId="478"/>
          <ac:spMkLst>
            <pc:docMk/>
            <pc:sldMk cId="1460987324" sldId="3022"/>
            <ac:spMk id="6" creationId="{592AC66B-71D7-5EBC-6168-2C07C6B4613A}"/>
          </ac:spMkLst>
        </pc:spChg>
      </pc:sldChg>
      <pc:sldChg chg="del">
        <pc:chgData name="伊健 杜" userId="e69aded81da48593" providerId="LiveId" clId="{461766C9-7173-48F8-BF0E-C955B4241CB5}" dt="2023-04-13T05:13:35.202" v="0" actId="47"/>
        <pc:sldMkLst>
          <pc:docMk/>
          <pc:sldMk cId="1158393761" sldId="3023"/>
        </pc:sldMkLst>
      </pc:sldChg>
      <pc:sldChg chg="del">
        <pc:chgData name="伊健 杜" userId="e69aded81da48593" providerId="LiveId" clId="{461766C9-7173-48F8-BF0E-C955B4241CB5}" dt="2023-04-13T05:13:35.202" v="0" actId="47"/>
        <pc:sldMkLst>
          <pc:docMk/>
          <pc:sldMk cId="3591054879" sldId="3024"/>
        </pc:sldMkLst>
      </pc:sldChg>
      <pc:sldChg chg="del">
        <pc:chgData name="伊健 杜" userId="e69aded81da48593" providerId="LiveId" clId="{461766C9-7173-48F8-BF0E-C955B4241CB5}" dt="2023-04-13T05:13:35.202" v="0" actId="47"/>
        <pc:sldMkLst>
          <pc:docMk/>
          <pc:sldMk cId="3241616784" sldId="3025"/>
        </pc:sldMkLst>
      </pc:sldChg>
      <pc:sldChg chg="del">
        <pc:chgData name="伊健 杜" userId="e69aded81da48593" providerId="LiveId" clId="{461766C9-7173-48F8-BF0E-C955B4241CB5}" dt="2023-04-13T05:13:35.202" v="0" actId="47"/>
        <pc:sldMkLst>
          <pc:docMk/>
          <pc:sldMk cId="4226897645" sldId="3026"/>
        </pc:sldMkLst>
      </pc:sldChg>
      <pc:sldChg chg="addSp delSp modSp add del mod">
        <pc:chgData name="伊健 杜" userId="e69aded81da48593" providerId="LiveId" clId="{461766C9-7173-48F8-BF0E-C955B4241CB5}" dt="2023-04-13T08:03:41.085" v="5189"/>
        <pc:sldMkLst>
          <pc:docMk/>
          <pc:sldMk cId="3087374632" sldId="3027"/>
        </pc:sldMkLst>
        <pc:spChg chg="del">
          <ac:chgData name="伊健 杜" userId="e69aded81da48593" providerId="LiveId" clId="{461766C9-7173-48F8-BF0E-C955B4241CB5}" dt="2023-04-13T08:03:32.310" v="5167" actId="478"/>
          <ac:spMkLst>
            <pc:docMk/>
            <pc:sldMk cId="3087374632" sldId="3027"/>
            <ac:spMk id="2" creationId="{10304424-DB4A-36E7-9E0D-D32A5DD0F26C}"/>
          </ac:spMkLst>
        </pc:spChg>
        <pc:spChg chg="mod">
          <ac:chgData name="伊健 杜" userId="e69aded81da48593" providerId="LiveId" clId="{461766C9-7173-48F8-BF0E-C955B4241CB5}" dt="2023-04-13T08:03:41.085" v="5189"/>
          <ac:spMkLst>
            <pc:docMk/>
            <pc:sldMk cId="3087374632" sldId="3027"/>
            <ac:spMk id="3" creationId="{90D857A6-C700-A4CE-6C24-391DC4FBEE19}"/>
          </ac:spMkLst>
        </pc:spChg>
        <pc:spChg chg="add del mod">
          <ac:chgData name="伊健 杜" userId="e69aded81da48593" providerId="LiveId" clId="{461766C9-7173-48F8-BF0E-C955B4241CB5}" dt="2023-04-13T08:03:33.728" v="5168" actId="478"/>
          <ac:spMkLst>
            <pc:docMk/>
            <pc:sldMk cId="3087374632" sldId="3027"/>
            <ac:spMk id="5" creationId="{C05942FD-47B7-102D-429A-1A8B4EA3E86E}"/>
          </ac:spMkLst>
        </pc:spChg>
      </pc:sldChg>
      <pc:sldChg chg="del">
        <pc:chgData name="伊健 杜" userId="e69aded81da48593" providerId="LiveId" clId="{461766C9-7173-48F8-BF0E-C955B4241CB5}" dt="2023-04-13T05:13:35.202" v="0" actId="47"/>
        <pc:sldMkLst>
          <pc:docMk/>
          <pc:sldMk cId="965435301" sldId="3028"/>
        </pc:sldMkLst>
      </pc:sldChg>
      <pc:sldChg chg="addSp delSp modSp add del mod">
        <pc:chgData name="伊健 杜" userId="e69aded81da48593" providerId="LiveId" clId="{461766C9-7173-48F8-BF0E-C955B4241CB5}" dt="2023-04-13T08:04:10.279" v="5208"/>
        <pc:sldMkLst>
          <pc:docMk/>
          <pc:sldMk cId="3031712219" sldId="3029"/>
        </pc:sldMkLst>
        <pc:spChg chg="del">
          <ac:chgData name="伊健 杜" userId="e69aded81da48593" providerId="LiveId" clId="{461766C9-7173-48F8-BF0E-C955B4241CB5}" dt="2023-04-13T08:03:57.456" v="5191" actId="478"/>
          <ac:spMkLst>
            <pc:docMk/>
            <pc:sldMk cId="3031712219" sldId="3029"/>
            <ac:spMk id="2" creationId="{10304424-DB4A-36E7-9E0D-D32A5DD0F26C}"/>
          </ac:spMkLst>
        </pc:spChg>
        <pc:spChg chg="mod">
          <ac:chgData name="伊健 杜" userId="e69aded81da48593" providerId="LiveId" clId="{461766C9-7173-48F8-BF0E-C955B4241CB5}" dt="2023-04-13T08:04:10.279" v="5208"/>
          <ac:spMkLst>
            <pc:docMk/>
            <pc:sldMk cId="3031712219" sldId="3029"/>
            <ac:spMk id="3" creationId="{90D857A6-C700-A4CE-6C24-391DC4FBEE19}"/>
          </ac:spMkLst>
        </pc:spChg>
        <pc:spChg chg="add del mod">
          <ac:chgData name="伊健 杜" userId="e69aded81da48593" providerId="LiveId" clId="{461766C9-7173-48F8-BF0E-C955B4241CB5}" dt="2023-04-13T08:04:05.213" v="5195" actId="478"/>
          <ac:spMkLst>
            <pc:docMk/>
            <pc:sldMk cId="3031712219" sldId="3029"/>
            <ac:spMk id="5" creationId="{31F2AC68-7ED1-090B-DA7B-38DA8F311C04}"/>
          </ac:spMkLst>
        </pc:spChg>
        <pc:spChg chg="add del mod">
          <ac:chgData name="伊健 杜" userId="e69aded81da48593" providerId="LiveId" clId="{461766C9-7173-48F8-BF0E-C955B4241CB5}" dt="2023-04-13T08:04:06.845" v="5196" actId="478"/>
          <ac:spMkLst>
            <pc:docMk/>
            <pc:sldMk cId="3031712219" sldId="3029"/>
            <ac:spMk id="7" creationId="{D328CF3F-6DDC-27FE-520B-2F5B7CD00E0C}"/>
          </ac:spMkLst>
        </pc:spChg>
      </pc:sldChg>
      <pc:sldChg chg="del">
        <pc:chgData name="伊健 杜" userId="e69aded81da48593" providerId="LiveId" clId="{461766C9-7173-48F8-BF0E-C955B4241CB5}" dt="2023-04-13T05:13:35.202" v="0" actId="47"/>
        <pc:sldMkLst>
          <pc:docMk/>
          <pc:sldMk cId="3883441171" sldId="3030"/>
        </pc:sldMkLst>
      </pc:sldChg>
      <pc:sldChg chg="del">
        <pc:chgData name="伊健 杜" userId="e69aded81da48593" providerId="LiveId" clId="{461766C9-7173-48F8-BF0E-C955B4241CB5}" dt="2023-04-13T05:13:35.202" v="0" actId="47"/>
        <pc:sldMkLst>
          <pc:docMk/>
          <pc:sldMk cId="1622549107" sldId="3031"/>
        </pc:sldMkLst>
      </pc:sldChg>
      <pc:sldChg chg="del">
        <pc:chgData name="伊健 杜" userId="e69aded81da48593" providerId="LiveId" clId="{461766C9-7173-48F8-BF0E-C955B4241CB5}" dt="2023-04-13T05:13:35.202" v="0" actId="47"/>
        <pc:sldMkLst>
          <pc:docMk/>
          <pc:sldMk cId="2620940260" sldId="3032"/>
        </pc:sldMkLst>
      </pc:sldChg>
      <pc:sldChg chg="del">
        <pc:chgData name="伊健 杜" userId="e69aded81da48593" providerId="LiveId" clId="{461766C9-7173-48F8-BF0E-C955B4241CB5}" dt="2023-04-13T05:13:35.202" v="0" actId="47"/>
        <pc:sldMkLst>
          <pc:docMk/>
          <pc:sldMk cId="2785416749" sldId="3033"/>
        </pc:sldMkLst>
      </pc:sldChg>
      <pc:sldChg chg="del">
        <pc:chgData name="伊健 杜" userId="e69aded81da48593" providerId="LiveId" clId="{461766C9-7173-48F8-BF0E-C955B4241CB5}" dt="2023-04-13T05:13:35.202" v="0" actId="47"/>
        <pc:sldMkLst>
          <pc:docMk/>
          <pc:sldMk cId="1831609384" sldId="3034"/>
        </pc:sldMkLst>
      </pc:sldChg>
      <pc:sldChg chg="del">
        <pc:chgData name="伊健 杜" userId="e69aded81da48593" providerId="LiveId" clId="{461766C9-7173-48F8-BF0E-C955B4241CB5}" dt="2023-04-13T05:13:35.202" v="0" actId="47"/>
        <pc:sldMkLst>
          <pc:docMk/>
          <pc:sldMk cId="2664416670" sldId="3035"/>
        </pc:sldMkLst>
      </pc:sldChg>
      <pc:sldChg chg="del">
        <pc:chgData name="伊健 杜" userId="e69aded81da48593" providerId="LiveId" clId="{461766C9-7173-48F8-BF0E-C955B4241CB5}" dt="2023-04-13T05:13:35.202" v="0" actId="47"/>
        <pc:sldMkLst>
          <pc:docMk/>
          <pc:sldMk cId="1441783604" sldId="3036"/>
        </pc:sldMkLst>
      </pc:sldChg>
      <pc:sldChg chg="del">
        <pc:chgData name="伊健 杜" userId="e69aded81da48593" providerId="LiveId" clId="{461766C9-7173-48F8-BF0E-C955B4241CB5}" dt="2023-04-13T05:13:35.202" v="0" actId="47"/>
        <pc:sldMkLst>
          <pc:docMk/>
          <pc:sldMk cId="1875720436" sldId="3037"/>
        </pc:sldMkLst>
      </pc:sldChg>
      <pc:sldChg chg="del">
        <pc:chgData name="伊健 杜" userId="e69aded81da48593" providerId="LiveId" clId="{461766C9-7173-48F8-BF0E-C955B4241CB5}" dt="2023-04-13T05:13:35.202" v="0" actId="47"/>
        <pc:sldMkLst>
          <pc:docMk/>
          <pc:sldMk cId="2303733700" sldId="3038"/>
        </pc:sldMkLst>
      </pc:sldChg>
      <pc:sldChg chg="del">
        <pc:chgData name="伊健 杜" userId="e69aded81da48593" providerId="LiveId" clId="{461766C9-7173-48F8-BF0E-C955B4241CB5}" dt="2023-04-13T05:13:35.202" v="0" actId="47"/>
        <pc:sldMkLst>
          <pc:docMk/>
          <pc:sldMk cId="3448570676" sldId="3039"/>
        </pc:sldMkLst>
      </pc:sldChg>
      <pc:sldChg chg="addSp delSp modSp add del mod">
        <pc:chgData name="伊健 杜" userId="e69aded81da48593" providerId="LiveId" clId="{461766C9-7173-48F8-BF0E-C955B4241CB5}" dt="2023-04-13T08:18:19.046" v="5255"/>
        <pc:sldMkLst>
          <pc:docMk/>
          <pc:sldMk cId="4012841617" sldId="3040"/>
        </pc:sldMkLst>
        <pc:spChg chg="add mod">
          <ac:chgData name="伊健 杜" userId="e69aded81da48593" providerId="LiveId" clId="{461766C9-7173-48F8-BF0E-C955B4241CB5}" dt="2023-04-13T05:40:07.635" v="311"/>
          <ac:spMkLst>
            <pc:docMk/>
            <pc:sldMk cId="4012841617" sldId="3040"/>
            <ac:spMk id="2" creationId="{C024BD86-39EF-40E4-C9F0-275A85D4731A}"/>
          </ac:spMkLst>
        </pc:spChg>
        <pc:spChg chg="add del">
          <ac:chgData name="伊健 杜" userId="e69aded81da48593" providerId="LiveId" clId="{461766C9-7173-48F8-BF0E-C955B4241CB5}" dt="2023-04-13T06:02:25.895" v="367"/>
          <ac:spMkLst>
            <pc:docMk/>
            <pc:sldMk cId="4012841617" sldId="3040"/>
            <ac:spMk id="3" creationId="{64BE71AE-D5DB-C4FA-DDD7-2E0EDE57828A}"/>
          </ac:spMkLst>
        </pc:spChg>
        <pc:spChg chg="mod">
          <ac:chgData name="伊健 杜" userId="e69aded81da48593" providerId="LiveId" clId="{461766C9-7173-48F8-BF0E-C955B4241CB5}" dt="2023-04-13T08:18:19.046" v="5255"/>
          <ac:spMkLst>
            <pc:docMk/>
            <pc:sldMk cId="4012841617" sldId="3040"/>
            <ac:spMk id="8" creationId="{5884198E-E006-8463-CEA3-71884B4F4207}"/>
          </ac:spMkLst>
        </pc:spChg>
        <pc:spChg chg="mod">
          <ac:chgData name="伊健 杜" userId="e69aded81da48593" providerId="LiveId" clId="{461766C9-7173-48F8-BF0E-C955B4241CB5}" dt="2023-04-13T05:40:05.868" v="309" actId="1076"/>
          <ac:spMkLst>
            <pc:docMk/>
            <pc:sldMk cId="4012841617" sldId="3040"/>
            <ac:spMk id="10" creationId="{D2B209B3-C55A-E164-0667-20214192BB0D}"/>
          </ac:spMkLst>
        </pc:spChg>
        <pc:picChg chg="add del mod">
          <ac:chgData name="伊健 杜" userId="e69aded81da48593" providerId="LiveId" clId="{461766C9-7173-48F8-BF0E-C955B4241CB5}" dt="2023-04-13T07:46:45.079" v="5085" actId="478"/>
          <ac:picMkLst>
            <pc:docMk/>
            <pc:sldMk cId="4012841617" sldId="3040"/>
            <ac:picMk id="1027" creationId="{5BD09AAD-8E49-919D-37EF-258B356C8647}"/>
          </ac:picMkLst>
        </pc:picChg>
        <pc:picChg chg="add mod">
          <ac:chgData name="伊健 杜" userId="e69aded81da48593" providerId="LiveId" clId="{461766C9-7173-48F8-BF0E-C955B4241CB5}" dt="2023-04-13T07:47:06.845" v="5087" actId="1076"/>
          <ac:picMkLst>
            <pc:docMk/>
            <pc:sldMk cId="4012841617" sldId="3040"/>
            <ac:picMk id="1029" creationId="{01ABB3EC-C425-EBC9-7CB6-789744536736}"/>
          </ac:picMkLst>
        </pc:picChg>
        <pc:picChg chg="del">
          <ac:chgData name="伊健 杜" userId="e69aded81da48593" providerId="LiveId" clId="{461766C9-7173-48F8-BF0E-C955B4241CB5}" dt="2023-04-13T05:39:49.625" v="306" actId="478"/>
          <ac:picMkLst>
            <pc:docMk/>
            <pc:sldMk cId="4012841617" sldId="3040"/>
            <ac:picMk id="15364" creationId="{3796211D-F35B-311A-19C5-C40CC57028AD}"/>
          </ac:picMkLst>
        </pc:picChg>
        <pc:picChg chg="del">
          <ac:chgData name="伊健 杜" userId="e69aded81da48593" providerId="LiveId" clId="{461766C9-7173-48F8-BF0E-C955B4241CB5}" dt="2023-04-13T05:39:49.625" v="306" actId="478"/>
          <ac:picMkLst>
            <pc:docMk/>
            <pc:sldMk cId="4012841617" sldId="3040"/>
            <ac:picMk id="15366" creationId="{E7AA615D-41E3-D3FC-ACDC-57CDF454ECAC}"/>
          </ac:picMkLst>
        </pc:picChg>
      </pc:sldChg>
      <pc:sldChg chg="del">
        <pc:chgData name="伊健 杜" userId="e69aded81da48593" providerId="LiveId" clId="{461766C9-7173-48F8-BF0E-C955B4241CB5}" dt="2023-04-13T05:13:35.202" v="0" actId="47"/>
        <pc:sldMkLst>
          <pc:docMk/>
          <pc:sldMk cId="97277606" sldId="3041"/>
        </pc:sldMkLst>
      </pc:sldChg>
      <pc:sldChg chg="del">
        <pc:chgData name="伊健 杜" userId="e69aded81da48593" providerId="LiveId" clId="{461766C9-7173-48F8-BF0E-C955B4241CB5}" dt="2023-04-13T05:13:35.202" v="0" actId="47"/>
        <pc:sldMkLst>
          <pc:docMk/>
          <pc:sldMk cId="3752908603" sldId="3042"/>
        </pc:sldMkLst>
      </pc:sldChg>
      <pc:sldChg chg="del">
        <pc:chgData name="伊健 杜" userId="e69aded81da48593" providerId="LiveId" clId="{461766C9-7173-48F8-BF0E-C955B4241CB5}" dt="2023-04-13T05:13:35.202" v="0" actId="47"/>
        <pc:sldMkLst>
          <pc:docMk/>
          <pc:sldMk cId="1757646681" sldId="3043"/>
        </pc:sldMkLst>
      </pc:sldChg>
      <pc:sldChg chg="addSp delSp modSp mod">
        <pc:chgData name="伊健 杜" userId="e69aded81da48593" providerId="LiveId" clId="{461766C9-7173-48F8-BF0E-C955B4241CB5}" dt="2023-04-13T10:29:23.817" v="5275" actId="478"/>
        <pc:sldMkLst>
          <pc:docMk/>
          <pc:sldMk cId="2311991883" sldId="3050"/>
        </pc:sldMkLst>
        <pc:spChg chg="add del mod">
          <ac:chgData name="伊健 杜" userId="e69aded81da48593" providerId="LiveId" clId="{461766C9-7173-48F8-BF0E-C955B4241CB5}" dt="2023-04-13T10:29:23.817" v="5275" actId="478"/>
          <ac:spMkLst>
            <pc:docMk/>
            <pc:sldMk cId="2311991883" sldId="3050"/>
            <ac:spMk id="3" creationId="{8BA5CD12-5A93-E78D-57A0-6CED64A6DB12}"/>
          </ac:spMkLst>
        </pc:spChg>
      </pc:sldChg>
      <pc:sldChg chg="del">
        <pc:chgData name="伊健 杜" userId="e69aded81da48593" providerId="LiveId" clId="{461766C9-7173-48F8-BF0E-C955B4241CB5}" dt="2023-04-13T05:13:35.202" v="0" actId="47"/>
        <pc:sldMkLst>
          <pc:docMk/>
          <pc:sldMk cId="990852442" sldId="3051"/>
        </pc:sldMkLst>
      </pc:sldChg>
      <pc:sldChg chg="delSp modSp add del mod ord">
        <pc:chgData name="伊健 杜" userId="e69aded81da48593" providerId="LiveId" clId="{461766C9-7173-48F8-BF0E-C955B4241CB5}" dt="2023-04-13T08:05:28.256" v="5254"/>
        <pc:sldMkLst>
          <pc:docMk/>
          <pc:sldMk cId="3756758941" sldId="3052"/>
        </pc:sldMkLst>
        <pc:spChg chg="mod">
          <ac:chgData name="伊健 杜" userId="e69aded81da48593" providerId="LiveId" clId="{461766C9-7173-48F8-BF0E-C955B4241CB5}" dt="2023-04-13T08:05:03.602" v="5237" actId="20577"/>
          <ac:spMkLst>
            <pc:docMk/>
            <pc:sldMk cId="3756758941" sldId="3052"/>
            <ac:spMk id="2" creationId="{6200BDD5-485A-C75E-91A4-01619E4E1D32}"/>
          </ac:spMkLst>
        </pc:spChg>
        <pc:spChg chg="del">
          <ac:chgData name="伊健 杜" userId="e69aded81da48593" providerId="LiveId" clId="{461766C9-7173-48F8-BF0E-C955B4241CB5}" dt="2023-04-13T08:04:54.301" v="5225" actId="478"/>
          <ac:spMkLst>
            <pc:docMk/>
            <pc:sldMk cId="3756758941" sldId="3052"/>
            <ac:spMk id="3" creationId="{91C8AFDE-1033-1C18-EFD3-C7CECC2011C0}"/>
          </ac:spMkLst>
        </pc:spChg>
        <pc:spChg chg="del">
          <ac:chgData name="伊健 杜" userId="e69aded81da48593" providerId="LiveId" clId="{461766C9-7173-48F8-BF0E-C955B4241CB5}" dt="2023-04-13T08:04:54.301" v="5225" actId="478"/>
          <ac:spMkLst>
            <pc:docMk/>
            <pc:sldMk cId="3756758941" sldId="3052"/>
            <ac:spMk id="13" creationId="{62959BE7-F8B0-53F3-92E3-9321BA521F35}"/>
          </ac:spMkLst>
        </pc:spChg>
        <pc:spChg chg="del">
          <ac:chgData name="伊健 杜" userId="e69aded81da48593" providerId="LiveId" clId="{461766C9-7173-48F8-BF0E-C955B4241CB5}" dt="2023-04-13T08:04:54.301" v="5225" actId="478"/>
          <ac:spMkLst>
            <pc:docMk/>
            <pc:sldMk cId="3756758941" sldId="3052"/>
            <ac:spMk id="14" creationId="{9D560BB3-85F8-0A8B-3A74-127BF7A5A1FF}"/>
          </ac:spMkLst>
        </pc:spChg>
        <pc:picChg chg="mod">
          <ac:chgData name="伊健 杜" userId="e69aded81da48593" providerId="LiveId" clId="{461766C9-7173-48F8-BF0E-C955B4241CB5}" dt="2023-04-13T08:05:22.723" v="5248" actId="1076"/>
          <ac:picMkLst>
            <pc:docMk/>
            <pc:sldMk cId="3756758941" sldId="3052"/>
            <ac:picMk id="8194" creationId="{F4F7AEEA-7BAC-A066-B496-9EE4F5DD3A8F}"/>
          </ac:picMkLst>
        </pc:picChg>
      </pc:sldChg>
      <pc:sldChg chg="delSp modSp add del mod">
        <pc:chgData name="伊健 杜" userId="e69aded81da48593" providerId="LiveId" clId="{461766C9-7173-48F8-BF0E-C955B4241CB5}" dt="2023-04-13T08:05:20.537" v="5247" actId="1076"/>
        <pc:sldMkLst>
          <pc:docMk/>
          <pc:sldMk cId="3138510662" sldId="3053"/>
        </pc:sldMkLst>
        <pc:spChg chg="mod">
          <ac:chgData name="伊健 杜" userId="e69aded81da48593" providerId="LiveId" clId="{461766C9-7173-48F8-BF0E-C955B4241CB5}" dt="2023-04-13T08:05:19.713" v="5246" actId="14100"/>
          <ac:spMkLst>
            <pc:docMk/>
            <pc:sldMk cId="3138510662" sldId="3053"/>
            <ac:spMk id="2" creationId="{6275AFF0-4B07-5AE6-5E3B-6B06BAD3B207}"/>
          </ac:spMkLst>
        </pc:spChg>
        <pc:spChg chg="del">
          <ac:chgData name="伊健 杜" userId="e69aded81da48593" providerId="LiveId" clId="{461766C9-7173-48F8-BF0E-C955B4241CB5}" dt="2023-04-13T08:05:14.507" v="5238" actId="478"/>
          <ac:spMkLst>
            <pc:docMk/>
            <pc:sldMk cId="3138510662" sldId="3053"/>
            <ac:spMk id="6" creationId="{228E3183-5A6E-EA3B-F785-24468735A784}"/>
          </ac:spMkLst>
        </pc:spChg>
        <pc:spChg chg="del">
          <ac:chgData name="伊健 杜" userId="e69aded81da48593" providerId="LiveId" clId="{461766C9-7173-48F8-BF0E-C955B4241CB5}" dt="2023-04-13T08:05:14.507" v="5238" actId="478"/>
          <ac:spMkLst>
            <pc:docMk/>
            <pc:sldMk cId="3138510662" sldId="3053"/>
            <ac:spMk id="9" creationId="{F5CD5102-F341-203D-B4C4-9E1DAB13EC08}"/>
          </ac:spMkLst>
        </pc:spChg>
        <pc:spChg chg="del">
          <ac:chgData name="伊健 杜" userId="e69aded81da48593" providerId="LiveId" clId="{461766C9-7173-48F8-BF0E-C955B4241CB5}" dt="2023-04-13T08:05:14.507" v="5238" actId="478"/>
          <ac:spMkLst>
            <pc:docMk/>
            <pc:sldMk cId="3138510662" sldId="3053"/>
            <ac:spMk id="11" creationId="{39D9B0F8-7400-D34A-D6F7-F377616330F2}"/>
          </ac:spMkLst>
        </pc:spChg>
        <pc:picChg chg="mod">
          <ac:chgData name="伊健 杜" userId="e69aded81da48593" providerId="LiveId" clId="{461766C9-7173-48F8-BF0E-C955B4241CB5}" dt="2023-04-13T08:05:20.537" v="5247" actId="1076"/>
          <ac:picMkLst>
            <pc:docMk/>
            <pc:sldMk cId="3138510662" sldId="3053"/>
            <ac:picMk id="7170" creationId="{DB8B0AD7-8173-53F8-AF11-CDDDD56F7054}"/>
          </ac:picMkLst>
        </pc:picChg>
      </pc:sldChg>
      <pc:sldChg chg="delSp modSp add del mod ord">
        <pc:chgData name="伊健 杜" userId="e69aded81da48593" providerId="LiveId" clId="{461766C9-7173-48F8-BF0E-C955B4241CB5}" dt="2023-04-13T08:05:27.309" v="5252"/>
        <pc:sldMkLst>
          <pc:docMk/>
          <pc:sldMk cId="1735474981" sldId="3054"/>
        </pc:sldMkLst>
        <pc:spChg chg="mod">
          <ac:chgData name="伊健 杜" userId="e69aded81da48593" providerId="LiveId" clId="{461766C9-7173-48F8-BF0E-C955B4241CB5}" dt="2023-04-13T08:04:36.949" v="5223" actId="14100"/>
          <ac:spMkLst>
            <pc:docMk/>
            <pc:sldMk cId="1735474981" sldId="3054"/>
            <ac:spMk id="2" creationId="{6275AFF0-4B07-5AE6-5E3B-6B06BAD3B207}"/>
          </ac:spMkLst>
        </pc:spChg>
        <pc:spChg chg="del">
          <ac:chgData name="伊健 杜" userId="e69aded81da48593" providerId="LiveId" clId="{461766C9-7173-48F8-BF0E-C955B4241CB5}" dt="2023-04-13T08:04:30.478" v="5210" actId="478"/>
          <ac:spMkLst>
            <pc:docMk/>
            <pc:sldMk cId="1735474981" sldId="3054"/>
            <ac:spMk id="3" creationId="{09BC5029-EBA3-8B51-992E-26B2B4318289}"/>
          </ac:spMkLst>
        </pc:spChg>
        <pc:spChg chg="del">
          <ac:chgData name="伊健 杜" userId="e69aded81da48593" providerId="LiveId" clId="{461766C9-7173-48F8-BF0E-C955B4241CB5}" dt="2023-04-13T08:04:30.478" v="5210" actId="478"/>
          <ac:spMkLst>
            <pc:docMk/>
            <pc:sldMk cId="1735474981" sldId="3054"/>
            <ac:spMk id="4" creationId="{85D95FEC-1C2C-00E0-69D7-E9E2D6EBC933}"/>
          </ac:spMkLst>
        </pc:spChg>
        <pc:spChg chg="del">
          <ac:chgData name="伊健 杜" userId="e69aded81da48593" providerId="LiveId" clId="{461766C9-7173-48F8-BF0E-C955B4241CB5}" dt="2023-04-13T08:04:30.478" v="5210" actId="478"/>
          <ac:spMkLst>
            <pc:docMk/>
            <pc:sldMk cId="1735474981" sldId="3054"/>
            <ac:spMk id="5" creationId="{0E10AE65-662B-659B-7C3B-114F3A93CFDD}"/>
          </ac:spMkLst>
        </pc:spChg>
        <pc:picChg chg="mod">
          <ac:chgData name="伊健 杜" userId="e69aded81da48593" providerId="LiveId" clId="{461766C9-7173-48F8-BF0E-C955B4241CB5}" dt="2023-04-13T08:05:25.753" v="5250" actId="1076"/>
          <ac:picMkLst>
            <pc:docMk/>
            <pc:sldMk cId="1735474981" sldId="3054"/>
            <ac:picMk id="6146" creationId="{899DFE0D-EC51-65E7-F8CE-8324F7DF9BA1}"/>
          </ac:picMkLst>
        </pc:picChg>
        <pc:picChg chg="mod">
          <ac:chgData name="伊健 杜" userId="e69aded81da48593" providerId="LiveId" clId="{461766C9-7173-48F8-BF0E-C955B4241CB5}" dt="2023-04-13T08:05:25.753" v="5250" actId="1076"/>
          <ac:picMkLst>
            <pc:docMk/>
            <pc:sldMk cId="1735474981" sldId="3054"/>
            <ac:picMk id="6148" creationId="{C5E5D5D2-E897-F86F-ED9B-84F11AEA67E9}"/>
          </ac:picMkLst>
        </pc:picChg>
      </pc:sldChg>
      <pc:sldChg chg="addSp delSp modSp add mod">
        <pc:chgData name="伊健 杜" userId="e69aded81da48593" providerId="LiveId" clId="{461766C9-7173-48F8-BF0E-C955B4241CB5}" dt="2023-04-13T08:18:19.046" v="5255"/>
        <pc:sldMkLst>
          <pc:docMk/>
          <pc:sldMk cId="3914436356" sldId="3059"/>
        </pc:sldMkLst>
        <pc:spChg chg="mod">
          <ac:chgData name="伊健 杜" userId="e69aded81da48593" providerId="LiveId" clId="{461766C9-7173-48F8-BF0E-C955B4241CB5}" dt="2023-04-13T05:15:50.161" v="17"/>
          <ac:spMkLst>
            <pc:docMk/>
            <pc:sldMk cId="3914436356" sldId="3059"/>
            <ac:spMk id="2" creationId="{10304424-DB4A-36E7-9E0D-D32A5DD0F26C}"/>
          </ac:spMkLst>
        </pc:spChg>
        <pc:spChg chg="mod">
          <ac:chgData name="伊健 杜" userId="e69aded81da48593" providerId="LiveId" clId="{461766C9-7173-48F8-BF0E-C955B4241CB5}" dt="2023-04-13T08:18:19.046" v="5255"/>
          <ac:spMkLst>
            <pc:docMk/>
            <pc:sldMk cId="3914436356" sldId="3059"/>
            <ac:spMk id="3" creationId="{90D857A6-C700-A4CE-6C24-391DC4FBEE19}"/>
          </ac:spMkLst>
        </pc:spChg>
        <pc:picChg chg="add mod">
          <ac:chgData name="伊健 杜" userId="e69aded81da48593" providerId="LiveId" clId="{461766C9-7173-48F8-BF0E-C955B4241CB5}" dt="2023-04-13T07:45:32.133" v="5077" actId="1076"/>
          <ac:picMkLst>
            <pc:docMk/>
            <pc:sldMk cId="3914436356" sldId="3059"/>
            <ac:picMk id="2050" creationId="{5001A8B5-6166-E0DA-0405-10DC67C2282A}"/>
          </ac:picMkLst>
        </pc:picChg>
        <pc:picChg chg="del">
          <ac:chgData name="伊健 杜" userId="e69aded81da48593" providerId="LiveId" clId="{461766C9-7173-48F8-BF0E-C955B4241CB5}" dt="2023-04-13T05:15:53.616" v="18" actId="478"/>
          <ac:picMkLst>
            <pc:docMk/>
            <pc:sldMk cId="3914436356" sldId="3059"/>
            <ac:picMk id="29698" creationId="{5BF90B47-4B87-80C2-9BF4-7CB6BFA8B980}"/>
          </ac:picMkLst>
        </pc:picChg>
      </pc:sldChg>
      <pc:sldChg chg="addSp modSp add mod">
        <pc:chgData name="伊健 杜" userId="e69aded81da48593" providerId="LiveId" clId="{461766C9-7173-48F8-BF0E-C955B4241CB5}" dt="2023-04-13T07:46:25.796" v="5082" actId="1076"/>
        <pc:sldMkLst>
          <pc:docMk/>
          <pc:sldMk cId="1916847066" sldId="3060"/>
        </pc:sldMkLst>
        <pc:spChg chg="mod">
          <ac:chgData name="伊健 杜" userId="e69aded81da48593" providerId="LiveId" clId="{461766C9-7173-48F8-BF0E-C955B4241CB5}" dt="2023-04-13T05:27:57.134" v="229"/>
          <ac:spMkLst>
            <pc:docMk/>
            <pc:sldMk cId="1916847066" sldId="3060"/>
            <ac:spMk id="3" creationId="{90D857A6-C700-A4CE-6C24-391DC4FBEE19}"/>
          </ac:spMkLst>
        </pc:spChg>
        <pc:picChg chg="add mod">
          <ac:chgData name="伊健 杜" userId="e69aded81da48593" providerId="LiveId" clId="{461766C9-7173-48F8-BF0E-C955B4241CB5}" dt="2023-04-13T07:46:25.796" v="5082" actId="1076"/>
          <ac:picMkLst>
            <pc:docMk/>
            <pc:sldMk cId="1916847066" sldId="3060"/>
            <ac:picMk id="5122" creationId="{93BD49A0-0517-6194-A63A-61C27AD38FEE}"/>
          </ac:picMkLst>
        </pc:picChg>
      </pc:sldChg>
      <pc:sldChg chg="modSp add mod">
        <pc:chgData name="伊健 杜" userId="e69aded81da48593" providerId="LiveId" clId="{461766C9-7173-48F8-BF0E-C955B4241CB5}" dt="2023-04-13T05:37:11.132" v="245" actId="27636"/>
        <pc:sldMkLst>
          <pc:docMk/>
          <pc:sldMk cId="2119518648" sldId="3061"/>
        </pc:sldMkLst>
        <pc:spChg chg="mod">
          <ac:chgData name="伊健 杜" userId="e69aded81da48593" providerId="LiveId" clId="{461766C9-7173-48F8-BF0E-C955B4241CB5}" dt="2023-04-13T05:37:11.132" v="245" actId="27636"/>
          <ac:spMkLst>
            <pc:docMk/>
            <pc:sldMk cId="2119518648" sldId="3061"/>
            <ac:spMk id="2" creationId="{08CCE4F1-5354-A605-566E-5F8AAE2435A0}"/>
          </ac:spMkLst>
        </pc:spChg>
      </pc:sldChg>
      <pc:sldChg chg="modSp add mod">
        <pc:chgData name="伊健 杜" userId="e69aded81da48593" providerId="LiveId" clId="{461766C9-7173-48F8-BF0E-C955B4241CB5}" dt="2023-04-13T08:18:19.046" v="5255"/>
        <pc:sldMkLst>
          <pc:docMk/>
          <pc:sldMk cId="1831002364" sldId="3062"/>
        </pc:sldMkLst>
        <pc:spChg chg="mod">
          <ac:chgData name="伊健 杜" userId="e69aded81da48593" providerId="LiveId" clId="{461766C9-7173-48F8-BF0E-C955B4241CB5}" dt="2023-04-13T08:18:19.046" v="5255"/>
          <ac:spMkLst>
            <pc:docMk/>
            <pc:sldMk cId="1831002364" sldId="3062"/>
            <ac:spMk id="2" creationId="{08CCE4F1-5354-A605-566E-5F8AAE2435A0}"/>
          </ac:spMkLst>
        </pc:spChg>
      </pc:sldChg>
      <pc:sldChg chg="add del">
        <pc:chgData name="伊健 杜" userId="e69aded81da48593" providerId="LiveId" clId="{461766C9-7173-48F8-BF0E-C955B4241CB5}" dt="2023-04-13T05:38:06.184" v="299" actId="47"/>
        <pc:sldMkLst>
          <pc:docMk/>
          <pc:sldMk cId="1142103" sldId="3063"/>
        </pc:sldMkLst>
      </pc:sldChg>
      <pc:sldChg chg="addSp modSp add mod">
        <pc:chgData name="伊健 杜" userId="e69aded81da48593" providerId="LiveId" clId="{461766C9-7173-48F8-BF0E-C955B4241CB5}" dt="2023-04-13T08:18:19.046" v="5255"/>
        <pc:sldMkLst>
          <pc:docMk/>
          <pc:sldMk cId="2466892520" sldId="3063"/>
        </pc:sldMkLst>
        <pc:spChg chg="mod">
          <ac:chgData name="伊健 杜" userId="e69aded81da48593" providerId="LiveId" clId="{461766C9-7173-48F8-BF0E-C955B4241CB5}" dt="2023-04-13T08:18:19.046" v="5255"/>
          <ac:spMkLst>
            <pc:docMk/>
            <pc:sldMk cId="2466892520" sldId="3063"/>
            <ac:spMk id="8" creationId="{5884198E-E006-8463-CEA3-71884B4F4207}"/>
          </ac:spMkLst>
        </pc:spChg>
        <pc:picChg chg="add mod">
          <ac:chgData name="伊健 杜" userId="e69aded81da48593" providerId="LiveId" clId="{461766C9-7173-48F8-BF0E-C955B4241CB5}" dt="2023-04-13T07:47:23.114" v="5089" actId="1076"/>
          <ac:picMkLst>
            <pc:docMk/>
            <pc:sldMk cId="2466892520" sldId="3063"/>
            <ac:picMk id="4098" creationId="{1576CA42-A5D3-D16C-433F-DFE6A2403F01}"/>
          </ac:picMkLst>
        </pc:picChg>
      </pc:sldChg>
      <pc:sldChg chg="addSp delSp modSp add mod">
        <pc:chgData name="伊健 杜" userId="e69aded81da48593" providerId="LiveId" clId="{461766C9-7173-48F8-BF0E-C955B4241CB5}" dt="2023-04-13T08:18:19.046" v="5255"/>
        <pc:sldMkLst>
          <pc:docMk/>
          <pc:sldMk cId="2975277454" sldId="3064"/>
        </pc:sldMkLst>
        <pc:spChg chg="add del">
          <ac:chgData name="伊健 杜" userId="e69aded81da48593" providerId="LiveId" clId="{461766C9-7173-48F8-BF0E-C955B4241CB5}" dt="2023-04-13T07:47:52.236" v="5091" actId="478"/>
          <ac:spMkLst>
            <pc:docMk/>
            <pc:sldMk cId="2975277454" sldId="3064"/>
            <ac:spMk id="3" creationId="{302797AE-68F4-AA09-46B1-B368A30B839A}"/>
          </ac:spMkLst>
        </pc:spChg>
        <pc:spChg chg="mod">
          <ac:chgData name="伊健 杜" userId="e69aded81da48593" providerId="LiveId" clId="{461766C9-7173-48F8-BF0E-C955B4241CB5}" dt="2023-04-13T08:18:19.046" v="5255"/>
          <ac:spMkLst>
            <pc:docMk/>
            <pc:sldMk cId="2975277454" sldId="3064"/>
            <ac:spMk id="8" creationId="{5884198E-E006-8463-CEA3-71884B4F4207}"/>
          </ac:spMkLst>
        </pc:spChg>
        <pc:picChg chg="add mod">
          <ac:chgData name="伊健 杜" userId="e69aded81da48593" providerId="LiveId" clId="{461766C9-7173-48F8-BF0E-C955B4241CB5}" dt="2023-04-13T07:47:54.888" v="5093" actId="1076"/>
          <ac:picMkLst>
            <pc:docMk/>
            <pc:sldMk cId="2975277454" sldId="3064"/>
            <ac:picMk id="3076" creationId="{3A18999B-0558-956B-90B2-EFCE4BA8AC33}"/>
          </ac:picMkLst>
        </pc:picChg>
      </pc:sldChg>
      <pc:sldChg chg="modSp add mod">
        <pc:chgData name="伊健 杜" userId="e69aded81da48593" providerId="LiveId" clId="{461766C9-7173-48F8-BF0E-C955B4241CB5}" dt="2023-04-13T08:18:19.046" v="5255"/>
        <pc:sldMkLst>
          <pc:docMk/>
          <pc:sldMk cId="2394622419" sldId="3065"/>
        </pc:sldMkLst>
        <pc:spChg chg="mod">
          <ac:chgData name="伊健 杜" userId="e69aded81da48593" providerId="LiveId" clId="{461766C9-7173-48F8-BF0E-C955B4241CB5}" dt="2023-04-13T08:18:19.046" v="5255"/>
          <ac:spMkLst>
            <pc:docMk/>
            <pc:sldMk cId="2394622419" sldId="3065"/>
            <ac:spMk id="2" creationId="{08CCE4F1-5354-A605-566E-5F8AAE2435A0}"/>
          </ac:spMkLst>
        </pc:spChg>
      </pc:sldChg>
      <pc:sldChg chg="addSp delSp modSp add mod">
        <pc:chgData name="伊健 杜" userId="e69aded81da48593" providerId="LiveId" clId="{461766C9-7173-48F8-BF0E-C955B4241CB5}" dt="2023-04-13T11:09:12.053" v="5280" actId="478"/>
        <pc:sldMkLst>
          <pc:docMk/>
          <pc:sldMk cId="2440216222" sldId="3066"/>
        </pc:sldMkLst>
        <pc:spChg chg="mod">
          <ac:chgData name="伊健 杜" userId="e69aded81da48593" providerId="LiveId" clId="{461766C9-7173-48F8-BF0E-C955B4241CB5}" dt="2023-04-13T08:18:19.046" v="5255"/>
          <ac:spMkLst>
            <pc:docMk/>
            <pc:sldMk cId="2440216222" sldId="3066"/>
            <ac:spMk id="2" creationId="{08CCE4F1-5354-A605-566E-5F8AAE2435A0}"/>
          </ac:spMkLst>
        </pc:spChg>
        <pc:picChg chg="add del mod">
          <ac:chgData name="伊健 杜" userId="e69aded81da48593" providerId="LiveId" clId="{461766C9-7173-48F8-BF0E-C955B4241CB5}" dt="2023-04-13T11:09:12.053" v="5280" actId="478"/>
          <ac:picMkLst>
            <pc:docMk/>
            <pc:sldMk cId="2440216222" sldId="3066"/>
            <ac:picMk id="11266" creationId="{6C97B5E2-2DBC-DF2A-CCB1-5983149F4EBF}"/>
          </ac:picMkLst>
        </pc:picChg>
      </pc:sldChg>
      <pc:sldChg chg="addSp delSp modSp new mod delAnim modAnim">
        <pc:chgData name="伊健 杜" userId="e69aded81da48593" providerId="LiveId" clId="{461766C9-7173-48F8-BF0E-C955B4241CB5}" dt="2023-04-13T11:12:29.223" v="5281" actId="478"/>
        <pc:sldMkLst>
          <pc:docMk/>
          <pc:sldMk cId="2925609551" sldId="3067"/>
        </pc:sldMkLst>
        <pc:spChg chg="del">
          <ac:chgData name="伊健 杜" userId="e69aded81da48593" providerId="LiveId" clId="{461766C9-7173-48F8-BF0E-C955B4241CB5}" dt="2023-04-13T06:26:16.048" v="745" actId="478"/>
          <ac:spMkLst>
            <pc:docMk/>
            <pc:sldMk cId="2925609551" sldId="3067"/>
            <ac:spMk id="2" creationId="{045FCE53-7E88-EA58-714A-EBCF77A8E32F}"/>
          </ac:spMkLst>
        </pc:spChg>
        <pc:spChg chg="del">
          <ac:chgData name="伊健 杜" userId="e69aded81da48593" providerId="LiveId" clId="{461766C9-7173-48F8-BF0E-C955B4241CB5}" dt="2023-04-13T06:26:16.048" v="745" actId="478"/>
          <ac:spMkLst>
            <pc:docMk/>
            <pc:sldMk cId="2925609551" sldId="3067"/>
            <ac:spMk id="3" creationId="{B3DF8E84-2E75-D890-585F-A1861FAE5FCD}"/>
          </ac:spMkLst>
        </pc:spChg>
        <pc:spChg chg="add mod">
          <ac:chgData name="伊健 杜" userId="e69aded81da48593" providerId="LiveId" clId="{461766C9-7173-48F8-BF0E-C955B4241CB5}" dt="2023-04-13T08:18:19.046" v="5255"/>
          <ac:spMkLst>
            <pc:docMk/>
            <pc:sldMk cId="2925609551" sldId="3067"/>
            <ac:spMk id="6" creationId="{2FF6BDAD-5CE0-00C0-2088-60D55D23ECA9}"/>
          </ac:spMkLst>
        </pc:spChg>
        <pc:spChg chg="add mod">
          <ac:chgData name="伊健 杜" userId="e69aded81da48593" providerId="LiveId" clId="{461766C9-7173-48F8-BF0E-C955B4241CB5}" dt="2023-04-13T08:18:19.046" v="5255"/>
          <ac:spMkLst>
            <pc:docMk/>
            <pc:sldMk cId="2925609551" sldId="3067"/>
            <ac:spMk id="9" creationId="{0563680B-1CF2-0F0B-8B49-40A014919C98}"/>
          </ac:spMkLst>
        </pc:spChg>
        <pc:spChg chg="add mod">
          <ac:chgData name="伊健 杜" userId="e69aded81da48593" providerId="LiveId" clId="{461766C9-7173-48F8-BF0E-C955B4241CB5}" dt="2023-04-13T08:18:19.046" v="5255"/>
          <ac:spMkLst>
            <pc:docMk/>
            <pc:sldMk cId="2925609551" sldId="3067"/>
            <ac:spMk id="10" creationId="{AD562831-C603-E230-C23A-BD8921C025F1}"/>
          </ac:spMkLst>
        </pc:spChg>
        <pc:spChg chg="add mod">
          <ac:chgData name="伊健 杜" userId="e69aded81da48593" providerId="LiveId" clId="{461766C9-7173-48F8-BF0E-C955B4241CB5}" dt="2023-04-13T08:18:19.046" v="5255"/>
          <ac:spMkLst>
            <pc:docMk/>
            <pc:sldMk cId="2925609551" sldId="3067"/>
            <ac:spMk id="11" creationId="{FEF7D063-A927-AE91-0502-91307743DFF3}"/>
          </ac:spMkLst>
        </pc:spChg>
        <pc:spChg chg="add mod">
          <ac:chgData name="伊健 杜" userId="e69aded81da48593" providerId="LiveId" clId="{461766C9-7173-48F8-BF0E-C955B4241CB5}" dt="2023-04-13T06:58:28.416" v="3116" actId="1076"/>
          <ac:spMkLst>
            <pc:docMk/>
            <pc:sldMk cId="2925609551" sldId="3067"/>
            <ac:spMk id="12" creationId="{77268017-B593-FB7A-DD37-527808DC6FCD}"/>
          </ac:spMkLst>
        </pc:spChg>
        <pc:spChg chg="add del mod">
          <ac:chgData name="伊健 杜" userId="e69aded81da48593" providerId="LiveId" clId="{461766C9-7173-48F8-BF0E-C955B4241CB5}" dt="2023-04-13T11:12:29.223" v="5281" actId="478"/>
          <ac:spMkLst>
            <pc:docMk/>
            <pc:sldMk cId="2925609551" sldId="3067"/>
            <ac:spMk id="13" creationId="{E8DA824A-1468-4623-2DD3-66F113B7A9AE}"/>
          </ac:spMkLst>
        </pc:spChg>
        <pc:spChg chg="add mod">
          <ac:chgData name="伊健 杜" userId="e69aded81da48593" providerId="LiveId" clId="{461766C9-7173-48F8-BF0E-C955B4241CB5}" dt="2023-04-13T08:18:19.046" v="5255"/>
          <ac:spMkLst>
            <pc:docMk/>
            <pc:sldMk cId="2925609551" sldId="3067"/>
            <ac:spMk id="14" creationId="{8DBE20B6-9500-EA5D-B641-59F642CD8300}"/>
          </ac:spMkLst>
        </pc:spChg>
        <pc:spChg chg="add mod">
          <ac:chgData name="伊健 杜" userId="e69aded81da48593" providerId="LiveId" clId="{461766C9-7173-48F8-BF0E-C955B4241CB5}" dt="2023-04-13T08:18:19.046" v="5255"/>
          <ac:spMkLst>
            <pc:docMk/>
            <pc:sldMk cId="2925609551" sldId="3067"/>
            <ac:spMk id="15" creationId="{5CF18E3E-90D8-9B97-BFBD-97188DABF99E}"/>
          </ac:spMkLst>
        </pc:spChg>
        <pc:picChg chg="add del mod">
          <ac:chgData name="伊健 杜" userId="e69aded81da48593" providerId="LiveId" clId="{461766C9-7173-48F8-BF0E-C955B4241CB5}" dt="2023-04-13T06:26:35.481" v="754" actId="478"/>
          <ac:picMkLst>
            <pc:docMk/>
            <pc:sldMk cId="2925609551" sldId="3067"/>
            <ac:picMk id="5" creationId="{1E22FD3B-11BF-B09B-5679-73DF7FF27BFE}"/>
          </ac:picMkLst>
        </pc:picChg>
        <pc:picChg chg="add del mod">
          <ac:chgData name="伊健 杜" userId="e69aded81da48593" providerId="LiveId" clId="{461766C9-7173-48F8-BF0E-C955B4241CB5}" dt="2023-04-13T06:37:46.807" v="1408" actId="478"/>
          <ac:picMkLst>
            <pc:docMk/>
            <pc:sldMk cId="2925609551" sldId="3067"/>
            <ac:picMk id="8" creationId="{AAAE6D08-2809-994C-1B63-4B4BFC5E5E3B}"/>
          </ac:picMkLst>
        </pc:picChg>
      </pc:sldChg>
      <pc:sldChg chg="addSp modSp add mod modAnim">
        <pc:chgData name="伊健 杜" userId="e69aded81da48593" providerId="LiveId" clId="{461766C9-7173-48F8-BF0E-C955B4241CB5}" dt="2023-04-13T08:18:19.046" v="5255"/>
        <pc:sldMkLst>
          <pc:docMk/>
          <pc:sldMk cId="2625978408" sldId="3068"/>
        </pc:sldMkLst>
        <pc:spChg chg="add mod">
          <ac:chgData name="伊健 杜" userId="e69aded81da48593" providerId="LiveId" clId="{461766C9-7173-48F8-BF0E-C955B4241CB5}" dt="2023-04-13T08:18:19.046" v="5255"/>
          <ac:spMkLst>
            <pc:docMk/>
            <pc:sldMk cId="2625978408" sldId="3068"/>
            <ac:spMk id="2" creationId="{AA2B744F-2387-28AE-8518-4DD220DE6E43}"/>
          </ac:spMkLst>
        </pc:spChg>
        <pc:spChg chg="add mod">
          <ac:chgData name="伊健 杜" userId="e69aded81da48593" providerId="LiveId" clId="{461766C9-7173-48F8-BF0E-C955B4241CB5}" dt="2023-04-13T08:18:19.046" v="5255"/>
          <ac:spMkLst>
            <pc:docMk/>
            <pc:sldMk cId="2625978408" sldId="3068"/>
            <ac:spMk id="3" creationId="{1CECFBD1-AED6-43BB-4502-ECC663863E2C}"/>
          </ac:spMkLst>
        </pc:spChg>
        <pc:spChg chg="add mod">
          <ac:chgData name="伊健 杜" userId="e69aded81da48593" providerId="LiveId" clId="{461766C9-7173-48F8-BF0E-C955B4241CB5}" dt="2023-04-13T08:18:19.046" v="5255"/>
          <ac:spMkLst>
            <pc:docMk/>
            <pc:sldMk cId="2625978408" sldId="3068"/>
            <ac:spMk id="4" creationId="{D5ACD194-B8EF-2A50-9F89-2835743B673A}"/>
          </ac:spMkLst>
        </pc:spChg>
        <pc:spChg chg="add mod">
          <ac:chgData name="伊健 杜" userId="e69aded81da48593" providerId="LiveId" clId="{461766C9-7173-48F8-BF0E-C955B4241CB5}" dt="2023-04-13T07:21:43.391" v="3707"/>
          <ac:spMkLst>
            <pc:docMk/>
            <pc:sldMk cId="2625978408" sldId="3068"/>
            <ac:spMk id="5" creationId="{A4A62148-3F4F-6CFA-918F-0FAB7FACBFB2}"/>
          </ac:spMkLst>
        </pc:spChg>
        <pc:spChg chg="mod">
          <ac:chgData name="伊健 杜" userId="e69aded81da48593" providerId="LiveId" clId="{461766C9-7173-48F8-BF0E-C955B4241CB5}" dt="2023-04-13T08:18:19.046" v="5255"/>
          <ac:spMkLst>
            <pc:docMk/>
            <pc:sldMk cId="2625978408" sldId="3068"/>
            <ac:spMk id="6" creationId="{2FF6BDAD-5CE0-00C0-2088-60D55D23ECA9}"/>
          </ac:spMkLst>
        </pc:spChg>
        <pc:spChg chg="add mod">
          <ac:chgData name="伊健 杜" userId="e69aded81da48593" providerId="LiveId" clId="{461766C9-7173-48F8-BF0E-C955B4241CB5}" dt="2023-04-13T07:21:52.747" v="3720"/>
          <ac:spMkLst>
            <pc:docMk/>
            <pc:sldMk cId="2625978408" sldId="3068"/>
            <ac:spMk id="7" creationId="{F71F9963-9A7F-8956-DB56-043A8DA8F56F}"/>
          </ac:spMkLst>
        </pc:spChg>
        <pc:spChg chg="add mod">
          <ac:chgData name="伊健 杜" userId="e69aded81da48593" providerId="LiveId" clId="{461766C9-7173-48F8-BF0E-C955B4241CB5}" dt="2023-04-13T08:18:19.046" v="5255"/>
          <ac:spMkLst>
            <pc:docMk/>
            <pc:sldMk cId="2625978408" sldId="3068"/>
            <ac:spMk id="8" creationId="{F161D820-E809-BC12-2FDB-BE5C4F1CC2A6}"/>
          </ac:spMkLst>
        </pc:spChg>
      </pc:sldChg>
      <pc:sldChg chg="delSp modSp new mod ord">
        <pc:chgData name="伊健 杜" userId="e69aded81da48593" providerId="LiveId" clId="{461766C9-7173-48F8-BF0E-C955B4241CB5}" dt="2023-04-13T07:27:14.640" v="3746" actId="122"/>
        <pc:sldMkLst>
          <pc:docMk/>
          <pc:sldMk cId="2899040409" sldId="3069"/>
        </pc:sldMkLst>
        <pc:spChg chg="mod">
          <ac:chgData name="伊健 杜" userId="e69aded81da48593" providerId="LiveId" clId="{461766C9-7173-48F8-BF0E-C955B4241CB5}" dt="2023-04-13T07:27:14.640" v="3746" actId="122"/>
          <ac:spMkLst>
            <pc:docMk/>
            <pc:sldMk cId="2899040409" sldId="3069"/>
            <ac:spMk id="2" creationId="{B53539EB-9C46-5752-F286-0D8E863326C5}"/>
          </ac:spMkLst>
        </pc:spChg>
        <pc:spChg chg="del">
          <ac:chgData name="伊健 杜" userId="e69aded81da48593" providerId="LiveId" clId="{461766C9-7173-48F8-BF0E-C955B4241CB5}" dt="2023-04-13T07:26:54.915" v="3738" actId="478"/>
          <ac:spMkLst>
            <pc:docMk/>
            <pc:sldMk cId="2899040409" sldId="3069"/>
            <ac:spMk id="3" creationId="{D6D601B6-5B0A-7DE0-DCDB-078BC96CAFE1}"/>
          </ac:spMkLst>
        </pc:spChg>
      </pc:sldChg>
      <pc:sldChg chg="addSp modSp add mod">
        <pc:chgData name="伊健 杜" userId="e69aded81da48593" providerId="LiveId" clId="{461766C9-7173-48F8-BF0E-C955B4241CB5}" dt="2023-04-13T08:18:19.046" v="5255"/>
        <pc:sldMkLst>
          <pc:docMk/>
          <pc:sldMk cId="2531784597" sldId="3070"/>
        </pc:sldMkLst>
        <pc:spChg chg="mod">
          <ac:chgData name="伊健 杜" userId="e69aded81da48593" providerId="LiveId" clId="{461766C9-7173-48F8-BF0E-C955B4241CB5}" dt="2023-04-13T08:18:19.046" v="5255"/>
          <ac:spMkLst>
            <pc:docMk/>
            <pc:sldMk cId="2531784597" sldId="3070"/>
            <ac:spMk id="2" creationId="{10304424-DB4A-36E7-9E0D-D32A5DD0F26C}"/>
          </ac:spMkLst>
        </pc:spChg>
        <pc:spChg chg="mod">
          <ac:chgData name="伊健 杜" userId="e69aded81da48593" providerId="LiveId" clId="{461766C9-7173-48F8-BF0E-C955B4241CB5}" dt="2023-04-13T08:18:19.046" v="5255"/>
          <ac:spMkLst>
            <pc:docMk/>
            <pc:sldMk cId="2531784597" sldId="3070"/>
            <ac:spMk id="3" creationId="{90D857A6-C700-A4CE-6C24-391DC4FBEE19}"/>
          </ac:spMkLst>
        </pc:spChg>
        <pc:picChg chg="add mod">
          <ac:chgData name="伊健 杜" userId="e69aded81da48593" providerId="LiveId" clId="{461766C9-7173-48F8-BF0E-C955B4241CB5}" dt="2023-04-13T07:48:52.656" v="5096" actId="14100"/>
          <ac:picMkLst>
            <pc:docMk/>
            <pc:sldMk cId="2531784597" sldId="3070"/>
            <ac:picMk id="6146" creationId="{6D02D3B3-C707-BCF6-1999-93589090077F}"/>
          </ac:picMkLst>
        </pc:picChg>
      </pc:sldChg>
      <pc:sldChg chg="add">
        <pc:chgData name="伊健 杜" userId="e69aded81da48593" providerId="LiveId" clId="{461766C9-7173-48F8-BF0E-C955B4241CB5}" dt="2023-04-13T07:26:51.221" v="3735"/>
        <pc:sldMkLst>
          <pc:docMk/>
          <pc:sldMk cId="3638187495" sldId="3071"/>
        </pc:sldMkLst>
      </pc:sldChg>
      <pc:sldChg chg="new del">
        <pc:chgData name="伊健 杜" userId="e69aded81da48593" providerId="LiveId" clId="{461766C9-7173-48F8-BF0E-C955B4241CB5}" dt="2023-04-13T07:28:26.956" v="3815" actId="47"/>
        <pc:sldMkLst>
          <pc:docMk/>
          <pc:sldMk cId="1429391423" sldId="3072"/>
        </pc:sldMkLst>
      </pc:sldChg>
      <pc:sldChg chg="addSp modSp add mod">
        <pc:chgData name="伊健 杜" userId="e69aded81da48593" providerId="LiveId" clId="{461766C9-7173-48F8-BF0E-C955B4241CB5}" dt="2023-04-13T08:18:19.046" v="5255"/>
        <pc:sldMkLst>
          <pc:docMk/>
          <pc:sldMk cId="2226979498" sldId="3072"/>
        </pc:sldMkLst>
        <pc:spChg chg="mod">
          <ac:chgData name="伊健 杜" userId="e69aded81da48593" providerId="LiveId" clId="{461766C9-7173-48F8-BF0E-C955B4241CB5}" dt="2023-04-13T08:18:19.046" v="5255"/>
          <ac:spMkLst>
            <pc:docMk/>
            <pc:sldMk cId="2226979498" sldId="3072"/>
            <ac:spMk id="2" creationId="{10304424-DB4A-36E7-9E0D-D32A5DD0F26C}"/>
          </ac:spMkLst>
        </pc:spChg>
        <pc:spChg chg="mod">
          <ac:chgData name="伊健 杜" userId="e69aded81da48593" providerId="LiveId" clId="{461766C9-7173-48F8-BF0E-C955B4241CB5}" dt="2023-04-13T08:18:19.046" v="5255"/>
          <ac:spMkLst>
            <pc:docMk/>
            <pc:sldMk cId="2226979498" sldId="3072"/>
            <ac:spMk id="3" creationId="{90D857A6-C700-A4CE-6C24-391DC4FBEE19}"/>
          </ac:spMkLst>
        </pc:spChg>
        <pc:picChg chg="add mod">
          <ac:chgData name="伊健 杜" userId="e69aded81da48593" providerId="LiveId" clId="{461766C9-7173-48F8-BF0E-C955B4241CB5}" dt="2023-04-13T07:49:21.108" v="5101" actId="1076"/>
          <ac:picMkLst>
            <pc:docMk/>
            <pc:sldMk cId="2226979498" sldId="3072"/>
            <ac:picMk id="7170" creationId="{3A2D50FE-9045-F65A-2A11-CDCE1EA02C52}"/>
          </ac:picMkLst>
        </pc:picChg>
      </pc:sldChg>
      <pc:sldChg chg="new del">
        <pc:chgData name="伊健 杜" userId="e69aded81da48593" providerId="LiveId" clId="{461766C9-7173-48F8-BF0E-C955B4241CB5}" dt="2023-04-13T07:28:26.232" v="3814" actId="47"/>
        <pc:sldMkLst>
          <pc:docMk/>
          <pc:sldMk cId="1375780548" sldId="3073"/>
        </pc:sldMkLst>
      </pc:sldChg>
      <pc:sldChg chg="modSp add mod">
        <pc:chgData name="伊健 杜" userId="e69aded81da48593" providerId="LiveId" clId="{461766C9-7173-48F8-BF0E-C955B4241CB5}" dt="2023-04-13T08:18:19.046" v="5255"/>
        <pc:sldMkLst>
          <pc:docMk/>
          <pc:sldMk cId="3414343171" sldId="3073"/>
        </pc:sldMkLst>
        <pc:spChg chg="mod">
          <ac:chgData name="伊健 杜" userId="e69aded81da48593" providerId="LiveId" clId="{461766C9-7173-48F8-BF0E-C955B4241CB5}" dt="2023-04-13T08:18:19.046" v="5255"/>
          <ac:spMkLst>
            <pc:docMk/>
            <pc:sldMk cId="3414343171" sldId="3073"/>
            <ac:spMk id="2" creationId="{B53539EB-9C46-5752-F286-0D8E863326C5}"/>
          </ac:spMkLst>
        </pc:spChg>
      </pc:sldChg>
      <pc:sldChg chg="modSp add mod">
        <pc:chgData name="伊健 杜" userId="e69aded81da48593" providerId="LiveId" clId="{461766C9-7173-48F8-BF0E-C955B4241CB5}" dt="2023-04-13T08:18:19.046" v="5255"/>
        <pc:sldMkLst>
          <pc:docMk/>
          <pc:sldMk cId="3986167834" sldId="3074"/>
        </pc:sldMkLst>
        <pc:spChg chg="mod">
          <ac:chgData name="伊健 杜" userId="e69aded81da48593" providerId="LiveId" clId="{461766C9-7173-48F8-BF0E-C955B4241CB5}" dt="2023-04-13T08:18:19.046" v="5255"/>
          <ac:spMkLst>
            <pc:docMk/>
            <pc:sldMk cId="3986167834" sldId="3074"/>
            <ac:spMk id="2" creationId="{B53539EB-9C46-5752-F286-0D8E863326C5}"/>
          </ac:spMkLst>
        </pc:spChg>
      </pc:sldChg>
      <pc:sldChg chg="addSp delSp modSp add mod">
        <pc:chgData name="伊健 杜" userId="e69aded81da48593" providerId="LiveId" clId="{461766C9-7173-48F8-BF0E-C955B4241CB5}" dt="2023-04-13T08:18:19.046" v="5255"/>
        <pc:sldMkLst>
          <pc:docMk/>
          <pc:sldMk cId="2767047319" sldId="3075"/>
        </pc:sldMkLst>
        <pc:spChg chg="mod">
          <ac:chgData name="伊健 杜" userId="e69aded81da48593" providerId="LiveId" clId="{461766C9-7173-48F8-BF0E-C955B4241CB5}" dt="2023-04-13T08:18:19.046" v="5255"/>
          <ac:spMkLst>
            <pc:docMk/>
            <pc:sldMk cId="2767047319" sldId="3075"/>
            <ac:spMk id="2" creationId="{10304424-DB4A-36E7-9E0D-D32A5DD0F26C}"/>
          </ac:spMkLst>
        </pc:spChg>
        <pc:spChg chg="mod">
          <ac:chgData name="伊健 杜" userId="e69aded81da48593" providerId="LiveId" clId="{461766C9-7173-48F8-BF0E-C955B4241CB5}" dt="2023-04-13T08:18:19.046" v="5255"/>
          <ac:spMkLst>
            <pc:docMk/>
            <pc:sldMk cId="2767047319" sldId="3075"/>
            <ac:spMk id="3" creationId="{90D857A6-C700-A4CE-6C24-391DC4FBEE19}"/>
          </ac:spMkLst>
        </pc:spChg>
        <pc:spChg chg="add del">
          <ac:chgData name="伊健 杜" userId="e69aded81da48593" providerId="LiveId" clId="{461766C9-7173-48F8-BF0E-C955B4241CB5}" dt="2023-04-13T07:51:01.369" v="5141" actId="478"/>
          <ac:spMkLst>
            <pc:docMk/>
            <pc:sldMk cId="2767047319" sldId="3075"/>
            <ac:spMk id="4" creationId="{861EC9E9-2C08-1A5E-4769-D4ADF70F5442}"/>
          </ac:spMkLst>
        </pc:spChg>
        <pc:picChg chg="add mod">
          <ac:chgData name="伊健 杜" userId="e69aded81da48593" providerId="LiveId" clId="{461766C9-7173-48F8-BF0E-C955B4241CB5}" dt="2023-04-13T07:51:13.050" v="5144" actId="1076"/>
          <ac:picMkLst>
            <pc:docMk/>
            <pc:sldMk cId="2767047319" sldId="3075"/>
            <ac:picMk id="9220" creationId="{44424439-5D34-49BE-D867-C85B5F250DC1}"/>
          </ac:picMkLst>
        </pc:picChg>
      </pc:sldChg>
      <pc:sldChg chg="addSp modSp add mod">
        <pc:chgData name="伊健 杜" userId="e69aded81da48593" providerId="LiveId" clId="{461766C9-7173-48F8-BF0E-C955B4241CB5}" dt="2023-04-13T08:18:19.046" v="5255"/>
        <pc:sldMkLst>
          <pc:docMk/>
          <pc:sldMk cId="1729317949" sldId="3076"/>
        </pc:sldMkLst>
        <pc:spChg chg="mod">
          <ac:chgData name="伊健 杜" userId="e69aded81da48593" providerId="LiveId" clId="{461766C9-7173-48F8-BF0E-C955B4241CB5}" dt="2023-04-13T08:18:19.046" v="5255"/>
          <ac:spMkLst>
            <pc:docMk/>
            <pc:sldMk cId="1729317949" sldId="3076"/>
            <ac:spMk id="2" creationId="{10304424-DB4A-36E7-9E0D-D32A5DD0F26C}"/>
          </ac:spMkLst>
        </pc:spChg>
        <pc:spChg chg="mod">
          <ac:chgData name="伊健 杜" userId="e69aded81da48593" providerId="LiveId" clId="{461766C9-7173-48F8-BF0E-C955B4241CB5}" dt="2023-04-13T08:18:19.046" v="5255"/>
          <ac:spMkLst>
            <pc:docMk/>
            <pc:sldMk cId="1729317949" sldId="3076"/>
            <ac:spMk id="3" creationId="{90D857A6-C700-A4CE-6C24-391DC4FBEE19}"/>
          </ac:spMkLst>
        </pc:spChg>
        <pc:picChg chg="add mod">
          <ac:chgData name="伊健 杜" userId="e69aded81da48593" providerId="LiveId" clId="{461766C9-7173-48F8-BF0E-C955B4241CB5}" dt="2023-04-13T07:49:55.134" v="5139" actId="1076"/>
          <ac:picMkLst>
            <pc:docMk/>
            <pc:sldMk cId="1729317949" sldId="3076"/>
            <ac:picMk id="8194" creationId="{CB04E9BE-28E4-3CF1-2240-B2B41FB9565F}"/>
          </ac:picMkLst>
        </pc:picChg>
      </pc:sldChg>
      <pc:sldChg chg="modSp add mod">
        <pc:chgData name="伊健 杜" userId="e69aded81da48593" providerId="LiveId" clId="{461766C9-7173-48F8-BF0E-C955B4241CB5}" dt="2023-04-13T08:18:19.046" v="5255"/>
        <pc:sldMkLst>
          <pc:docMk/>
          <pc:sldMk cId="2159813135" sldId="3077"/>
        </pc:sldMkLst>
        <pc:spChg chg="mod">
          <ac:chgData name="伊健 杜" userId="e69aded81da48593" providerId="LiveId" clId="{461766C9-7173-48F8-BF0E-C955B4241CB5}" dt="2023-04-13T08:18:19.046" v="5255"/>
          <ac:spMkLst>
            <pc:docMk/>
            <pc:sldMk cId="2159813135" sldId="3077"/>
            <ac:spMk id="2" creationId="{B53539EB-9C46-5752-F286-0D8E863326C5}"/>
          </ac:spMkLst>
        </pc:spChg>
      </pc:sldChg>
      <pc:sldChg chg="add del">
        <pc:chgData name="伊健 杜" userId="e69aded81da48593" providerId="LiveId" clId="{461766C9-7173-48F8-BF0E-C955B4241CB5}" dt="2023-04-13T07:35:05.938" v="4319" actId="47"/>
        <pc:sldMkLst>
          <pc:docMk/>
          <pc:sldMk cId="2664204221" sldId="3077"/>
        </pc:sldMkLst>
      </pc:sldChg>
      <pc:sldChg chg="addSp modSp add mod">
        <pc:chgData name="伊健 杜" userId="e69aded81da48593" providerId="LiveId" clId="{461766C9-7173-48F8-BF0E-C955B4241CB5}" dt="2023-04-13T08:18:19.046" v="5255"/>
        <pc:sldMkLst>
          <pc:docMk/>
          <pc:sldMk cId="502677090" sldId="3078"/>
        </pc:sldMkLst>
        <pc:spChg chg="mod">
          <ac:chgData name="伊健 杜" userId="e69aded81da48593" providerId="LiveId" clId="{461766C9-7173-48F8-BF0E-C955B4241CB5}" dt="2023-04-13T08:18:19.046" v="5255"/>
          <ac:spMkLst>
            <pc:docMk/>
            <pc:sldMk cId="502677090" sldId="3078"/>
            <ac:spMk id="2" creationId="{10304424-DB4A-36E7-9E0D-D32A5DD0F26C}"/>
          </ac:spMkLst>
        </pc:spChg>
        <pc:spChg chg="mod">
          <ac:chgData name="伊健 杜" userId="e69aded81da48593" providerId="LiveId" clId="{461766C9-7173-48F8-BF0E-C955B4241CB5}" dt="2023-04-13T08:18:19.046" v="5255"/>
          <ac:spMkLst>
            <pc:docMk/>
            <pc:sldMk cId="502677090" sldId="3078"/>
            <ac:spMk id="3" creationId="{90D857A6-C700-A4CE-6C24-391DC4FBEE19}"/>
          </ac:spMkLst>
        </pc:spChg>
        <pc:picChg chg="add mod">
          <ac:chgData name="伊健 杜" userId="e69aded81da48593" providerId="LiveId" clId="{461766C9-7173-48F8-BF0E-C955B4241CB5}" dt="2023-04-13T07:51:41.649" v="5148" actId="1076"/>
          <ac:picMkLst>
            <pc:docMk/>
            <pc:sldMk cId="502677090" sldId="3078"/>
            <ac:picMk id="10242" creationId="{DCAB3EDE-1680-E1AB-BC0C-A1D0044E1965}"/>
          </ac:picMkLst>
        </pc:picChg>
      </pc:sldChg>
      <pc:sldChg chg="modSp add mod">
        <pc:chgData name="伊健 杜" userId="e69aded81da48593" providerId="LiveId" clId="{461766C9-7173-48F8-BF0E-C955B4241CB5}" dt="2023-04-13T08:18:19.046" v="5255"/>
        <pc:sldMkLst>
          <pc:docMk/>
          <pc:sldMk cId="1875065243" sldId="3079"/>
        </pc:sldMkLst>
        <pc:spChg chg="mod">
          <ac:chgData name="伊健 杜" userId="e69aded81da48593" providerId="LiveId" clId="{461766C9-7173-48F8-BF0E-C955B4241CB5}" dt="2023-04-13T08:18:19.046" v="5255"/>
          <ac:spMkLst>
            <pc:docMk/>
            <pc:sldMk cId="1875065243" sldId="3079"/>
            <ac:spMk id="2" creationId="{B53539EB-9C46-5752-F286-0D8E863326C5}"/>
          </ac:spMkLst>
        </pc:spChg>
      </pc:sldChg>
      <pc:sldChg chg="delSp modSp add mod ord">
        <pc:chgData name="伊健 杜" userId="e69aded81da48593" providerId="LiveId" clId="{461766C9-7173-48F8-BF0E-C955B4241CB5}" dt="2023-04-13T09:09:13.026" v="5274"/>
        <pc:sldMkLst>
          <pc:docMk/>
          <pc:sldMk cId="636085949" sldId="3080"/>
        </pc:sldMkLst>
        <pc:spChg chg="mod">
          <ac:chgData name="伊健 杜" userId="e69aded81da48593" providerId="LiveId" clId="{461766C9-7173-48F8-BF0E-C955B4241CB5}" dt="2023-04-13T08:18:19.046" v="5255"/>
          <ac:spMkLst>
            <pc:docMk/>
            <pc:sldMk cId="636085949" sldId="3080"/>
            <ac:spMk id="2" creationId="{D729D078-10FB-F44A-BCAA-FCEA49A9D029}"/>
          </ac:spMkLst>
        </pc:spChg>
        <pc:inkChg chg="del">
          <ac:chgData name="伊健 杜" userId="e69aded81da48593" providerId="LiveId" clId="{461766C9-7173-48F8-BF0E-C955B4241CB5}" dt="2023-04-13T07:38:51.921" v="4518" actId="478"/>
          <ac:inkMkLst>
            <pc:docMk/>
            <pc:sldMk cId="636085949" sldId="3080"/>
            <ac:inkMk id="3" creationId="{EA9A24FA-9B29-D347-AE46-BE2AA0ED75A4}"/>
          </ac:inkMkLst>
        </pc:inkChg>
      </pc:sldChg>
    </pc:docChg>
  </pc:docChgLst>
  <pc:docChgLst>
    <pc:chgData name="伊健 杜" userId="e69aded81da48593" providerId="LiveId" clId="{BBEA2D05-3F96-4F48-810D-57CCBC4259E3}"/>
    <pc:docChg chg="undo redo custSel addSld delSld modSld sldOrd">
      <pc:chgData name="伊健 杜" userId="e69aded81da48593" providerId="LiveId" clId="{BBEA2D05-3F96-4F48-810D-57CCBC4259E3}" dt="2023-04-26T15:29:17.859" v="4727" actId="20577"/>
      <pc:docMkLst>
        <pc:docMk/>
      </pc:docMkLst>
      <pc:sldChg chg="addSp delSp modSp add del mod">
        <pc:chgData name="伊健 杜" userId="e69aded81da48593" providerId="LiveId" clId="{BBEA2D05-3F96-4F48-810D-57CCBC4259E3}" dt="2023-04-26T11:40:59.108" v="4315" actId="478"/>
        <pc:sldMkLst>
          <pc:docMk/>
          <pc:sldMk cId="2531784597" sldId="3070"/>
        </pc:sldMkLst>
        <pc:spChg chg="del">
          <ac:chgData name="伊健 杜" userId="e69aded81da48593" providerId="LiveId" clId="{BBEA2D05-3F96-4F48-810D-57CCBC4259E3}" dt="2023-04-26T11:40:52.513" v="4302" actId="478"/>
          <ac:spMkLst>
            <pc:docMk/>
            <pc:sldMk cId="2531784597" sldId="3070"/>
            <ac:spMk id="2" creationId="{10304424-DB4A-36E7-9E0D-D32A5DD0F26C}"/>
          </ac:spMkLst>
        </pc:spChg>
        <pc:spChg chg="mod">
          <ac:chgData name="伊健 杜" userId="e69aded81da48593" providerId="LiveId" clId="{BBEA2D05-3F96-4F48-810D-57CCBC4259E3}" dt="2023-04-26T11:40:56.450" v="4314"/>
          <ac:spMkLst>
            <pc:docMk/>
            <pc:sldMk cId="2531784597" sldId="3070"/>
            <ac:spMk id="3" creationId="{90D857A6-C700-A4CE-6C24-391DC4FBEE19}"/>
          </ac:spMkLst>
        </pc:spChg>
        <pc:spChg chg="add del mod">
          <ac:chgData name="伊健 杜" userId="e69aded81da48593" providerId="LiveId" clId="{BBEA2D05-3F96-4F48-810D-57CCBC4259E3}" dt="2023-04-26T11:40:59.108" v="4315" actId="478"/>
          <ac:spMkLst>
            <pc:docMk/>
            <pc:sldMk cId="2531784597" sldId="3070"/>
            <ac:spMk id="5" creationId="{229064FF-B2E0-C608-EA44-14FE0FC669E2}"/>
          </ac:spMkLst>
        </pc:spChg>
      </pc:sldChg>
      <pc:sldChg chg="del">
        <pc:chgData name="伊健 杜" userId="e69aded81da48593" providerId="LiveId" clId="{BBEA2D05-3F96-4F48-810D-57CCBC4259E3}" dt="2023-04-26T10:27:49.745" v="0" actId="47"/>
        <pc:sldMkLst>
          <pc:docMk/>
          <pc:sldMk cId="2226979498" sldId="3072"/>
        </pc:sldMkLst>
      </pc:sldChg>
      <pc:sldChg chg="del">
        <pc:chgData name="伊健 杜" userId="e69aded81da48593" providerId="LiveId" clId="{BBEA2D05-3F96-4F48-810D-57CCBC4259E3}" dt="2023-04-26T10:27:49.745" v="0" actId="47"/>
        <pc:sldMkLst>
          <pc:docMk/>
          <pc:sldMk cId="3414343171" sldId="3073"/>
        </pc:sldMkLst>
      </pc:sldChg>
      <pc:sldChg chg="del">
        <pc:chgData name="伊健 杜" userId="e69aded81da48593" providerId="LiveId" clId="{BBEA2D05-3F96-4F48-810D-57CCBC4259E3}" dt="2023-04-26T10:27:49.745" v="0" actId="47"/>
        <pc:sldMkLst>
          <pc:docMk/>
          <pc:sldMk cId="3986167834" sldId="3074"/>
        </pc:sldMkLst>
      </pc:sldChg>
      <pc:sldChg chg="del">
        <pc:chgData name="伊健 杜" userId="e69aded81da48593" providerId="LiveId" clId="{BBEA2D05-3F96-4F48-810D-57CCBC4259E3}" dt="2023-04-26T10:27:49.745" v="0" actId="47"/>
        <pc:sldMkLst>
          <pc:docMk/>
          <pc:sldMk cId="2767047319" sldId="3075"/>
        </pc:sldMkLst>
      </pc:sldChg>
      <pc:sldChg chg="del">
        <pc:chgData name="伊健 杜" userId="e69aded81da48593" providerId="LiveId" clId="{BBEA2D05-3F96-4F48-810D-57CCBC4259E3}" dt="2023-04-26T10:27:49.745" v="0" actId="47"/>
        <pc:sldMkLst>
          <pc:docMk/>
          <pc:sldMk cId="1729317949" sldId="3076"/>
        </pc:sldMkLst>
      </pc:sldChg>
      <pc:sldChg chg="del">
        <pc:chgData name="伊健 杜" userId="e69aded81da48593" providerId="LiveId" clId="{BBEA2D05-3F96-4F48-810D-57CCBC4259E3}" dt="2023-04-26T10:27:49.745" v="0" actId="47"/>
        <pc:sldMkLst>
          <pc:docMk/>
          <pc:sldMk cId="2159813135" sldId="3077"/>
        </pc:sldMkLst>
      </pc:sldChg>
      <pc:sldChg chg="del">
        <pc:chgData name="伊健 杜" userId="e69aded81da48593" providerId="LiveId" clId="{BBEA2D05-3F96-4F48-810D-57CCBC4259E3}" dt="2023-04-26T10:27:49.745" v="0" actId="47"/>
        <pc:sldMkLst>
          <pc:docMk/>
          <pc:sldMk cId="502677090" sldId="3078"/>
        </pc:sldMkLst>
      </pc:sldChg>
      <pc:sldChg chg="del">
        <pc:chgData name="伊健 杜" userId="e69aded81da48593" providerId="LiveId" clId="{BBEA2D05-3F96-4F48-810D-57CCBC4259E3}" dt="2023-04-26T10:27:49.745" v="0" actId="47"/>
        <pc:sldMkLst>
          <pc:docMk/>
          <pc:sldMk cId="1875065243" sldId="3079"/>
        </pc:sldMkLst>
      </pc:sldChg>
      <pc:sldChg chg="del">
        <pc:chgData name="伊健 杜" userId="e69aded81da48593" providerId="LiveId" clId="{BBEA2D05-3F96-4F48-810D-57CCBC4259E3}" dt="2023-04-26T10:27:49.745" v="0" actId="47"/>
        <pc:sldMkLst>
          <pc:docMk/>
          <pc:sldMk cId="1847513044" sldId="3080"/>
        </pc:sldMkLst>
      </pc:sldChg>
      <pc:sldChg chg="del">
        <pc:chgData name="伊健 杜" userId="e69aded81da48593" providerId="LiveId" clId="{BBEA2D05-3F96-4F48-810D-57CCBC4259E3}" dt="2023-04-26T10:27:49.745" v="0" actId="47"/>
        <pc:sldMkLst>
          <pc:docMk/>
          <pc:sldMk cId="368909991" sldId="3082"/>
        </pc:sldMkLst>
      </pc:sldChg>
      <pc:sldChg chg="del">
        <pc:chgData name="伊健 杜" userId="e69aded81da48593" providerId="LiveId" clId="{BBEA2D05-3F96-4F48-810D-57CCBC4259E3}" dt="2023-04-26T10:27:49.745" v="0" actId="47"/>
        <pc:sldMkLst>
          <pc:docMk/>
          <pc:sldMk cId="977062528" sldId="3083"/>
        </pc:sldMkLst>
      </pc:sldChg>
      <pc:sldChg chg="del">
        <pc:chgData name="伊健 杜" userId="e69aded81da48593" providerId="LiveId" clId="{BBEA2D05-3F96-4F48-810D-57CCBC4259E3}" dt="2023-04-26T10:27:49.745" v="0" actId="47"/>
        <pc:sldMkLst>
          <pc:docMk/>
          <pc:sldMk cId="1030953924" sldId="3084"/>
        </pc:sldMkLst>
      </pc:sldChg>
      <pc:sldChg chg="del">
        <pc:chgData name="伊健 杜" userId="e69aded81da48593" providerId="LiveId" clId="{BBEA2D05-3F96-4F48-810D-57CCBC4259E3}" dt="2023-04-26T10:27:49.745" v="0" actId="47"/>
        <pc:sldMkLst>
          <pc:docMk/>
          <pc:sldMk cId="3593573711" sldId="3085"/>
        </pc:sldMkLst>
      </pc:sldChg>
      <pc:sldChg chg="del">
        <pc:chgData name="伊健 杜" userId="e69aded81da48593" providerId="LiveId" clId="{BBEA2D05-3F96-4F48-810D-57CCBC4259E3}" dt="2023-04-26T10:27:49.745" v="0" actId="47"/>
        <pc:sldMkLst>
          <pc:docMk/>
          <pc:sldMk cId="1612757008" sldId="3086"/>
        </pc:sldMkLst>
      </pc:sldChg>
      <pc:sldChg chg="addSp delSp modSp add del mod">
        <pc:chgData name="伊健 杜" userId="e69aded81da48593" providerId="LiveId" clId="{BBEA2D05-3F96-4F48-810D-57CCBC4259E3}" dt="2023-04-26T11:41:26.872" v="4335" actId="1076"/>
        <pc:sldMkLst>
          <pc:docMk/>
          <pc:sldMk cId="1142995573" sldId="3087"/>
        </pc:sldMkLst>
        <pc:spChg chg="del">
          <ac:chgData name="伊健 杜" userId="e69aded81da48593" providerId="LiveId" clId="{BBEA2D05-3F96-4F48-810D-57CCBC4259E3}" dt="2023-04-26T11:41:17.911" v="4317" actId="478"/>
          <ac:spMkLst>
            <pc:docMk/>
            <pc:sldMk cId="1142995573" sldId="3087"/>
            <ac:spMk id="2" creationId="{10304424-DB4A-36E7-9E0D-D32A5DD0F26C}"/>
          </ac:spMkLst>
        </pc:spChg>
        <pc:spChg chg="mod">
          <ac:chgData name="伊健 杜" userId="e69aded81da48593" providerId="LiveId" clId="{BBEA2D05-3F96-4F48-810D-57CCBC4259E3}" dt="2023-04-26T11:41:26.872" v="4335" actId="1076"/>
          <ac:spMkLst>
            <pc:docMk/>
            <pc:sldMk cId="1142995573" sldId="3087"/>
            <ac:spMk id="3" creationId="{90D857A6-C700-A4CE-6C24-391DC4FBEE19}"/>
          </ac:spMkLst>
        </pc:spChg>
        <pc:spChg chg="add del mod">
          <ac:chgData name="伊健 杜" userId="e69aded81da48593" providerId="LiveId" clId="{BBEA2D05-3F96-4F48-810D-57CCBC4259E3}" dt="2023-04-26T11:41:19.732" v="4318" actId="478"/>
          <ac:spMkLst>
            <pc:docMk/>
            <pc:sldMk cId="1142995573" sldId="3087"/>
            <ac:spMk id="5" creationId="{3151DFD3-A4B5-5513-BA03-0581CC802E34}"/>
          </ac:spMkLst>
        </pc:spChg>
      </pc:sldChg>
      <pc:sldChg chg="del">
        <pc:chgData name="伊健 杜" userId="e69aded81da48593" providerId="LiveId" clId="{BBEA2D05-3F96-4F48-810D-57CCBC4259E3}" dt="2023-04-26T10:27:49.745" v="0" actId="47"/>
        <pc:sldMkLst>
          <pc:docMk/>
          <pc:sldMk cId="2035675450" sldId="3088"/>
        </pc:sldMkLst>
      </pc:sldChg>
      <pc:sldChg chg="del">
        <pc:chgData name="伊健 杜" userId="e69aded81da48593" providerId="LiveId" clId="{BBEA2D05-3F96-4F48-810D-57CCBC4259E3}" dt="2023-04-26T10:27:49.745" v="0" actId="47"/>
        <pc:sldMkLst>
          <pc:docMk/>
          <pc:sldMk cId="3314252756" sldId="3089"/>
        </pc:sldMkLst>
      </pc:sldChg>
      <pc:sldChg chg="del">
        <pc:chgData name="伊健 杜" userId="e69aded81da48593" providerId="LiveId" clId="{BBEA2D05-3F96-4F48-810D-57CCBC4259E3}" dt="2023-04-26T10:27:49.745" v="0" actId="47"/>
        <pc:sldMkLst>
          <pc:docMk/>
          <pc:sldMk cId="2568692674" sldId="3090"/>
        </pc:sldMkLst>
      </pc:sldChg>
      <pc:sldChg chg="addSp delSp modSp add del mod">
        <pc:chgData name="伊健 杜" userId="e69aded81da48593" providerId="LiveId" clId="{BBEA2D05-3F96-4F48-810D-57CCBC4259E3}" dt="2023-04-26T11:41:43.293" v="4349"/>
        <pc:sldMkLst>
          <pc:docMk/>
          <pc:sldMk cId="339548982" sldId="3091"/>
        </pc:sldMkLst>
        <pc:spChg chg="del">
          <ac:chgData name="伊健 杜" userId="e69aded81da48593" providerId="LiveId" clId="{BBEA2D05-3F96-4F48-810D-57CCBC4259E3}" dt="2023-04-26T11:41:40.772" v="4337" actId="478"/>
          <ac:spMkLst>
            <pc:docMk/>
            <pc:sldMk cId="339548982" sldId="3091"/>
            <ac:spMk id="2" creationId="{10304424-DB4A-36E7-9E0D-D32A5DD0F26C}"/>
          </ac:spMkLst>
        </pc:spChg>
        <pc:spChg chg="mod">
          <ac:chgData name="伊健 杜" userId="e69aded81da48593" providerId="LiveId" clId="{BBEA2D05-3F96-4F48-810D-57CCBC4259E3}" dt="2023-04-26T11:41:43.293" v="4349"/>
          <ac:spMkLst>
            <pc:docMk/>
            <pc:sldMk cId="339548982" sldId="3091"/>
            <ac:spMk id="3" creationId="{90D857A6-C700-A4CE-6C24-391DC4FBEE19}"/>
          </ac:spMkLst>
        </pc:spChg>
        <pc:spChg chg="add mod">
          <ac:chgData name="伊健 杜" userId="e69aded81da48593" providerId="LiveId" clId="{BBEA2D05-3F96-4F48-810D-57CCBC4259E3}" dt="2023-04-26T11:41:40.772" v="4337" actId="478"/>
          <ac:spMkLst>
            <pc:docMk/>
            <pc:sldMk cId="339548982" sldId="3091"/>
            <ac:spMk id="5" creationId="{C43A0A18-7D8E-B157-0511-A65214F7C4AE}"/>
          </ac:spMkLst>
        </pc:spChg>
      </pc:sldChg>
      <pc:sldChg chg="del">
        <pc:chgData name="伊健 杜" userId="e69aded81da48593" providerId="LiveId" clId="{BBEA2D05-3F96-4F48-810D-57CCBC4259E3}" dt="2023-04-26T10:27:49.745" v="0" actId="47"/>
        <pc:sldMkLst>
          <pc:docMk/>
          <pc:sldMk cId="76447203" sldId="3092"/>
        </pc:sldMkLst>
      </pc:sldChg>
      <pc:sldChg chg="del">
        <pc:chgData name="伊健 杜" userId="e69aded81da48593" providerId="LiveId" clId="{BBEA2D05-3F96-4F48-810D-57CCBC4259E3}" dt="2023-04-26T10:27:49.745" v="0" actId="47"/>
        <pc:sldMkLst>
          <pc:docMk/>
          <pc:sldMk cId="2958712672" sldId="3093"/>
        </pc:sldMkLst>
      </pc:sldChg>
      <pc:sldChg chg="del">
        <pc:chgData name="伊健 杜" userId="e69aded81da48593" providerId="LiveId" clId="{BBEA2D05-3F96-4F48-810D-57CCBC4259E3}" dt="2023-04-26T10:27:49.745" v="0" actId="47"/>
        <pc:sldMkLst>
          <pc:docMk/>
          <pc:sldMk cId="1878174721" sldId="3094"/>
        </pc:sldMkLst>
      </pc:sldChg>
      <pc:sldChg chg="del">
        <pc:chgData name="伊健 杜" userId="e69aded81da48593" providerId="LiveId" clId="{BBEA2D05-3F96-4F48-810D-57CCBC4259E3}" dt="2023-04-26T10:27:49.745" v="0" actId="47"/>
        <pc:sldMkLst>
          <pc:docMk/>
          <pc:sldMk cId="892647309" sldId="3095"/>
        </pc:sldMkLst>
      </pc:sldChg>
      <pc:sldChg chg="del">
        <pc:chgData name="伊健 杜" userId="e69aded81da48593" providerId="LiveId" clId="{BBEA2D05-3F96-4F48-810D-57CCBC4259E3}" dt="2023-04-26T10:27:49.745" v="0" actId="47"/>
        <pc:sldMkLst>
          <pc:docMk/>
          <pc:sldMk cId="2886977146" sldId="3096"/>
        </pc:sldMkLst>
      </pc:sldChg>
      <pc:sldChg chg="addSp delSp modSp add del mod">
        <pc:chgData name="伊健 杜" userId="e69aded81da48593" providerId="LiveId" clId="{BBEA2D05-3F96-4F48-810D-57CCBC4259E3}" dt="2023-04-26T11:42:00.664" v="4363"/>
        <pc:sldMkLst>
          <pc:docMk/>
          <pc:sldMk cId="2420405008" sldId="3097"/>
        </pc:sldMkLst>
        <pc:spChg chg="del">
          <ac:chgData name="伊健 杜" userId="e69aded81da48593" providerId="LiveId" clId="{BBEA2D05-3F96-4F48-810D-57CCBC4259E3}" dt="2023-04-26T11:41:56.861" v="4351" actId="478"/>
          <ac:spMkLst>
            <pc:docMk/>
            <pc:sldMk cId="2420405008" sldId="3097"/>
            <ac:spMk id="2" creationId="{10304424-DB4A-36E7-9E0D-D32A5DD0F26C}"/>
          </ac:spMkLst>
        </pc:spChg>
        <pc:spChg chg="mod">
          <ac:chgData name="伊健 杜" userId="e69aded81da48593" providerId="LiveId" clId="{BBEA2D05-3F96-4F48-810D-57CCBC4259E3}" dt="2023-04-26T11:42:00.664" v="4363"/>
          <ac:spMkLst>
            <pc:docMk/>
            <pc:sldMk cId="2420405008" sldId="3097"/>
            <ac:spMk id="3" creationId="{90D857A6-C700-A4CE-6C24-391DC4FBEE19}"/>
          </ac:spMkLst>
        </pc:spChg>
        <pc:spChg chg="add mod">
          <ac:chgData name="伊健 杜" userId="e69aded81da48593" providerId="LiveId" clId="{BBEA2D05-3F96-4F48-810D-57CCBC4259E3}" dt="2023-04-26T11:41:56.861" v="4351" actId="478"/>
          <ac:spMkLst>
            <pc:docMk/>
            <pc:sldMk cId="2420405008" sldId="3097"/>
            <ac:spMk id="5" creationId="{3EFEBF90-E9B0-9BB0-0D42-5AB64DC0A353}"/>
          </ac:spMkLst>
        </pc:spChg>
      </pc:sldChg>
      <pc:sldChg chg="del">
        <pc:chgData name="伊健 杜" userId="e69aded81da48593" providerId="LiveId" clId="{BBEA2D05-3F96-4F48-810D-57CCBC4259E3}" dt="2023-04-26T10:27:49.745" v="0" actId="47"/>
        <pc:sldMkLst>
          <pc:docMk/>
          <pc:sldMk cId="2893888318" sldId="3098"/>
        </pc:sldMkLst>
      </pc:sldChg>
      <pc:sldChg chg="del">
        <pc:chgData name="伊健 杜" userId="e69aded81da48593" providerId="LiveId" clId="{BBEA2D05-3F96-4F48-810D-57CCBC4259E3}" dt="2023-04-26T10:27:49.745" v="0" actId="47"/>
        <pc:sldMkLst>
          <pc:docMk/>
          <pc:sldMk cId="2948498220" sldId="3099"/>
        </pc:sldMkLst>
      </pc:sldChg>
      <pc:sldChg chg="del">
        <pc:chgData name="伊健 杜" userId="e69aded81da48593" providerId="LiveId" clId="{BBEA2D05-3F96-4F48-810D-57CCBC4259E3}" dt="2023-04-26T10:28:32.190" v="1" actId="47"/>
        <pc:sldMkLst>
          <pc:docMk/>
          <pc:sldMk cId="13548753" sldId="3100"/>
        </pc:sldMkLst>
      </pc:sldChg>
      <pc:sldChg chg="modSp mod">
        <pc:chgData name="伊健 杜" userId="e69aded81da48593" providerId="LiveId" clId="{BBEA2D05-3F96-4F48-810D-57CCBC4259E3}" dt="2023-04-26T14:15:57.456" v="4609"/>
        <pc:sldMkLst>
          <pc:docMk/>
          <pc:sldMk cId="2435270238" sldId="3101"/>
        </pc:sldMkLst>
        <pc:spChg chg="mod">
          <ac:chgData name="伊健 杜" userId="e69aded81da48593" providerId="LiveId" clId="{BBEA2D05-3F96-4F48-810D-57CCBC4259E3}" dt="2023-04-26T10:29:46.850" v="9" actId="1076"/>
          <ac:spMkLst>
            <pc:docMk/>
            <pc:sldMk cId="2435270238" sldId="3101"/>
            <ac:spMk id="2" creationId="{10304424-DB4A-36E7-9E0D-D32A5DD0F26C}"/>
          </ac:spMkLst>
        </pc:spChg>
        <pc:spChg chg="mod">
          <ac:chgData name="伊健 杜" userId="e69aded81da48593" providerId="LiveId" clId="{BBEA2D05-3F96-4F48-810D-57CCBC4259E3}" dt="2023-04-26T14:15:57.456" v="4609"/>
          <ac:spMkLst>
            <pc:docMk/>
            <pc:sldMk cId="2435270238" sldId="3101"/>
            <ac:spMk id="3" creationId="{90D857A6-C700-A4CE-6C24-391DC4FBEE19}"/>
          </ac:spMkLst>
        </pc:spChg>
      </pc:sldChg>
      <pc:sldChg chg="del">
        <pc:chgData name="伊健 杜" userId="e69aded81da48593" providerId="LiveId" clId="{BBEA2D05-3F96-4F48-810D-57CCBC4259E3}" dt="2023-04-26T10:27:49.745" v="0" actId="47"/>
        <pc:sldMkLst>
          <pc:docMk/>
          <pc:sldMk cId="3388997189" sldId="3103"/>
        </pc:sldMkLst>
      </pc:sldChg>
      <pc:sldChg chg="addSp delSp modSp mod">
        <pc:chgData name="伊健 杜" userId="e69aded81da48593" providerId="LiveId" clId="{BBEA2D05-3F96-4F48-810D-57CCBC4259E3}" dt="2023-04-26T10:29:58.704" v="14" actId="478"/>
        <pc:sldMkLst>
          <pc:docMk/>
          <pc:sldMk cId="3490305363" sldId="3104"/>
        </pc:sldMkLst>
        <pc:spChg chg="add del mod">
          <ac:chgData name="伊健 杜" userId="e69aded81da48593" providerId="LiveId" clId="{BBEA2D05-3F96-4F48-810D-57CCBC4259E3}" dt="2023-04-26T10:29:58.704" v="14" actId="478"/>
          <ac:spMkLst>
            <pc:docMk/>
            <pc:sldMk cId="3490305363" sldId="3104"/>
            <ac:spMk id="3" creationId="{FC3889DE-7359-BBDD-C366-4F893795EE95}"/>
          </ac:spMkLst>
        </pc:spChg>
      </pc:sldChg>
      <pc:sldChg chg="addSp delSp modSp add mod">
        <pc:chgData name="伊健 杜" userId="e69aded81da48593" providerId="LiveId" clId="{BBEA2D05-3F96-4F48-810D-57CCBC4259E3}" dt="2023-04-26T12:08:01.984" v="4498"/>
        <pc:sldMkLst>
          <pc:docMk/>
          <pc:sldMk cId="1201094880" sldId="3105"/>
        </pc:sldMkLst>
        <pc:spChg chg="del">
          <ac:chgData name="伊健 杜" userId="e69aded81da48593" providerId="LiveId" clId="{BBEA2D05-3F96-4F48-810D-57CCBC4259E3}" dt="2023-04-26T10:29:53.046" v="10" actId="478"/>
          <ac:spMkLst>
            <pc:docMk/>
            <pc:sldMk cId="1201094880" sldId="3105"/>
            <ac:spMk id="2" creationId="{10304424-DB4A-36E7-9E0D-D32A5DD0F26C}"/>
          </ac:spMkLst>
        </pc:spChg>
        <pc:spChg chg="mod">
          <ac:chgData name="伊健 杜" userId="e69aded81da48593" providerId="LiveId" clId="{BBEA2D05-3F96-4F48-810D-57CCBC4259E3}" dt="2023-04-26T12:08:01.984" v="4498"/>
          <ac:spMkLst>
            <pc:docMk/>
            <pc:sldMk cId="1201094880" sldId="3105"/>
            <ac:spMk id="3" creationId="{90D857A6-C700-A4CE-6C24-391DC4FBEE19}"/>
          </ac:spMkLst>
        </pc:spChg>
        <pc:spChg chg="add del mod">
          <ac:chgData name="伊健 杜" userId="e69aded81da48593" providerId="LiveId" clId="{BBEA2D05-3F96-4F48-810D-57CCBC4259E3}" dt="2023-04-26T10:30:01.947" v="16" actId="478"/>
          <ac:spMkLst>
            <pc:docMk/>
            <pc:sldMk cId="1201094880" sldId="3105"/>
            <ac:spMk id="5" creationId="{8D3628E8-B23D-35CA-8C86-A047CCEC5C4F}"/>
          </ac:spMkLst>
        </pc:spChg>
        <pc:spChg chg="add mod">
          <ac:chgData name="伊健 杜" userId="e69aded81da48593" providerId="LiveId" clId="{BBEA2D05-3F96-4F48-810D-57CCBC4259E3}" dt="2023-04-26T10:29:59.681" v="15"/>
          <ac:spMkLst>
            <pc:docMk/>
            <pc:sldMk cId="1201094880" sldId="3105"/>
            <ac:spMk id="6" creationId="{A389587A-1C80-0902-76F0-B1A7C1FC1849}"/>
          </ac:spMkLst>
        </pc:spChg>
        <pc:picChg chg="del">
          <ac:chgData name="伊健 杜" userId="e69aded81da48593" providerId="LiveId" clId="{BBEA2D05-3F96-4F48-810D-57CCBC4259E3}" dt="2023-04-26T10:30:21.481" v="74" actId="478"/>
          <ac:picMkLst>
            <pc:docMk/>
            <pc:sldMk cId="1201094880" sldId="3105"/>
            <ac:picMk id="2050" creationId="{FD6D7730-8445-AA78-07EF-6B7A0FCD572B}"/>
          </ac:picMkLst>
        </pc:picChg>
        <pc:picChg chg="add mod">
          <ac:chgData name="伊健 杜" userId="e69aded81da48593" providerId="LiveId" clId="{BBEA2D05-3F96-4F48-810D-57CCBC4259E3}" dt="2023-04-26T11:45:31.423" v="4380" actId="1076"/>
          <ac:picMkLst>
            <pc:docMk/>
            <pc:sldMk cId="1201094880" sldId="3105"/>
            <ac:picMk id="5122" creationId="{5DC7AE6E-7593-BCE4-567A-31DB68530BC1}"/>
          </ac:picMkLst>
        </pc:picChg>
      </pc:sldChg>
      <pc:sldChg chg="addSp modSp add mod">
        <pc:chgData name="伊健 杜" userId="e69aded81da48593" providerId="LiveId" clId="{BBEA2D05-3F96-4F48-810D-57CCBC4259E3}" dt="2023-04-26T12:08:01.984" v="4498"/>
        <pc:sldMkLst>
          <pc:docMk/>
          <pc:sldMk cId="1477705699" sldId="3106"/>
        </pc:sldMkLst>
        <pc:spChg chg="mod">
          <ac:chgData name="伊健 杜" userId="e69aded81da48593" providerId="LiveId" clId="{BBEA2D05-3F96-4F48-810D-57CCBC4259E3}" dt="2023-04-26T12:08:01.984" v="4498"/>
          <ac:spMkLst>
            <pc:docMk/>
            <pc:sldMk cId="1477705699" sldId="3106"/>
            <ac:spMk id="3" creationId="{90D857A6-C700-A4CE-6C24-391DC4FBEE19}"/>
          </ac:spMkLst>
        </pc:spChg>
        <pc:picChg chg="add mod">
          <ac:chgData name="伊健 杜" userId="e69aded81da48593" providerId="LiveId" clId="{BBEA2D05-3F96-4F48-810D-57CCBC4259E3}" dt="2023-04-26T11:45:42.654" v="4384" actId="1076"/>
          <ac:picMkLst>
            <pc:docMk/>
            <pc:sldMk cId="1477705699" sldId="3106"/>
            <ac:picMk id="6146" creationId="{0AB60445-7363-B03C-1A13-B1F1F9424522}"/>
          </ac:picMkLst>
        </pc:picChg>
      </pc:sldChg>
      <pc:sldChg chg="addSp modSp add mod">
        <pc:chgData name="伊健 杜" userId="e69aded81da48593" providerId="LiveId" clId="{BBEA2D05-3F96-4F48-810D-57CCBC4259E3}" dt="2023-04-26T12:08:01.984" v="4498"/>
        <pc:sldMkLst>
          <pc:docMk/>
          <pc:sldMk cId="3778566199" sldId="3107"/>
        </pc:sldMkLst>
        <pc:spChg chg="mod">
          <ac:chgData name="伊健 杜" userId="e69aded81da48593" providerId="LiveId" clId="{BBEA2D05-3F96-4F48-810D-57CCBC4259E3}" dt="2023-04-26T12:08:01.984" v="4498"/>
          <ac:spMkLst>
            <pc:docMk/>
            <pc:sldMk cId="3778566199" sldId="3107"/>
            <ac:spMk id="3" creationId="{90D857A6-C700-A4CE-6C24-391DC4FBEE19}"/>
          </ac:spMkLst>
        </pc:spChg>
        <pc:spChg chg="mod">
          <ac:chgData name="伊健 杜" userId="e69aded81da48593" providerId="LiveId" clId="{BBEA2D05-3F96-4F48-810D-57CCBC4259E3}" dt="2023-04-26T10:32:55.574" v="328" actId="20577"/>
          <ac:spMkLst>
            <pc:docMk/>
            <pc:sldMk cId="3778566199" sldId="3107"/>
            <ac:spMk id="6" creationId="{A389587A-1C80-0902-76F0-B1A7C1FC1849}"/>
          </ac:spMkLst>
        </pc:spChg>
        <pc:picChg chg="add mod">
          <ac:chgData name="伊健 杜" userId="e69aded81da48593" providerId="LiveId" clId="{BBEA2D05-3F96-4F48-810D-57CCBC4259E3}" dt="2023-04-26T11:46:08.842" v="4387" actId="1076"/>
          <ac:picMkLst>
            <pc:docMk/>
            <pc:sldMk cId="3778566199" sldId="3107"/>
            <ac:picMk id="7170" creationId="{B282F1E6-4516-25D5-E2A2-18332436AEB4}"/>
          </ac:picMkLst>
        </pc:picChg>
      </pc:sldChg>
      <pc:sldChg chg="addSp modSp add">
        <pc:chgData name="伊健 杜" userId="e69aded81da48593" providerId="LiveId" clId="{BBEA2D05-3F96-4F48-810D-57CCBC4259E3}" dt="2023-04-26T12:08:01.984" v="4498"/>
        <pc:sldMkLst>
          <pc:docMk/>
          <pc:sldMk cId="1223428417" sldId="3108"/>
        </pc:sldMkLst>
        <pc:spChg chg="mod">
          <ac:chgData name="伊健 杜" userId="e69aded81da48593" providerId="LiveId" clId="{BBEA2D05-3F96-4F48-810D-57CCBC4259E3}" dt="2023-04-26T12:08:01.984" v="4498"/>
          <ac:spMkLst>
            <pc:docMk/>
            <pc:sldMk cId="1223428417" sldId="3108"/>
            <ac:spMk id="3" creationId="{90D857A6-C700-A4CE-6C24-391DC4FBEE19}"/>
          </ac:spMkLst>
        </pc:spChg>
        <pc:picChg chg="add mod">
          <ac:chgData name="伊健 杜" userId="e69aded81da48593" providerId="LiveId" clId="{BBEA2D05-3F96-4F48-810D-57CCBC4259E3}" dt="2023-04-26T11:47:36.019" v="4402" actId="1076"/>
          <ac:picMkLst>
            <pc:docMk/>
            <pc:sldMk cId="1223428417" sldId="3108"/>
            <ac:picMk id="10242" creationId="{538C0C72-34B4-79D5-E2DB-93A44832DE1C}"/>
          </ac:picMkLst>
        </pc:picChg>
        <pc:picChg chg="add mod">
          <ac:chgData name="伊健 杜" userId="e69aded81da48593" providerId="LiveId" clId="{BBEA2D05-3F96-4F48-810D-57CCBC4259E3}" dt="2023-04-26T11:48:01.062" v="4404" actId="14100"/>
          <ac:picMkLst>
            <pc:docMk/>
            <pc:sldMk cId="1223428417" sldId="3108"/>
            <ac:picMk id="10244" creationId="{C4E1328A-3066-BD5C-0A96-F33CF8942E80}"/>
          </ac:picMkLst>
        </pc:picChg>
      </pc:sldChg>
      <pc:sldChg chg="addSp modSp add mod">
        <pc:chgData name="伊健 杜" userId="e69aded81da48593" providerId="LiveId" clId="{BBEA2D05-3F96-4F48-810D-57CCBC4259E3}" dt="2023-04-26T12:08:01.984" v="4498"/>
        <pc:sldMkLst>
          <pc:docMk/>
          <pc:sldMk cId="2051964466" sldId="3109"/>
        </pc:sldMkLst>
        <pc:spChg chg="mod">
          <ac:chgData name="伊健 杜" userId="e69aded81da48593" providerId="LiveId" clId="{BBEA2D05-3F96-4F48-810D-57CCBC4259E3}" dt="2023-04-26T12:08:01.984" v="4498"/>
          <ac:spMkLst>
            <pc:docMk/>
            <pc:sldMk cId="2051964466" sldId="3109"/>
            <ac:spMk id="3" creationId="{90D857A6-C700-A4CE-6C24-391DC4FBEE19}"/>
          </ac:spMkLst>
        </pc:spChg>
        <pc:spChg chg="mod">
          <ac:chgData name="伊健 杜" userId="e69aded81da48593" providerId="LiveId" clId="{BBEA2D05-3F96-4F48-810D-57CCBC4259E3}" dt="2023-04-26T10:33:51.436" v="477"/>
          <ac:spMkLst>
            <pc:docMk/>
            <pc:sldMk cId="2051964466" sldId="3109"/>
            <ac:spMk id="6" creationId="{A389587A-1C80-0902-76F0-B1A7C1FC1849}"/>
          </ac:spMkLst>
        </pc:spChg>
        <pc:picChg chg="add mod">
          <ac:chgData name="伊健 杜" userId="e69aded81da48593" providerId="LiveId" clId="{BBEA2D05-3F96-4F48-810D-57CCBC4259E3}" dt="2023-04-26T11:46:57.108" v="4393" actId="1076"/>
          <ac:picMkLst>
            <pc:docMk/>
            <pc:sldMk cId="2051964466" sldId="3109"/>
            <ac:picMk id="8194" creationId="{9BCE6C4A-AAA4-EEAB-9CCD-88BA7FAA4819}"/>
          </ac:picMkLst>
        </pc:picChg>
        <pc:picChg chg="add mod">
          <ac:chgData name="伊健 杜" userId="e69aded81da48593" providerId="LiveId" clId="{BBEA2D05-3F96-4F48-810D-57CCBC4259E3}" dt="2023-04-26T11:46:59.716" v="4395" actId="1076"/>
          <ac:picMkLst>
            <pc:docMk/>
            <pc:sldMk cId="2051964466" sldId="3109"/>
            <ac:picMk id="8196" creationId="{26081031-3BB5-29F0-29FD-9B463DE9E32B}"/>
          </ac:picMkLst>
        </pc:picChg>
      </pc:sldChg>
      <pc:sldChg chg="addSp modSp add mod">
        <pc:chgData name="伊健 杜" userId="e69aded81da48593" providerId="LiveId" clId="{BBEA2D05-3F96-4F48-810D-57CCBC4259E3}" dt="2023-04-26T14:27:41.792" v="4610"/>
        <pc:sldMkLst>
          <pc:docMk/>
          <pc:sldMk cId="3492999791" sldId="3110"/>
        </pc:sldMkLst>
        <pc:spChg chg="mod">
          <ac:chgData name="伊健 杜" userId="e69aded81da48593" providerId="LiveId" clId="{BBEA2D05-3F96-4F48-810D-57CCBC4259E3}" dt="2023-04-26T12:08:01.984" v="4498"/>
          <ac:spMkLst>
            <pc:docMk/>
            <pc:sldMk cId="3492999791" sldId="3110"/>
            <ac:spMk id="3" creationId="{90D857A6-C700-A4CE-6C24-391DC4FBEE19}"/>
          </ac:spMkLst>
        </pc:spChg>
        <pc:picChg chg="add">
          <ac:chgData name="伊健 杜" userId="e69aded81da48593" providerId="LiveId" clId="{BBEA2D05-3F96-4F48-810D-57CCBC4259E3}" dt="2023-04-26T14:27:41.792" v="4610"/>
          <ac:picMkLst>
            <pc:docMk/>
            <pc:sldMk cId="3492999791" sldId="3110"/>
            <ac:picMk id="2050" creationId="{C965A23F-1A73-377D-1DA8-1309FB95A68F}"/>
          </ac:picMkLst>
        </pc:picChg>
        <pc:picChg chg="add mod">
          <ac:chgData name="伊健 杜" userId="e69aded81da48593" providerId="LiveId" clId="{BBEA2D05-3F96-4F48-810D-57CCBC4259E3}" dt="2023-04-26T11:47:19.429" v="4398" actId="1076"/>
          <ac:picMkLst>
            <pc:docMk/>
            <pc:sldMk cId="3492999791" sldId="3110"/>
            <ac:picMk id="9218" creationId="{39A1FB86-39C6-F169-71A2-628B91C00FBA}"/>
          </ac:picMkLst>
        </pc:picChg>
      </pc:sldChg>
      <pc:sldChg chg="add del">
        <pc:chgData name="伊健 杜" userId="e69aded81da48593" providerId="LiveId" clId="{BBEA2D05-3F96-4F48-810D-57CCBC4259E3}" dt="2023-04-26T10:34:53.628" v="538" actId="47"/>
        <pc:sldMkLst>
          <pc:docMk/>
          <pc:sldMk cId="1110147979" sldId="3111"/>
        </pc:sldMkLst>
      </pc:sldChg>
      <pc:sldChg chg="addSp delSp modSp add mod">
        <pc:chgData name="伊健 杜" userId="e69aded81da48593" providerId="LiveId" clId="{BBEA2D05-3F96-4F48-810D-57CCBC4259E3}" dt="2023-04-26T12:08:01.984" v="4498"/>
        <pc:sldMkLst>
          <pc:docMk/>
          <pc:sldMk cId="1358809161" sldId="3111"/>
        </pc:sldMkLst>
        <pc:spChg chg="del mod">
          <ac:chgData name="伊健 杜" userId="e69aded81da48593" providerId="LiveId" clId="{BBEA2D05-3F96-4F48-810D-57CCBC4259E3}" dt="2023-04-26T10:36:58.753" v="617" actId="478"/>
          <ac:spMkLst>
            <pc:docMk/>
            <pc:sldMk cId="1358809161" sldId="3111"/>
            <ac:spMk id="2" creationId="{10304424-DB4A-36E7-9E0D-D32A5DD0F26C}"/>
          </ac:spMkLst>
        </pc:spChg>
        <pc:spChg chg="mod">
          <ac:chgData name="伊健 杜" userId="e69aded81da48593" providerId="LiveId" clId="{BBEA2D05-3F96-4F48-810D-57CCBC4259E3}" dt="2023-04-26T12:08:01.984" v="4498"/>
          <ac:spMkLst>
            <pc:docMk/>
            <pc:sldMk cId="1358809161" sldId="3111"/>
            <ac:spMk id="3" creationId="{90D857A6-C700-A4CE-6C24-391DC4FBEE19}"/>
          </ac:spMkLst>
        </pc:spChg>
        <pc:spChg chg="add del mod">
          <ac:chgData name="伊健 杜" userId="e69aded81da48593" providerId="LiveId" clId="{BBEA2D05-3F96-4F48-810D-57CCBC4259E3}" dt="2023-04-26T10:37:17.856" v="619" actId="478"/>
          <ac:spMkLst>
            <pc:docMk/>
            <pc:sldMk cId="1358809161" sldId="3111"/>
            <ac:spMk id="5" creationId="{7C44C6FF-FF82-B6FA-DD2F-DF4A6B6AE2C3}"/>
          </ac:spMkLst>
        </pc:spChg>
        <pc:spChg chg="add mod">
          <ac:chgData name="伊健 杜" userId="e69aded81da48593" providerId="LiveId" clId="{BBEA2D05-3F96-4F48-810D-57CCBC4259E3}" dt="2023-04-26T10:37:32.847" v="636"/>
          <ac:spMkLst>
            <pc:docMk/>
            <pc:sldMk cId="1358809161" sldId="3111"/>
            <ac:spMk id="6" creationId="{C2BE400F-5072-43BE-1839-9E2F61835E69}"/>
          </ac:spMkLst>
        </pc:spChg>
        <pc:picChg chg="add mod">
          <ac:chgData name="伊健 杜" userId="e69aded81da48593" providerId="LiveId" clId="{BBEA2D05-3F96-4F48-810D-57CCBC4259E3}" dt="2023-04-26T11:43:58.888" v="4372" actId="1076"/>
          <ac:picMkLst>
            <pc:docMk/>
            <pc:sldMk cId="1358809161" sldId="3111"/>
            <ac:picMk id="7" creationId="{1A9A82A8-BAE0-785E-9927-1E5E69AD3CDA}"/>
          </ac:picMkLst>
        </pc:picChg>
        <pc:picChg chg="del">
          <ac:chgData name="伊健 杜" userId="e69aded81da48593" providerId="LiveId" clId="{BBEA2D05-3F96-4F48-810D-57CCBC4259E3}" dt="2023-04-26T10:35:40.592" v="555" actId="478"/>
          <ac:picMkLst>
            <pc:docMk/>
            <pc:sldMk cId="1358809161" sldId="3111"/>
            <ac:picMk id="2050" creationId="{FD6D7730-8445-AA78-07EF-6B7A0FCD572B}"/>
          </ac:picMkLst>
        </pc:picChg>
      </pc:sldChg>
      <pc:sldChg chg="addSp delSp modSp add mod">
        <pc:chgData name="伊健 杜" userId="e69aded81da48593" providerId="LiveId" clId="{BBEA2D05-3F96-4F48-810D-57CCBC4259E3}" dt="2023-04-26T12:08:01.984" v="4498"/>
        <pc:sldMkLst>
          <pc:docMk/>
          <pc:sldMk cId="4136756458" sldId="3112"/>
        </pc:sldMkLst>
        <pc:spChg chg="del mod">
          <ac:chgData name="伊健 杜" userId="e69aded81da48593" providerId="LiveId" clId="{BBEA2D05-3F96-4F48-810D-57CCBC4259E3}" dt="2023-04-26T10:36:56.770" v="616" actId="478"/>
          <ac:spMkLst>
            <pc:docMk/>
            <pc:sldMk cId="4136756458" sldId="3112"/>
            <ac:spMk id="2" creationId="{10304424-DB4A-36E7-9E0D-D32A5DD0F26C}"/>
          </ac:spMkLst>
        </pc:spChg>
        <pc:spChg chg="mod">
          <ac:chgData name="伊健 杜" userId="e69aded81da48593" providerId="LiveId" clId="{BBEA2D05-3F96-4F48-810D-57CCBC4259E3}" dt="2023-04-26T12:08:01.984" v="4498"/>
          <ac:spMkLst>
            <pc:docMk/>
            <pc:sldMk cId="4136756458" sldId="3112"/>
            <ac:spMk id="3" creationId="{90D857A6-C700-A4CE-6C24-391DC4FBEE19}"/>
          </ac:spMkLst>
        </pc:spChg>
        <pc:spChg chg="add del mod">
          <ac:chgData name="伊健 杜" userId="e69aded81da48593" providerId="LiveId" clId="{BBEA2D05-3F96-4F48-810D-57CCBC4259E3}" dt="2023-04-26T10:37:43.665" v="638" actId="478"/>
          <ac:spMkLst>
            <pc:docMk/>
            <pc:sldMk cId="4136756458" sldId="3112"/>
            <ac:spMk id="5" creationId="{2F09D09D-228D-CC94-D259-9B7E334D50CE}"/>
          </ac:spMkLst>
        </pc:spChg>
        <pc:spChg chg="add mod">
          <ac:chgData name="伊健 杜" userId="e69aded81da48593" providerId="LiveId" clId="{BBEA2D05-3F96-4F48-810D-57CCBC4259E3}" dt="2023-04-26T10:37:39.398" v="637"/>
          <ac:spMkLst>
            <pc:docMk/>
            <pc:sldMk cId="4136756458" sldId="3112"/>
            <ac:spMk id="6" creationId="{DB194A04-67AE-C1A1-200B-4A2A143449DF}"/>
          </ac:spMkLst>
        </pc:spChg>
        <pc:picChg chg="add mod">
          <ac:chgData name="伊健 杜" userId="e69aded81da48593" providerId="LiveId" clId="{BBEA2D05-3F96-4F48-810D-57CCBC4259E3}" dt="2023-04-26T11:43:09.100" v="4370" actId="1076"/>
          <ac:picMkLst>
            <pc:docMk/>
            <pc:sldMk cId="4136756458" sldId="3112"/>
            <ac:picMk id="1026" creationId="{736685CC-1B4D-1048-92EF-5EFC89E27112}"/>
          </ac:picMkLst>
        </pc:picChg>
      </pc:sldChg>
      <pc:sldChg chg="addSp delSp modSp new mod">
        <pc:chgData name="伊健 杜" userId="e69aded81da48593" providerId="LiveId" clId="{BBEA2D05-3F96-4F48-810D-57CCBC4259E3}" dt="2023-04-26T11:42:27.146" v="4366" actId="1076"/>
        <pc:sldMkLst>
          <pc:docMk/>
          <pc:sldMk cId="212158445" sldId="3113"/>
        </pc:sldMkLst>
        <pc:spChg chg="del">
          <ac:chgData name="伊健 杜" userId="e69aded81da48593" providerId="LiveId" clId="{BBEA2D05-3F96-4F48-810D-57CCBC4259E3}" dt="2023-04-26T10:37:48.819" v="640" actId="478"/>
          <ac:spMkLst>
            <pc:docMk/>
            <pc:sldMk cId="212158445" sldId="3113"/>
            <ac:spMk id="2" creationId="{DF37B43F-BE58-F577-AB17-59B83BEBF62F}"/>
          </ac:spMkLst>
        </pc:spChg>
        <pc:spChg chg="del">
          <ac:chgData name="伊健 杜" userId="e69aded81da48593" providerId="LiveId" clId="{BBEA2D05-3F96-4F48-810D-57CCBC4259E3}" dt="2023-04-26T10:37:48.819" v="640" actId="478"/>
          <ac:spMkLst>
            <pc:docMk/>
            <pc:sldMk cId="212158445" sldId="3113"/>
            <ac:spMk id="3" creationId="{360F5864-B97E-B9DF-C996-34D59C6877DC}"/>
          </ac:spMkLst>
        </pc:spChg>
        <pc:picChg chg="add mod">
          <ac:chgData name="伊健 杜" userId="e69aded81da48593" providerId="LiveId" clId="{BBEA2D05-3F96-4F48-810D-57CCBC4259E3}" dt="2023-04-26T11:42:27.146" v="4366" actId="1076"/>
          <ac:picMkLst>
            <pc:docMk/>
            <pc:sldMk cId="212158445" sldId="3113"/>
            <ac:picMk id="4" creationId="{D647E2DF-1DBE-78EE-BF28-473A0EFF7543}"/>
          </ac:picMkLst>
        </pc:picChg>
      </pc:sldChg>
      <pc:sldChg chg="addSp modSp add">
        <pc:chgData name="伊健 杜" userId="e69aded81da48593" providerId="LiveId" clId="{BBEA2D05-3F96-4F48-810D-57CCBC4259E3}" dt="2023-04-26T11:44:40.225" v="4376" actId="1076"/>
        <pc:sldMkLst>
          <pc:docMk/>
          <pc:sldMk cId="643245522" sldId="3114"/>
        </pc:sldMkLst>
        <pc:picChg chg="add mod">
          <ac:chgData name="伊健 杜" userId="e69aded81da48593" providerId="LiveId" clId="{BBEA2D05-3F96-4F48-810D-57CCBC4259E3}" dt="2023-04-26T11:44:40.225" v="4376" actId="1076"/>
          <ac:picMkLst>
            <pc:docMk/>
            <pc:sldMk cId="643245522" sldId="3114"/>
            <ac:picMk id="3074" creationId="{555113B9-10F4-D2E9-FD1F-DD6C96E1EB09}"/>
          </ac:picMkLst>
        </pc:picChg>
      </pc:sldChg>
      <pc:sldChg chg="addSp add">
        <pc:chgData name="伊健 杜" userId="e69aded81da48593" providerId="LiveId" clId="{BBEA2D05-3F96-4F48-810D-57CCBC4259E3}" dt="2023-04-26T11:45:14.673" v="4377"/>
        <pc:sldMkLst>
          <pc:docMk/>
          <pc:sldMk cId="233886041" sldId="3115"/>
        </pc:sldMkLst>
        <pc:picChg chg="add">
          <ac:chgData name="伊健 杜" userId="e69aded81da48593" providerId="LiveId" clId="{BBEA2D05-3F96-4F48-810D-57CCBC4259E3}" dt="2023-04-26T11:45:14.673" v="4377"/>
          <ac:picMkLst>
            <pc:docMk/>
            <pc:sldMk cId="233886041" sldId="3115"/>
            <ac:picMk id="4098" creationId="{BA8DC273-4138-6745-E315-E1869BE8A529}"/>
          </ac:picMkLst>
        </pc:picChg>
      </pc:sldChg>
      <pc:sldChg chg="addSp modSp add mod">
        <pc:chgData name="伊健 杜" userId="e69aded81da48593" providerId="LiveId" clId="{BBEA2D05-3F96-4F48-810D-57CCBC4259E3}" dt="2023-04-26T12:08:01.984" v="4498"/>
        <pc:sldMkLst>
          <pc:docMk/>
          <pc:sldMk cId="3329839471" sldId="3116"/>
        </pc:sldMkLst>
        <pc:spChg chg="mod">
          <ac:chgData name="伊健 杜" userId="e69aded81da48593" providerId="LiveId" clId="{BBEA2D05-3F96-4F48-810D-57CCBC4259E3}" dt="2023-04-26T12:08:01.984" v="4498"/>
          <ac:spMkLst>
            <pc:docMk/>
            <pc:sldMk cId="3329839471" sldId="3116"/>
            <ac:spMk id="3" creationId="{90D857A6-C700-A4CE-6C24-391DC4FBEE19}"/>
          </ac:spMkLst>
        </pc:spChg>
        <pc:spChg chg="mod">
          <ac:chgData name="伊健 杜" userId="e69aded81da48593" providerId="LiveId" clId="{BBEA2D05-3F96-4F48-810D-57CCBC4259E3}" dt="2023-04-26T12:08:01.984" v="4498"/>
          <ac:spMkLst>
            <pc:docMk/>
            <pc:sldMk cId="3329839471" sldId="3116"/>
            <ac:spMk id="6" creationId="{C2BE400F-5072-43BE-1839-9E2F61835E69}"/>
          </ac:spMkLst>
        </pc:spChg>
        <pc:picChg chg="add mod">
          <ac:chgData name="伊健 杜" userId="e69aded81da48593" providerId="LiveId" clId="{BBEA2D05-3F96-4F48-810D-57CCBC4259E3}" dt="2023-04-26T11:48:39.441" v="4407" actId="1076"/>
          <ac:picMkLst>
            <pc:docMk/>
            <pc:sldMk cId="3329839471" sldId="3116"/>
            <ac:picMk id="11266" creationId="{747F731C-9CAB-D7C2-4A63-E181E064E0BA}"/>
          </ac:picMkLst>
        </pc:picChg>
      </pc:sldChg>
      <pc:sldChg chg="addSp modSp add mod">
        <pc:chgData name="伊健 杜" userId="e69aded81da48593" providerId="LiveId" clId="{BBEA2D05-3F96-4F48-810D-57CCBC4259E3}" dt="2023-04-26T12:08:01.984" v="4498"/>
        <pc:sldMkLst>
          <pc:docMk/>
          <pc:sldMk cId="1706874109" sldId="3117"/>
        </pc:sldMkLst>
        <pc:spChg chg="mod">
          <ac:chgData name="伊健 杜" userId="e69aded81da48593" providerId="LiveId" clId="{BBEA2D05-3F96-4F48-810D-57CCBC4259E3}" dt="2023-04-26T12:08:01.984" v="4498"/>
          <ac:spMkLst>
            <pc:docMk/>
            <pc:sldMk cId="1706874109" sldId="3117"/>
            <ac:spMk id="3" creationId="{90D857A6-C700-A4CE-6C24-391DC4FBEE19}"/>
          </ac:spMkLst>
        </pc:spChg>
        <pc:spChg chg="mod">
          <ac:chgData name="伊健 杜" userId="e69aded81da48593" providerId="LiveId" clId="{BBEA2D05-3F96-4F48-810D-57CCBC4259E3}" dt="2023-04-26T12:08:01.984" v="4498"/>
          <ac:spMkLst>
            <pc:docMk/>
            <pc:sldMk cId="1706874109" sldId="3117"/>
            <ac:spMk id="6" creationId="{C2BE400F-5072-43BE-1839-9E2F61835E69}"/>
          </ac:spMkLst>
        </pc:spChg>
        <pc:picChg chg="add mod">
          <ac:chgData name="伊健 杜" userId="e69aded81da48593" providerId="LiveId" clId="{BBEA2D05-3F96-4F48-810D-57CCBC4259E3}" dt="2023-04-26T11:49:24.025" v="4410" actId="1076"/>
          <ac:picMkLst>
            <pc:docMk/>
            <pc:sldMk cId="1706874109" sldId="3117"/>
            <ac:picMk id="2" creationId="{A80AC5F9-7DA7-A428-ABCD-B452C3EA681C}"/>
          </ac:picMkLst>
        </pc:picChg>
      </pc:sldChg>
      <pc:sldChg chg="modSp add mod">
        <pc:chgData name="伊健 杜" userId="e69aded81da48593" providerId="LiveId" clId="{BBEA2D05-3F96-4F48-810D-57CCBC4259E3}" dt="2023-04-26T12:08:01.984" v="4498"/>
        <pc:sldMkLst>
          <pc:docMk/>
          <pc:sldMk cId="1515057194" sldId="3118"/>
        </pc:sldMkLst>
        <pc:spChg chg="mod">
          <ac:chgData name="伊健 杜" userId="e69aded81da48593" providerId="LiveId" clId="{BBEA2D05-3F96-4F48-810D-57CCBC4259E3}" dt="2023-04-26T12:08:01.984" v="4498"/>
          <ac:spMkLst>
            <pc:docMk/>
            <pc:sldMk cId="1515057194" sldId="3118"/>
            <ac:spMk id="2" creationId="{B53539EB-9C46-5752-F286-0D8E863326C5}"/>
          </ac:spMkLst>
        </pc:spChg>
      </pc:sldChg>
      <pc:sldChg chg="addSp modSp add mod">
        <pc:chgData name="伊健 杜" userId="e69aded81da48593" providerId="LiveId" clId="{BBEA2D05-3F96-4F48-810D-57CCBC4259E3}" dt="2023-04-26T12:08:01.984" v="4498"/>
        <pc:sldMkLst>
          <pc:docMk/>
          <pc:sldMk cId="2176248519" sldId="3119"/>
        </pc:sldMkLst>
        <pc:spChg chg="mod">
          <ac:chgData name="伊健 杜" userId="e69aded81da48593" providerId="LiveId" clId="{BBEA2D05-3F96-4F48-810D-57CCBC4259E3}" dt="2023-04-26T12:08:01.984" v="4498"/>
          <ac:spMkLst>
            <pc:docMk/>
            <pc:sldMk cId="2176248519" sldId="3119"/>
            <ac:spMk id="3" creationId="{90D857A6-C700-A4CE-6C24-391DC4FBEE19}"/>
          </ac:spMkLst>
        </pc:spChg>
        <pc:spChg chg="mod">
          <ac:chgData name="伊健 杜" userId="e69aded81da48593" providerId="LiveId" clId="{BBEA2D05-3F96-4F48-810D-57CCBC4259E3}" dt="2023-04-26T12:08:01.984" v="4498"/>
          <ac:spMkLst>
            <pc:docMk/>
            <pc:sldMk cId="2176248519" sldId="3119"/>
            <ac:spMk id="6" creationId="{C2BE400F-5072-43BE-1839-9E2F61835E69}"/>
          </ac:spMkLst>
        </pc:spChg>
        <pc:picChg chg="add mod">
          <ac:chgData name="伊健 杜" userId="e69aded81da48593" providerId="LiveId" clId="{BBEA2D05-3F96-4F48-810D-57CCBC4259E3}" dt="2023-04-26T11:50:44.344" v="4429" actId="1076"/>
          <ac:picMkLst>
            <pc:docMk/>
            <pc:sldMk cId="2176248519" sldId="3119"/>
            <ac:picMk id="12290" creationId="{7E7E30D3-E9E6-D61F-864D-4836989528F1}"/>
          </ac:picMkLst>
        </pc:picChg>
      </pc:sldChg>
      <pc:sldChg chg="modSp add mod ord">
        <pc:chgData name="伊健 杜" userId="e69aded81da48593" providerId="LiveId" clId="{BBEA2D05-3F96-4F48-810D-57CCBC4259E3}" dt="2023-04-26T12:08:01.984" v="4498"/>
        <pc:sldMkLst>
          <pc:docMk/>
          <pc:sldMk cId="327813320" sldId="3120"/>
        </pc:sldMkLst>
        <pc:spChg chg="mod">
          <ac:chgData name="伊健 杜" userId="e69aded81da48593" providerId="LiveId" clId="{BBEA2D05-3F96-4F48-810D-57CCBC4259E3}" dt="2023-04-26T12:08:01.984" v="4498"/>
          <ac:spMkLst>
            <pc:docMk/>
            <pc:sldMk cId="327813320" sldId="3120"/>
            <ac:spMk id="2" creationId="{B53539EB-9C46-5752-F286-0D8E863326C5}"/>
          </ac:spMkLst>
        </pc:spChg>
      </pc:sldChg>
      <pc:sldChg chg="addSp modSp add mod">
        <pc:chgData name="伊健 杜" userId="e69aded81da48593" providerId="LiveId" clId="{BBEA2D05-3F96-4F48-810D-57CCBC4259E3}" dt="2023-04-26T12:08:01.984" v="4498"/>
        <pc:sldMkLst>
          <pc:docMk/>
          <pc:sldMk cId="1512712780" sldId="3121"/>
        </pc:sldMkLst>
        <pc:spChg chg="mod">
          <ac:chgData name="伊健 杜" userId="e69aded81da48593" providerId="LiveId" clId="{BBEA2D05-3F96-4F48-810D-57CCBC4259E3}" dt="2023-04-26T12:08:01.984" v="4498"/>
          <ac:spMkLst>
            <pc:docMk/>
            <pc:sldMk cId="1512712780" sldId="3121"/>
            <ac:spMk id="3" creationId="{90D857A6-C700-A4CE-6C24-391DC4FBEE19}"/>
          </ac:spMkLst>
        </pc:spChg>
        <pc:spChg chg="mod">
          <ac:chgData name="伊健 杜" userId="e69aded81da48593" providerId="LiveId" clId="{BBEA2D05-3F96-4F48-810D-57CCBC4259E3}" dt="2023-04-26T12:08:01.984" v="4498"/>
          <ac:spMkLst>
            <pc:docMk/>
            <pc:sldMk cId="1512712780" sldId="3121"/>
            <ac:spMk id="6" creationId="{C2BE400F-5072-43BE-1839-9E2F61835E69}"/>
          </ac:spMkLst>
        </pc:spChg>
        <pc:picChg chg="add mod">
          <ac:chgData name="伊健 杜" userId="e69aded81da48593" providerId="LiveId" clId="{BBEA2D05-3F96-4F48-810D-57CCBC4259E3}" dt="2023-04-26T11:51:04.152" v="4432" actId="1076"/>
          <ac:picMkLst>
            <pc:docMk/>
            <pc:sldMk cId="1512712780" sldId="3121"/>
            <ac:picMk id="13314" creationId="{0F10711D-8019-4A3D-C41C-DD4174CC1773}"/>
          </ac:picMkLst>
        </pc:picChg>
      </pc:sldChg>
      <pc:sldChg chg="modSp add mod">
        <pc:chgData name="伊健 杜" userId="e69aded81da48593" providerId="LiveId" clId="{BBEA2D05-3F96-4F48-810D-57CCBC4259E3}" dt="2023-04-26T12:08:01.984" v="4498"/>
        <pc:sldMkLst>
          <pc:docMk/>
          <pc:sldMk cId="1641696681" sldId="3122"/>
        </pc:sldMkLst>
        <pc:spChg chg="mod">
          <ac:chgData name="伊健 杜" userId="e69aded81da48593" providerId="LiveId" clId="{BBEA2D05-3F96-4F48-810D-57CCBC4259E3}" dt="2023-04-26T12:08:01.984" v="4498"/>
          <ac:spMkLst>
            <pc:docMk/>
            <pc:sldMk cId="1641696681" sldId="3122"/>
            <ac:spMk id="2" creationId="{B53539EB-9C46-5752-F286-0D8E863326C5}"/>
          </ac:spMkLst>
        </pc:spChg>
      </pc:sldChg>
      <pc:sldChg chg="modSp add mod">
        <pc:chgData name="伊健 杜" userId="e69aded81da48593" providerId="LiveId" clId="{BBEA2D05-3F96-4F48-810D-57CCBC4259E3}" dt="2023-04-26T12:08:01.984" v="4498"/>
        <pc:sldMkLst>
          <pc:docMk/>
          <pc:sldMk cId="4234312678" sldId="3123"/>
        </pc:sldMkLst>
        <pc:spChg chg="mod">
          <ac:chgData name="伊健 杜" userId="e69aded81da48593" providerId="LiveId" clId="{BBEA2D05-3F96-4F48-810D-57CCBC4259E3}" dt="2023-04-26T12:08:01.984" v="4498"/>
          <ac:spMkLst>
            <pc:docMk/>
            <pc:sldMk cId="4234312678" sldId="3123"/>
            <ac:spMk id="2" creationId="{B53539EB-9C46-5752-F286-0D8E863326C5}"/>
          </ac:spMkLst>
        </pc:spChg>
      </pc:sldChg>
      <pc:sldChg chg="addSp modSp add mod">
        <pc:chgData name="伊健 杜" userId="e69aded81da48593" providerId="LiveId" clId="{BBEA2D05-3F96-4F48-810D-57CCBC4259E3}" dt="2023-04-26T12:08:01.984" v="4498"/>
        <pc:sldMkLst>
          <pc:docMk/>
          <pc:sldMk cId="1577029341" sldId="3124"/>
        </pc:sldMkLst>
        <pc:spChg chg="mod">
          <ac:chgData name="伊健 杜" userId="e69aded81da48593" providerId="LiveId" clId="{BBEA2D05-3F96-4F48-810D-57CCBC4259E3}" dt="2023-04-26T12:08:01.984" v="4498"/>
          <ac:spMkLst>
            <pc:docMk/>
            <pc:sldMk cId="1577029341" sldId="3124"/>
            <ac:spMk id="3" creationId="{90D857A6-C700-A4CE-6C24-391DC4FBEE19}"/>
          </ac:spMkLst>
        </pc:spChg>
        <pc:spChg chg="mod">
          <ac:chgData name="伊健 杜" userId="e69aded81da48593" providerId="LiveId" clId="{BBEA2D05-3F96-4F48-810D-57CCBC4259E3}" dt="2023-04-26T10:54:15.745" v="1492" actId="20577"/>
          <ac:spMkLst>
            <pc:docMk/>
            <pc:sldMk cId="1577029341" sldId="3124"/>
            <ac:spMk id="6" creationId="{C2BE400F-5072-43BE-1839-9E2F61835E69}"/>
          </ac:spMkLst>
        </pc:spChg>
        <pc:picChg chg="add mod">
          <ac:chgData name="伊健 杜" userId="e69aded81da48593" providerId="LiveId" clId="{BBEA2D05-3F96-4F48-810D-57CCBC4259E3}" dt="2023-04-26T11:51:28.368" v="4435" actId="1076"/>
          <ac:picMkLst>
            <pc:docMk/>
            <pc:sldMk cId="1577029341" sldId="3124"/>
            <ac:picMk id="14338" creationId="{519ED51B-AF34-3AA0-5E24-70E3A7C2E955}"/>
          </ac:picMkLst>
        </pc:picChg>
      </pc:sldChg>
      <pc:sldChg chg="modSp add mod">
        <pc:chgData name="伊健 杜" userId="e69aded81da48593" providerId="LiveId" clId="{BBEA2D05-3F96-4F48-810D-57CCBC4259E3}" dt="2023-04-26T12:08:01.984" v="4498"/>
        <pc:sldMkLst>
          <pc:docMk/>
          <pc:sldMk cId="1234226996" sldId="3125"/>
        </pc:sldMkLst>
        <pc:spChg chg="mod">
          <ac:chgData name="伊健 杜" userId="e69aded81da48593" providerId="LiveId" clId="{BBEA2D05-3F96-4F48-810D-57CCBC4259E3}" dt="2023-04-26T12:08:01.984" v="4498"/>
          <ac:spMkLst>
            <pc:docMk/>
            <pc:sldMk cId="1234226996" sldId="3125"/>
            <ac:spMk id="2" creationId="{B53539EB-9C46-5752-F286-0D8E863326C5}"/>
          </ac:spMkLst>
        </pc:spChg>
      </pc:sldChg>
      <pc:sldChg chg="add del">
        <pc:chgData name="伊健 杜" userId="e69aded81da48593" providerId="LiveId" clId="{BBEA2D05-3F96-4F48-810D-57CCBC4259E3}" dt="2023-04-26T10:54:49.783" v="1557" actId="47"/>
        <pc:sldMkLst>
          <pc:docMk/>
          <pc:sldMk cId="2105120320" sldId="3125"/>
        </pc:sldMkLst>
      </pc:sldChg>
      <pc:sldChg chg="modSp add mod">
        <pc:chgData name="伊健 杜" userId="e69aded81da48593" providerId="LiveId" clId="{BBEA2D05-3F96-4F48-810D-57CCBC4259E3}" dt="2023-04-26T12:08:01.984" v="4498"/>
        <pc:sldMkLst>
          <pc:docMk/>
          <pc:sldMk cId="3717046454" sldId="3126"/>
        </pc:sldMkLst>
        <pc:spChg chg="mod">
          <ac:chgData name="伊健 杜" userId="e69aded81da48593" providerId="LiveId" clId="{BBEA2D05-3F96-4F48-810D-57CCBC4259E3}" dt="2023-04-26T12:08:01.984" v="4498"/>
          <ac:spMkLst>
            <pc:docMk/>
            <pc:sldMk cId="3717046454" sldId="3126"/>
            <ac:spMk id="2" creationId="{B53539EB-9C46-5752-F286-0D8E863326C5}"/>
          </ac:spMkLst>
        </pc:spChg>
      </pc:sldChg>
      <pc:sldChg chg="addSp modSp add mod">
        <pc:chgData name="伊健 杜" userId="e69aded81da48593" providerId="LiveId" clId="{BBEA2D05-3F96-4F48-810D-57CCBC4259E3}" dt="2023-04-26T12:08:01.984" v="4498"/>
        <pc:sldMkLst>
          <pc:docMk/>
          <pc:sldMk cId="3941224139" sldId="3127"/>
        </pc:sldMkLst>
        <pc:spChg chg="mod">
          <ac:chgData name="伊健 杜" userId="e69aded81da48593" providerId="LiveId" clId="{BBEA2D05-3F96-4F48-810D-57CCBC4259E3}" dt="2023-04-26T12:08:01.984" v="4498"/>
          <ac:spMkLst>
            <pc:docMk/>
            <pc:sldMk cId="3941224139" sldId="3127"/>
            <ac:spMk id="3" creationId="{90D857A6-C700-A4CE-6C24-391DC4FBEE19}"/>
          </ac:spMkLst>
        </pc:spChg>
        <pc:spChg chg="mod">
          <ac:chgData name="伊健 杜" userId="e69aded81da48593" providerId="LiveId" clId="{BBEA2D05-3F96-4F48-810D-57CCBC4259E3}" dt="2023-04-26T10:55:46.234" v="1733"/>
          <ac:spMkLst>
            <pc:docMk/>
            <pc:sldMk cId="3941224139" sldId="3127"/>
            <ac:spMk id="6" creationId="{C2BE400F-5072-43BE-1839-9E2F61835E69}"/>
          </ac:spMkLst>
        </pc:spChg>
        <pc:picChg chg="add mod">
          <ac:chgData name="伊健 杜" userId="e69aded81da48593" providerId="LiveId" clId="{BBEA2D05-3F96-4F48-810D-57CCBC4259E3}" dt="2023-04-26T11:51:48.709" v="4438" actId="1076"/>
          <ac:picMkLst>
            <pc:docMk/>
            <pc:sldMk cId="3941224139" sldId="3127"/>
            <ac:picMk id="15362" creationId="{23CC7E76-33DB-8D2F-D77E-39216D5022FF}"/>
          </ac:picMkLst>
        </pc:picChg>
      </pc:sldChg>
      <pc:sldChg chg="modSp add mod">
        <pc:chgData name="伊健 杜" userId="e69aded81da48593" providerId="LiveId" clId="{BBEA2D05-3F96-4F48-810D-57CCBC4259E3}" dt="2023-04-26T12:08:01.984" v="4498"/>
        <pc:sldMkLst>
          <pc:docMk/>
          <pc:sldMk cId="2301717178" sldId="3128"/>
        </pc:sldMkLst>
        <pc:spChg chg="mod">
          <ac:chgData name="伊健 杜" userId="e69aded81da48593" providerId="LiveId" clId="{BBEA2D05-3F96-4F48-810D-57CCBC4259E3}" dt="2023-04-26T12:08:01.984" v="4498"/>
          <ac:spMkLst>
            <pc:docMk/>
            <pc:sldMk cId="2301717178" sldId="3128"/>
            <ac:spMk id="2" creationId="{B53539EB-9C46-5752-F286-0D8E863326C5}"/>
          </ac:spMkLst>
        </pc:spChg>
      </pc:sldChg>
      <pc:sldChg chg="addSp modSp add mod">
        <pc:chgData name="伊健 杜" userId="e69aded81da48593" providerId="LiveId" clId="{BBEA2D05-3F96-4F48-810D-57CCBC4259E3}" dt="2023-04-26T12:08:01.984" v="4498"/>
        <pc:sldMkLst>
          <pc:docMk/>
          <pc:sldMk cId="2151352574" sldId="3129"/>
        </pc:sldMkLst>
        <pc:spChg chg="mod">
          <ac:chgData name="伊健 杜" userId="e69aded81da48593" providerId="LiveId" clId="{BBEA2D05-3F96-4F48-810D-57CCBC4259E3}" dt="2023-04-26T12:08:01.984" v="4498"/>
          <ac:spMkLst>
            <pc:docMk/>
            <pc:sldMk cId="2151352574" sldId="3129"/>
            <ac:spMk id="3" creationId="{90D857A6-C700-A4CE-6C24-391DC4FBEE19}"/>
          </ac:spMkLst>
        </pc:spChg>
        <pc:spChg chg="mod">
          <ac:chgData name="伊健 杜" userId="e69aded81da48593" providerId="LiveId" clId="{BBEA2D05-3F96-4F48-810D-57CCBC4259E3}" dt="2023-04-26T10:59:37.658" v="1870"/>
          <ac:spMkLst>
            <pc:docMk/>
            <pc:sldMk cId="2151352574" sldId="3129"/>
            <ac:spMk id="6" creationId="{C2BE400F-5072-43BE-1839-9E2F61835E69}"/>
          </ac:spMkLst>
        </pc:spChg>
        <pc:picChg chg="add mod">
          <ac:chgData name="伊健 杜" userId="e69aded81da48593" providerId="LiveId" clId="{BBEA2D05-3F96-4F48-810D-57CCBC4259E3}" dt="2023-04-26T11:52:06.692" v="4440" actId="1076"/>
          <ac:picMkLst>
            <pc:docMk/>
            <pc:sldMk cId="2151352574" sldId="3129"/>
            <ac:picMk id="16386" creationId="{F3CAD349-F883-6E2F-BC3A-E582E3532266}"/>
          </ac:picMkLst>
        </pc:picChg>
      </pc:sldChg>
      <pc:sldChg chg="addSp modSp add mod">
        <pc:chgData name="伊健 杜" userId="e69aded81da48593" providerId="LiveId" clId="{BBEA2D05-3F96-4F48-810D-57CCBC4259E3}" dt="2023-04-26T12:08:01.984" v="4498"/>
        <pc:sldMkLst>
          <pc:docMk/>
          <pc:sldMk cId="4014247715" sldId="3130"/>
        </pc:sldMkLst>
        <pc:spChg chg="mod">
          <ac:chgData name="伊健 杜" userId="e69aded81da48593" providerId="LiveId" clId="{BBEA2D05-3F96-4F48-810D-57CCBC4259E3}" dt="2023-04-26T12:08:01.984" v="4498"/>
          <ac:spMkLst>
            <pc:docMk/>
            <pc:sldMk cId="4014247715" sldId="3130"/>
            <ac:spMk id="3" creationId="{90D857A6-C700-A4CE-6C24-391DC4FBEE19}"/>
          </ac:spMkLst>
        </pc:spChg>
        <pc:picChg chg="add mod">
          <ac:chgData name="伊健 杜" userId="e69aded81da48593" providerId="LiveId" clId="{BBEA2D05-3F96-4F48-810D-57CCBC4259E3}" dt="2023-04-26T11:52:19.086" v="4442" actId="1076"/>
          <ac:picMkLst>
            <pc:docMk/>
            <pc:sldMk cId="4014247715" sldId="3130"/>
            <ac:picMk id="17410" creationId="{E036E063-6E34-D318-BF90-2784AC830957}"/>
          </ac:picMkLst>
        </pc:picChg>
      </pc:sldChg>
      <pc:sldChg chg="modSp add mod">
        <pc:chgData name="伊健 杜" userId="e69aded81da48593" providerId="LiveId" clId="{BBEA2D05-3F96-4F48-810D-57CCBC4259E3}" dt="2023-04-26T12:08:01.984" v="4498"/>
        <pc:sldMkLst>
          <pc:docMk/>
          <pc:sldMk cId="3300769838" sldId="3131"/>
        </pc:sldMkLst>
        <pc:spChg chg="mod">
          <ac:chgData name="伊健 杜" userId="e69aded81da48593" providerId="LiveId" clId="{BBEA2D05-3F96-4F48-810D-57CCBC4259E3}" dt="2023-04-26T12:08:01.984" v="4498"/>
          <ac:spMkLst>
            <pc:docMk/>
            <pc:sldMk cId="3300769838" sldId="3131"/>
            <ac:spMk id="2" creationId="{B53539EB-9C46-5752-F286-0D8E863326C5}"/>
          </ac:spMkLst>
        </pc:spChg>
      </pc:sldChg>
      <pc:sldChg chg="addSp modSp add mod">
        <pc:chgData name="伊健 杜" userId="e69aded81da48593" providerId="LiveId" clId="{BBEA2D05-3F96-4F48-810D-57CCBC4259E3}" dt="2023-04-26T12:08:01.984" v="4498"/>
        <pc:sldMkLst>
          <pc:docMk/>
          <pc:sldMk cId="1924843541" sldId="3132"/>
        </pc:sldMkLst>
        <pc:spChg chg="mod">
          <ac:chgData name="伊健 杜" userId="e69aded81da48593" providerId="LiveId" clId="{BBEA2D05-3F96-4F48-810D-57CCBC4259E3}" dt="2023-04-26T12:08:01.984" v="4498"/>
          <ac:spMkLst>
            <pc:docMk/>
            <pc:sldMk cId="1924843541" sldId="3132"/>
            <ac:spMk id="3" creationId="{90D857A6-C700-A4CE-6C24-391DC4FBEE19}"/>
          </ac:spMkLst>
        </pc:spChg>
        <pc:spChg chg="mod">
          <ac:chgData name="伊健 杜" userId="e69aded81da48593" providerId="LiveId" clId="{BBEA2D05-3F96-4F48-810D-57CCBC4259E3}" dt="2023-04-26T12:08:01.984" v="4498"/>
          <ac:spMkLst>
            <pc:docMk/>
            <pc:sldMk cId="1924843541" sldId="3132"/>
            <ac:spMk id="6" creationId="{C2BE400F-5072-43BE-1839-9E2F61835E69}"/>
          </ac:spMkLst>
        </pc:spChg>
        <pc:picChg chg="add mod">
          <ac:chgData name="伊健 杜" userId="e69aded81da48593" providerId="LiveId" clId="{BBEA2D05-3F96-4F48-810D-57CCBC4259E3}" dt="2023-04-26T11:52:36.464" v="4445" actId="1076"/>
          <ac:picMkLst>
            <pc:docMk/>
            <pc:sldMk cId="1924843541" sldId="3132"/>
            <ac:picMk id="18434" creationId="{98F5E50E-C0C6-5E8B-F6BE-FB7BBFEE8C8C}"/>
          </ac:picMkLst>
        </pc:picChg>
      </pc:sldChg>
      <pc:sldChg chg="addSp modSp add mod">
        <pc:chgData name="伊健 杜" userId="e69aded81da48593" providerId="LiveId" clId="{BBEA2D05-3F96-4F48-810D-57CCBC4259E3}" dt="2023-04-26T12:08:01.984" v="4498"/>
        <pc:sldMkLst>
          <pc:docMk/>
          <pc:sldMk cId="2136230185" sldId="3133"/>
        </pc:sldMkLst>
        <pc:spChg chg="mod">
          <ac:chgData name="伊健 杜" userId="e69aded81da48593" providerId="LiveId" clId="{BBEA2D05-3F96-4F48-810D-57CCBC4259E3}" dt="2023-04-26T12:08:01.984" v="4498"/>
          <ac:spMkLst>
            <pc:docMk/>
            <pc:sldMk cId="2136230185" sldId="3133"/>
            <ac:spMk id="3" creationId="{90D857A6-C700-A4CE-6C24-391DC4FBEE19}"/>
          </ac:spMkLst>
        </pc:spChg>
        <pc:spChg chg="mod">
          <ac:chgData name="伊健 杜" userId="e69aded81da48593" providerId="LiveId" clId="{BBEA2D05-3F96-4F48-810D-57CCBC4259E3}" dt="2023-04-26T12:08:01.984" v="4498"/>
          <ac:spMkLst>
            <pc:docMk/>
            <pc:sldMk cId="2136230185" sldId="3133"/>
            <ac:spMk id="6" creationId="{C2BE400F-5072-43BE-1839-9E2F61835E69}"/>
          </ac:spMkLst>
        </pc:spChg>
        <pc:picChg chg="add mod">
          <ac:chgData name="伊健 杜" userId="e69aded81da48593" providerId="LiveId" clId="{BBEA2D05-3F96-4F48-810D-57CCBC4259E3}" dt="2023-04-26T11:52:59.083" v="4447" actId="1076"/>
          <ac:picMkLst>
            <pc:docMk/>
            <pc:sldMk cId="2136230185" sldId="3133"/>
            <ac:picMk id="19458" creationId="{355E09D3-DB66-13CF-0342-D92401169EA4}"/>
          </ac:picMkLst>
        </pc:picChg>
      </pc:sldChg>
      <pc:sldChg chg="add del">
        <pc:chgData name="伊健 杜" userId="e69aded81da48593" providerId="LiveId" clId="{BBEA2D05-3F96-4F48-810D-57CCBC4259E3}" dt="2023-04-26T11:08:17.903" v="2441" actId="47"/>
        <pc:sldMkLst>
          <pc:docMk/>
          <pc:sldMk cId="2584992258" sldId="3134"/>
        </pc:sldMkLst>
      </pc:sldChg>
      <pc:sldChg chg="addSp modSp add mod">
        <pc:chgData name="伊健 杜" userId="e69aded81da48593" providerId="LiveId" clId="{BBEA2D05-3F96-4F48-810D-57CCBC4259E3}" dt="2023-04-26T12:08:01.984" v="4498"/>
        <pc:sldMkLst>
          <pc:docMk/>
          <pc:sldMk cId="4257433827" sldId="3134"/>
        </pc:sldMkLst>
        <pc:spChg chg="mod">
          <ac:chgData name="伊健 杜" userId="e69aded81da48593" providerId="LiveId" clId="{BBEA2D05-3F96-4F48-810D-57CCBC4259E3}" dt="2023-04-26T12:08:01.984" v="4498"/>
          <ac:spMkLst>
            <pc:docMk/>
            <pc:sldMk cId="4257433827" sldId="3134"/>
            <ac:spMk id="3" creationId="{90D857A6-C700-A4CE-6C24-391DC4FBEE19}"/>
          </ac:spMkLst>
        </pc:spChg>
        <pc:spChg chg="mod">
          <ac:chgData name="伊健 杜" userId="e69aded81da48593" providerId="LiveId" clId="{BBEA2D05-3F96-4F48-810D-57CCBC4259E3}" dt="2023-04-26T12:08:01.984" v="4498"/>
          <ac:spMkLst>
            <pc:docMk/>
            <pc:sldMk cId="4257433827" sldId="3134"/>
            <ac:spMk id="6" creationId="{C2BE400F-5072-43BE-1839-9E2F61835E69}"/>
          </ac:spMkLst>
        </pc:spChg>
        <pc:picChg chg="add mod">
          <ac:chgData name="伊健 杜" userId="e69aded81da48593" providerId="LiveId" clId="{BBEA2D05-3F96-4F48-810D-57CCBC4259E3}" dt="2023-04-26T11:53:45.942" v="4451" actId="1076"/>
          <ac:picMkLst>
            <pc:docMk/>
            <pc:sldMk cId="4257433827" sldId="3134"/>
            <ac:picMk id="20482" creationId="{FC703C08-97C8-C9D4-8108-179F0F4B7AA1}"/>
          </ac:picMkLst>
        </pc:picChg>
      </pc:sldChg>
      <pc:sldChg chg="modSp add mod">
        <pc:chgData name="伊健 杜" userId="e69aded81da48593" providerId="LiveId" clId="{BBEA2D05-3F96-4F48-810D-57CCBC4259E3}" dt="2023-04-26T12:08:01.984" v="4498"/>
        <pc:sldMkLst>
          <pc:docMk/>
          <pc:sldMk cId="13904374" sldId="3135"/>
        </pc:sldMkLst>
        <pc:spChg chg="mod">
          <ac:chgData name="伊健 杜" userId="e69aded81da48593" providerId="LiveId" clId="{BBEA2D05-3F96-4F48-810D-57CCBC4259E3}" dt="2023-04-26T12:08:01.984" v="4498"/>
          <ac:spMkLst>
            <pc:docMk/>
            <pc:sldMk cId="13904374" sldId="3135"/>
            <ac:spMk id="2" creationId="{B53539EB-9C46-5752-F286-0D8E863326C5}"/>
          </ac:spMkLst>
        </pc:spChg>
      </pc:sldChg>
      <pc:sldChg chg="addSp modSp add mod">
        <pc:chgData name="伊健 杜" userId="e69aded81da48593" providerId="LiveId" clId="{BBEA2D05-3F96-4F48-810D-57CCBC4259E3}" dt="2023-04-26T12:08:01.984" v="4498"/>
        <pc:sldMkLst>
          <pc:docMk/>
          <pc:sldMk cId="4128266314" sldId="3136"/>
        </pc:sldMkLst>
        <pc:spChg chg="mod">
          <ac:chgData name="伊健 杜" userId="e69aded81da48593" providerId="LiveId" clId="{BBEA2D05-3F96-4F48-810D-57CCBC4259E3}" dt="2023-04-26T12:08:01.984" v="4498"/>
          <ac:spMkLst>
            <pc:docMk/>
            <pc:sldMk cId="4128266314" sldId="3136"/>
            <ac:spMk id="3" creationId="{90D857A6-C700-A4CE-6C24-391DC4FBEE19}"/>
          </ac:spMkLst>
        </pc:spChg>
        <pc:spChg chg="mod">
          <ac:chgData name="伊健 杜" userId="e69aded81da48593" providerId="LiveId" clId="{BBEA2D05-3F96-4F48-810D-57CCBC4259E3}" dt="2023-04-26T12:08:01.984" v="4498"/>
          <ac:spMkLst>
            <pc:docMk/>
            <pc:sldMk cId="4128266314" sldId="3136"/>
            <ac:spMk id="6" creationId="{C2BE400F-5072-43BE-1839-9E2F61835E69}"/>
          </ac:spMkLst>
        </pc:spChg>
        <pc:picChg chg="add mod">
          <ac:chgData name="伊健 杜" userId="e69aded81da48593" providerId="LiveId" clId="{BBEA2D05-3F96-4F48-810D-57CCBC4259E3}" dt="2023-04-26T11:54:05.425" v="4453" actId="1076"/>
          <ac:picMkLst>
            <pc:docMk/>
            <pc:sldMk cId="4128266314" sldId="3136"/>
            <ac:picMk id="21506" creationId="{7C2EFACC-7C12-7DC8-4D58-DF66F00C6851}"/>
          </ac:picMkLst>
        </pc:picChg>
      </pc:sldChg>
      <pc:sldChg chg="modSp add mod">
        <pc:chgData name="伊健 杜" userId="e69aded81da48593" providerId="LiveId" clId="{BBEA2D05-3F96-4F48-810D-57CCBC4259E3}" dt="2023-04-26T12:08:01.984" v="4498"/>
        <pc:sldMkLst>
          <pc:docMk/>
          <pc:sldMk cId="825403843" sldId="3137"/>
        </pc:sldMkLst>
        <pc:spChg chg="mod">
          <ac:chgData name="伊健 杜" userId="e69aded81da48593" providerId="LiveId" clId="{BBEA2D05-3F96-4F48-810D-57CCBC4259E3}" dt="2023-04-26T12:08:01.984" v="4498"/>
          <ac:spMkLst>
            <pc:docMk/>
            <pc:sldMk cId="825403843" sldId="3137"/>
            <ac:spMk id="2" creationId="{B53539EB-9C46-5752-F286-0D8E863326C5}"/>
          </ac:spMkLst>
        </pc:spChg>
      </pc:sldChg>
      <pc:sldChg chg="addSp delSp modSp add mod">
        <pc:chgData name="伊健 杜" userId="e69aded81da48593" providerId="LiveId" clId="{BBEA2D05-3F96-4F48-810D-57CCBC4259E3}" dt="2023-04-26T13:56:23.523" v="4509"/>
        <pc:sldMkLst>
          <pc:docMk/>
          <pc:sldMk cId="2408576433" sldId="3138"/>
        </pc:sldMkLst>
        <pc:spChg chg="mod">
          <ac:chgData name="伊健 杜" userId="e69aded81da48593" providerId="LiveId" clId="{BBEA2D05-3F96-4F48-810D-57CCBC4259E3}" dt="2023-04-26T11:14:26.724" v="2858"/>
          <ac:spMkLst>
            <pc:docMk/>
            <pc:sldMk cId="2408576433" sldId="3138"/>
            <ac:spMk id="2" creationId="{10304424-DB4A-36E7-9E0D-D32A5DD0F26C}"/>
          </ac:spMkLst>
        </pc:spChg>
        <pc:spChg chg="mod">
          <ac:chgData name="伊健 杜" userId="e69aded81da48593" providerId="LiveId" clId="{BBEA2D05-3F96-4F48-810D-57CCBC4259E3}" dt="2023-04-26T13:56:23.523" v="4509"/>
          <ac:spMkLst>
            <pc:docMk/>
            <pc:sldMk cId="2408576433" sldId="3138"/>
            <ac:spMk id="3" creationId="{90D857A6-C700-A4CE-6C24-391DC4FBEE19}"/>
          </ac:spMkLst>
        </pc:spChg>
        <pc:spChg chg="add mod">
          <ac:chgData name="伊健 杜" userId="e69aded81da48593" providerId="LiveId" clId="{BBEA2D05-3F96-4F48-810D-57CCBC4259E3}" dt="2023-04-26T11:54:45.310" v="4461" actId="1076"/>
          <ac:spMkLst>
            <pc:docMk/>
            <pc:sldMk cId="2408576433" sldId="3138"/>
            <ac:spMk id="4" creationId="{B3482A2A-4EF8-3344-E95B-D0DC980FAF2E}"/>
          </ac:spMkLst>
        </pc:spChg>
        <pc:spChg chg="add mod">
          <ac:chgData name="伊健 杜" userId="e69aded81da48593" providerId="LiveId" clId="{BBEA2D05-3F96-4F48-810D-57CCBC4259E3}" dt="2023-04-26T11:54:45.310" v="4461" actId="1076"/>
          <ac:spMkLst>
            <pc:docMk/>
            <pc:sldMk cId="2408576433" sldId="3138"/>
            <ac:spMk id="5" creationId="{6CF11241-6A3C-50F3-D0A2-E610E2E54F9D}"/>
          </ac:spMkLst>
        </pc:spChg>
        <pc:picChg chg="del">
          <ac:chgData name="伊健 杜" userId="e69aded81da48593" providerId="LiveId" clId="{BBEA2D05-3F96-4F48-810D-57CCBC4259E3}" dt="2023-04-26T11:14:43.664" v="2859" actId="478"/>
          <ac:picMkLst>
            <pc:docMk/>
            <pc:sldMk cId="2408576433" sldId="3138"/>
            <ac:picMk id="2050" creationId="{FD6D7730-8445-AA78-07EF-6B7A0FCD572B}"/>
          </ac:picMkLst>
        </pc:picChg>
        <pc:picChg chg="add mod">
          <ac:chgData name="伊健 杜" userId="e69aded81da48593" providerId="LiveId" clId="{BBEA2D05-3F96-4F48-810D-57CCBC4259E3}" dt="2023-04-26T11:54:20.909" v="4456" actId="1076"/>
          <ac:picMkLst>
            <pc:docMk/>
            <pc:sldMk cId="2408576433" sldId="3138"/>
            <ac:picMk id="22530" creationId="{08CBD51A-7631-CBD2-9EC9-E1B3CDE3EE1D}"/>
          </ac:picMkLst>
        </pc:picChg>
        <pc:picChg chg="add mod">
          <ac:chgData name="伊健 杜" userId="e69aded81da48593" providerId="LiveId" clId="{BBEA2D05-3F96-4F48-810D-57CCBC4259E3}" dt="2023-04-26T11:54:36.100" v="4459" actId="14100"/>
          <ac:picMkLst>
            <pc:docMk/>
            <pc:sldMk cId="2408576433" sldId="3138"/>
            <ac:picMk id="22532" creationId="{1C3657EE-F6E1-9C06-FF6C-BBB6F73690FD}"/>
          </ac:picMkLst>
        </pc:picChg>
      </pc:sldChg>
      <pc:sldChg chg="addSp modSp add mod">
        <pc:chgData name="伊健 杜" userId="e69aded81da48593" providerId="LiveId" clId="{BBEA2D05-3F96-4F48-810D-57CCBC4259E3}" dt="2023-04-26T12:08:01.984" v="4498"/>
        <pc:sldMkLst>
          <pc:docMk/>
          <pc:sldMk cId="3048741190" sldId="3139"/>
        </pc:sldMkLst>
        <pc:spChg chg="mod">
          <ac:chgData name="伊健 杜" userId="e69aded81da48593" providerId="LiveId" clId="{BBEA2D05-3F96-4F48-810D-57CCBC4259E3}" dt="2023-04-26T12:08:01.984" v="4498"/>
          <ac:spMkLst>
            <pc:docMk/>
            <pc:sldMk cId="3048741190" sldId="3139"/>
            <ac:spMk id="3" creationId="{90D857A6-C700-A4CE-6C24-391DC4FBEE19}"/>
          </ac:spMkLst>
        </pc:spChg>
        <pc:spChg chg="add mod">
          <ac:chgData name="伊健 杜" userId="e69aded81da48593" providerId="LiveId" clId="{BBEA2D05-3F96-4F48-810D-57CCBC4259E3}" dt="2023-04-26T11:55:02.710" v="4465" actId="1076"/>
          <ac:spMkLst>
            <pc:docMk/>
            <pc:sldMk cId="3048741190" sldId="3139"/>
            <ac:spMk id="4" creationId="{DAD8781A-BA69-9206-3215-38A588F0AAD8}"/>
          </ac:spMkLst>
        </pc:spChg>
        <pc:spChg chg="add mod">
          <ac:chgData name="伊健 杜" userId="e69aded81da48593" providerId="LiveId" clId="{BBEA2D05-3F96-4F48-810D-57CCBC4259E3}" dt="2023-04-26T11:55:02.710" v="4465" actId="1076"/>
          <ac:spMkLst>
            <pc:docMk/>
            <pc:sldMk cId="3048741190" sldId="3139"/>
            <ac:spMk id="5" creationId="{01ADD5AB-3BE3-3CF1-4CB9-89F8354D9B43}"/>
          </ac:spMkLst>
        </pc:spChg>
        <pc:picChg chg="add mod">
          <ac:chgData name="伊健 杜" userId="e69aded81da48593" providerId="LiveId" clId="{BBEA2D05-3F96-4F48-810D-57CCBC4259E3}" dt="2023-04-26T11:54:58.016" v="4463" actId="1076"/>
          <ac:picMkLst>
            <pc:docMk/>
            <pc:sldMk cId="3048741190" sldId="3139"/>
            <ac:picMk id="23554" creationId="{59AC2099-FC09-F793-79F5-569095CE83B1}"/>
          </ac:picMkLst>
        </pc:picChg>
      </pc:sldChg>
      <pc:sldChg chg="addSp modSp add mod">
        <pc:chgData name="伊健 杜" userId="e69aded81da48593" providerId="LiveId" clId="{BBEA2D05-3F96-4F48-810D-57CCBC4259E3}" dt="2023-04-26T12:08:01.984" v="4498"/>
        <pc:sldMkLst>
          <pc:docMk/>
          <pc:sldMk cId="734781424" sldId="3140"/>
        </pc:sldMkLst>
        <pc:spChg chg="mod">
          <ac:chgData name="伊健 杜" userId="e69aded81da48593" providerId="LiveId" clId="{BBEA2D05-3F96-4F48-810D-57CCBC4259E3}" dt="2023-04-26T12:08:01.984" v="4498"/>
          <ac:spMkLst>
            <pc:docMk/>
            <pc:sldMk cId="734781424" sldId="3140"/>
            <ac:spMk id="3" creationId="{90D857A6-C700-A4CE-6C24-391DC4FBEE19}"/>
          </ac:spMkLst>
        </pc:spChg>
        <pc:picChg chg="add mod">
          <ac:chgData name="伊健 杜" userId="e69aded81da48593" providerId="LiveId" clId="{BBEA2D05-3F96-4F48-810D-57CCBC4259E3}" dt="2023-04-26T11:55:58.546" v="4480" actId="1076"/>
          <ac:picMkLst>
            <pc:docMk/>
            <pc:sldMk cId="734781424" sldId="3140"/>
            <ac:picMk id="24578" creationId="{75E215EB-F4B8-FBE2-7578-73AC9CB4576F}"/>
          </ac:picMkLst>
        </pc:picChg>
        <pc:picChg chg="add mod">
          <ac:chgData name="伊健 杜" userId="e69aded81da48593" providerId="LiveId" clId="{BBEA2D05-3F96-4F48-810D-57CCBC4259E3}" dt="2023-04-26T11:56:29.184" v="4485" actId="688"/>
          <ac:picMkLst>
            <pc:docMk/>
            <pc:sldMk cId="734781424" sldId="3140"/>
            <ac:picMk id="24580" creationId="{3FD205C6-1E7B-E3E3-C988-4494FD9159DC}"/>
          </ac:picMkLst>
        </pc:picChg>
      </pc:sldChg>
      <pc:sldChg chg="modSp add mod">
        <pc:chgData name="伊健 杜" userId="e69aded81da48593" providerId="LiveId" clId="{BBEA2D05-3F96-4F48-810D-57CCBC4259E3}" dt="2023-04-26T12:08:01.984" v="4498"/>
        <pc:sldMkLst>
          <pc:docMk/>
          <pc:sldMk cId="3727078612" sldId="3141"/>
        </pc:sldMkLst>
        <pc:spChg chg="mod">
          <ac:chgData name="伊健 杜" userId="e69aded81da48593" providerId="LiveId" clId="{BBEA2D05-3F96-4F48-810D-57CCBC4259E3}" dt="2023-04-26T12:08:01.984" v="4498"/>
          <ac:spMkLst>
            <pc:docMk/>
            <pc:sldMk cId="3727078612" sldId="3141"/>
            <ac:spMk id="2" creationId="{B53539EB-9C46-5752-F286-0D8E863326C5}"/>
          </ac:spMkLst>
        </pc:spChg>
      </pc:sldChg>
      <pc:sldChg chg="modSp add mod">
        <pc:chgData name="伊健 杜" userId="e69aded81da48593" providerId="LiveId" clId="{BBEA2D05-3F96-4F48-810D-57CCBC4259E3}" dt="2023-04-26T13:12:42.826" v="4500" actId="20578"/>
        <pc:sldMkLst>
          <pc:docMk/>
          <pc:sldMk cId="1395102743" sldId="3142"/>
        </pc:sldMkLst>
        <pc:spChg chg="mod">
          <ac:chgData name="伊健 杜" userId="e69aded81da48593" providerId="LiveId" clId="{BBEA2D05-3F96-4F48-810D-57CCBC4259E3}" dt="2023-04-26T13:12:42.826" v="4500" actId="20578"/>
          <ac:spMkLst>
            <pc:docMk/>
            <pc:sldMk cId="1395102743" sldId="3142"/>
            <ac:spMk id="2" creationId="{B53539EB-9C46-5752-F286-0D8E863326C5}"/>
          </ac:spMkLst>
        </pc:spChg>
      </pc:sldChg>
      <pc:sldChg chg="addSp delSp modSp add mod">
        <pc:chgData name="伊健 杜" userId="e69aded81da48593" providerId="LiveId" clId="{BBEA2D05-3F96-4F48-810D-57CCBC4259E3}" dt="2023-04-26T12:08:01.984" v="4498"/>
        <pc:sldMkLst>
          <pc:docMk/>
          <pc:sldMk cId="2324739600" sldId="3143"/>
        </pc:sldMkLst>
        <pc:spChg chg="mod">
          <ac:chgData name="伊健 杜" userId="e69aded81da48593" providerId="LiveId" clId="{BBEA2D05-3F96-4F48-810D-57CCBC4259E3}" dt="2023-04-26T11:23:20.022" v="3367" actId="1076"/>
          <ac:spMkLst>
            <pc:docMk/>
            <pc:sldMk cId="2324739600" sldId="3143"/>
            <ac:spMk id="2" creationId="{10304424-DB4A-36E7-9E0D-D32A5DD0F26C}"/>
          </ac:spMkLst>
        </pc:spChg>
        <pc:spChg chg="del">
          <ac:chgData name="伊健 杜" userId="e69aded81da48593" providerId="LiveId" clId="{BBEA2D05-3F96-4F48-810D-57CCBC4259E3}" dt="2023-04-26T11:17:34.177" v="3252" actId="478"/>
          <ac:spMkLst>
            <pc:docMk/>
            <pc:sldMk cId="2324739600" sldId="3143"/>
            <ac:spMk id="3" creationId="{90D857A6-C700-A4CE-6C24-391DC4FBEE19}"/>
          </ac:spMkLst>
        </pc:spChg>
        <pc:spChg chg="add mod">
          <ac:chgData name="伊健 杜" userId="e69aded81da48593" providerId="LiveId" clId="{BBEA2D05-3F96-4F48-810D-57CCBC4259E3}" dt="2023-04-26T11:17:38.875" v="3256" actId="571"/>
          <ac:spMkLst>
            <pc:docMk/>
            <pc:sldMk cId="2324739600" sldId="3143"/>
            <ac:spMk id="4" creationId="{71F40183-8F4A-2183-6B4C-79D886921893}"/>
          </ac:spMkLst>
        </pc:spChg>
        <pc:spChg chg="add del mod">
          <ac:chgData name="伊健 杜" userId="e69aded81da48593" providerId="LiveId" clId="{BBEA2D05-3F96-4F48-810D-57CCBC4259E3}" dt="2023-04-26T11:17:40.591" v="3258" actId="478"/>
          <ac:spMkLst>
            <pc:docMk/>
            <pc:sldMk cId="2324739600" sldId="3143"/>
            <ac:spMk id="5" creationId="{9DD9B330-4A5E-AFB5-4725-4EB55A0834BF}"/>
          </ac:spMkLst>
        </pc:spChg>
        <pc:spChg chg="add mod">
          <ac:chgData name="伊健 杜" userId="e69aded81da48593" providerId="LiveId" clId="{BBEA2D05-3F96-4F48-810D-57CCBC4259E3}" dt="2023-04-26T11:18:42.013" v="3273" actId="1076"/>
          <ac:spMkLst>
            <pc:docMk/>
            <pc:sldMk cId="2324739600" sldId="3143"/>
            <ac:spMk id="6" creationId="{FDE0AF60-58C6-1387-2181-26CCD21C864D}"/>
          </ac:spMkLst>
        </pc:spChg>
        <pc:spChg chg="add mod">
          <ac:chgData name="伊健 杜" userId="e69aded81da48593" providerId="LiveId" clId="{BBEA2D05-3F96-4F48-810D-57CCBC4259E3}" dt="2023-04-26T12:08:01.984" v="4498"/>
          <ac:spMkLst>
            <pc:docMk/>
            <pc:sldMk cId="2324739600" sldId="3143"/>
            <ac:spMk id="7" creationId="{8A7BE99E-FD5C-0CE7-CCFE-31673AF74FAB}"/>
          </ac:spMkLst>
        </pc:spChg>
        <pc:spChg chg="add mod">
          <ac:chgData name="伊健 杜" userId="e69aded81da48593" providerId="LiveId" clId="{BBEA2D05-3F96-4F48-810D-57CCBC4259E3}" dt="2023-04-26T11:56:40.576" v="4486"/>
          <ac:spMkLst>
            <pc:docMk/>
            <pc:sldMk cId="2324739600" sldId="3143"/>
            <ac:spMk id="10" creationId="{6EEE0671-0185-C179-1E36-C4901C56AEB2}"/>
          </ac:spMkLst>
        </pc:spChg>
        <pc:spChg chg="add mod">
          <ac:chgData name="伊健 杜" userId="e69aded81da48593" providerId="LiveId" clId="{BBEA2D05-3F96-4F48-810D-57CCBC4259E3}" dt="2023-04-26T11:56:40.576" v="4486"/>
          <ac:spMkLst>
            <pc:docMk/>
            <pc:sldMk cId="2324739600" sldId="3143"/>
            <ac:spMk id="11" creationId="{47B3EC2F-AD9F-AB22-E46B-0E9BC99D5339}"/>
          </ac:spMkLst>
        </pc:spChg>
        <pc:picChg chg="add mod">
          <ac:chgData name="伊健 杜" userId="e69aded81da48593" providerId="LiveId" clId="{BBEA2D05-3F96-4F48-810D-57CCBC4259E3}" dt="2023-04-26T11:56:40.576" v="4486"/>
          <ac:picMkLst>
            <pc:docMk/>
            <pc:sldMk cId="2324739600" sldId="3143"/>
            <ac:picMk id="8" creationId="{7AEDE864-EFED-E2F8-15B8-87C15F5E5F8F}"/>
          </ac:picMkLst>
        </pc:picChg>
        <pc:picChg chg="add mod">
          <ac:chgData name="伊健 杜" userId="e69aded81da48593" providerId="LiveId" clId="{BBEA2D05-3F96-4F48-810D-57CCBC4259E3}" dt="2023-04-26T11:56:40.576" v="4486"/>
          <ac:picMkLst>
            <pc:docMk/>
            <pc:sldMk cId="2324739600" sldId="3143"/>
            <ac:picMk id="9" creationId="{97EE2664-F990-D197-D449-92B75CBD8C03}"/>
          </ac:picMkLst>
        </pc:picChg>
      </pc:sldChg>
      <pc:sldChg chg="addSp delSp modSp add mod">
        <pc:chgData name="伊健 杜" userId="e69aded81da48593" providerId="LiveId" clId="{BBEA2D05-3F96-4F48-810D-57CCBC4259E3}" dt="2023-04-26T11:25:44.311" v="3438" actId="1076"/>
        <pc:sldMkLst>
          <pc:docMk/>
          <pc:sldMk cId="1291701163" sldId="3144"/>
        </pc:sldMkLst>
        <pc:spChg chg="del">
          <ac:chgData name="伊健 杜" userId="e69aded81da48593" providerId="LiveId" clId="{BBEA2D05-3F96-4F48-810D-57CCBC4259E3}" dt="2023-04-26T11:22:04.873" v="3335" actId="478"/>
          <ac:spMkLst>
            <pc:docMk/>
            <pc:sldMk cId="1291701163" sldId="3144"/>
            <ac:spMk id="2" creationId="{10304424-DB4A-36E7-9E0D-D32A5DD0F26C}"/>
          </ac:spMkLst>
        </pc:spChg>
        <pc:spChg chg="mod">
          <ac:chgData name="伊健 杜" userId="e69aded81da48593" providerId="LiveId" clId="{BBEA2D05-3F96-4F48-810D-57CCBC4259E3}" dt="2023-04-26T11:24:02.136" v="3392" actId="1076"/>
          <ac:spMkLst>
            <pc:docMk/>
            <pc:sldMk cId="1291701163" sldId="3144"/>
            <ac:spMk id="4" creationId="{71F40183-8F4A-2183-6B4C-79D886921893}"/>
          </ac:spMkLst>
        </pc:spChg>
        <pc:spChg chg="add del mod">
          <ac:chgData name="伊健 杜" userId="e69aded81da48593" providerId="LiveId" clId="{BBEA2D05-3F96-4F48-810D-57CCBC4259E3}" dt="2023-04-26T11:22:06.053" v="3336" actId="478"/>
          <ac:spMkLst>
            <pc:docMk/>
            <pc:sldMk cId="1291701163" sldId="3144"/>
            <ac:spMk id="5" creationId="{07B1CAFB-AB2C-3D0E-C494-7652D02441A0}"/>
          </ac:spMkLst>
        </pc:spChg>
        <pc:spChg chg="del">
          <ac:chgData name="伊健 杜" userId="e69aded81da48593" providerId="LiveId" clId="{BBEA2D05-3F96-4F48-810D-57CCBC4259E3}" dt="2023-04-26T11:22:07.659" v="3337" actId="478"/>
          <ac:spMkLst>
            <pc:docMk/>
            <pc:sldMk cId="1291701163" sldId="3144"/>
            <ac:spMk id="6" creationId="{FDE0AF60-58C6-1387-2181-26CCD21C864D}"/>
          </ac:spMkLst>
        </pc:spChg>
        <pc:spChg chg="del mod">
          <ac:chgData name="伊健 杜" userId="e69aded81da48593" providerId="LiveId" clId="{BBEA2D05-3F96-4F48-810D-57CCBC4259E3}" dt="2023-04-26T11:23:40.307" v="3380" actId="478"/>
          <ac:spMkLst>
            <pc:docMk/>
            <pc:sldMk cId="1291701163" sldId="3144"/>
            <ac:spMk id="7" creationId="{8A7BE99E-FD5C-0CE7-CCFE-31673AF74FAB}"/>
          </ac:spMkLst>
        </pc:spChg>
        <pc:spChg chg="add mod">
          <ac:chgData name="伊健 杜" userId="e69aded81da48593" providerId="LiveId" clId="{BBEA2D05-3F96-4F48-810D-57CCBC4259E3}" dt="2023-04-26T11:23:34.817" v="3376"/>
          <ac:spMkLst>
            <pc:docMk/>
            <pc:sldMk cId="1291701163" sldId="3144"/>
            <ac:spMk id="8" creationId="{8E5A0D5D-D2B3-B39B-5B15-E9FC092ACDF5}"/>
          </ac:spMkLst>
        </pc:spChg>
        <pc:spChg chg="add del mod">
          <ac:chgData name="伊健 杜" userId="e69aded81da48593" providerId="LiveId" clId="{BBEA2D05-3F96-4F48-810D-57CCBC4259E3}" dt="2023-04-26T11:23:44.360" v="3385" actId="478"/>
          <ac:spMkLst>
            <pc:docMk/>
            <pc:sldMk cId="1291701163" sldId="3144"/>
            <ac:spMk id="9" creationId="{5AD7501E-1979-870E-54FE-20F5D160A00B}"/>
          </ac:spMkLst>
        </pc:spChg>
        <pc:spChg chg="add mod">
          <ac:chgData name="伊健 杜" userId="e69aded81da48593" providerId="LiveId" clId="{BBEA2D05-3F96-4F48-810D-57CCBC4259E3}" dt="2023-04-26T11:24:03.587" v="3393" actId="1076"/>
          <ac:spMkLst>
            <pc:docMk/>
            <pc:sldMk cId="1291701163" sldId="3144"/>
            <ac:spMk id="10" creationId="{473EF1F4-EAA1-1465-7310-0F1730FA9AB2}"/>
          </ac:spMkLst>
        </pc:spChg>
        <pc:spChg chg="add mod">
          <ac:chgData name="伊健 杜" userId="e69aded81da48593" providerId="LiveId" clId="{BBEA2D05-3F96-4F48-810D-57CCBC4259E3}" dt="2023-04-26T11:25:00.598" v="3430" actId="1076"/>
          <ac:spMkLst>
            <pc:docMk/>
            <pc:sldMk cId="1291701163" sldId="3144"/>
            <ac:spMk id="11" creationId="{08460D1E-8A78-1D17-007D-147B007D6E84}"/>
          </ac:spMkLst>
        </pc:spChg>
        <pc:spChg chg="add mod">
          <ac:chgData name="伊健 杜" userId="e69aded81da48593" providerId="LiveId" clId="{BBEA2D05-3F96-4F48-810D-57CCBC4259E3}" dt="2023-04-26T11:25:44.311" v="3438" actId="1076"/>
          <ac:spMkLst>
            <pc:docMk/>
            <pc:sldMk cId="1291701163" sldId="3144"/>
            <ac:spMk id="12" creationId="{64248E74-431F-602A-A908-B7C90C51600E}"/>
          </ac:spMkLst>
        </pc:spChg>
        <pc:spChg chg="add mod">
          <ac:chgData name="伊健 杜" userId="e69aded81da48593" providerId="LiveId" clId="{BBEA2D05-3F96-4F48-810D-57CCBC4259E3}" dt="2023-04-26T11:25:44.311" v="3438" actId="1076"/>
          <ac:spMkLst>
            <pc:docMk/>
            <pc:sldMk cId="1291701163" sldId="3144"/>
            <ac:spMk id="13" creationId="{14A5D048-D5BE-792B-08E5-29862E3C688F}"/>
          </ac:spMkLst>
        </pc:spChg>
      </pc:sldChg>
      <pc:sldChg chg="addSp delSp modSp add mod">
        <pc:chgData name="伊健 杜" userId="e69aded81da48593" providerId="LiveId" clId="{BBEA2D05-3F96-4F48-810D-57CCBC4259E3}" dt="2023-04-26T12:08:01.984" v="4498"/>
        <pc:sldMkLst>
          <pc:docMk/>
          <pc:sldMk cId="2210461211" sldId="3145"/>
        </pc:sldMkLst>
        <pc:spChg chg="add mod">
          <ac:chgData name="伊健 杜" userId="e69aded81da48593" providerId="LiveId" clId="{BBEA2D05-3F96-4F48-810D-57CCBC4259E3}" dt="2023-04-26T12:08:01.984" v="4498"/>
          <ac:spMkLst>
            <pc:docMk/>
            <pc:sldMk cId="2210461211" sldId="3145"/>
            <ac:spMk id="2" creationId="{B8818320-EC0D-3064-0ECA-E51D33B9B555}"/>
          </ac:spMkLst>
        </pc:spChg>
        <pc:spChg chg="del">
          <ac:chgData name="伊健 杜" userId="e69aded81da48593" providerId="LiveId" clId="{BBEA2D05-3F96-4F48-810D-57CCBC4259E3}" dt="2023-04-26T11:26:05.033" v="3445" actId="478"/>
          <ac:spMkLst>
            <pc:docMk/>
            <pc:sldMk cId="2210461211" sldId="3145"/>
            <ac:spMk id="4" creationId="{71F40183-8F4A-2183-6B4C-79D886921893}"/>
          </ac:spMkLst>
        </pc:spChg>
        <pc:spChg chg="mod">
          <ac:chgData name="伊健 杜" userId="e69aded81da48593" providerId="LiveId" clId="{BBEA2D05-3F96-4F48-810D-57CCBC4259E3}" dt="2023-04-26T11:25:58.817" v="3443"/>
          <ac:spMkLst>
            <pc:docMk/>
            <pc:sldMk cId="2210461211" sldId="3145"/>
            <ac:spMk id="8" creationId="{8E5A0D5D-D2B3-B39B-5B15-E9FC092ACDF5}"/>
          </ac:spMkLst>
        </pc:spChg>
        <pc:spChg chg="mod">
          <ac:chgData name="伊健 杜" userId="e69aded81da48593" providerId="LiveId" clId="{BBEA2D05-3F96-4F48-810D-57CCBC4259E3}" dt="2023-04-26T11:26:10.740" v="3447" actId="1076"/>
          <ac:spMkLst>
            <pc:docMk/>
            <pc:sldMk cId="2210461211" sldId="3145"/>
            <ac:spMk id="10" creationId="{473EF1F4-EAA1-1465-7310-0F1730FA9AB2}"/>
          </ac:spMkLst>
        </pc:spChg>
        <pc:spChg chg="mod">
          <ac:chgData name="伊健 杜" userId="e69aded81da48593" providerId="LiveId" clId="{BBEA2D05-3F96-4F48-810D-57CCBC4259E3}" dt="2023-04-26T12:08:01.984" v="4498"/>
          <ac:spMkLst>
            <pc:docMk/>
            <pc:sldMk cId="2210461211" sldId="3145"/>
            <ac:spMk id="11" creationId="{08460D1E-8A78-1D17-007D-147B007D6E84}"/>
          </ac:spMkLst>
        </pc:spChg>
        <pc:spChg chg="del">
          <ac:chgData name="伊健 杜" userId="e69aded81da48593" providerId="LiveId" clId="{BBEA2D05-3F96-4F48-810D-57CCBC4259E3}" dt="2023-04-26T11:26:05.033" v="3445" actId="478"/>
          <ac:spMkLst>
            <pc:docMk/>
            <pc:sldMk cId="2210461211" sldId="3145"/>
            <ac:spMk id="12" creationId="{64248E74-431F-602A-A908-B7C90C51600E}"/>
          </ac:spMkLst>
        </pc:spChg>
        <pc:spChg chg="del mod">
          <ac:chgData name="伊健 杜" userId="e69aded81da48593" providerId="LiveId" clId="{BBEA2D05-3F96-4F48-810D-57CCBC4259E3}" dt="2023-04-26T11:26:05.033" v="3445" actId="478"/>
          <ac:spMkLst>
            <pc:docMk/>
            <pc:sldMk cId="2210461211" sldId="3145"/>
            <ac:spMk id="13" creationId="{14A5D048-D5BE-792B-08E5-29862E3C688F}"/>
          </ac:spMkLst>
        </pc:spChg>
      </pc:sldChg>
      <pc:sldChg chg="addSp delSp modSp add mod">
        <pc:chgData name="伊健 杜" userId="e69aded81da48593" providerId="LiveId" clId="{BBEA2D05-3F96-4F48-810D-57CCBC4259E3}" dt="2023-04-26T12:08:01.984" v="4498"/>
        <pc:sldMkLst>
          <pc:docMk/>
          <pc:sldMk cId="3292523304" sldId="3146"/>
        </pc:sldMkLst>
        <pc:spChg chg="add del mod">
          <ac:chgData name="伊健 杜" userId="e69aded81da48593" providerId="LiveId" clId="{BBEA2D05-3F96-4F48-810D-57CCBC4259E3}" dt="2023-04-26T12:08:01.984" v="4498"/>
          <ac:spMkLst>
            <pc:docMk/>
            <pc:sldMk cId="3292523304" sldId="3146"/>
            <ac:spMk id="2" creationId="{764BA8D4-462C-05A6-5F87-06CDE3737382}"/>
          </ac:spMkLst>
        </pc:spChg>
        <pc:spChg chg="add del mod">
          <ac:chgData name="伊健 杜" userId="e69aded81da48593" providerId="LiveId" clId="{BBEA2D05-3F96-4F48-810D-57CCBC4259E3}" dt="2023-04-26T11:35:56.730" v="3718" actId="478"/>
          <ac:spMkLst>
            <pc:docMk/>
            <pc:sldMk cId="3292523304" sldId="3146"/>
            <ac:spMk id="3" creationId="{0AC13B5F-4F7D-A5D2-8D33-B6D374801239}"/>
          </ac:spMkLst>
        </pc:spChg>
        <pc:spChg chg="add del mod">
          <ac:chgData name="伊健 杜" userId="e69aded81da48593" providerId="LiveId" clId="{BBEA2D05-3F96-4F48-810D-57CCBC4259E3}" dt="2023-04-26T11:36:20.754" v="3763" actId="478"/>
          <ac:spMkLst>
            <pc:docMk/>
            <pc:sldMk cId="3292523304" sldId="3146"/>
            <ac:spMk id="4" creationId="{24E84E99-9587-97EA-F68D-C0A4046FC85E}"/>
          </ac:spMkLst>
        </pc:spChg>
        <pc:spChg chg="mod">
          <ac:chgData name="伊健 杜" userId="e69aded81da48593" providerId="LiveId" clId="{BBEA2D05-3F96-4F48-810D-57CCBC4259E3}" dt="2023-04-26T11:32:34.062" v="3563"/>
          <ac:spMkLst>
            <pc:docMk/>
            <pc:sldMk cId="3292523304" sldId="3146"/>
            <ac:spMk id="8" creationId="{8E5A0D5D-D2B3-B39B-5B15-E9FC092ACDF5}"/>
          </ac:spMkLst>
        </pc:spChg>
        <pc:spChg chg="mod">
          <ac:chgData name="伊健 杜" userId="e69aded81da48593" providerId="LiveId" clId="{BBEA2D05-3F96-4F48-810D-57CCBC4259E3}" dt="2023-04-26T11:32:36.984" v="3568"/>
          <ac:spMkLst>
            <pc:docMk/>
            <pc:sldMk cId="3292523304" sldId="3146"/>
            <ac:spMk id="10" creationId="{473EF1F4-EAA1-1465-7310-0F1730FA9AB2}"/>
          </ac:spMkLst>
        </pc:spChg>
        <pc:spChg chg="mod">
          <ac:chgData name="伊健 杜" userId="e69aded81da48593" providerId="LiveId" clId="{BBEA2D05-3F96-4F48-810D-57CCBC4259E3}" dt="2023-04-26T12:08:01.984" v="4498"/>
          <ac:spMkLst>
            <pc:docMk/>
            <pc:sldMk cId="3292523304" sldId="3146"/>
            <ac:spMk id="11" creationId="{08460D1E-8A78-1D17-007D-147B007D6E84}"/>
          </ac:spMkLst>
        </pc:spChg>
        <pc:picChg chg="add mod">
          <ac:chgData name="伊健 杜" userId="e69aded81da48593" providerId="LiveId" clId="{BBEA2D05-3F96-4F48-810D-57CCBC4259E3}" dt="2023-04-26T11:57:16.051" v="4489" actId="1076"/>
          <ac:picMkLst>
            <pc:docMk/>
            <pc:sldMk cId="3292523304" sldId="3146"/>
            <ac:picMk id="25602" creationId="{3AB6956D-97EE-0648-0934-C95BFC1B3791}"/>
          </ac:picMkLst>
        </pc:picChg>
      </pc:sldChg>
      <pc:sldChg chg="addSp delSp modSp add mod">
        <pc:chgData name="伊健 杜" userId="e69aded81da48593" providerId="LiveId" clId="{BBEA2D05-3F96-4F48-810D-57CCBC4259E3}" dt="2023-04-26T12:08:01.984" v="4498"/>
        <pc:sldMkLst>
          <pc:docMk/>
          <pc:sldMk cId="3074059869" sldId="3147"/>
        </pc:sldMkLst>
        <pc:spChg chg="del">
          <ac:chgData name="伊健 杜" userId="e69aded81da48593" providerId="LiveId" clId="{BBEA2D05-3F96-4F48-810D-57CCBC4259E3}" dt="2023-04-26T11:36:10.111" v="3757" actId="478"/>
          <ac:spMkLst>
            <pc:docMk/>
            <pc:sldMk cId="3074059869" sldId="3147"/>
            <ac:spMk id="2" creationId="{764BA8D4-462C-05A6-5F87-06CDE3737382}"/>
          </ac:spMkLst>
        </pc:spChg>
        <pc:spChg chg="mod">
          <ac:chgData name="伊健 杜" userId="e69aded81da48593" providerId="LiveId" clId="{BBEA2D05-3F96-4F48-810D-57CCBC4259E3}" dt="2023-04-26T12:08:01.984" v="4498"/>
          <ac:spMkLst>
            <pc:docMk/>
            <pc:sldMk cId="3074059869" sldId="3147"/>
            <ac:spMk id="4" creationId="{24E84E99-9587-97EA-F68D-C0A4046FC85E}"/>
          </ac:spMkLst>
        </pc:spChg>
        <pc:spChg chg="mod">
          <ac:chgData name="伊健 杜" userId="e69aded81da48593" providerId="LiveId" clId="{BBEA2D05-3F96-4F48-810D-57CCBC4259E3}" dt="2023-04-26T12:08:01.984" v="4498"/>
          <ac:spMkLst>
            <pc:docMk/>
            <pc:sldMk cId="3074059869" sldId="3147"/>
            <ac:spMk id="11" creationId="{08460D1E-8A78-1D17-007D-147B007D6E84}"/>
          </ac:spMkLst>
        </pc:spChg>
        <pc:picChg chg="add mod">
          <ac:chgData name="伊健 杜" userId="e69aded81da48593" providerId="LiveId" clId="{BBEA2D05-3F96-4F48-810D-57CCBC4259E3}" dt="2023-04-26T11:57:41.320" v="4492" actId="1076"/>
          <ac:picMkLst>
            <pc:docMk/>
            <pc:sldMk cId="3074059869" sldId="3147"/>
            <ac:picMk id="27650" creationId="{A69AED17-CC41-454F-1B06-93EEFA91F464}"/>
          </ac:picMkLst>
        </pc:picChg>
      </pc:sldChg>
      <pc:sldChg chg="addSp delSp modSp new mod">
        <pc:chgData name="伊健 杜" userId="e69aded81da48593" providerId="LiveId" clId="{BBEA2D05-3F96-4F48-810D-57CCBC4259E3}" dt="2023-04-26T12:08:01.984" v="4498"/>
        <pc:sldMkLst>
          <pc:docMk/>
          <pc:sldMk cId="1165893426" sldId="3148"/>
        </pc:sldMkLst>
        <pc:spChg chg="del">
          <ac:chgData name="伊健 杜" userId="e69aded81da48593" providerId="LiveId" clId="{BBEA2D05-3F96-4F48-810D-57CCBC4259E3}" dt="2023-04-26T11:36:35.555" v="3766" actId="478"/>
          <ac:spMkLst>
            <pc:docMk/>
            <pc:sldMk cId="1165893426" sldId="3148"/>
            <ac:spMk id="2" creationId="{C18E7FEE-7EE3-4AA2-8BB4-3E8EF874880E}"/>
          </ac:spMkLst>
        </pc:spChg>
        <pc:spChg chg="del">
          <ac:chgData name="伊健 杜" userId="e69aded81da48593" providerId="LiveId" clId="{BBEA2D05-3F96-4F48-810D-57CCBC4259E3}" dt="2023-04-26T11:36:35.555" v="3766" actId="478"/>
          <ac:spMkLst>
            <pc:docMk/>
            <pc:sldMk cId="1165893426" sldId="3148"/>
            <ac:spMk id="3" creationId="{205E3C1B-93C0-7BF3-5C58-387BE86EB4F0}"/>
          </ac:spMkLst>
        </pc:spChg>
        <pc:graphicFrameChg chg="add del mod modGraphic">
          <ac:chgData name="伊健 杜" userId="e69aded81da48593" providerId="LiveId" clId="{BBEA2D05-3F96-4F48-810D-57CCBC4259E3}" dt="2023-04-26T12:08:01.984" v="4498"/>
          <ac:graphicFrameMkLst>
            <pc:docMk/>
            <pc:sldMk cId="1165893426" sldId="3148"/>
            <ac:graphicFrameMk id="4" creationId="{FC2D83CD-A690-3ACB-9AB9-12D5784F342C}"/>
          </ac:graphicFrameMkLst>
        </pc:graphicFrameChg>
      </pc:sldChg>
      <pc:sldChg chg="addSp delSp modSp add mod">
        <pc:chgData name="伊健 杜" userId="e69aded81da48593" providerId="LiveId" clId="{BBEA2D05-3F96-4F48-810D-57CCBC4259E3}" dt="2023-04-26T15:25:10.258" v="4611"/>
        <pc:sldMkLst>
          <pc:docMk/>
          <pc:sldMk cId="5884892" sldId="3149"/>
        </pc:sldMkLst>
        <pc:spChg chg="mod">
          <ac:chgData name="伊健 杜" userId="e69aded81da48593" providerId="LiveId" clId="{BBEA2D05-3F96-4F48-810D-57CCBC4259E3}" dt="2023-04-26T15:25:10.258" v="4611"/>
          <ac:spMkLst>
            <pc:docMk/>
            <pc:sldMk cId="5884892" sldId="3149"/>
            <ac:spMk id="3" creationId="{90D857A6-C700-A4CE-6C24-391DC4FBEE19}"/>
          </ac:spMkLst>
        </pc:spChg>
        <pc:spChg chg="mod">
          <ac:chgData name="伊健 杜" userId="e69aded81da48593" providerId="LiveId" clId="{BBEA2D05-3F96-4F48-810D-57CCBC4259E3}" dt="2023-04-26T15:25:10.258" v="4611"/>
          <ac:spMkLst>
            <pc:docMk/>
            <pc:sldMk cId="5884892" sldId="3149"/>
            <ac:spMk id="6" creationId="{C2BE400F-5072-43BE-1839-9E2F61835E69}"/>
          </ac:spMkLst>
        </pc:spChg>
        <pc:picChg chg="add mod">
          <ac:chgData name="伊健 杜" userId="e69aded81da48593" providerId="LiveId" clId="{BBEA2D05-3F96-4F48-810D-57CCBC4259E3}" dt="2023-04-26T14:04:38.890" v="4600" actId="1076"/>
          <ac:picMkLst>
            <pc:docMk/>
            <pc:sldMk cId="5884892" sldId="3149"/>
            <ac:picMk id="1026" creationId="{13A6BEDC-08A6-D1CD-AE7C-968687DBC34E}"/>
          </ac:picMkLst>
        </pc:picChg>
        <pc:picChg chg="del">
          <ac:chgData name="伊健 杜" userId="e69aded81da48593" providerId="LiveId" clId="{BBEA2D05-3F96-4F48-810D-57CCBC4259E3}" dt="2023-04-26T14:03:24.324" v="4596" actId="478"/>
          <ac:picMkLst>
            <pc:docMk/>
            <pc:sldMk cId="5884892" sldId="3149"/>
            <ac:picMk id="20482" creationId="{FC703C08-97C8-C9D4-8108-179F0F4B7AA1}"/>
          </ac:picMkLst>
        </pc:picChg>
      </pc:sldChg>
      <pc:sldChg chg="addSp modSp add mod">
        <pc:chgData name="伊健 杜" userId="e69aded81da48593" providerId="LiveId" clId="{BBEA2D05-3F96-4F48-810D-57CCBC4259E3}" dt="2023-04-26T15:29:17.859" v="4727" actId="20577"/>
        <pc:sldMkLst>
          <pc:docMk/>
          <pc:sldMk cId="2082616119" sldId="3150"/>
        </pc:sldMkLst>
        <pc:spChg chg="mod">
          <ac:chgData name="伊健 杜" userId="e69aded81da48593" providerId="LiveId" clId="{BBEA2D05-3F96-4F48-810D-57CCBC4259E3}" dt="2023-04-26T15:26:23.456" v="4666" actId="20577"/>
          <ac:spMkLst>
            <pc:docMk/>
            <pc:sldMk cId="2082616119" sldId="3150"/>
            <ac:spMk id="2" creationId="{B53539EB-9C46-5752-F286-0D8E863326C5}"/>
          </ac:spMkLst>
        </pc:spChg>
        <pc:spChg chg="add mod">
          <ac:chgData name="伊健 杜" userId="e69aded81da48593" providerId="LiveId" clId="{BBEA2D05-3F96-4F48-810D-57CCBC4259E3}" dt="2023-04-26T15:28:17.757" v="4691" actId="1076"/>
          <ac:spMkLst>
            <pc:docMk/>
            <pc:sldMk cId="2082616119" sldId="3150"/>
            <ac:spMk id="3" creationId="{4D1A0CA1-723A-CB59-B73C-52A287C72E38}"/>
          </ac:spMkLst>
        </pc:spChg>
        <pc:spChg chg="add mod">
          <ac:chgData name="伊健 杜" userId="e69aded81da48593" providerId="LiveId" clId="{BBEA2D05-3F96-4F48-810D-57CCBC4259E3}" dt="2023-04-26T15:28:28.553" v="4708" actId="1076"/>
          <ac:spMkLst>
            <pc:docMk/>
            <pc:sldMk cId="2082616119" sldId="3150"/>
            <ac:spMk id="4" creationId="{0CB9B4B6-23EA-9ADE-DC96-4C9F7EF7EB57}"/>
          </ac:spMkLst>
        </pc:spChg>
        <pc:spChg chg="add mod">
          <ac:chgData name="伊健 杜" userId="e69aded81da48593" providerId="LiveId" clId="{BBEA2D05-3F96-4F48-810D-57CCBC4259E3}" dt="2023-04-26T15:29:17.859" v="4727" actId="20577"/>
          <ac:spMkLst>
            <pc:docMk/>
            <pc:sldMk cId="2082616119" sldId="3150"/>
            <ac:spMk id="5" creationId="{9EDE4732-CBE4-EC94-F85E-5A3E719572F4}"/>
          </ac:spMkLst>
        </pc:sp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3635123C-BE63-41FD-9E19-5FC639B74FDE}"/>
    <pc:docChg chg="undo custSel addSld delSld modSld sldOrd">
      <pc:chgData name="伊健 杜" userId="e69aded81da48593" providerId="LiveId" clId="{3635123C-BE63-41FD-9E19-5FC639B74FDE}" dt="2023-03-23T06:58:09.731" v="4326"/>
      <pc:docMkLst>
        <pc:docMk/>
      </pc:docMkLst>
      <pc:sldChg chg="del">
        <pc:chgData name="伊健 杜" userId="e69aded81da48593" providerId="LiveId" clId="{3635123C-BE63-41FD-9E19-5FC639B74FDE}" dt="2023-03-22T11:20:06.539" v="0" actId="47"/>
        <pc:sldMkLst>
          <pc:docMk/>
          <pc:sldMk cId="2502755045" sldId="2337"/>
        </pc:sldMkLst>
      </pc:sldChg>
      <pc:sldChg chg="del">
        <pc:chgData name="伊健 杜" userId="e69aded81da48593" providerId="LiveId" clId="{3635123C-BE63-41FD-9E19-5FC639B74FDE}" dt="2023-03-22T11:20:06.539" v="0" actId="47"/>
        <pc:sldMkLst>
          <pc:docMk/>
          <pc:sldMk cId="3568478535" sldId="2426"/>
        </pc:sldMkLst>
      </pc:sldChg>
      <pc:sldChg chg="del">
        <pc:chgData name="伊健 杜" userId="e69aded81da48593" providerId="LiveId" clId="{3635123C-BE63-41FD-9E19-5FC639B74FDE}" dt="2023-03-22T11:20:06.539" v="0" actId="47"/>
        <pc:sldMkLst>
          <pc:docMk/>
          <pc:sldMk cId="266192111" sldId="2429"/>
        </pc:sldMkLst>
      </pc:sldChg>
      <pc:sldChg chg="del">
        <pc:chgData name="伊健 杜" userId="e69aded81da48593" providerId="LiveId" clId="{3635123C-BE63-41FD-9E19-5FC639B74FDE}" dt="2023-03-22T11:20:06.539" v="0" actId="47"/>
        <pc:sldMkLst>
          <pc:docMk/>
          <pc:sldMk cId="861277297" sldId="2430"/>
        </pc:sldMkLst>
      </pc:sldChg>
      <pc:sldChg chg="del">
        <pc:chgData name="伊健 杜" userId="e69aded81da48593" providerId="LiveId" clId="{3635123C-BE63-41FD-9E19-5FC639B74FDE}" dt="2023-03-22T11:20:06.539" v="0" actId="47"/>
        <pc:sldMkLst>
          <pc:docMk/>
          <pc:sldMk cId="530762954" sldId="2431"/>
        </pc:sldMkLst>
      </pc:sldChg>
      <pc:sldChg chg="del">
        <pc:chgData name="伊健 杜" userId="e69aded81da48593" providerId="LiveId" clId="{3635123C-BE63-41FD-9E19-5FC639B74FDE}" dt="2023-03-22T11:20:06.539" v="0" actId="47"/>
        <pc:sldMkLst>
          <pc:docMk/>
          <pc:sldMk cId="2481439025" sldId="2432"/>
        </pc:sldMkLst>
      </pc:sldChg>
      <pc:sldChg chg="del">
        <pc:chgData name="伊健 杜" userId="e69aded81da48593" providerId="LiveId" clId="{3635123C-BE63-41FD-9E19-5FC639B74FDE}" dt="2023-03-22T11:20:06.539" v="0" actId="47"/>
        <pc:sldMkLst>
          <pc:docMk/>
          <pc:sldMk cId="3574378599" sldId="2433"/>
        </pc:sldMkLst>
      </pc:sldChg>
      <pc:sldChg chg="del">
        <pc:chgData name="伊健 杜" userId="e69aded81da48593" providerId="LiveId" clId="{3635123C-BE63-41FD-9E19-5FC639B74FDE}" dt="2023-03-22T11:20:06.539" v="0" actId="47"/>
        <pc:sldMkLst>
          <pc:docMk/>
          <pc:sldMk cId="764167282" sldId="2434"/>
        </pc:sldMkLst>
      </pc:sldChg>
      <pc:sldChg chg="del">
        <pc:chgData name="伊健 杜" userId="e69aded81da48593" providerId="LiveId" clId="{3635123C-BE63-41FD-9E19-5FC639B74FDE}" dt="2023-03-22T11:20:06.539" v="0" actId="47"/>
        <pc:sldMkLst>
          <pc:docMk/>
          <pc:sldMk cId="177123772" sldId="2435"/>
        </pc:sldMkLst>
      </pc:sldChg>
      <pc:sldChg chg="del">
        <pc:chgData name="伊健 杜" userId="e69aded81da48593" providerId="LiveId" clId="{3635123C-BE63-41FD-9E19-5FC639B74FDE}" dt="2023-03-22T11:20:06.539" v="0" actId="47"/>
        <pc:sldMkLst>
          <pc:docMk/>
          <pc:sldMk cId="2274541567" sldId="2436"/>
        </pc:sldMkLst>
      </pc:sldChg>
      <pc:sldChg chg="del">
        <pc:chgData name="伊健 杜" userId="e69aded81da48593" providerId="LiveId" clId="{3635123C-BE63-41FD-9E19-5FC639B74FDE}" dt="2023-03-22T11:20:06.539" v="0" actId="47"/>
        <pc:sldMkLst>
          <pc:docMk/>
          <pc:sldMk cId="1400167800" sldId="2468"/>
        </pc:sldMkLst>
      </pc:sldChg>
      <pc:sldChg chg="modSp add del mod">
        <pc:chgData name="伊健 杜" userId="e69aded81da48593" providerId="LiveId" clId="{3635123C-BE63-41FD-9E19-5FC639B74FDE}" dt="2023-03-23T06:58:09.731" v="4326"/>
        <pc:sldMkLst>
          <pc:docMk/>
          <pc:sldMk cId="2208416781" sldId="2470"/>
        </pc:sldMkLst>
        <pc:graphicFrameChg chg="mod modGraphic">
          <ac:chgData name="伊健 杜" userId="e69aded81da48593" providerId="LiveId" clId="{3635123C-BE63-41FD-9E19-5FC639B74FDE}" dt="2023-03-22T13:57:19.609" v="4322"/>
          <ac:graphicFrameMkLst>
            <pc:docMk/>
            <pc:sldMk cId="2208416781" sldId="2470"/>
            <ac:graphicFrameMk id="5" creationId="{53CB467B-9096-21FC-3754-48482A8560B2}"/>
          </ac:graphicFrameMkLst>
        </pc:graphicFrameChg>
      </pc:sldChg>
      <pc:sldChg chg="del">
        <pc:chgData name="伊健 杜" userId="e69aded81da48593" providerId="LiveId" clId="{3635123C-BE63-41FD-9E19-5FC639B74FDE}" dt="2023-03-22T11:20:06.539" v="0" actId="47"/>
        <pc:sldMkLst>
          <pc:docMk/>
          <pc:sldMk cId="3007107269" sldId="2589"/>
        </pc:sldMkLst>
      </pc:sldChg>
      <pc:sldChg chg="del">
        <pc:chgData name="伊健 杜" userId="e69aded81da48593" providerId="LiveId" clId="{3635123C-BE63-41FD-9E19-5FC639B74FDE}" dt="2023-03-22T11:20:06.539" v="0" actId="47"/>
        <pc:sldMkLst>
          <pc:docMk/>
          <pc:sldMk cId="1977004977" sldId="2590"/>
        </pc:sldMkLst>
      </pc:sldChg>
      <pc:sldChg chg="del">
        <pc:chgData name="伊健 杜" userId="e69aded81da48593" providerId="LiveId" clId="{3635123C-BE63-41FD-9E19-5FC639B74FDE}" dt="2023-03-22T11:20:06.539" v="0" actId="47"/>
        <pc:sldMkLst>
          <pc:docMk/>
          <pc:sldMk cId="2674672935" sldId="2591"/>
        </pc:sldMkLst>
      </pc:sldChg>
      <pc:sldChg chg="del">
        <pc:chgData name="伊健 杜" userId="e69aded81da48593" providerId="LiveId" clId="{3635123C-BE63-41FD-9E19-5FC639B74FDE}" dt="2023-03-22T11:20:06.539" v="0" actId="47"/>
        <pc:sldMkLst>
          <pc:docMk/>
          <pc:sldMk cId="1028757683" sldId="2592"/>
        </pc:sldMkLst>
      </pc:sldChg>
      <pc:sldChg chg="del">
        <pc:chgData name="伊健 杜" userId="e69aded81da48593" providerId="LiveId" clId="{3635123C-BE63-41FD-9E19-5FC639B74FDE}" dt="2023-03-22T11:20:06.539" v="0" actId="47"/>
        <pc:sldMkLst>
          <pc:docMk/>
          <pc:sldMk cId="2557216316" sldId="2593"/>
        </pc:sldMkLst>
      </pc:sldChg>
      <pc:sldChg chg="del">
        <pc:chgData name="伊健 杜" userId="e69aded81da48593" providerId="LiveId" clId="{3635123C-BE63-41FD-9E19-5FC639B74FDE}" dt="2023-03-22T11:20:06.539" v="0" actId="47"/>
        <pc:sldMkLst>
          <pc:docMk/>
          <pc:sldMk cId="4080136499" sldId="2594"/>
        </pc:sldMkLst>
      </pc:sldChg>
      <pc:sldChg chg="del">
        <pc:chgData name="伊健 杜" userId="e69aded81da48593" providerId="LiveId" clId="{3635123C-BE63-41FD-9E19-5FC639B74FDE}" dt="2023-03-22T11:20:06.539" v="0" actId="47"/>
        <pc:sldMkLst>
          <pc:docMk/>
          <pc:sldMk cId="791846004" sldId="2595"/>
        </pc:sldMkLst>
      </pc:sldChg>
      <pc:sldChg chg="del">
        <pc:chgData name="伊健 杜" userId="e69aded81da48593" providerId="LiveId" clId="{3635123C-BE63-41FD-9E19-5FC639B74FDE}" dt="2023-03-22T11:20:06.539" v="0" actId="47"/>
        <pc:sldMkLst>
          <pc:docMk/>
          <pc:sldMk cId="1168134328" sldId="2596"/>
        </pc:sldMkLst>
      </pc:sldChg>
      <pc:sldChg chg="del">
        <pc:chgData name="伊健 杜" userId="e69aded81da48593" providerId="LiveId" clId="{3635123C-BE63-41FD-9E19-5FC639B74FDE}" dt="2023-03-22T11:20:06.539" v="0" actId="47"/>
        <pc:sldMkLst>
          <pc:docMk/>
          <pc:sldMk cId="3166146323" sldId="2597"/>
        </pc:sldMkLst>
      </pc:sldChg>
      <pc:sldChg chg="del">
        <pc:chgData name="伊健 杜" userId="e69aded81da48593" providerId="LiveId" clId="{3635123C-BE63-41FD-9E19-5FC639B74FDE}" dt="2023-03-22T11:20:06.539" v="0" actId="47"/>
        <pc:sldMkLst>
          <pc:docMk/>
          <pc:sldMk cId="1300390777" sldId="2598"/>
        </pc:sldMkLst>
      </pc:sldChg>
      <pc:sldChg chg="del">
        <pc:chgData name="伊健 杜" userId="e69aded81da48593" providerId="LiveId" clId="{3635123C-BE63-41FD-9E19-5FC639B74FDE}" dt="2023-03-22T11:20:06.539" v="0" actId="47"/>
        <pc:sldMkLst>
          <pc:docMk/>
          <pc:sldMk cId="2029027768" sldId="2599"/>
        </pc:sldMkLst>
      </pc:sldChg>
      <pc:sldChg chg="del">
        <pc:chgData name="伊健 杜" userId="e69aded81da48593" providerId="LiveId" clId="{3635123C-BE63-41FD-9E19-5FC639B74FDE}" dt="2023-03-22T11:20:06.539" v="0" actId="47"/>
        <pc:sldMkLst>
          <pc:docMk/>
          <pc:sldMk cId="679078435" sldId="2600"/>
        </pc:sldMkLst>
      </pc:sldChg>
      <pc:sldChg chg="del">
        <pc:chgData name="伊健 杜" userId="e69aded81da48593" providerId="LiveId" clId="{3635123C-BE63-41FD-9E19-5FC639B74FDE}" dt="2023-03-22T11:20:06.539" v="0" actId="47"/>
        <pc:sldMkLst>
          <pc:docMk/>
          <pc:sldMk cId="1936269885" sldId="2601"/>
        </pc:sldMkLst>
      </pc:sldChg>
      <pc:sldChg chg="del">
        <pc:chgData name="伊健 杜" userId="e69aded81da48593" providerId="LiveId" clId="{3635123C-BE63-41FD-9E19-5FC639B74FDE}" dt="2023-03-22T11:20:06.539" v="0" actId="47"/>
        <pc:sldMkLst>
          <pc:docMk/>
          <pc:sldMk cId="2915927653" sldId="2602"/>
        </pc:sldMkLst>
      </pc:sldChg>
      <pc:sldChg chg="del">
        <pc:chgData name="伊健 杜" userId="e69aded81da48593" providerId="LiveId" clId="{3635123C-BE63-41FD-9E19-5FC639B74FDE}" dt="2023-03-22T11:20:06.539" v="0" actId="47"/>
        <pc:sldMkLst>
          <pc:docMk/>
          <pc:sldMk cId="141949962" sldId="2603"/>
        </pc:sldMkLst>
      </pc:sldChg>
      <pc:sldChg chg="del">
        <pc:chgData name="伊健 杜" userId="e69aded81da48593" providerId="LiveId" clId="{3635123C-BE63-41FD-9E19-5FC639B74FDE}" dt="2023-03-22T11:20:06.539" v="0" actId="47"/>
        <pc:sldMkLst>
          <pc:docMk/>
          <pc:sldMk cId="1979856359" sldId="2604"/>
        </pc:sldMkLst>
      </pc:sldChg>
      <pc:sldChg chg="del">
        <pc:chgData name="伊健 杜" userId="e69aded81da48593" providerId="LiveId" clId="{3635123C-BE63-41FD-9E19-5FC639B74FDE}" dt="2023-03-22T11:20:06.539" v="0" actId="47"/>
        <pc:sldMkLst>
          <pc:docMk/>
          <pc:sldMk cId="596729115" sldId="2605"/>
        </pc:sldMkLst>
      </pc:sldChg>
      <pc:sldChg chg="del">
        <pc:chgData name="伊健 杜" userId="e69aded81da48593" providerId="LiveId" clId="{3635123C-BE63-41FD-9E19-5FC639B74FDE}" dt="2023-03-22T11:20:06.539" v="0" actId="47"/>
        <pc:sldMkLst>
          <pc:docMk/>
          <pc:sldMk cId="4069505858" sldId="2606"/>
        </pc:sldMkLst>
      </pc:sldChg>
      <pc:sldChg chg="addSp delSp modSp add del mod">
        <pc:chgData name="伊健 杜" userId="e69aded81da48593" providerId="LiveId" clId="{3635123C-BE63-41FD-9E19-5FC639B74FDE}" dt="2023-03-22T13:57:19.609" v="4322"/>
        <pc:sldMkLst>
          <pc:docMk/>
          <pc:sldMk cId="4235920316" sldId="2607"/>
        </pc:sldMkLst>
        <pc:spChg chg="mod">
          <ac:chgData name="伊健 杜" userId="e69aded81da48593" providerId="LiveId" clId="{3635123C-BE63-41FD-9E19-5FC639B74FDE}" dt="2023-03-22T13:57:19.609" v="4322"/>
          <ac:spMkLst>
            <pc:docMk/>
            <pc:sldMk cId="4235920316" sldId="2607"/>
            <ac:spMk id="6" creationId="{820CF020-8417-805D-3C80-BC875640C944}"/>
          </ac:spMkLst>
        </pc:spChg>
        <pc:spChg chg="mod">
          <ac:chgData name="伊健 杜" userId="e69aded81da48593" providerId="LiveId" clId="{3635123C-BE63-41FD-9E19-5FC639B74FDE}" dt="2023-03-22T11:40:00.871" v="611"/>
          <ac:spMkLst>
            <pc:docMk/>
            <pc:sldMk cId="4235920316" sldId="2607"/>
            <ac:spMk id="9" creationId="{7C423D93-45E3-B2E3-10CF-ED853425F51E}"/>
          </ac:spMkLst>
        </pc:spChg>
        <pc:picChg chg="add mod">
          <ac:chgData name="伊健 杜" userId="e69aded81da48593" providerId="LiveId" clId="{3635123C-BE63-41FD-9E19-5FC639B74FDE}" dt="2023-03-22T12:38:31.521" v="4076" actId="14100"/>
          <ac:picMkLst>
            <pc:docMk/>
            <pc:sldMk cId="4235920316" sldId="2607"/>
            <ac:picMk id="5122" creationId="{7E99AEB8-84A1-E8A0-8530-90F1A22CD621}"/>
          </ac:picMkLst>
        </pc:picChg>
        <pc:picChg chg="del">
          <ac:chgData name="伊健 杜" userId="e69aded81da48593" providerId="LiveId" clId="{3635123C-BE63-41FD-9E19-5FC639B74FDE}" dt="2023-03-22T11:40:44.179" v="612" actId="478"/>
          <ac:picMkLst>
            <pc:docMk/>
            <pc:sldMk cId="4235920316" sldId="2607"/>
            <ac:picMk id="10244" creationId="{1907D236-051A-7762-C9E2-F104E733A9EC}"/>
          </ac:picMkLst>
        </pc:picChg>
      </pc:sldChg>
      <pc:sldChg chg="del">
        <pc:chgData name="伊健 杜" userId="e69aded81da48593" providerId="LiveId" clId="{3635123C-BE63-41FD-9E19-5FC639B74FDE}" dt="2023-03-22T11:20:06.539" v="0" actId="47"/>
        <pc:sldMkLst>
          <pc:docMk/>
          <pc:sldMk cId="4152798537" sldId="2608"/>
        </pc:sldMkLst>
      </pc:sldChg>
      <pc:sldChg chg="del">
        <pc:chgData name="伊健 杜" userId="e69aded81da48593" providerId="LiveId" clId="{3635123C-BE63-41FD-9E19-5FC639B74FDE}" dt="2023-03-22T11:20:06.539" v="0" actId="47"/>
        <pc:sldMkLst>
          <pc:docMk/>
          <pc:sldMk cId="2432481785" sldId="2609"/>
        </pc:sldMkLst>
      </pc:sldChg>
      <pc:sldChg chg="del">
        <pc:chgData name="伊健 杜" userId="e69aded81da48593" providerId="LiveId" clId="{3635123C-BE63-41FD-9E19-5FC639B74FDE}" dt="2023-03-22T11:20:06.539" v="0" actId="47"/>
        <pc:sldMkLst>
          <pc:docMk/>
          <pc:sldMk cId="2949827882" sldId="2610"/>
        </pc:sldMkLst>
      </pc:sldChg>
      <pc:sldChg chg="del">
        <pc:chgData name="伊健 杜" userId="e69aded81da48593" providerId="LiveId" clId="{3635123C-BE63-41FD-9E19-5FC639B74FDE}" dt="2023-03-22T11:20:06.539" v="0" actId="47"/>
        <pc:sldMkLst>
          <pc:docMk/>
          <pc:sldMk cId="2409763415" sldId="2611"/>
        </pc:sldMkLst>
      </pc:sldChg>
      <pc:sldChg chg="del">
        <pc:chgData name="伊健 杜" userId="e69aded81da48593" providerId="LiveId" clId="{3635123C-BE63-41FD-9E19-5FC639B74FDE}" dt="2023-03-22T11:20:06.539" v="0" actId="47"/>
        <pc:sldMkLst>
          <pc:docMk/>
          <pc:sldMk cId="2303189042" sldId="2612"/>
        </pc:sldMkLst>
      </pc:sldChg>
      <pc:sldChg chg="del">
        <pc:chgData name="伊健 杜" userId="e69aded81da48593" providerId="LiveId" clId="{3635123C-BE63-41FD-9E19-5FC639B74FDE}" dt="2023-03-22T11:20:06.539" v="0" actId="47"/>
        <pc:sldMkLst>
          <pc:docMk/>
          <pc:sldMk cId="2327717501" sldId="2613"/>
        </pc:sldMkLst>
      </pc:sldChg>
      <pc:sldChg chg="del">
        <pc:chgData name="伊健 杜" userId="e69aded81da48593" providerId="LiveId" clId="{3635123C-BE63-41FD-9E19-5FC639B74FDE}" dt="2023-03-22T11:20:06.539" v="0" actId="47"/>
        <pc:sldMkLst>
          <pc:docMk/>
          <pc:sldMk cId="1790973653" sldId="2614"/>
        </pc:sldMkLst>
      </pc:sldChg>
      <pc:sldChg chg="del">
        <pc:chgData name="伊健 杜" userId="e69aded81da48593" providerId="LiveId" clId="{3635123C-BE63-41FD-9E19-5FC639B74FDE}" dt="2023-03-22T11:20:06.539" v="0" actId="47"/>
        <pc:sldMkLst>
          <pc:docMk/>
          <pc:sldMk cId="2955677795" sldId="2615"/>
        </pc:sldMkLst>
      </pc:sldChg>
      <pc:sldChg chg="del">
        <pc:chgData name="伊健 杜" userId="e69aded81da48593" providerId="LiveId" clId="{3635123C-BE63-41FD-9E19-5FC639B74FDE}" dt="2023-03-22T11:20:06.539" v="0" actId="47"/>
        <pc:sldMkLst>
          <pc:docMk/>
          <pc:sldMk cId="770689653" sldId="2616"/>
        </pc:sldMkLst>
      </pc:sldChg>
      <pc:sldChg chg="del">
        <pc:chgData name="伊健 杜" userId="e69aded81da48593" providerId="LiveId" clId="{3635123C-BE63-41FD-9E19-5FC639B74FDE}" dt="2023-03-22T11:20:06.539" v="0" actId="47"/>
        <pc:sldMkLst>
          <pc:docMk/>
          <pc:sldMk cId="3647458155" sldId="2617"/>
        </pc:sldMkLst>
      </pc:sldChg>
      <pc:sldChg chg="del">
        <pc:chgData name="伊健 杜" userId="e69aded81da48593" providerId="LiveId" clId="{3635123C-BE63-41FD-9E19-5FC639B74FDE}" dt="2023-03-22T11:20:06.539" v="0" actId="47"/>
        <pc:sldMkLst>
          <pc:docMk/>
          <pc:sldMk cId="1405170873" sldId="2618"/>
        </pc:sldMkLst>
      </pc:sldChg>
      <pc:sldChg chg="del">
        <pc:chgData name="伊健 杜" userId="e69aded81da48593" providerId="LiveId" clId="{3635123C-BE63-41FD-9E19-5FC639B74FDE}" dt="2023-03-22T11:20:06.539" v="0" actId="47"/>
        <pc:sldMkLst>
          <pc:docMk/>
          <pc:sldMk cId="996086479" sldId="2619"/>
        </pc:sldMkLst>
      </pc:sldChg>
      <pc:sldChg chg="del">
        <pc:chgData name="伊健 杜" userId="e69aded81da48593" providerId="LiveId" clId="{3635123C-BE63-41FD-9E19-5FC639B74FDE}" dt="2023-03-22T11:20:06.539" v="0" actId="47"/>
        <pc:sldMkLst>
          <pc:docMk/>
          <pc:sldMk cId="593544824" sldId="2620"/>
        </pc:sldMkLst>
      </pc:sldChg>
      <pc:sldChg chg="addSp delSp modSp mod">
        <pc:chgData name="伊健 杜" userId="e69aded81da48593" providerId="LiveId" clId="{3635123C-BE63-41FD-9E19-5FC639B74FDE}" dt="2023-03-22T13:57:19.609" v="4322"/>
        <pc:sldMkLst>
          <pc:docMk/>
          <pc:sldMk cId="755294836" sldId="2621"/>
        </pc:sldMkLst>
        <pc:spChg chg="mod">
          <ac:chgData name="伊健 杜" userId="e69aded81da48593" providerId="LiveId" clId="{3635123C-BE63-41FD-9E19-5FC639B74FDE}" dt="2023-03-22T11:30:36.361" v="16"/>
          <ac:spMkLst>
            <pc:docMk/>
            <pc:sldMk cId="755294836" sldId="2621"/>
            <ac:spMk id="2" creationId="{10304424-DB4A-36E7-9E0D-D32A5DD0F26C}"/>
          </ac:spMkLst>
        </pc:spChg>
        <pc:spChg chg="mod">
          <ac:chgData name="伊健 杜" userId="e69aded81da48593" providerId="LiveId" clId="{3635123C-BE63-41FD-9E19-5FC639B74FDE}" dt="2023-03-22T13:57:19.609" v="4322"/>
          <ac:spMkLst>
            <pc:docMk/>
            <pc:sldMk cId="755294836" sldId="2621"/>
            <ac:spMk id="3" creationId="{A68883CB-963E-F336-7660-7F30997E9C5B}"/>
          </ac:spMkLst>
        </pc:spChg>
        <pc:spChg chg="add mod">
          <ac:chgData name="伊健 杜" userId="e69aded81da48593" providerId="LiveId" clId="{3635123C-BE63-41FD-9E19-5FC639B74FDE}" dt="2023-03-22T12:35:53.283" v="3984" actId="11529"/>
          <ac:spMkLst>
            <pc:docMk/>
            <pc:sldMk cId="755294836" sldId="2621"/>
            <ac:spMk id="4" creationId="{3324DD38-4847-C12B-AC0F-5401F9CE439B}"/>
          </ac:spMkLst>
        </pc:spChg>
        <pc:picChg chg="add mod">
          <ac:chgData name="伊健 杜" userId="e69aded81da48593" providerId="LiveId" clId="{3635123C-BE63-41FD-9E19-5FC639B74FDE}" dt="2023-03-22T12:35:34.061" v="3981" actId="1076"/>
          <ac:picMkLst>
            <pc:docMk/>
            <pc:sldMk cId="755294836" sldId="2621"/>
            <ac:picMk id="1026" creationId="{A745E9DA-F27D-69E1-916B-59DFA701D99A}"/>
          </ac:picMkLst>
        </pc:picChg>
        <pc:picChg chg="add mod">
          <ac:chgData name="伊健 杜" userId="e69aded81da48593" providerId="LiveId" clId="{3635123C-BE63-41FD-9E19-5FC639B74FDE}" dt="2023-03-22T12:35:39.321" v="3983" actId="1076"/>
          <ac:picMkLst>
            <pc:docMk/>
            <pc:sldMk cId="755294836" sldId="2621"/>
            <ac:picMk id="1028" creationId="{E722B333-06AC-EDC7-BDD9-B642F8DD1E3A}"/>
          </ac:picMkLst>
        </pc:picChg>
        <pc:picChg chg="del mod">
          <ac:chgData name="伊健 杜" userId="e69aded81da48593" providerId="LiveId" clId="{3635123C-BE63-41FD-9E19-5FC639B74FDE}" dt="2023-03-22T11:32:28.040" v="18" actId="478"/>
          <ac:picMkLst>
            <pc:docMk/>
            <pc:sldMk cId="755294836" sldId="2621"/>
            <ac:picMk id="7170" creationId="{304B0FF3-1E47-2C35-E830-5575303B7EE8}"/>
          </ac:picMkLst>
        </pc:picChg>
      </pc:sldChg>
      <pc:sldChg chg="del">
        <pc:chgData name="伊健 杜" userId="e69aded81da48593" providerId="LiveId" clId="{3635123C-BE63-41FD-9E19-5FC639B74FDE}" dt="2023-03-22T11:20:10.689" v="1" actId="47"/>
        <pc:sldMkLst>
          <pc:docMk/>
          <pc:sldMk cId="3409907677" sldId="2622"/>
        </pc:sldMkLst>
      </pc:sldChg>
      <pc:sldChg chg="del">
        <pc:chgData name="伊健 杜" userId="e69aded81da48593" providerId="LiveId" clId="{3635123C-BE63-41FD-9E19-5FC639B74FDE}" dt="2023-03-22T11:20:10.689" v="1" actId="47"/>
        <pc:sldMkLst>
          <pc:docMk/>
          <pc:sldMk cId="2009972606" sldId="2623"/>
        </pc:sldMkLst>
      </pc:sldChg>
      <pc:sldChg chg="modSp mod">
        <pc:chgData name="伊健 杜" userId="e69aded81da48593" providerId="LiveId" clId="{3635123C-BE63-41FD-9E19-5FC639B74FDE}" dt="2023-03-22T13:57:19.609" v="4322"/>
        <pc:sldMkLst>
          <pc:docMk/>
          <pc:sldMk cId="3735269636" sldId="2624"/>
        </pc:sldMkLst>
        <pc:spChg chg="mod">
          <ac:chgData name="伊健 杜" userId="e69aded81da48593" providerId="LiveId" clId="{3635123C-BE63-41FD-9E19-5FC639B74FDE}" dt="2023-03-22T13:57:19.609" v="4322"/>
          <ac:spMkLst>
            <pc:docMk/>
            <pc:sldMk cId="3735269636" sldId="2624"/>
            <ac:spMk id="2" creationId="{78943CB7-6E90-3B32-EFCE-321306C585B6}"/>
          </ac:spMkLst>
        </pc:spChg>
      </pc:sldChg>
      <pc:sldChg chg="addSp modSp add mod">
        <pc:chgData name="伊健 杜" userId="e69aded81da48593" providerId="LiveId" clId="{3635123C-BE63-41FD-9E19-5FC639B74FDE}" dt="2023-03-22T13:57:19.609" v="4322"/>
        <pc:sldMkLst>
          <pc:docMk/>
          <pc:sldMk cId="939076154" sldId="2625"/>
        </pc:sldMkLst>
        <pc:spChg chg="mod">
          <ac:chgData name="伊健 杜" userId="e69aded81da48593" providerId="LiveId" clId="{3635123C-BE63-41FD-9E19-5FC639B74FDE}" dt="2023-03-22T13:57:19.609" v="4322"/>
          <ac:spMkLst>
            <pc:docMk/>
            <pc:sldMk cId="939076154" sldId="2625"/>
            <ac:spMk id="3" creationId="{A68883CB-963E-F336-7660-7F30997E9C5B}"/>
          </ac:spMkLst>
        </pc:spChg>
        <pc:picChg chg="add mod">
          <ac:chgData name="伊健 杜" userId="e69aded81da48593" providerId="LiveId" clId="{3635123C-BE63-41FD-9E19-5FC639B74FDE}" dt="2023-03-22T12:36:39.917" v="3992" actId="1076"/>
          <ac:picMkLst>
            <pc:docMk/>
            <pc:sldMk cId="939076154" sldId="2625"/>
            <ac:picMk id="3074" creationId="{2482EA66-EAE2-6EF8-A148-90AD895C25AA}"/>
          </ac:picMkLst>
        </pc:picChg>
      </pc:sldChg>
      <pc:sldChg chg="del">
        <pc:chgData name="伊健 杜" userId="e69aded81da48593" providerId="LiveId" clId="{3635123C-BE63-41FD-9E19-5FC639B74FDE}" dt="2023-03-22T11:20:06.539" v="0" actId="47"/>
        <pc:sldMkLst>
          <pc:docMk/>
          <pc:sldMk cId="946604813" sldId="2625"/>
        </pc:sldMkLst>
      </pc:sldChg>
      <pc:sldChg chg="addSp modSp add mod">
        <pc:chgData name="伊健 杜" userId="e69aded81da48593" providerId="LiveId" clId="{3635123C-BE63-41FD-9E19-5FC639B74FDE}" dt="2023-03-22T13:57:19.609" v="4322"/>
        <pc:sldMkLst>
          <pc:docMk/>
          <pc:sldMk cId="3731045384" sldId="2626"/>
        </pc:sldMkLst>
        <pc:spChg chg="mod">
          <ac:chgData name="伊健 杜" userId="e69aded81da48593" providerId="LiveId" clId="{3635123C-BE63-41FD-9E19-5FC639B74FDE}" dt="2023-03-22T11:34:20.725" v="219" actId="20577"/>
          <ac:spMkLst>
            <pc:docMk/>
            <pc:sldMk cId="3731045384" sldId="2626"/>
            <ac:spMk id="2" creationId="{10304424-DB4A-36E7-9E0D-D32A5DD0F26C}"/>
          </ac:spMkLst>
        </pc:spChg>
        <pc:spChg chg="mod">
          <ac:chgData name="伊健 杜" userId="e69aded81da48593" providerId="LiveId" clId="{3635123C-BE63-41FD-9E19-5FC639B74FDE}" dt="2023-03-22T13:57:19.609" v="4322"/>
          <ac:spMkLst>
            <pc:docMk/>
            <pc:sldMk cId="3731045384" sldId="2626"/>
            <ac:spMk id="3" creationId="{A68883CB-963E-F336-7660-7F30997E9C5B}"/>
          </ac:spMkLst>
        </pc:spChg>
        <pc:picChg chg="add mod">
          <ac:chgData name="伊健 杜" userId="e69aded81da48593" providerId="LiveId" clId="{3635123C-BE63-41FD-9E19-5FC639B74FDE}" dt="2023-03-22T12:36:57.695" v="3994" actId="1076"/>
          <ac:picMkLst>
            <pc:docMk/>
            <pc:sldMk cId="3731045384" sldId="2626"/>
            <ac:picMk id="4098" creationId="{06B307C6-EFEE-7642-EB0A-FD587620D545}"/>
          </ac:picMkLst>
        </pc:picChg>
      </pc:sldChg>
      <pc:sldChg chg="del">
        <pc:chgData name="伊健 杜" userId="e69aded81da48593" providerId="LiveId" clId="{3635123C-BE63-41FD-9E19-5FC639B74FDE}" dt="2023-03-22T11:20:06.539" v="0" actId="47"/>
        <pc:sldMkLst>
          <pc:docMk/>
          <pc:sldMk cId="3967738040" sldId="2626"/>
        </pc:sldMkLst>
      </pc:sldChg>
      <pc:sldChg chg="del">
        <pc:chgData name="伊健 杜" userId="e69aded81da48593" providerId="LiveId" clId="{3635123C-BE63-41FD-9E19-5FC639B74FDE}" dt="2023-03-22T11:20:06.539" v="0" actId="47"/>
        <pc:sldMkLst>
          <pc:docMk/>
          <pc:sldMk cId="3099328736" sldId="2627"/>
        </pc:sldMkLst>
      </pc:sldChg>
      <pc:sldChg chg="addSp modSp add mod">
        <pc:chgData name="伊健 杜" userId="e69aded81da48593" providerId="LiveId" clId="{3635123C-BE63-41FD-9E19-5FC639B74FDE}" dt="2023-03-22T13:57:19.609" v="4322"/>
        <pc:sldMkLst>
          <pc:docMk/>
          <pc:sldMk cId="3227331100" sldId="2627"/>
        </pc:sldMkLst>
        <pc:spChg chg="mod">
          <ac:chgData name="伊健 杜" userId="e69aded81da48593" providerId="LiveId" clId="{3635123C-BE63-41FD-9E19-5FC639B74FDE}" dt="2023-03-22T13:57:19.609" v="4322"/>
          <ac:spMkLst>
            <pc:docMk/>
            <pc:sldMk cId="3227331100" sldId="2627"/>
            <ac:spMk id="3" creationId="{A68883CB-963E-F336-7660-7F30997E9C5B}"/>
          </ac:spMkLst>
        </pc:spChg>
        <pc:picChg chg="add mod">
          <ac:chgData name="伊健 杜" userId="e69aded81da48593" providerId="LiveId" clId="{3635123C-BE63-41FD-9E19-5FC639B74FDE}" dt="2023-03-22T12:36:14.780" v="3988" actId="1076"/>
          <ac:picMkLst>
            <pc:docMk/>
            <pc:sldMk cId="3227331100" sldId="2627"/>
            <ac:picMk id="2050" creationId="{0642B783-9BA8-4E4C-BCF1-187159A7A4A6}"/>
          </ac:picMkLst>
        </pc:picChg>
      </pc:sldChg>
      <pc:sldChg chg="modSp add mod">
        <pc:chgData name="伊健 杜" userId="e69aded81da48593" providerId="LiveId" clId="{3635123C-BE63-41FD-9E19-5FC639B74FDE}" dt="2023-03-22T13:57:19.609" v="4322"/>
        <pc:sldMkLst>
          <pc:docMk/>
          <pc:sldMk cId="1818858449" sldId="2628"/>
        </pc:sldMkLst>
        <pc:spChg chg="mod">
          <ac:chgData name="伊健 杜" userId="e69aded81da48593" providerId="LiveId" clId="{3635123C-BE63-41FD-9E19-5FC639B74FDE}" dt="2023-03-22T13:57:19.609" v="4322"/>
          <ac:spMkLst>
            <pc:docMk/>
            <pc:sldMk cId="1818858449" sldId="2628"/>
            <ac:spMk id="2" creationId="{78943CB7-6E90-3B32-EFCE-321306C585B6}"/>
          </ac:spMkLst>
        </pc:spChg>
      </pc:sldChg>
      <pc:sldChg chg="add del">
        <pc:chgData name="伊健 杜" userId="e69aded81da48593" providerId="LiveId" clId="{3635123C-BE63-41FD-9E19-5FC639B74FDE}" dt="2023-03-22T11:39:52.382" v="597" actId="47"/>
        <pc:sldMkLst>
          <pc:docMk/>
          <pc:sldMk cId="2254058817" sldId="2629"/>
        </pc:sldMkLst>
      </pc:sldChg>
      <pc:sldChg chg="addSp modSp add mod">
        <pc:chgData name="伊健 杜" userId="e69aded81da48593" providerId="LiveId" clId="{3635123C-BE63-41FD-9E19-5FC639B74FDE}" dt="2023-03-22T13:57:19.609" v="4322"/>
        <pc:sldMkLst>
          <pc:docMk/>
          <pc:sldMk cId="3869946495" sldId="2629"/>
        </pc:sldMkLst>
        <pc:spChg chg="mod">
          <ac:chgData name="伊健 杜" userId="e69aded81da48593" providerId="LiveId" clId="{3635123C-BE63-41FD-9E19-5FC639B74FDE}" dt="2023-03-22T13:57:19.609" v="4322"/>
          <ac:spMkLst>
            <pc:docMk/>
            <pc:sldMk cId="3869946495" sldId="2629"/>
            <ac:spMk id="6" creationId="{820CF020-8417-805D-3C80-BC875640C944}"/>
          </ac:spMkLst>
        </pc:spChg>
        <pc:picChg chg="add mod">
          <ac:chgData name="伊健 杜" userId="e69aded81da48593" providerId="LiveId" clId="{3635123C-BE63-41FD-9E19-5FC639B74FDE}" dt="2023-03-22T12:38:49.260" v="4078" actId="1076"/>
          <ac:picMkLst>
            <pc:docMk/>
            <pc:sldMk cId="3869946495" sldId="2629"/>
            <ac:picMk id="6146" creationId="{E791792A-B397-2DE8-70A4-F0B2F88AE093}"/>
          </ac:picMkLst>
        </pc:picChg>
      </pc:sldChg>
      <pc:sldChg chg="addSp modSp add mod">
        <pc:chgData name="伊健 杜" userId="e69aded81da48593" providerId="LiveId" clId="{3635123C-BE63-41FD-9E19-5FC639B74FDE}" dt="2023-03-22T13:57:19.609" v="4322"/>
        <pc:sldMkLst>
          <pc:docMk/>
          <pc:sldMk cId="457808692" sldId="2630"/>
        </pc:sldMkLst>
        <pc:spChg chg="mod">
          <ac:chgData name="伊健 杜" userId="e69aded81da48593" providerId="LiveId" clId="{3635123C-BE63-41FD-9E19-5FC639B74FDE}" dt="2023-03-22T13:57:19.609" v="4322"/>
          <ac:spMkLst>
            <pc:docMk/>
            <pc:sldMk cId="457808692" sldId="2630"/>
            <ac:spMk id="6" creationId="{820CF020-8417-805D-3C80-BC875640C944}"/>
          </ac:spMkLst>
        </pc:spChg>
        <pc:picChg chg="add mod">
          <ac:chgData name="伊健 杜" userId="e69aded81da48593" providerId="LiveId" clId="{3635123C-BE63-41FD-9E19-5FC639B74FDE}" dt="2023-03-22T12:39:45.454" v="4081" actId="1076"/>
          <ac:picMkLst>
            <pc:docMk/>
            <pc:sldMk cId="457808692" sldId="2630"/>
            <ac:picMk id="7170" creationId="{DC427F4B-7F1E-D566-FC56-3E710677394B}"/>
          </ac:picMkLst>
        </pc:picChg>
      </pc:sldChg>
      <pc:sldChg chg="addSp modSp add mod">
        <pc:chgData name="伊健 杜" userId="e69aded81da48593" providerId="LiveId" clId="{3635123C-BE63-41FD-9E19-5FC639B74FDE}" dt="2023-03-22T13:57:19.609" v="4322"/>
        <pc:sldMkLst>
          <pc:docMk/>
          <pc:sldMk cId="2494598239" sldId="2631"/>
        </pc:sldMkLst>
        <pc:spChg chg="mod">
          <ac:chgData name="伊健 杜" userId="e69aded81da48593" providerId="LiveId" clId="{3635123C-BE63-41FD-9E19-5FC639B74FDE}" dt="2023-03-22T13:57:19.609" v="4322"/>
          <ac:spMkLst>
            <pc:docMk/>
            <pc:sldMk cId="2494598239" sldId="2631"/>
            <ac:spMk id="2" creationId="{78943CB7-6E90-3B32-EFCE-321306C585B6}"/>
          </ac:spMkLst>
        </pc:spChg>
        <pc:spChg chg="add mod">
          <ac:chgData name="伊健 杜" userId="e69aded81da48593" providerId="LiveId" clId="{3635123C-BE63-41FD-9E19-5FC639B74FDE}" dt="2023-03-22T11:45:00.738" v="1095" actId="1076"/>
          <ac:spMkLst>
            <pc:docMk/>
            <pc:sldMk cId="2494598239" sldId="2631"/>
            <ac:spMk id="3" creationId="{D6551B61-7627-9D29-5D08-89474BBD49C1}"/>
          </ac:spMkLst>
        </pc:spChg>
      </pc:sldChg>
      <pc:sldChg chg="addSp modSp add mod">
        <pc:chgData name="伊健 杜" userId="e69aded81da48593" providerId="LiveId" clId="{3635123C-BE63-41FD-9E19-5FC639B74FDE}" dt="2023-03-22T13:57:19.609" v="4322"/>
        <pc:sldMkLst>
          <pc:docMk/>
          <pc:sldMk cId="2749241667" sldId="2632"/>
        </pc:sldMkLst>
        <pc:spChg chg="mod">
          <ac:chgData name="伊健 杜" userId="e69aded81da48593" providerId="LiveId" clId="{3635123C-BE63-41FD-9E19-5FC639B74FDE}" dt="2023-03-22T11:45:22.369" v="1121"/>
          <ac:spMkLst>
            <pc:docMk/>
            <pc:sldMk cId="2749241667" sldId="2632"/>
            <ac:spMk id="2" creationId="{10304424-DB4A-36E7-9E0D-D32A5DD0F26C}"/>
          </ac:spMkLst>
        </pc:spChg>
        <pc:spChg chg="mod">
          <ac:chgData name="伊健 杜" userId="e69aded81da48593" providerId="LiveId" clId="{3635123C-BE63-41FD-9E19-5FC639B74FDE}" dt="2023-03-22T13:57:19.609" v="4322"/>
          <ac:spMkLst>
            <pc:docMk/>
            <pc:sldMk cId="2749241667" sldId="2632"/>
            <ac:spMk id="3" creationId="{A68883CB-963E-F336-7660-7F30997E9C5B}"/>
          </ac:spMkLst>
        </pc:spChg>
        <pc:picChg chg="add mod">
          <ac:chgData name="伊健 杜" userId="e69aded81da48593" providerId="LiveId" clId="{3635123C-BE63-41FD-9E19-5FC639B74FDE}" dt="2023-03-22T12:40:03.192" v="4086" actId="1076"/>
          <ac:picMkLst>
            <pc:docMk/>
            <pc:sldMk cId="2749241667" sldId="2632"/>
            <ac:picMk id="8194" creationId="{E76A0F5B-FD09-1A99-5311-B23A3951F296}"/>
          </ac:picMkLst>
        </pc:picChg>
      </pc:sldChg>
      <pc:sldChg chg="addSp modSp add mod">
        <pc:chgData name="伊健 杜" userId="e69aded81da48593" providerId="LiveId" clId="{3635123C-BE63-41FD-9E19-5FC639B74FDE}" dt="2023-03-22T13:57:19.609" v="4322"/>
        <pc:sldMkLst>
          <pc:docMk/>
          <pc:sldMk cId="3507500896" sldId="2633"/>
        </pc:sldMkLst>
        <pc:spChg chg="mod">
          <ac:chgData name="伊健 杜" userId="e69aded81da48593" providerId="LiveId" clId="{3635123C-BE63-41FD-9E19-5FC639B74FDE}" dt="2023-03-22T13:57:19.609" v="4322"/>
          <ac:spMkLst>
            <pc:docMk/>
            <pc:sldMk cId="3507500896" sldId="2633"/>
            <ac:spMk id="3" creationId="{A68883CB-963E-F336-7660-7F30997E9C5B}"/>
          </ac:spMkLst>
        </pc:spChg>
        <pc:picChg chg="add mod">
          <ac:chgData name="伊健 杜" userId="e69aded81da48593" providerId="LiveId" clId="{3635123C-BE63-41FD-9E19-5FC639B74FDE}" dt="2023-03-22T12:40:55.792" v="4088" actId="1076"/>
          <ac:picMkLst>
            <pc:docMk/>
            <pc:sldMk cId="3507500896" sldId="2633"/>
            <ac:picMk id="9218" creationId="{FCF94B34-9540-D099-E22F-63938C68D240}"/>
          </ac:picMkLst>
        </pc:picChg>
      </pc:sldChg>
      <pc:sldChg chg="modSp add mod">
        <pc:chgData name="伊健 杜" userId="e69aded81da48593" providerId="LiveId" clId="{3635123C-BE63-41FD-9E19-5FC639B74FDE}" dt="2023-03-22T13:57:19.609" v="4322"/>
        <pc:sldMkLst>
          <pc:docMk/>
          <pc:sldMk cId="3830968063" sldId="2634"/>
        </pc:sldMkLst>
        <pc:spChg chg="mod">
          <ac:chgData name="伊健 杜" userId="e69aded81da48593" providerId="LiveId" clId="{3635123C-BE63-41FD-9E19-5FC639B74FDE}" dt="2023-03-22T13:57:19.609" v="4322"/>
          <ac:spMkLst>
            <pc:docMk/>
            <pc:sldMk cId="3830968063" sldId="2634"/>
            <ac:spMk id="2" creationId="{78943CB7-6E90-3B32-EFCE-321306C585B6}"/>
          </ac:spMkLst>
        </pc:spChg>
      </pc:sldChg>
      <pc:sldChg chg="addSp modSp add mod">
        <pc:chgData name="伊健 杜" userId="e69aded81da48593" providerId="LiveId" clId="{3635123C-BE63-41FD-9E19-5FC639B74FDE}" dt="2023-03-22T13:57:19.609" v="4322"/>
        <pc:sldMkLst>
          <pc:docMk/>
          <pc:sldMk cId="203393440" sldId="2635"/>
        </pc:sldMkLst>
        <pc:spChg chg="mod">
          <ac:chgData name="伊健 杜" userId="e69aded81da48593" providerId="LiveId" clId="{3635123C-BE63-41FD-9E19-5FC639B74FDE}" dt="2023-03-22T13:57:19.609" v="4322"/>
          <ac:spMkLst>
            <pc:docMk/>
            <pc:sldMk cId="203393440" sldId="2635"/>
            <ac:spMk id="2" creationId="{10304424-DB4A-36E7-9E0D-D32A5DD0F26C}"/>
          </ac:spMkLst>
        </pc:spChg>
        <pc:spChg chg="mod">
          <ac:chgData name="伊健 杜" userId="e69aded81da48593" providerId="LiveId" clId="{3635123C-BE63-41FD-9E19-5FC639B74FDE}" dt="2023-03-22T13:57:19.609" v="4322"/>
          <ac:spMkLst>
            <pc:docMk/>
            <pc:sldMk cId="203393440" sldId="2635"/>
            <ac:spMk id="3" creationId="{A68883CB-963E-F336-7660-7F30997E9C5B}"/>
          </ac:spMkLst>
        </pc:spChg>
        <pc:picChg chg="add mod">
          <ac:chgData name="伊健 杜" userId="e69aded81da48593" providerId="LiveId" clId="{3635123C-BE63-41FD-9E19-5FC639B74FDE}" dt="2023-03-22T12:41:59.545" v="4092" actId="1076"/>
          <ac:picMkLst>
            <pc:docMk/>
            <pc:sldMk cId="203393440" sldId="2635"/>
            <ac:picMk id="10242" creationId="{B9817100-2DDE-DCD5-CBDA-63D52CB374D6}"/>
          </ac:picMkLst>
        </pc:picChg>
        <pc:picChg chg="add mod">
          <ac:chgData name="伊健 杜" userId="e69aded81da48593" providerId="LiveId" clId="{3635123C-BE63-41FD-9E19-5FC639B74FDE}" dt="2023-03-22T12:42:04.992" v="4094" actId="1076"/>
          <ac:picMkLst>
            <pc:docMk/>
            <pc:sldMk cId="203393440" sldId="2635"/>
            <ac:picMk id="10244" creationId="{98030564-1CC5-220D-3D0C-9CC71BA7FB85}"/>
          </ac:picMkLst>
        </pc:picChg>
      </pc:sldChg>
      <pc:sldChg chg="modSp add mod">
        <pc:chgData name="伊健 杜" userId="e69aded81da48593" providerId="LiveId" clId="{3635123C-BE63-41FD-9E19-5FC639B74FDE}" dt="2023-03-22T13:57:19.609" v="4322"/>
        <pc:sldMkLst>
          <pc:docMk/>
          <pc:sldMk cId="1118881651" sldId="2636"/>
        </pc:sldMkLst>
        <pc:spChg chg="mod">
          <ac:chgData name="伊健 杜" userId="e69aded81da48593" providerId="LiveId" clId="{3635123C-BE63-41FD-9E19-5FC639B74FDE}" dt="2023-03-22T13:57:19.609" v="4322"/>
          <ac:spMkLst>
            <pc:docMk/>
            <pc:sldMk cId="1118881651" sldId="2636"/>
            <ac:spMk id="2" creationId="{78943CB7-6E90-3B32-EFCE-321306C585B6}"/>
          </ac:spMkLst>
        </pc:spChg>
      </pc:sldChg>
      <pc:sldChg chg="addSp modSp add mod">
        <pc:chgData name="伊健 杜" userId="e69aded81da48593" providerId="LiveId" clId="{3635123C-BE63-41FD-9E19-5FC639B74FDE}" dt="2023-03-22T13:57:19.609" v="4322"/>
        <pc:sldMkLst>
          <pc:docMk/>
          <pc:sldMk cId="321922368" sldId="2637"/>
        </pc:sldMkLst>
        <pc:spChg chg="mod">
          <ac:chgData name="伊健 杜" userId="e69aded81da48593" providerId="LiveId" clId="{3635123C-BE63-41FD-9E19-5FC639B74FDE}" dt="2023-03-22T13:57:19.609" v="4322"/>
          <ac:spMkLst>
            <pc:docMk/>
            <pc:sldMk cId="321922368" sldId="2637"/>
            <ac:spMk id="2" creationId="{10304424-DB4A-36E7-9E0D-D32A5DD0F26C}"/>
          </ac:spMkLst>
        </pc:spChg>
        <pc:spChg chg="mod">
          <ac:chgData name="伊健 杜" userId="e69aded81da48593" providerId="LiveId" clId="{3635123C-BE63-41FD-9E19-5FC639B74FDE}" dt="2023-03-22T13:57:19.609" v="4322"/>
          <ac:spMkLst>
            <pc:docMk/>
            <pc:sldMk cId="321922368" sldId="2637"/>
            <ac:spMk id="3" creationId="{A68883CB-963E-F336-7660-7F30997E9C5B}"/>
          </ac:spMkLst>
        </pc:spChg>
        <pc:spChg chg="add mod">
          <ac:chgData name="伊健 杜" userId="e69aded81da48593" providerId="LiveId" clId="{3635123C-BE63-41FD-9E19-5FC639B74FDE}" dt="2023-03-22T12:43:31.505" v="4109"/>
          <ac:spMkLst>
            <pc:docMk/>
            <pc:sldMk cId="321922368" sldId="2637"/>
            <ac:spMk id="4" creationId="{F9ECECB2-1827-01B6-0CEF-5596ED0F0362}"/>
          </ac:spMkLst>
        </pc:spChg>
        <pc:picChg chg="add mod">
          <ac:chgData name="伊健 杜" userId="e69aded81da48593" providerId="LiveId" clId="{3635123C-BE63-41FD-9E19-5FC639B74FDE}" dt="2023-03-22T12:43:18.276" v="4098" actId="14100"/>
          <ac:picMkLst>
            <pc:docMk/>
            <pc:sldMk cId="321922368" sldId="2637"/>
            <ac:picMk id="12290" creationId="{62D65222-1AF3-C8F4-C2ED-C86C19510931}"/>
          </ac:picMkLst>
        </pc:picChg>
      </pc:sldChg>
      <pc:sldChg chg="addSp modSp add mod">
        <pc:chgData name="伊健 杜" userId="e69aded81da48593" providerId="LiveId" clId="{3635123C-BE63-41FD-9E19-5FC639B74FDE}" dt="2023-03-22T13:57:19.609" v="4322"/>
        <pc:sldMkLst>
          <pc:docMk/>
          <pc:sldMk cId="855373868" sldId="2638"/>
        </pc:sldMkLst>
        <pc:spChg chg="mod">
          <ac:chgData name="伊健 杜" userId="e69aded81da48593" providerId="LiveId" clId="{3635123C-BE63-41FD-9E19-5FC639B74FDE}" dt="2023-03-22T13:57:19.609" v="4322"/>
          <ac:spMkLst>
            <pc:docMk/>
            <pc:sldMk cId="855373868" sldId="2638"/>
            <ac:spMk id="2" creationId="{10304424-DB4A-36E7-9E0D-D32A5DD0F26C}"/>
          </ac:spMkLst>
        </pc:spChg>
        <pc:spChg chg="mod">
          <ac:chgData name="伊健 杜" userId="e69aded81da48593" providerId="LiveId" clId="{3635123C-BE63-41FD-9E19-5FC639B74FDE}" dt="2023-03-22T13:57:19.609" v="4322"/>
          <ac:spMkLst>
            <pc:docMk/>
            <pc:sldMk cId="855373868" sldId="2638"/>
            <ac:spMk id="3" creationId="{A68883CB-963E-F336-7660-7F30997E9C5B}"/>
          </ac:spMkLst>
        </pc:spChg>
        <pc:picChg chg="add mod">
          <ac:chgData name="伊健 杜" userId="e69aded81da48593" providerId="LiveId" clId="{3635123C-BE63-41FD-9E19-5FC639B74FDE}" dt="2023-03-22T12:42:35.797" v="4096" actId="1076"/>
          <ac:picMkLst>
            <pc:docMk/>
            <pc:sldMk cId="855373868" sldId="2638"/>
            <ac:picMk id="11266" creationId="{CDFC6475-5DCB-9516-849C-1B75DCA4CE21}"/>
          </ac:picMkLst>
        </pc:picChg>
      </pc:sldChg>
      <pc:sldChg chg="addSp modSp add mod ord">
        <pc:chgData name="伊健 杜" userId="e69aded81da48593" providerId="LiveId" clId="{3635123C-BE63-41FD-9E19-5FC639B74FDE}" dt="2023-03-22T13:57:19.609" v="4322"/>
        <pc:sldMkLst>
          <pc:docMk/>
          <pc:sldMk cId="448542869" sldId="2639"/>
        </pc:sldMkLst>
        <pc:spChg chg="mod">
          <ac:chgData name="伊健 杜" userId="e69aded81da48593" providerId="LiveId" clId="{3635123C-BE63-41FD-9E19-5FC639B74FDE}" dt="2023-03-22T13:57:19.609" v="4322"/>
          <ac:spMkLst>
            <pc:docMk/>
            <pc:sldMk cId="448542869" sldId="2639"/>
            <ac:spMk id="2" creationId="{78943CB7-6E90-3B32-EFCE-321306C585B6}"/>
          </ac:spMkLst>
        </pc:spChg>
        <pc:picChg chg="add mod modCrop">
          <ac:chgData name="伊健 杜" userId="e69aded81da48593" providerId="LiveId" clId="{3635123C-BE63-41FD-9E19-5FC639B74FDE}" dt="2023-03-22T12:20:28.163" v="2868" actId="14100"/>
          <ac:picMkLst>
            <pc:docMk/>
            <pc:sldMk cId="448542869" sldId="2639"/>
            <ac:picMk id="4" creationId="{5AB4E753-A86F-CACD-4FAA-BAF0160A45B1}"/>
          </ac:picMkLst>
        </pc:picChg>
        <pc:picChg chg="add mod modCrop">
          <ac:chgData name="伊健 杜" userId="e69aded81da48593" providerId="LiveId" clId="{3635123C-BE63-41FD-9E19-5FC639B74FDE}" dt="2023-03-22T12:27:24.273" v="3428" actId="14100"/>
          <ac:picMkLst>
            <pc:docMk/>
            <pc:sldMk cId="448542869" sldId="2639"/>
            <ac:picMk id="6" creationId="{8F822DA8-27BB-91EC-F43B-D8806BF619CA}"/>
          </ac:picMkLst>
        </pc:picChg>
      </pc:sldChg>
      <pc:sldChg chg="modSp add del mod">
        <pc:chgData name="伊健 杜" userId="e69aded81da48593" providerId="LiveId" clId="{3635123C-BE63-41FD-9E19-5FC639B74FDE}" dt="2023-03-22T11:51:22.858" v="1862" actId="47"/>
        <pc:sldMkLst>
          <pc:docMk/>
          <pc:sldMk cId="686010639" sldId="2639"/>
        </pc:sldMkLst>
        <pc:spChg chg="mod">
          <ac:chgData name="伊健 杜" userId="e69aded81da48593" providerId="LiveId" clId="{3635123C-BE63-41FD-9E19-5FC639B74FDE}" dt="2023-03-22T11:50:43.613" v="1861"/>
          <ac:spMkLst>
            <pc:docMk/>
            <pc:sldMk cId="686010639" sldId="2639"/>
            <ac:spMk id="2" creationId="{78943CB7-6E90-3B32-EFCE-321306C585B6}"/>
          </ac:spMkLst>
        </pc:spChg>
      </pc:sldChg>
      <pc:sldChg chg="addSp modSp add mod">
        <pc:chgData name="伊健 杜" userId="e69aded81da48593" providerId="LiveId" clId="{3635123C-BE63-41FD-9E19-5FC639B74FDE}" dt="2023-03-22T13:57:19.609" v="4322"/>
        <pc:sldMkLst>
          <pc:docMk/>
          <pc:sldMk cId="2330373743" sldId="2640"/>
        </pc:sldMkLst>
        <pc:spChg chg="mod">
          <ac:chgData name="伊健 杜" userId="e69aded81da48593" providerId="LiveId" clId="{3635123C-BE63-41FD-9E19-5FC639B74FDE}" dt="2023-03-22T13:57:19.609" v="4322"/>
          <ac:spMkLst>
            <pc:docMk/>
            <pc:sldMk cId="2330373743" sldId="2640"/>
            <ac:spMk id="2" creationId="{10304424-DB4A-36E7-9E0D-D32A5DD0F26C}"/>
          </ac:spMkLst>
        </pc:spChg>
        <pc:spChg chg="mod">
          <ac:chgData name="伊健 杜" userId="e69aded81da48593" providerId="LiveId" clId="{3635123C-BE63-41FD-9E19-5FC639B74FDE}" dt="2023-03-22T13:57:19.609" v="4322"/>
          <ac:spMkLst>
            <pc:docMk/>
            <pc:sldMk cId="2330373743" sldId="2640"/>
            <ac:spMk id="3" creationId="{A68883CB-963E-F336-7660-7F30997E9C5B}"/>
          </ac:spMkLst>
        </pc:spChg>
        <pc:picChg chg="add mod">
          <ac:chgData name="伊健 杜" userId="e69aded81da48593" providerId="LiveId" clId="{3635123C-BE63-41FD-9E19-5FC639B74FDE}" dt="2023-03-22T12:44:08.750" v="4115" actId="1076"/>
          <ac:picMkLst>
            <pc:docMk/>
            <pc:sldMk cId="2330373743" sldId="2640"/>
            <ac:picMk id="13314" creationId="{2D473335-F099-39B6-3C65-55A85EE3FB18}"/>
          </ac:picMkLst>
        </pc:picChg>
        <pc:picChg chg="add mod">
          <ac:chgData name="伊健 杜" userId="e69aded81da48593" providerId="LiveId" clId="{3635123C-BE63-41FD-9E19-5FC639B74FDE}" dt="2023-03-22T12:44:10.875" v="4117" actId="1076"/>
          <ac:picMkLst>
            <pc:docMk/>
            <pc:sldMk cId="2330373743" sldId="2640"/>
            <ac:picMk id="13316" creationId="{CD7E6CBD-399A-1098-CD4F-9715D97DF313}"/>
          </ac:picMkLst>
        </pc:picChg>
      </pc:sldChg>
      <pc:sldChg chg="addSp modSp add mod">
        <pc:chgData name="伊健 杜" userId="e69aded81da48593" providerId="LiveId" clId="{3635123C-BE63-41FD-9E19-5FC639B74FDE}" dt="2023-03-22T13:57:19.609" v="4322"/>
        <pc:sldMkLst>
          <pc:docMk/>
          <pc:sldMk cId="708081134" sldId="2641"/>
        </pc:sldMkLst>
        <pc:spChg chg="mod">
          <ac:chgData name="伊健 杜" userId="e69aded81da48593" providerId="LiveId" clId="{3635123C-BE63-41FD-9E19-5FC639B74FDE}" dt="2023-03-22T13:57:19.609" v="4322"/>
          <ac:spMkLst>
            <pc:docMk/>
            <pc:sldMk cId="708081134" sldId="2641"/>
            <ac:spMk id="2" creationId="{10304424-DB4A-36E7-9E0D-D32A5DD0F26C}"/>
          </ac:spMkLst>
        </pc:spChg>
        <pc:spChg chg="mod">
          <ac:chgData name="伊健 杜" userId="e69aded81da48593" providerId="LiveId" clId="{3635123C-BE63-41FD-9E19-5FC639B74FDE}" dt="2023-03-22T13:57:19.609" v="4322"/>
          <ac:spMkLst>
            <pc:docMk/>
            <pc:sldMk cId="708081134" sldId="2641"/>
            <ac:spMk id="3" creationId="{A68883CB-963E-F336-7660-7F30997E9C5B}"/>
          </ac:spMkLst>
        </pc:spChg>
        <pc:picChg chg="add mod">
          <ac:chgData name="伊健 杜" userId="e69aded81da48593" providerId="LiveId" clId="{3635123C-BE63-41FD-9E19-5FC639B74FDE}" dt="2023-03-22T12:44:46.065" v="4119" actId="1076"/>
          <ac:picMkLst>
            <pc:docMk/>
            <pc:sldMk cId="708081134" sldId="2641"/>
            <ac:picMk id="14338" creationId="{74BE6CFA-5420-22A9-2C01-EDEA2B662962}"/>
          </ac:picMkLst>
        </pc:picChg>
        <pc:picChg chg="add mod">
          <ac:chgData name="伊健 杜" userId="e69aded81da48593" providerId="LiveId" clId="{3635123C-BE63-41FD-9E19-5FC639B74FDE}" dt="2023-03-22T12:45:03.749" v="4122" actId="1076"/>
          <ac:picMkLst>
            <pc:docMk/>
            <pc:sldMk cId="708081134" sldId="2641"/>
            <ac:picMk id="14340" creationId="{CAD8CBC5-A275-6620-1004-5E4686888929}"/>
          </ac:picMkLst>
        </pc:picChg>
      </pc:sldChg>
      <pc:sldChg chg="addSp modSp add mod">
        <pc:chgData name="伊健 杜" userId="e69aded81da48593" providerId="LiveId" clId="{3635123C-BE63-41FD-9E19-5FC639B74FDE}" dt="2023-03-22T13:57:19.609" v="4322"/>
        <pc:sldMkLst>
          <pc:docMk/>
          <pc:sldMk cId="2144405284" sldId="2642"/>
        </pc:sldMkLst>
        <pc:spChg chg="mod">
          <ac:chgData name="伊健 杜" userId="e69aded81da48593" providerId="LiveId" clId="{3635123C-BE63-41FD-9E19-5FC639B74FDE}" dt="2023-03-22T13:57:19.609" v="4322"/>
          <ac:spMkLst>
            <pc:docMk/>
            <pc:sldMk cId="2144405284" sldId="2642"/>
            <ac:spMk id="2" creationId="{10304424-DB4A-36E7-9E0D-D32A5DD0F26C}"/>
          </ac:spMkLst>
        </pc:spChg>
        <pc:spChg chg="mod">
          <ac:chgData name="伊健 杜" userId="e69aded81da48593" providerId="LiveId" clId="{3635123C-BE63-41FD-9E19-5FC639B74FDE}" dt="2023-03-22T13:57:19.609" v="4322"/>
          <ac:spMkLst>
            <pc:docMk/>
            <pc:sldMk cId="2144405284" sldId="2642"/>
            <ac:spMk id="3" creationId="{A68883CB-963E-F336-7660-7F30997E9C5B}"/>
          </ac:spMkLst>
        </pc:spChg>
        <pc:picChg chg="add mod">
          <ac:chgData name="伊健 杜" userId="e69aded81da48593" providerId="LiveId" clId="{3635123C-BE63-41FD-9E19-5FC639B74FDE}" dt="2023-03-22T12:45:22.166" v="4124" actId="1076"/>
          <ac:picMkLst>
            <pc:docMk/>
            <pc:sldMk cId="2144405284" sldId="2642"/>
            <ac:picMk id="15362" creationId="{ACD598C9-7AFA-D2AF-C30A-072A09E49FA8}"/>
          </ac:picMkLst>
        </pc:picChg>
      </pc:sldChg>
      <pc:sldChg chg="addSp modSp add mod">
        <pc:chgData name="伊健 杜" userId="e69aded81da48593" providerId="LiveId" clId="{3635123C-BE63-41FD-9E19-5FC639B74FDE}" dt="2023-03-22T13:57:19.609" v="4322"/>
        <pc:sldMkLst>
          <pc:docMk/>
          <pc:sldMk cId="3333327225" sldId="2643"/>
        </pc:sldMkLst>
        <pc:spChg chg="mod">
          <ac:chgData name="伊健 杜" userId="e69aded81da48593" providerId="LiveId" clId="{3635123C-BE63-41FD-9E19-5FC639B74FDE}" dt="2023-03-22T13:57:19.609" v="4322"/>
          <ac:spMkLst>
            <pc:docMk/>
            <pc:sldMk cId="3333327225" sldId="2643"/>
            <ac:spMk id="2" creationId="{10304424-DB4A-36E7-9E0D-D32A5DD0F26C}"/>
          </ac:spMkLst>
        </pc:spChg>
        <pc:spChg chg="mod">
          <ac:chgData name="伊健 杜" userId="e69aded81da48593" providerId="LiveId" clId="{3635123C-BE63-41FD-9E19-5FC639B74FDE}" dt="2023-03-22T13:57:19.609" v="4322"/>
          <ac:spMkLst>
            <pc:docMk/>
            <pc:sldMk cId="3333327225" sldId="2643"/>
            <ac:spMk id="3" creationId="{A68883CB-963E-F336-7660-7F30997E9C5B}"/>
          </ac:spMkLst>
        </pc:spChg>
        <pc:picChg chg="add mod">
          <ac:chgData name="伊健 杜" userId="e69aded81da48593" providerId="LiveId" clId="{3635123C-BE63-41FD-9E19-5FC639B74FDE}" dt="2023-03-22T12:46:06.227" v="4128" actId="1076"/>
          <ac:picMkLst>
            <pc:docMk/>
            <pc:sldMk cId="3333327225" sldId="2643"/>
            <ac:picMk id="16386" creationId="{DADB2705-C74E-2FEB-9E73-23896EEE240D}"/>
          </ac:picMkLst>
        </pc:picChg>
      </pc:sldChg>
      <pc:sldChg chg="addSp modSp add mod">
        <pc:chgData name="伊健 杜" userId="e69aded81da48593" providerId="LiveId" clId="{3635123C-BE63-41FD-9E19-5FC639B74FDE}" dt="2023-03-22T13:57:19.609" v="4322"/>
        <pc:sldMkLst>
          <pc:docMk/>
          <pc:sldMk cId="3695809362" sldId="2644"/>
        </pc:sldMkLst>
        <pc:spChg chg="mod">
          <ac:chgData name="伊健 杜" userId="e69aded81da48593" providerId="LiveId" clId="{3635123C-BE63-41FD-9E19-5FC639B74FDE}" dt="2023-03-22T13:57:19.609" v="4322"/>
          <ac:spMkLst>
            <pc:docMk/>
            <pc:sldMk cId="3695809362" sldId="2644"/>
            <ac:spMk id="2" creationId="{10304424-DB4A-36E7-9E0D-D32A5DD0F26C}"/>
          </ac:spMkLst>
        </pc:spChg>
        <pc:spChg chg="mod">
          <ac:chgData name="伊健 杜" userId="e69aded81da48593" providerId="LiveId" clId="{3635123C-BE63-41FD-9E19-5FC639B74FDE}" dt="2023-03-22T13:57:19.609" v="4322"/>
          <ac:spMkLst>
            <pc:docMk/>
            <pc:sldMk cId="3695809362" sldId="2644"/>
            <ac:spMk id="3" creationId="{A68883CB-963E-F336-7660-7F30997E9C5B}"/>
          </ac:spMkLst>
        </pc:spChg>
        <pc:picChg chg="add mod">
          <ac:chgData name="伊健 杜" userId="e69aded81da48593" providerId="LiveId" clId="{3635123C-BE63-41FD-9E19-5FC639B74FDE}" dt="2023-03-22T12:46:25.773" v="4132" actId="1076"/>
          <ac:picMkLst>
            <pc:docMk/>
            <pc:sldMk cId="3695809362" sldId="2644"/>
            <ac:picMk id="17410" creationId="{01751FFF-BEA7-1194-5639-08394490CEB8}"/>
          </ac:picMkLst>
        </pc:picChg>
      </pc:sldChg>
      <pc:sldChg chg="addSp modSp add mod">
        <pc:chgData name="伊健 杜" userId="e69aded81da48593" providerId="LiveId" clId="{3635123C-BE63-41FD-9E19-5FC639B74FDE}" dt="2023-03-22T13:57:19.609" v="4322"/>
        <pc:sldMkLst>
          <pc:docMk/>
          <pc:sldMk cId="3131756672" sldId="2645"/>
        </pc:sldMkLst>
        <pc:spChg chg="mod">
          <ac:chgData name="伊健 杜" userId="e69aded81da48593" providerId="LiveId" clId="{3635123C-BE63-41FD-9E19-5FC639B74FDE}" dt="2023-03-22T13:57:19.609" v="4322"/>
          <ac:spMkLst>
            <pc:docMk/>
            <pc:sldMk cId="3131756672" sldId="2645"/>
            <ac:spMk id="2" creationId="{10304424-DB4A-36E7-9E0D-D32A5DD0F26C}"/>
          </ac:spMkLst>
        </pc:spChg>
        <pc:spChg chg="mod">
          <ac:chgData name="伊健 杜" userId="e69aded81da48593" providerId="LiveId" clId="{3635123C-BE63-41FD-9E19-5FC639B74FDE}" dt="2023-03-22T13:57:19.609" v="4322"/>
          <ac:spMkLst>
            <pc:docMk/>
            <pc:sldMk cId="3131756672" sldId="2645"/>
            <ac:spMk id="3" creationId="{A68883CB-963E-F336-7660-7F30997E9C5B}"/>
          </ac:spMkLst>
        </pc:spChg>
        <pc:picChg chg="add mod">
          <ac:chgData name="伊健 杜" userId="e69aded81da48593" providerId="LiveId" clId="{3635123C-BE63-41FD-9E19-5FC639B74FDE}" dt="2023-03-22T12:47:07.701" v="4162" actId="1076"/>
          <ac:picMkLst>
            <pc:docMk/>
            <pc:sldMk cId="3131756672" sldId="2645"/>
            <ac:picMk id="18434" creationId="{F071E25D-A245-37AC-8F2F-BDCFB114DE27}"/>
          </ac:picMkLst>
        </pc:picChg>
      </pc:sldChg>
      <pc:sldChg chg="modSp add mod">
        <pc:chgData name="伊健 杜" userId="e69aded81da48593" providerId="LiveId" clId="{3635123C-BE63-41FD-9E19-5FC639B74FDE}" dt="2023-03-22T13:57:19.609" v="4322"/>
        <pc:sldMkLst>
          <pc:docMk/>
          <pc:sldMk cId="1222335830" sldId="2646"/>
        </pc:sldMkLst>
        <pc:spChg chg="mod">
          <ac:chgData name="伊健 杜" userId="e69aded81da48593" providerId="LiveId" clId="{3635123C-BE63-41FD-9E19-5FC639B74FDE}" dt="2023-03-22T13:57:19.609" v="4322"/>
          <ac:spMkLst>
            <pc:docMk/>
            <pc:sldMk cId="1222335830" sldId="2646"/>
            <ac:spMk id="2" creationId="{78943CB7-6E90-3B32-EFCE-321306C585B6}"/>
          </ac:spMkLst>
        </pc:spChg>
      </pc:sldChg>
      <pc:sldChg chg="modSp add mod">
        <pc:chgData name="伊健 杜" userId="e69aded81da48593" providerId="LiveId" clId="{3635123C-BE63-41FD-9E19-5FC639B74FDE}" dt="2023-03-22T13:57:19.609" v="4322"/>
        <pc:sldMkLst>
          <pc:docMk/>
          <pc:sldMk cId="197020180" sldId="2647"/>
        </pc:sldMkLst>
        <pc:spChg chg="mod">
          <ac:chgData name="伊健 杜" userId="e69aded81da48593" providerId="LiveId" clId="{3635123C-BE63-41FD-9E19-5FC639B74FDE}" dt="2023-03-22T13:57:19.609" v="4322"/>
          <ac:spMkLst>
            <pc:docMk/>
            <pc:sldMk cId="197020180" sldId="2647"/>
            <ac:spMk id="2" creationId="{78943CB7-6E90-3B32-EFCE-321306C585B6}"/>
          </ac:spMkLst>
        </pc:spChg>
      </pc:sldChg>
      <pc:sldChg chg="addSp modSp add mod modAnim">
        <pc:chgData name="伊健 杜" userId="e69aded81da48593" providerId="LiveId" clId="{3635123C-BE63-41FD-9E19-5FC639B74FDE}" dt="2023-03-22T13:57:19.609" v="4322"/>
        <pc:sldMkLst>
          <pc:docMk/>
          <pc:sldMk cId="3460415208" sldId="2648"/>
        </pc:sldMkLst>
        <pc:spChg chg="mod">
          <ac:chgData name="伊健 杜" userId="e69aded81da48593" providerId="LiveId" clId="{3635123C-BE63-41FD-9E19-5FC639B74FDE}" dt="2023-03-22T13:57:19.609" v="4322"/>
          <ac:spMkLst>
            <pc:docMk/>
            <pc:sldMk cId="3460415208" sldId="2648"/>
            <ac:spMk id="6" creationId="{820CF020-8417-805D-3C80-BC875640C944}"/>
          </ac:spMkLst>
        </pc:spChg>
        <pc:spChg chg="mod">
          <ac:chgData name="伊健 杜" userId="e69aded81da48593" providerId="LiveId" clId="{3635123C-BE63-41FD-9E19-5FC639B74FDE}" dt="2023-03-22T13:57:19.609" v="4322"/>
          <ac:spMkLst>
            <pc:docMk/>
            <pc:sldMk cId="3460415208" sldId="2648"/>
            <ac:spMk id="9" creationId="{7C423D93-45E3-B2E3-10CF-ED853425F51E}"/>
          </ac:spMkLst>
        </pc:spChg>
        <pc:picChg chg="add mod">
          <ac:chgData name="伊健 杜" userId="e69aded81da48593" providerId="LiveId" clId="{3635123C-BE63-41FD-9E19-5FC639B74FDE}" dt="2023-03-22T12:48:14.678" v="4174" actId="1076"/>
          <ac:picMkLst>
            <pc:docMk/>
            <pc:sldMk cId="3460415208" sldId="2648"/>
            <ac:picMk id="19458" creationId="{7FC4498C-0F9C-9ADB-D6B3-74435337B101}"/>
          </ac:picMkLst>
        </pc:picChg>
        <pc:picChg chg="add mod">
          <ac:chgData name="伊健 杜" userId="e69aded81da48593" providerId="LiveId" clId="{3635123C-BE63-41FD-9E19-5FC639B74FDE}" dt="2023-03-22T12:48:13.269" v="4173" actId="1076"/>
          <ac:picMkLst>
            <pc:docMk/>
            <pc:sldMk cId="3460415208" sldId="2648"/>
            <ac:picMk id="19460" creationId="{0C639978-AF00-1E81-37F3-95EE0009F651}"/>
          </ac:picMkLst>
        </pc:picChg>
      </pc:sldChg>
      <pc:sldChg chg="add del">
        <pc:chgData name="伊健 杜" userId="e69aded81da48593" providerId="LiveId" clId="{3635123C-BE63-41FD-9E19-5FC639B74FDE}" dt="2023-03-22T12:21:11.760" v="2873" actId="47"/>
        <pc:sldMkLst>
          <pc:docMk/>
          <pc:sldMk cId="3814783808" sldId="2648"/>
        </pc:sldMkLst>
      </pc:sldChg>
      <pc:sldChg chg="addSp modSp add mod">
        <pc:chgData name="伊健 杜" userId="e69aded81da48593" providerId="LiveId" clId="{3635123C-BE63-41FD-9E19-5FC639B74FDE}" dt="2023-03-22T13:57:19.609" v="4322"/>
        <pc:sldMkLst>
          <pc:docMk/>
          <pc:sldMk cId="1990436689" sldId="2649"/>
        </pc:sldMkLst>
        <pc:spChg chg="mod">
          <ac:chgData name="伊健 杜" userId="e69aded81da48593" providerId="LiveId" clId="{3635123C-BE63-41FD-9E19-5FC639B74FDE}" dt="2023-03-22T13:57:19.609" v="4322"/>
          <ac:spMkLst>
            <pc:docMk/>
            <pc:sldMk cId="1990436689" sldId="2649"/>
            <ac:spMk id="6" creationId="{820CF020-8417-805D-3C80-BC875640C944}"/>
          </ac:spMkLst>
        </pc:spChg>
        <pc:spChg chg="mod">
          <ac:chgData name="伊健 杜" userId="e69aded81da48593" providerId="LiveId" clId="{3635123C-BE63-41FD-9E19-5FC639B74FDE}" dt="2023-03-22T13:57:19.609" v="4322"/>
          <ac:spMkLst>
            <pc:docMk/>
            <pc:sldMk cId="1990436689" sldId="2649"/>
            <ac:spMk id="9" creationId="{7C423D93-45E3-B2E3-10CF-ED853425F51E}"/>
          </ac:spMkLst>
        </pc:spChg>
        <pc:picChg chg="add mod">
          <ac:chgData name="伊健 杜" userId="e69aded81da48593" providerId="LiveId" clId="{3635123C-BE63-41FD-9E19-5FC639B74FDE}" dt="2023-03-22T12:48:46.953" v="4179" actId="1076"/>
          <ac:picMkLst>
            <pc:docMk/>
            <pc:sldMk cId="1990436689" sldId="2649"/>
            <ac:picMk id="2" creationId="{999CA65C-11C3-DE19-648B-F0D37BB49581}"/>
          </ac:picMkLst>
        </pc:picChg>
      </pc:sldChg>
      <pc:sldChg chg="addSp modSp add mod">
        <pc:chgData name="伊健 杜" userId="e69aded81da48593" providerId="LiveId" clId="{3635123C-BE63-41FD-9E19-5FC639B74FDE}" dt="2023-03-22T13:57:19.609" v="4322"/>
        <pc:sldMkLst>
          <pc:docMk/>
          <pc:sldMk cId="3789215774" sldId="2650"/>
        </pc:sldMkLst>
        <pc:spChg chg="mod">
          <ac:chgData name="伊健 杜" userId="e69aded81da48593" providerId="LiveId" clId="{3635123C-BE63-41FD-9E19-5FC639B74FDE}" dt="2023-03-22T13:57:19.609" v="4322"/>
          <ac:spMkLst>
            <pc:docMk/>
            <pc:sldMk cId="3789215774" sldId="2650"/>
            <ac:spMk id="6" creationId="{820CF020-8417-805D-3C80-BC875640C944}"/>
          </ac:spMkLst>
        </pc:spChg>
        <pc:spChg chg="mod">
          <ac:chgData name="伊健 杜" userId="e69aded81da48593" providerId="LiveId" clId="{3635123C-BE63-41FD-9E19-5FC639B74FDE}" dt="2023-03-22T13:57:19.609" v="4322"/>
          <ac:spMkLst>
            <pc:docMk/>
            <pc:sldMk cId="3789215774" sldId="2650"/>
            <ac:spMk id="9" creationId="{7C423D93-45E3-B2E3-10CF-ED853425F51E}"/>
          </ac:spMkLst>
        </pc:spChg>
        <pc:picChg chg="add mod">
          <ac:chgData name="伊健 杜" userId="e69aded81da48593" providerId="LiveId" clId="{3635123C-BE63-41FD-9E19-5FC639B74FDE}" dt="2023-03-22T12:49:06.553" v="4182" actId="1076"/>
          <ac:picMkLst>
            <pc:docMk/>
            <pc:sldMk cId="3789215774" sldId="2650"/>
            <ac:picMk id="20482" creationId="{E96D5026-0949-47A0-918E-8F0C9AF868E9}"/>
          </ac:picMkLst>
        </pc:picChg>
      </pc:sldChg>
      <pc:sldChg chg="modSp add mod">
        <pc:chgData name="伊健 杜" userId="e69aded81da48593" providerId="LiveId" clId="{3635123C-BE63-41FD-9E19-5FC639B74FDE}" dt="2023-03-22T13:57:19.609" v="4322"/>
        <pc:sldMkLst>
          <pc:docMk/>
          <pc:sldMk cId="2905662671" sldId="2651"/>
        </pc:sldMkLst>
        <pc:spChg chg="mod">
          <ac:chgData name="伊健 杜" userId="e69aded81da48593" providerId="LiveId" clId="{3635123C-BE63-41FD-9E19-5FC639B74FDE}" dt="2023-03-22T13:57:19.609" v="4322"/>
          <ac:spMkLst>
            <pc:docMk/>
            <pc:sldMk cId="2905662671" sldId="2651"/>
            <ac:spMk id="2" creationId="{78943CB7-6E90-3B32-EFCE-321306C585B6}"/>
          </ac:spMkLst>
        </pc:spChg>
      </pc:sldChg>
      <pc:sldChg chg="modSp add mod">
        <pc:chgData name="伊健 杜" userId="e69aded81da48593" providerId="LiveId" clId="{3635123C-BE63-41FD-9E19-5FC639B74FDE}" dt="2023-03-22T13:57:19.609" v="4322"/>
        <pc:sldMkLst>
          <pc:docMk/>
          <pc:sldMk cId="3031158674" sldId="2652"/>
        </pc:sldMkLst>
        <pc:spChg chg="mod">
          <ac:chgData name="伊健 杜" userId="e69aded81da48593" providerId="LiveId" clId="{3635123C-BE63-41FD-9E19-5FC639B74FDE}" dt="2023-03-22T13:57:19.609" v="4322"/>
          <ac:spMkLst>
            <pc:docMk/>
            <pc:sldMk cId="3031158674" sldId="2652"/>
            <ac:spMk id="2" creationId="{78943CB7-6E90-3B32-EFCE-321306C585B6}"/>
          </ac:spMkLst>
        </pc:spChg>
      </pc:sldChg>
      <pc:sldChg chg="addSp modSp add mod">
        <pc:chgData name="伊健 杜" userId="e69aded81da48593" providerId="LiveId" clId="{3635123C-BE63-41FD-9E19-5FC639B74FDE}" dt="2023-03-22T13:57:19.609" v="4322"/>
        <pc:sldMkLst>
          <pc:docMk/>
          <pc:sldMk cId="1808951793" sldId="2653"/>
        </pc:sldMkLst>
        <pc:spChg chg="add mod">
          <ac:chgData name="伊健 杜" userId="e69aded81da48593" providerId="LiveId" clId="{3635123C-BE63-41FD-9E19-5FC639B74FDE}" dt="2023-03-22T12:29:50.701" v="3684" actId="1076"/>
          <ac:spMkLst>
            <pc:docMk/>
            <pc:sldMk cId="1808951793" sldId="2653"/>
            <ac:spMk id="2" creationId="{724087CE-10E6-11A2-ED7D-1AF1CDDF5A13}"/>
          </ac:spMkLst>
        </pc:spChg>
        <pc:spChg chg="add mod">
          <ac:chgData name="伊健 杜" userId="e69aded81da48593" providerId="LiveId" clId="{3635123C-BE63-41FD-9E19-5FC639B74FDE}" dt="2023-03-22T12:29:47.744" v="3683" actId="1076"/>
          <ac:spMkLst>
            <pc:docMk/>
            <pc:sldMk cId="1808951793" sldId="2653"/>
            <ac:spMk id="3" creationId="{6BD08C9C-B5C3-D5CA-9BD3-ED2E32992D67}"/>
          </ac:spMkLst>
        </pc:spChg>
        <pc:spChg chg="add mod">
          <ac:chgData name="伊健 杜" userId="e69aded81da48593" providerId="LiveId" clId="{3635123C-BE63-41FD-9E19-5FC639B74FDE}" dt="2023-03-22T12:30:37.247" v="3716" actId="1076"/>
          <ac:spMkLst>
            <pc:docMk/>
            <pc:sldMk cId="1808951793" sldId="2653"/>
            <ac:spMk id="4" creationId="{C89248E1-7CBD-6D34-C34C-4C82F5CDAE49}"/>
          </ac:spMkLst>
        </pc:spChg>
        <pc:spChg chg="add mod">
          <ac:chgData name="伊健 杜" userId="e69aded81da48593" providerId="LiveId" clId="{3635123C-BE63-41FD-9E19-5FC639B74FDE}" dt="2023-03-22T13:57:19.609" v="4322"/>
          <ac:spMkLst>
            <pc:docMk/>
            <pc:sldMk cId="1808951793" sldId="2653"/>
            <ac:spMk id="5" creationId="{2C26E76D-3455-ACB7-E6B5-3518D115B001}"/>
          </ac:spMkLst>
        </pc:spChg>
        <pc:spChg chg="mod">
          <ac:chgData name="伊健 杜" userId="e69aded81da48593" providerId="LiveId" clId="{3635123C-BE63-41FD-9E19-5FC639B74FDE}" dt="2023-03-22T13:57:19.609" v="4322"/>
          <ac:spMkLst>
            <pc:docMk/>
            <pc:sldMk cId="1808951793" sldId="2653"/>
            <ac:spMk id="6" creationId="{820CF020-8417-805D-3C80-BC875640C944}"/>
          </ac:spMkLst>
        </pc:spChg>
        <pc:spChg chg="add mod">
          <ac:chgData name="伊健 杜" userId="e69aded81da48593" providerId="LiveId" clId="{3635123C-BE63-41FD-9E19-5FC639B74FDE}" dt="2023-03-22T12:30:32.905" v="3715"/>
          <ac:spMkLst>
            <pc:docMk/>
            <pc:sldMk cId="1808951793" sldId="2653"/>
            <ac:spMk id="7" creationId="{C761103C-6532-D36D-4E8F-3484CFA10F67}"/>
          </ac:spMkLst>
        </pc:spChg>
        <pc:spChg chg="mod">
          <ac:chgData name="伊健 杜" userId="e69aded81da48593" providerId="LiveId" clId="{3635123C-BE63-41FD-9E19-5FC639B74FDE}" dt="2023-03-22T13:57:19.609" v="4322"/>
          <ac:spMkLst>
            <pc:docMk/>
            <pc:sldMk cId="1808951793" sldId="2653"/>
            <ac:spMk id="9" creationId="{7C423D93-45E3-B2E3-10CF-ED853425F51E}"/>
          </ac:spMkLst>
        </pc:spChg>
        <pc:picChg chg="add mod">
          <ac:chgData name="伊健 杜" userId="e69aded81da48593" providerId="LiveId" clId="{3635123C-BE63-41FD-9E19-5FC639B74FDE}" dt="2023-03-22T12:49:31.139" v="4187" actId="14100"/>
          <ac:picMkLst>
            <pc:docMk/>
            <pc:sldMk cId="1808951793" sldId="2653"/>
            <ac:picMk id="22530" creationId="{FFE8BFF8-6334-47E1-958C-2215DAB958C0}"/>
          </ac:picMkLst>
        </pc:picChg>
      </pc:sldChg>
      <pc:sldChg chg="addSp modSp add mod">
        <pc:chgData name="伊健 杜" userId="e69aded81da48593" providerId="LiveId" clId="{3635123C-BE63-41FD-9E19-5FC639B74FDE}" dt="2023-03-22T13:57:19.609" v="4322"/>
        <pc:sldMkLst>
          <pc:docMk/>
          <pc:sldMk cId="3871748682" sldId="2654"/>
        </pc:sldMkLst>
        <pc:spChg chg="mod">
          <ac:chgData name="伊健 杜" userId="e69aded81da48593" providerId="LiveId" clId="{3635123C-BE63-41FD-9E19-5FC639B74FDE}" dt="2023-03-22T13:57:19.609" v="4322"/>
          <ac:spMkLst>
            <pc:docMk/>
            <pc:sldMk cId="3871748682" sldId="2654"/>
            <ac:spMk id="5" creationId="{2C26E76D-3455-ACB7-E6B5-3518D115B001}"/>
          </ac:spMkLst>
        </pc:spChg>
        <pc:spChg chg="mod">
          <ac:chgData name="伊健 杜" userId="e69aded81da48593" providerId="LiveId" clId="{3635123C-BE63-41FD-9E19-5FC639B74FDE}" dt="2023-03-22T13:57:19.609" v="4322"/>
          <ac:spMkLst>
            <pc:docMk/>
            <pc:sldMk cId="3871748682" sldId="2654"/>
            <ac:spMk id="6" creationId="{820CF020-8417-805D-3C80-BC875640C944}"/>
          </ac:spMkLst>
        </pc:spChg>
        <pc:spChg chg="add mod">
          <ac:chgData name="伊健 杜" userId="e69aded81da48593" providerId="LiveId" clId="{3635123C-BE63-41FD-9E19-5FC639B74FDE}" dt="2023-03-22T12:50:08.879" v="4192" actId="1076"/>
          <ac:spMkLst>
            <pc:docMk/>
            <pc:sldMk cId="3871748682" sldId="2654"/>
            <ac:spMk id="8" creationId="{13211CDD-71DF-4D68-838E-4218212E5DAB}"/>
          </ac:spMkLst>
        </pc:spChg>
        <pc:spChg chg="mod">
          <ac:chgData name="伊健 杜" userId="e69aded81da48593" providerId="LiveId" clId="{3635123C-BE63-41FD-9E19-5FC639B74FDE}" dt="2023-03-22T13:57:19.609" v="4322"/>
          <ac:spMkLst>
            <pc:docMk/>
            <pc:sldMk cId="3871748682" sldId="2654"/>
            <ac:spMk id="9" creationId="{7C423D93-45E3-B2E3-10CF-ED853425F51E}"/>
          </ac:spMkLst>
        </pc:spChg>
        <pc:spChg chg="add mod">
          <ac:chgData name="伊健 杜" userId="e69aded81da48593" providerId="LiveId" clId="{3635123C-BE63-41FD-9E19-5FC639B74FDE}" dt="2023-03-22T13:57:19.609" v="4322"/>
          <ac:spMkLst>
            <pc:docMk/>
            <pc:sldMk cId="3871748682" sldId="2654"/>
            <ac:spMk id="10" creationId="{82F4C764-832E-E0B4-F6E7-33DEA519A198}"/>
          </ac:spMkLst>
        </pc:spChg>
        <pc:picChg chg="add mod">
          <ac:chgData name="伊健 杜" userId="e69aded81da48593" providerId="LiveId" clId="{3635123C-BE63-41FD-9E19-5FC639B74FDE}" dt="2023-03-22T12:50:14.092" v="4196" actId="1076"/>
          <ac:picMkLst>
            <pc:docMk/>
            <pc:sldMk cId="3871748682" sldId="2654"/>
            <ac:picMk id="11" creationId="{6F2CD185-B5A3-7ECD-7629-5372B68B1250}"/>
          </ac:picMkLst>
        </pc:picChg>
        <pc:picChg chg="add mod">
          <ac:chgData name="伊健 杜" userId="e69aded81da48593" providerId="LiveId" clId="{3635123C-BE63-41FD-9E19-5FC639B74FDE}" dt="2023-03-22T12:50:10.570" v="4193" actId="1076"/>
          <ac:picMkLst>
            <pc:docMk/>
            <pc:sldMk cId="3871748682" sldId="2654"/>
            <ac:picMk id="23554" creationId="{F551F65A-2882-F635-EAF4-8AE10A44F948}"/>
          </ac:picMkLst>
        </pc:picChg>
      </pc:sldChg>
      <pc:sldChg chg="addSp delSp modSp add mod modNotesTx">
        <pc:chgData name="伊健 杜" userId="e69aded81da48593" providerId="LiveId" clId="{3635123C-BE63-41FD-9E19-5FC639B74FDE}" dt="2023-03-22T16:31:40.648" v="4324" actId="20577"/>
        <pc:sldMkLst>
          <pc:docMk/>
          <pc:sldMk cId="1855926563" sldId="2655"/>
        </pc:sldMkLst>
        <pc:spChg chg="mod">
          <ac:chgData name="伊健 杜" userId="e69aded81da48593" providerId="LiveId" clId="{3635123C-BE63-41FD-9E19-5FC639B74FDE}" dt="2023-03-22T12:33:47.645" v="3936" actId="20577"/>
          <ac:spMkLst>
            <pc:docMk/>
            <pc:sldMk cId="1855926563" sldId="2655"/>
            <ac:spMk id="5" creationId="{2C26E76D-3455-ACB7-E6B5-3518D115B001}"/>
          </ac:spMkLst>
        </pc:spChg>
        <pc:spChg chg="mod">
          <ac:chgData name="伊健 杜" userId="e69aded81da48593" providerId="LiveId" clId="{3635123C-BE63-41FD-9E19-5FC639B74FDE}" dt="2023-03-22T13:57:19.609" v="4322"/>
          <ac:spMkLst>
            <pc:docMk/>
            <pc:sldMk cId="1855926563" sldId="2655"/>
            <ac:spMk id="6" creationId="{820CF020-8417-805D-3C80-BC875640C944}"/>
          </ac:spMkLst>
        </pc:spChg>
        <pc:spChg chg="add mod">
          <ac:chgData name="伊健 杜" userId="e69aded81da48593" providerId="LiveId" clId="{3635123C-BE63-41FD-9E19-5FC639B74FDE}" dt="2023-03-22T12:33:54.020" v="3948"/>
          <ac:spMkLst>
            <pc:docMk/>
            <pc:sldMk cId="1855926563" sldId="2655"/>
            <ac:spMk id="8" creationId="{49E27B6C-0E22-5CEC-E3AB-210D2DBC2167}"/>
          </ac:spMkLst>
        </pc:spChg>
        <pc:spChg chg="mod">
          <ac:chgData name="伊健 杜" userId="e69aded81da48593" providerId="LiveId" clId="{3635123C-BE63-41FD-9E19-5FC639B74FDE}" dt="2023-03-22T13:57:19.609" v="4322"/>
          <ac:spMkLst>
            <pc:docMk/>
            <pc:sldMk cId="1855926563" sldId="2655"/>
            <ac:spMk id="9" creationId="{7C423D93-45E3-B2E3-10CF-ED853425F51E}"/>
          </ac:spMkLst>
        </pc:spChg>
        <pc:spChg chg="add mod">
          <ac:chgData name="伊健 杜" userId="e69aded81da48593" providerId="LiveId" clId="{3635123C-BE63-41FD-9E19-5FC639B74FDE}" dt="2023-03-22T13:57:19.609" v="4322"/>
          <ac:spMkLst>
            <pc:docMk/>
            <pc:sldMk cId="1855926563" sldId="2655"/>
            <ac:spMk id="10" creationId="{AD085078-3F17-825A-764E-C0A8AFCAD999}"/>
          </ac:spMkLst>
        </pc:spChg>
        <pc:picChg chg="add del mod">
          <ac:chgData name="伊健 杜" userId="e69aded81da48593" providerId="LiveId" clId="{3635123C-BE63-41FD-9E19-5FC639B74FDE}" dt="2023-03-22T12:50:24.055" v="4199" actId="478"/>
          <ac:picMkLst>
            <pc:docMk/>
            <pc:sldMk cId="1855926563" sldId="2655"/>
            <ac:picMk id="11" creationId="{CAE18550-C507-5FF1-046C-9A18380A4EE2}"/>
          </ac:picMkLst>
        </pc:picChg>
      </pc:sldChg>
    </pc:docChg>
  </pc:docChgLst>
  <pc:docChgLst>
    <pc:chgData name="伊健 杜" userId="e69aded81da48593" providerId="LiveId" clId="{D3A54B80-6E0E-4F9A-B4D4-B13849BFD01E}"/>
    <pc:docChg chg="custSel addSld delSld modSld sldOrd">
      <pc:chgData name="伊健 杜" userId="e69aded81da48593" providerId="LiveId" clId="{D3A54B80-6E0E-4F9A-B4D4-B13849BFD01E}" dt="2023-03-28T12:58:26.325" v="2632" actId="732"/>
      <pc:docMkLst>
        <pc:docMk/>
      </pc:docMkLst>
      <pc:sldChg chg="del">
        <pc:chgData name="伊健 杜" userId="e69aded81da48593" providerId="LiveId" clId="{D3A54B80-6E0E-4F9A-B4D4-B13849BFD01E}" dt="2023-03-28T07:42:41.315" v="0" actId="47"/>
        <pc:sldMkLst>
          <pc:docMk/>
          <pc:sldMk cId="2208416781" sldId="2470"/>
        </pc:sldMkLst>
      </pc:sldChg>
      <pc:sldChg chg="del">
        <pc:chgData name="伊健 杜" userId="e69aded81da48593" providerId="LiveId" clId="{D3A54B80-6E0E-4F9A-B4D4-B13849BFD01E}" dt="2023-03-28T07:42:41.315" v="0" actId="47"/>
        <pc:sldMkLst>
          <pc:docMk/>
          <pc:sldMk cId="3735269636" sldId="2624"/>
        </pc:sldMkLst>
      </pc:sldChg>
      <pc:sldChg chg="del">
        <pc:chgData name="伊健 杜" userId="e69aded81da48593" providerId="LiveId" clId="{D3A54B80-6E0E-4F9A-B4D4-B13849BFD01E}" dt="2023-03-28T07:42:41.315" v="0" actId="47"/>
        <pc:sldMkLst>
          <pc:docMk/>
          <pc:sldMk cId="3731045384" sldId="2626"/>
        </pc:sldMkLst>
      </pc:sldChg>
      <pc:sldChg chg="del">
        <pc:chgData name="伊健 杜" userId="e69aded81da48593" providerId="LiveId" clId="{D3A54B80-6E0E-4F9A-B4D4-B13849BFD01E}" dt="2023-03-28T07:42:41.315" v="0" actId="47"/>
        <pc:sldMkLst>
          <pc:docMk/>
          <pc:sldMk cId="2016141871" sldId="2627"/>
        </pc:sldMkLst>
      </pc:sldChg>
      <pc:sldChg chg="del">
        <pc:chgData name="伊健 杜" userId="e69aded81da48593" providerId="LiveId" clId="{D3A54B80-6E0E-4F9A-B4D4-B13849BFD01E}" dt="2023-03-28T07:42:41.315" v="0" actId="47"/>
        <pc:sldMkLst>
          <pc:docMk/>
          <pc:sldMk cId="1942852452" sldId="2628"/>
        </pc:sldMkLst>
      </pc:sldChg>
      <pc:sldChg chg="del">
        <pc:chgData name="伊健 杜" userId="e69aded81da48593" providerId="LiveId" clId="{D3A54B80-6E0E-4F9A-B4D4-B13849BFD01E}" dt="2023-03-28T07:42:41.315" v="0" actId="47"/>
        <pc:sldMkLst>
          <pc:docMk/>
          <pc:sldMk cId="2504383086" sldId="2629"/>
        </pc:sldMkLst>
      </pc:sldChg>
      <pc:sldChg chg="del">
        <pc:chgData name="伊健 杜" userId="e69aded81da48593" providerId="LiveId" clId="{D3A54B80-6E0E-4F9A-B4D4-B13849BFD01E}" dt="2023-03-28T07:42:41.315" v="0" actId="47"/>
        <pc:sldMkLst>
          <pc:docMk/>
          <pc:sldMk cId="3704530238" sldId="2630"/>
        </pc:sldMkLst>
      </pc:sldChg>
      <pc:sldChg chg="del">
        <pc:chgData name="伊健 杜" userId="e69aded81da48593" providerId="LiveId" clId="{D3A54B80-6E0E-4F9A-B4D4-B13849BFD01E}" dt="2023-03-28T07:42:41.315" v="0" actId="47"/>
        <pc:sldMkLst>
          <pc:docMk/>
          <pc:sldMk cId="1136305291" sldId="2631"/>
        </pc:sldMkLst>
      </pc:sldChg>
      <pc:sldChg chg="del">
        <pc:chgData name="伊健 杜" userId="e69aded81da48593" providerId="LiveId" clId="{D3A54B80-6E0E-4F9A-B4D4-B13849BFD01E}" dt="2023-03-28T07:42:41.315" v="0" actId="47"/>
        <pc:sldMkLst>
          <pc:docMk/>
          <pc:sldMk cId="267928257" sldId="2632"/>
        </pc:sldMkLst>
      </pc:sldChg>
      <pc:sldChg chg="del">
        <pc:chgData name="伊健 杜" userId="e69aded81da48593" providerId="LiveId" clId="{D3A54B80-6E0E-4F9A-B4D4-B13849BFD01E}" dt="2023-03-28T07:42:41.315" v="0" actId="47"/>
        <pc:sldMkLst>
          <pc:docMk/>
          <pc:sldMk cId="882207743" sldId="2633"/>
        </pc:sldMkLst>
      </pc:sldChg>
      <pc:sldChg chg="del">
        <pc:chgData name="伊健 杜" userId="e69aded81da48593" providerId="LiveId" clId="{D3A54B80-6E0E-4F9A-B4D4-B13849BFD01E}" dt="2023-03-28T07:42:41.315" v="0" actId="47"/>
        <pc:sldMkLst>
          <pc:docMk/>
          <pc:sldMk cId="3320857407" sldId="2634"/>
        </pc:sldMkLst>
      </pc:sldChg>
      <pc:sldChg chg="del">
        <pc:chgData name="伊健 杜" userId="e69aded81da48593" providerId="LiveId" clId="{D3A54B80-6E0E-4F9A-B4D4-B13849BFD01E}" dt="2023-03-28T07:42:41.315" v="0" actId="47"/>
        <pc:sldMkLst>
          <pc:docMk/>
          <pc:sldMk cId="2565893777" sldId="2635"/>
        </pc:sldMkLst>
      </pc:sldChg>
      <pc:sldChg chg="del">
        <pc:chgData name="伊健 杜" userId="e69aded81da48593" providerId="LiveId" clId="{D3A54B80-6E0E-4F9A-B4D4-B13849BFD01E}" dt="2023-03-28T07:42:41.315" v="0" actId="47"/>
        <pc:sldMkLst>
          <pc:docMk/>
          <pc:sldMk cId="2789241609" sldId="2636"/>
        </pc:sldMkLst>
      </pc:sldChg>
      <pc:sldChg chg="del">
        <pc:chgData name="伊健 杜" userId="e69aded81da48593" providerId="LiveId" clId="{D3A54B80-6E0E-4F9A-B4D4-B13849BFD01E}" dt="2023-03-28T07:42:41.315" v="0" actId="47"/>
        <pc:sldMkLst>
          <pc:docMk/>
          <pc:sldMk cId="1226352079" sldId="2637"/>
        </pc:sldMkLst>
      </pc:sldChg>
      <pc:sldChg chg="del">
        <pc:chgData name="伊健 杜" userId="e69aded81da48593" providerId="LiveId" clId="{D3A54B80-6E0E-4F9A-B4D4-B13849BFD01E}" dt="2023-03-28T07:42:41.315" v="0" actId="47"/>
        <pc:sldMkLst>
          <pc:docMk/>
          <pc:sldMk cId="3125770224" sldId="2638"/>
        </pc:sldMkLst>
      </pc:sldChg>
      <pc:sldChg chg="del">
        <pc:chgData name="伊健 杜" userId="e69aded81da48593" providerId="LiveId" clId="{D3A54B80-6E0E-4F9A-B4D4-B13849BFD01E}" dt="2023-03-28T07:42:41.315" v="0" actId="47"/>
        <pc:sldMkLst>
          <pc:docMk/>
          <pc:sldMk cId="1461498273" sldId="2639"/>
        </pc:sldMkLst>
      </pc:sldChg>
      <pc:sldChg chg="del">
        <pc:chgData name="伊健 杜" userId="e69aded81da48593" providerId="LiveId" clId="{D3A54B80-6E0E-4F9A-B4D4-B13849BFD01E}" dt="2023-03-28T07:42:41.315" v="0" actId="47"/>
        <pc:sldMkLst>
          <pc:docMk/>
          <pc:sldMk cId="2605979929" sldId="2640"/>
        </pc:sldMkLst>
      </pc:sldChg>
      <pc:sldChg chg="del">
        <pc:chgData name="伊健 杜" userId="e69aded81da48593" providerId="LiveId" clId="{D3A54B80-6E0E-4F9A-B4D4-B13849BFD01E}" dt="2023-03-28T07:42:41.315" v="0" actId="47"/>
        <pc:sldMkLst>
          <pc:docMk/>
          <pc:sldMk cId="2954098177" sldId="2641"/>
        </pc:sldMkLst>
      </pc:sldChg>
      <pc:sldChg chg="del">
        <pc:chgData name="伊健 杜" userId="e69aded81da48593" providerId="LiveId" clId="{D3A54B80-6E0E-4F9A-B4D4-B13849BFD01E}" dt="2023-03-28T07:42:41.315" v="0" actId="47"/>
        <pc:sldMkLst>
          <pc:docMk/>
          <pc:sldMk cId="1059089117" sldId="2642"/>
        </pc:sldMkLst>
      </pc:sldChg>
      <pc:sldChg chg="addSp delSp modSp add del mod">
        <pc:chgData name="伊健 杜" userId="e69aded81da48593" providerId="LiveId" clId="{D3A54B80-6E0E-4F9A-B4D4-B13849BFD01E}" dt="2023-03-28T11:29:33.025" v="2341" actId="1076"/>
        <pc:sldMkLst>
          <pc:docMk/>
          <pc:sldMk cId="3869946495" sldId="2643"/>
        </pc:sldMkLst>
        <pc:spChg chg="add mod">
          <ac:chgData name="伊健 杜" userId="e69aded81da48593" providerId="LiveId" clId="{D3A54B80-6E0E-4F9A-B4D4-B13849BFD01E}" dt="2023-03-28T11:14:49.603" v="2300"/>
          <ac:spMkLst>
            <pc:docMk/>
            <pc:sldMk cId="3869946495" sldId="2643"/>
            <ac:spMk id="3" creationId="{286C94CB-5697-3834-7C7B-3334EA7571D0}"/>
          </ac:spMkLst>
        </pc:spChg>
        <pc:spChg chg="add del mod">
          <ac:chgData name="伊健 杜" userId="e69aded81da48593" providerId="LiveId" clId="{D3A54B80-6E0E-4F9A-B4D4-B13849BFD01E}" dt="2023-03-28T10:52:41.389" v="1387" actId="478"/>
          <ac:spMkLst>
            <pc:docMk/>
            <pc:sldMk cId="3869946495" sldId="2643"/>
            <ac:spMk id="4" creationId="{90A783C9-64CF-FA8F-29B8-F3FDA4EA4F5D}"/>
          </ac:spMkLst>
        </pc:spChg>
        <pc:spChg chg="add mod">
          <ac:chgData name="伊健 杜" userId="e69aded81da48593" providerId="LiveId" clId="{D3A54B80-6E0E-4F9A-B4D4-B13849BFD01E}" dt="2023-03-28T10:53:02.818" v="1408" actId="14100"/>
          <ac:spMkLst>
            <pc:docMk/>
            <pc:sldMk cId="3869946495" sldId="2643"/>
            <ac:spMk id="5" creationId="{47DC28CB-83F6-F56E-6AD1-7A0341A19041}"/>
          </ac:spMkLst>
        </pc:spChg>
        <pc:spChg chg="mod">
          <ac:chgData name="伊健 杜" userId="e69aded81da48593" providerId="LiveId" clId="{D3A54B80-6E0E-4F9A-B4D4-B13849BFD01E}" dt="2023-03-28T11:14:49.603" v="2300"/>
          <ac:spMkLst>
            <pc:docMk/>
            <pc:sldMk cId="3869946495" sldId="2643"/>
            <ac:spMk id="6" creationId="{820CF020-8417-805D-3C80-BC875640C944}"/>
          </ac:spMkLst>
        </pc:spChg>
        <pc:spChg chg="add mod">
          <ac:chgData name="伊健 杜" userId="e69aded81da48593" providerId="LiveId" clId="{D3A54B80-6E0E-4F9A-B4D4-B13849BFD01E}" dt="2023-03-28T11:14:49.603" v="2300"/>
          <ac:spMkLst>
            <pc:docMk/>
            <pc:sldMk cId="3869946495" sldId="2643"/>
            <ac:spMk id="7" creationId="{D7E060DD-085C-4D12-9537-7AB419F206A0}"/>
          </ac:spMkLst>
        </pc:spChg>
        <pc:spChg chg="mod">
          <ac:chgData name="伊健 杜" userId="e69aded81da48593" providerId="LiveId" clId="{D3A54B80-6E0E-4F9A-B4D4-B13849BFD01E}" dt="2023-03-28T10:52:52.839" v="1393" actId="1076"/>
          <ac:spMkLst>
            <pc:docMk/>
            <pc:sldMk cId="3869946495" sldId="2643"/>
            <ac:spMk id="9" creationId="{7C423D93-45E3-B2E3-10CF-ED853425F51E}"/>
          </ac:spMkLst>
        </pc:spChg>
        <pc:picChg chg="add del mod">
          <ac:chgData name="伊健 杜" userId="e69aded81da48593" providerId="LiveId" clId="{D3A54B80-6E0E-4F9A-B4D4-B13849BFD01E}" dt="2023-03-28T11:29:24.067" v="2334" actId="478"/>
          <ac:picMkLst>
            <pc:docMk/>
            <pc:sldMk cId="3869946495" sldId="2643"/>
            <ac:picMk id="8194" creationId="{EDB7E216-3399-8986-5C4A-A8047E5AED77}"/>
          </ac:picMkLst>
        </pc:picChg>
        <pc:picChg chg="add mod">
          <ac:chgData name="伊健 杜" userId="e69aded81da48593" providerId="LiveId" clId="{D3A54B80-6E0E-4F9A-B4D4-B13849BFD01E}" dt="2023-03-28T11:29:33.025" v="2341" actId="1076"/>
          <ac:picMkLst>
            <pc:docMk/>
            <pc:sldMk cId="3869946495" sldId="2643"/>
            <ac:picMk id="8196" creationId="{97AD99BB-8591-D507-1E16-62756CBA1E1E}"/>
          </ac:picMkLst>
        </pc:picChg>
        <pc:picChg chg="del">
          <ac:chgData name="伊健 杜" userId="e69aded81da48593" providerId="LiveId" clId="{D3A54B80-6E0E-4F9A-B4D4-B13849BFD01E}" dt="2023-03-28T10:52:36.595" v="1384" actId="478"/>
          <ac:picMkLst>
            <pc:docMk/>
            <pc:sldMk cId="3869946495" sldId="2643"/>
            <ac:picMk id="16390" creationId="{F32E9991-5CD8-1CF3-FF84-744EB9AF946B}"/>
          </ac:picMkLst>
        </pc:picChg>
        <pc:inkChg chg="del">
          <ac:chgData name="伊健 杜" userId="e69aded81da48593" providerId="LiveId" clId="{D3A54B80-6E0E-4F9A-B4D4-B13849BFD01E}" dt="2023-03-28T10:52:19.843" v="1364" actId="478"/>
          <ac:inkMkLst>
            <pc:docMk/>
            <pc:sldMk cId="3869946495" sldId="2643"/>
            <ac:inkMk id="2" creationId="{AAD510F2-D985-129F-7FB6-500B807D1A7A}"/>
          </ac:inkMkLst>
        </pc:inkChg>
      </pc:sldChg>
      <pc:sldChg chg="del">
        <pc:chgData name="伊健 杜" userId="e69aded81da48593" providerId="LiveId" clId="{D3A54B80-6E0E-4F9A-B4D4-B13849BFD01E}" dt="2023-03-28T07:42:41.315" v="0" actId="47"/>
        <pc:sldMkLst>
          <pc:docMk/>
          <pc:sldMk cId="3556397952" sldId="2644"/>
        </pc:sldMkLst>
      </pc:sldChg>
      <pc:sldChg chg="del">
        <pc:chgData name="伊健 杜" userId="e69aded81da48593" providerId="LiveId" clId="{D3A54B80-6E0E-4F9A-B4D4-B13849BFD01E}" dt="2023-03-28T07:42:41.315" v="0" actId="47"/>
        <pc:sldMkLst>
          <pc:docMk/>
          <pc:sldMk cId="741092366" sldId="2645"/>
        </pc:sldMkLst>
      </pc:sldChg>
      <pc:sldChg chg="del">
        <pc:chgData name="伊健 杜" userId="e69aded81da48593" providerId="LiveId" clId="{D3A54B80-6E0E-4F9A-B4D4-B13849BFD01E}" dt="2023-03-28T07:42:41.315" v="0" actId="47"/>
        <pc:sldMkLst>
          <pc:docMk/>
          <pc:sldMk cId="3203542274" sldId="2646"/>
        </pc:sldMkLst>
      </pc:sldChg>
      <pc:sldChg chg="del">
        <pc:chgData name="伊健 杜" userId="e69aded81da48593" providerId="LiveId" clId="{D3A54B80-6E0E-4F9A-B4D4-B13849BFD01E}" dt="2023-03-28T07:42:41.315" v="0" actId="47"/>
        <pc:sldMkLst>
          <pc:docMk/>
          <pc:sldMk cId="624960586" sldId="2647"/>
        </pc:sldMkLst>
      </pc:sldChg>
      <pc:sldChg chg="add del">
        <pc:chgData name="伊健 杜" userId="e69aded81da48593" providerId="LiveId" clId="{D3A54B80-6E0E-4F9A-B4D4-B13849BFD01E}" dt="2023-03-28T10:51:59.438" v="1362"/>
        <pc:sldMkLst>
          <pc:docMk/>
          <pc:sldMk cId="2800226300" sldId="2648"/>
        </pc:sldMkLst>
      </pc:sldChg>
      <pc:sldChg chg="addSp delSp modSp add mod">
        <pc:chgData name="伊健 杜" userId="e69aded81da48593" providerId="LiveId" clId="{D3A54B80-6E0E-4F9A-B4D4-B13849BFD01E}" dt="2023-03-28T11:16:14.682" v="2304" actId="1076"/>
        <pc:sldMkLst>
          <pc:docMk/>
          <pc:sldMk cId="2288427643" sldId="2655"/>
        </pc:sldMkLst>
        <pc:spChg chg="mod">
          <ac:chgData name="伊健 杜" userId="e69aded81da48593" providerId="LiveId" clId="{D3A54B80-6E0E-4F9A-B4D4-B13849BFD01E}" dt="2023-03-28T07:59:19.742" v="22"/>
          <ac:spMkLst>
            <pc:docMk/>
            <pc:sldMk cId="2288427643" sldId="2655"/>
            <ac:spMk id="2" creationId="{10304424-DB4A-36E7-9E0D-D32A5DD0F26C}"/>
          </ac:spMkLst>
        </pc:spChg>
        <pc:spChg chg="mod">
          <ac:chgData name="伊健 杜" userId="e69aded81da48593" providerId="LiveId" clId="{D3A54B80-6E0E-4F9A-B4D4-B13849BFD01E}" dt="2023-03-28T11:14:49.603" v="2300"/>
          <ac:spMkLst>
            <pc:docMk/>
            <pc:sldMk cId="2288427643" sldId="2655"/>
            <ac:spMk id="3" creationId="{A68883CB-963E-F336-7660-7F30997E9C5B}"/>
          </ac:spMkLst>
        </pc:spChg>
        <pc:picChg chg="add mod">
          <ac:chgData name="伊健 杜" userId="e69aded81da48593" providerId="LiveId" clId="{D3A54B80-6E0E-4F9A-B4D4-B13849BFD01E}" dt="2023-03-28T11:16:14.682" v="2304" actId="1076"/>
          <ac:picMkLst>
            <pc:docMk/>
            <pc:sldMk cId="2288427643" sldId="2655"/>
            <ac:picMk id="2050" creationId="{9EEB58AE-B3DF-D926-4A8B-AB80A81377A8}"/>
          </ac:picMkLst>
        </pc:picChg>
        <pc:picChg chg="del">
          <ac:chgData name="伊健 杜" userId="e69aded81da48593" providerId="LiveId" clId="{D3A54B80-6E0E-4F9A-B4D4-B13849BFD01E}" dt="2023-03-28T07:42:57.128" v="2" actId="478"/>
          <ac:picMkLst>
            <pc:docMk/>
            <pc:sldMk cId="2288427643" sldId="2655"/>
            <ac:picMk id="7170" creationId="{87392DBD-2D03-50A6-3CB9-414A630D920C}"/>
          </ac:picMkLst>
        </pc:picChg>
      </pc:sldChg>
      <pc:sldChg chg="addSp modSp add mod">
        <pc:chgData name="伊健 杜" userId="e69aded81da48593" providerId="LiveId" clId="{D3A54B80-6E0E-4F9A-B4D4-B13849BFD01E}" dt="2023-03-28T11:16:42.358" v="2306" actId="1076"/>
        <pc:sldMkLst>
          <pc:docMk/>
          <pc:sldMk cId="1568470447" sldId="2656"/>
        </pc:sldMkLst>
        <pc:spChg chg="mod">
          <ac:chgData name="伊健 杜" userId="e69aded81da48593" providerId="LiveId" clId="{D3A54B80-6E0E-4F9A-B4D4-B13849BFD01E}" dt="2023-03-28T11:14:49.603" v="2300"/>
          <ac:spMkLst>
            <pc:docMk/>
            <pc:sldMk cId="1568470447" sldId="2656"/>
            <ac:spMk id="3" creationId="{A68883CB-963E-F336-7660-7F30997E9C5B}"/>
          </ac:spMkLst>
        </pc:spChg>
        <pc:picChg chg="add mod">
          <ac:chgData name="伊健 杜" userId="e69aded81da48593" providerId="LiveId" clId="{D3A54B80-6E0E-4F9A-B4D4-B13849BFD01E}" dt="2023-03-28T11:16:42.358" v="2306" actId="1076"/>
          <ac:picMkLst>
            <pc:docMk/>
            <pc:sldMk cId="1568470447" sldId="2656"/>
            <ac:picMk id="6146" creationId="{98C70630-BBA4-B8AB-6A2A-669BC02A4D09}"/>
          </ac:picMkLst>
        </pc:picChg>
      </pc:sldChg>
      <pc:sldChg chg="addSp modSp add mod ord">
        <pc:chgData name="伊健 杜" userId="e69aded81da48593" providerId="LiveId" clId="{D3A54B80-6E0E-4F9A-B4D4-B13849BFD01E}" dt="2023-03-28T11:17:33.801" v="2313" actId="1076"/>
        <pc:sldMkLst>
          <pc:docMk/>
          <pc:sldMk cId="3707752767" sldId="2657"/>
        </pc:sldMkLst>
        <pc:spChg chg="mod">
          <ac:chgData name="伊健 杜" userId="e69aded81da48593" providerId="LiveId" clId="{D3A54B80-6E0E-4F9A-B4D4-B13849BFD01E}" dt="2023-03-28T08:00:58.434" v="151" actId="1076"/>
          <ac:spMkLst>
            <pc:docMk/>
            <pc:sldMk cId="3707752767" sldId="2657"/>
            <ac:spMk id="2" creationId="{78943CB7-6E90-3B32-EFCE-321306C585B6}"/>
          </ac:spMkLst>
        </pc:spChg>
        <pc:spChg chg="add mod">
          <ac:chgData name="伊健 杜" userId="e69aded81da48593" providerId="LiveId" clId="{D3A54B80-6E0E-4F9A-B4D4-B13849BFD01E}" dt="2023-03-28T11:14:49.603" v="2300"/>
          <ac:spMkLst>
            <pc:docMk/>
            <pc:sldMk cId="3707752767" sldId="2657"/>
            <ac:spMk id="3" creationId="{180B12C8-67E7-CD53-F4BD-8828EFD17073}"/>
          </ac:spMkLst>
        </pc:spChg>
        <pc:spChg chg="add mod">
          <ac:chgData name="伊健 杜" userId="e69aded81da48593" providerId="LiveId" clId="{D3A54B80-6E0E-4F9A-B4D4-B13849BFD01E}" dt="2023-03-28T11:17:33.801" v="2313" actId="1076"/>
          <ac:spMkLst>
            <pc:docMk/>
            <pc:sldMk cId="3707752767" sldId="2657"/>
            <ac:spMk id="4" creationId="{3418B5FF-C2DB-B5C1-84BC-A2F0F758E90F}"/>
          </ac:spMkLst>
        </pc:spChg>
        <pc:picChg chg="add mod">
          <ac:chgData name="伊健 杜" userId="e69aded81da48593" providerId="LiveId" clId="{D3A54B80-6E0E-4F9A-B4D4-B13849BFD01E}" dt="2023-03-28T11:17:04.158" v="2309" actId="1076"/>
          <ac:picMkLst>
            <pc:docMk/>
            <pc:sldMk cId="3707752767" sldId="2657"/>
            <ac:picMk id="7170" creationId="{D34B528C-C608-43B0-B05B-2E53B6A78ECF}"/>
          </ac:picMkLst>
        </pc:picChg>
        <pc:picChg chg="add mod">
          <ac:chgData name="伊健 杜" userId="e69aded81da48593" providerId="LiveId" clId="{D3A54B80-6E0E-4F9A-B4D4-B13849BFD01E}" dt="2023-03-28T11:17:31.318" v="2312" actId="1076"/>
          <ac:picMkLst>
            <pc:docMk/>
            <pc:sldMk cId="3707752767" sldId="2657"/>
            <ac:picMk id="7172" creationId="{0B272DD8-50D5-BE70-AC58-A0B625960F7D}"/>
          </ac:picMkLst>
        </pc:picChg>
      </pc:sldChg>
      <pc:sldChg chg="addSp delSp modSp add mod">
        <pc:chgData name="伊健 杜" userId="e69aded81da48593" providerId="LiveId" clId="{D3A54B80-6E0E-4F9A-B4D4-B13849BFD01E}" dt="2023-03-28T12:58:26.325" v="2632" actId="732"/>
        <pc:sldMkLst>
          <pc:docMk/>
          <pc:sldMk cId="276591218" sldId="2658"/>
        </pc:sldMkLst>
        <pc:spChg chg="mod">
          <ac:chgData name="伊健 杜" userId="e69aded81da48593" providerId="LiveId" clId="{D3A54B80-6E0E-4F9A-B4D4-B13849BFD01E}" dt="2023-03-28T11:14:49.603" v="2300"/>
          <ac:spMkLst>
            <pc:docMk/>
            <pc:sldMk cId="276591218" sldId="2658"/>
            <ac:spMk id="2" creationId="{10304424-DB4A-36E7-9E0D-D32A5DD0F26C}"/>
          </ac:spMkLst>
        </pc:spChg>
        <pc:spChg chg="mod">
          <ac:chgData name="伊健 杜" userId="e69aded81da48593" providerId="LiveId" clId="{D3A54B80-6E0E-4F9A-B4D4-B13849BFD01E}" dt="2023-03-28T11:14:49.603" v="2300"/>
          <ac:spMkLst>
            <pc:docMk/>
            <pc:sldMk cId="276591218" sldId="2658"/>
            <ac:spMk id="3" creationId="{A68883CB-963E-F336-7660-7F30997E9C5B}"/>
          </ac:spMkLst>
        </pc:spChg>
        <pc:picChg chg="add mod">
          <ac:chgData name="伊健 杜" userId="e69aded81da48593" providerId="LiveId" clId="{D3A54B80-6E0E-4F9A-B4D4-B13849BFD01E}" dt="2023-03-28T12:58:26.325" v="2632" actId="732"/>
          <ac:picMkLst>
            <pc:docMk/>
            <pc:sldMk cId="276591218" sldId="2658"/>
            <ac:picMk id="1026" creationId="{4BA38E5E-94D1-F37B-7353-771B0C141D34}"/>
          </ac:picMkLst>
        </pc:picChg>
        <pc:picChg chg="del">
          <ac:chgData name="伊健 杜" userId="e69aded81da48593" providerId="LiveId" clId="{D3A54B80-6E0E-4F9A-B4D4-B13849BFD01E}" dt="2023-03-28T10:36:02.842" v="201" actId="478"/>
          <ac:picMkLst>
            <pc:docMk/>
            <pc:sldMk cId="276591218" sldId="2658"/>
            <ac:picMk id="8194" creationId="{822AEDC5-E639-3877-2EEC-23C47CCF5140}"/>
          </ac:picMkLst>
        </pc:picChg>
      </pc:sldChg>
      <pc:sldChg chg="modSp add mod">
        <pc:chgData name="伊健 杜" userId="e69aded81da48593" providerId="LiveId" clId="{D3A54B80-6E0E-4F9A-B4D4-B13849BFD01E}" dt="2023-03-28T11:14:49.603" v="2300"/>
        <pc:sldMkLst>
          <pc:docMk/>
          <pc:sldMk cId="2888117648" sldId="2659"/>
        </pc:sldMkLst>
        <pc:spChg chg="mod">
          <ac:chgData name="伊健 杜" userId="e69aded81da48593" providerId="LiveId" clId="{D3A54B80-6E0E-4F9A-B4D4-B13849BFD01E}" dt="2023-03-28T11:14:49.603" v="2300"/>
          <ac:spMkLst>
            <pc:docMk/>
            <pc:sldMk cId="2888117648" sldId="2659"/>
            <ac:spMk id="2" creationId="{78943CB7-6E90-3B32-EFCE-321306C585B6}"/>
          </ac:spMkLst>
        </pc:spChg>
      </pc:sldChg>
      <pc:sldChg chg="modSp add mod">
        <pc:chgData name="伊健 杜" userId="e69aded81da48593" providerId="LiveId" clId="{D3A54B80-6E0E-4F9A-B4D4-B13849BFD01E}" dt="2023-03-28T11:14:49.603" v="2300"/>
        <pc:sldMkLst>
          <pc:docMk/>
          <pc:sldMk cId="2692521678" sldId="2660"/>
        </pc:sldMkLst>
        <pc:spChg chg="mod">
          <ac:chgData name="伊健 杜" userId="e69aded81da48593" providerId="LiveId" clId="{D3A54B80-6E0E-4F9A-B4D4-B13849BFD01E}" dt="2023-03-28T11:14:49.603" v="2300"/>
          <ac:spMkLst>
            <pc:docMk/>
            <pc:sldMk cId="2692521678" sldId="2660"/>
            <ac:spMk id="2" creationId="{78943CB7-6E90-3B32-EFCE-321306C585B6}"/>
          </ac:spMkLst>
        </pc:spChg>
      </pc:sldChg>
      <pc:sldChg chg="addSp delSp modSp add mod ord">
        <pc:chgData name="伊健 杜" userId="e69aded81da48593" providerId="LiveId" clId="{D3A54B80-6E0E-4F9A-B4D4-B13849BFD01E}" dt="2023-03-28T11:19:28.164" v="2321" actId="1076"/>
        <pc:sldMkLst>
          <pc:docMk/>
          <pc:sldMk cId="1830242463" sldId="2661"/>
        </pc:sldMkLst>
        <pc:spChg chg="mod">
          <ac:chgData name="伊健 杜" userId="e69aded81da48593" providerId="LiveId" clId="{D3A54B80-6E0E-4F9A-B4D4-B13849BFD01E}" dt="2023-03-28T10:39:25.948" v="398"/>
          <ac:spMkLst>
            <pc:docMk/>
            <pc:sldMk cId="1830242463" sldId="2661"/>
            <ac:spMk id="2" creationId="{10304424-DB4A-36E7-9E0D-D32A5DD0F26C}"/>
          </ac:spMkLst>
        </pc:spChg>
        <pc:spChg chg="mod">
          <ac:chgData name="伊健 杜" userId="e69aded81da48593" providerId="LiveId" clId="{D3A54B80-6E0E-4F9A-B4D4-B13849BFD01E}" dt="2023-03-28T11:14:49.603" v="2300"/>
          <ac:spMkLst>
            <pc:docMk/>
            <pc:sldMk cId="1830242463" sldId="2661"/>
            <ac:spMk id="3" creationId="{A68883CB-963E-F336-7660-7F30997E9C5B}"/>
          </ac:spMkLst>
        </pc:spChg>
        <pc:picChg chg="del">
          <ac:chgData name="伊健 杜" userId="e69aded81da48593" providerId="LiveId" clId="{D3A54B80-6E0E-4F9A-B4D4-B13849BFD01E}" dt="2023-03-28T10:39:32.132" v="399" actId="478"/>
          <ac:picMkLst>
            <pc:docMk/>
            <pc:sldMk cId="1830242463" sldId="2661"/>
            <ac:picMk id="1026" creationId="{4BA38E5E-94D1-F37B-7353-771B0C141D34}"/>
          </ac:picMkLst>
        </pc:picChg>
        <pc:picChg chg="add del mod">
          <ac:chgData name="伊健 杜" userId="e69aded81da48593" providerId="LiveId" clId="{D3A54B80-6E0E-4F9A-B4D4-B13849BFD01E}" dt="2023-03-28T11:19:06.427" v="2319" actId="478"/>
          <ac:picMkLst>
            <pc:docMk/>
            <pc:sldMk cId="1830242463" sldId="2661"/>
            <ac:picMk id="5122" creationId="{FD4802D1-561D-BF65-B1B1-BF61CD10A333}"/>
          </ac:picMkLst>
        </pc:picChg>
        <pc:picChg chg="add mod">
          <ac:chgData name="伊健 杜" userId="e69aded81da48593" providerId="LiveId" clId="{D3A54B80-6E0E-4F9A-B4D4-B13849BFD01E}" dt="2023-03-28T11:19:28.164" v="2321" actId="1076"/>
          <ac:picMkLst>
            <pc:docMk/>
            <pc:sldMk cId="1830242463" sldId="2661"/>
            <ac:picMk id="5124" creationId="{518CE8E8-05D7-3F86-37AC-CFEC16C4412E}"/>
          </ac:picMkLst>
        </pc:picChg>
      </pc:sldChg>
      <pc:sldChg chg="modSp add mod ord">
        <pc:chgData name="伊健 杜" userId="e69aded81da48593" providerId="LiveId" clId="{D3A54B80-6E0E-4F9A-B4D4-B13849BFD01E}" dt="2023-03-28T11:14:49.603" v="2300"/>
        <pc:sldMkLst>
          <pc:docMk/>
          <pc:sldMk cId="262590221" sldId="2662"/>
        </pc:sldMkLst>
        <pc:spChg chg="mod">
          <ac:chgData name="伊健 杜" userId="e69aded81da48593" providerId="LiveId" clId="{D3A54B80-6E0E-4F9A-B4D4-B13849BFD01E}" dt="2023-03-28T11:14:49.603" v="2300"/>
          <ac:spMkLst>
            <pc:docMk/>
            <pc:sldMk cId="262590221" sldId="2662"/>
            <ac:spMk id="2" creationId="{78943CB7-6E90-3B32-EFCE-321306C585B6}"/>
          </ac:spMkLst>
        </pc:spChg>
      </pc:sldChg>
      <pc:sldChg chg="modSp add mod">
        <pc:chgData name="伊健 杜" userId="e69aded81da48593" providerId="LiveId" clId="{D3A54B80-6E0E-4F9A-B4D4-B13849BFD01E}" dt="2023-03-28T11:14:49.603" v="2300"/>
        <pc:sldMkLst>
          <pc:docMk/>
          <pc:sldMk cId="3330433299" sldId="2663"/>
        </pc:sldMkLst>
        <pc:spChg chg="mod">
          <ac:chgData name="伊健 杜" userId="e69aded81da48593" providerId="LiveId" clId="{D3A54B80-6E0E-4F9A-B4D4-B13849BFD01E}" dt="2023-03-28T11:14:49.603" v="2300"/>
          <ac:spMkLst>
            <pc:docMk/>
            <pc:sldMk cId="3330433299" sldId="2663"/>
            <ac:spMk id="2" creationId="{78943CB7-6E90-3B32-EFCE-321306C585B6}"/>
          </ac:spMkLst>
        </pc:spChg>
      </pc:sldChg>
      <pc:sldChg chg="addSp modSp add mod">
        <pc:chgData name="伊健 杜" userId="e69aded81da48593" providerId="LiveId" clId="{D3A54B80-6E0E-4F9A-B4D4-B13849BFD01E}" dt="2023-03-28T11:21:13.453" v="2327" actId="1076"/>
        <pc:sldMkLst>
          <pc:docMk/>
          <pc:sldMk cId="2932602855" sldId="2664"/>
        </pc:sldMkLst>
        <pc:spChg chg="mod">
          <ac:chgData name="伊健 杜" userId="e69aded81da48593" providerId="LiveId" clId="{D3A54B80-6E0E-4F9A-B4D4-B13849BFD01E}" dt="2023-03-28T11:14:49.603" v="2300"/>
          <ac:spMkLst>
            <pc:docMk/>
            <pc:sldMk cId="2932602855" sldId="2664"/>
            <ac:spMk id="2" creationId="{10304424-DB4A-36E7-9E0D-D32A5DD0F26C}"/>
          </ac:spMkLst>
        </pc:spChg>
        <pc:spChg chg="mod">
          <ac:chgData name="伊健 杜" userId="e69aded81da48593" providerId="LiveId" clId="{D3A54B80-6E0E-4F9A-B4D4-B13849BFD01E}" dt="2023-03-28T11:14:49.603" v="2300"/>
          <ac:spMkLst>
            <pc:docMk/>
            <pc:sldMk cId="2932602855" sldId="2664"/>
            <ac:spMk id="3" creationId="{A68883CB-963E-F336-7660-7F30997E9C5B}"/>
          </ac:spMkLst>
        </pc:spChg>
        <pc:picChg chg="add mod">
          <ac:chgData name="伊健 杜" userId="e69aded81da48593" providerId="LiveId" clId="{D3A54B80-6E0E-4F9A-B4D4-B13849BFD01E}" dt="2023-03-28T11:21:13.453" v="2327" actId="1076"/>
          <ac:picMkLst>
            <pc:docMk/>
            <pc:sldMk cId="2932602855" sldId="2664"/>
            <ac:picMk id="4098" creationId="{6214C8C7-A56C-B9C5-F30E-269C8550D8B4}"/>
          </ac:picMkLst>
        </pc:picChg>
      </pc:sldChg>
      <pc:sldChg chg="addSp modSp add mod">
        <pc:chgData name="伊健 杜" userId="e69aded81da48593" providerId="LiveId" clId="{D3A54B80-6E0E-4F9A-B4D4-B13849BFD01E}" dt="2023-03-28T11:22:32.711" v="2330" actId="1076"/>
        <pc:sldMkLst>
          <pc:docMk/>
          <pc:sldMk cId="975404119" sldId="2665"/>
        </pc:sldMkLst>
        <pc:spChg chg="mod">
          <ac:chgData name="伊健 杜" userId="e69aded81da48593" providerId="LiveId" clId="{D3A54B80-6E0E-4F9A-B4D4-B13849BFD01E}" dt="2023-03-28T11:14:49.603" v="2300"/>
          <ac:spMkLst>
            <pc:docMk/>
            <pc:sldMk cId="975404119" sldId="2665"/>
            <ac:spMk id="2" creationId="{10304424-DB4A-36E7-9E0D-D32A5DD0F26C}"/>
          </ac:spMkLst>
        </pc:spChg>
        <pc:spChg chg="mod">
          <ac:chgData name="伊健 杜" userId="e69aded81da48593" providerId="LiveId" clId="{D3A54B80-6E0E-4F9A-B4D4-B13849BFD01E}" dt="2023-03-28T11:14:49.603" v="2300"/>
          <ac:spMkLst>
            <pc:docMk/>
            <pc:sldMk cId="975404119" sldId="2665"/>
            <ac:spMk id="3" creationId="{A68883CB-963E-F336-7660-7F30997E9C5B}"/>
          </ac:spMkLst>
        </pc:spChg>
        <pc:picChg chg="add mod">
          <ac:chgData name="伊健 杜" userId="e69aded81da48593" providerId="LiveId" clId="{D3A54B80-6E0E-4F9A-B4D4-B13849BFD01E}" dt="2023-03-28T11:22:32.711" v="2330" actId="1076"/>
          <ac:picMkLst>
            <pc:docMk/>
            <pc:sldMk cId="975404119" sldId="2665"/>
            <ac:picMk id="3074" creationId="{FBAD5551-BB60-8FFC-B354-208E5C5E7D94}"/>
          </ac:picMkLst>
        </pc:picChg>
      </pc:sldChg>
      <pc:sldChg chg="modSp add mod">
        <pc:chgData name="伊健 杜" userId="e69aded81da48593" providerId="LiveId" clId="{D3A54B80-6E0E-4F9A-B4D4-B13849BFD01E}" dt="2023-03-28T11:14:49.603" v="2300"/>
        <pc:sldMkLst>
          <pc:docMk/>
          <pc:sldMk cId="3125450197" sldId="2666"/>
        </pc:sldMkLst>
        <pc:spChg chg="mod">
          <ac:chgData name="伊健 杜" userId="e69aded81da48593" providerId="LiveId" clId="{D3A54B80-6E0E-4F9A-B4D4-B13849BFD01E}" dt="2023-03-28T11:14:49.603" v="2300"/>
          <ac:spMkLst>
            <pc:docMk/>
            <pc:sldMk cId="3125450197" sldId="2666"/>
            <ac:spMk id="2" creationId="{78943CB7-6E90-3B32-EFCE-321306C585B6}"/>
          </ac:spMkLst>
        </pc:spChg>
      </pc:sldChg>
      <pc:sldChg chg="addSp modSp add mod">
        <pc:chgData name="伊健 杜" userId="e69aded81da48593" providerId="LiveId" clId="{D3A54B80-6E0E-4F9A-B4D4-B13849BFD01E}" dt="2023-03-28T11:29:53.338" v="2343" actId="1076"/>
        <pc:sldMkLst>
          <pc:docMk/>
          <pc:sldMk cId="2625980688" sldId="2667"/>
        </pc:sldMkLst>
        <pc:spChg chg="mod">
          <ac:chgData name="伊健 杜" userId="e69aded81da48593" providerId="LiveId" clId="{D3A54B80-6E0E-4F9A-B4D4-B13849BFD01E}" dt="2023-03-28T11:14:49.603" v="2300"/>
          <ac:spMkLst>
            <pc:docMk/>
            <pc:sldMk cId="2625980688" sldId="2667"/>
            <ac:spMk id="3" creationId="{286C94CB-5697-3834-7C7B-3334EA7571D0}"/>
          </ac:spMkLst>
        </pc:spChg>
        <pc:spChg chg="mod">
          <ac:chgData name="伊健 杜" userId="e69aded81da48593" providerId="LiveId" clId="{D3A54B80-6E0E-4F9A-B4D4-B13849BFD01E}" dt="2023-03-28T11:14:49.603" v="2300"/>
          <ac:spMkLst>
            <pc:docMk/>
            <pc:sldMk cId="2625980688" sldId="2667"/>
            <ac:spMk id="6" creationId="{820CF020-8417-805D-3C80-BC875640C944}"/>
          </ac:spMkLst>
        </pc:spChg>
        <pc:spChg chg="mod">
          <ac:chgData name="伊健 杜" userId="e69aded81da48593" providerId="LiveId" clId="{D3A54B80-6E0E-4F9A-B4D4-B13849BFD01E}" dt="2023-03-28T11:14:49.603" v="2300"/>
          <ac:spMkLst>
            <pc:docMk/>
            <pc:sldMk cId="2625980688" sldId="2667"/>
            <ac:spMk id="7" creationId="{D7E060DD-085C-4D12-9537-7AB419F206A0}"/>
          </ac:spMkLst>
        </pc:spChg>
        <pc:picChg chg="add mod">
          <ac:chgData name="伊健 杜" userId="e69aded81da48593" providerId="LiveId" clId="{D3A54B80-6E0E-4F9A-B4D4-B13849BFD01E}" dt="2023-03-28T11:29:53.338" v="2343" actId="1076"/>
          <ac:picMkLst>
            <pc:docMk/>
            <pc:sldMk cId="2625980688" sldId="2667"/>
            <ac:picMk id="9218" creationId="{7085D404-9E36-8755-3859-3A114046A83E}"/>
          </ac:picMkLst>
        </pc:picChg>
      </pc:sldChg>
      <pc:sldChg chg="addSp modSp add mod">
        <pc:chgData name="伊健 杜" userId="e69aded81da48593" providerId="LiveId" clId="{D3A54B80-6E0E-4F9A-B4D4-B13849BFD01E}" dt="2023-03-28T11:30:42.521" v="2347" actId="1076"/>
        <pc:sldMkLst>
          <pc:docMk/>
          <pc:sldMk cId="1105520395" sldId="2668"/>
        </pc:sldMkLst>
        <pc:spChg chg="mod">
          <ac:chgData name="伊健 杜" userId="e69aded81da48593" providerId="LiveId" clId="{D3A54B80-6E0E-4F9A-B4D4-B13849BFD01E}" dt="2023-03-28T11:14:49.603" v="2300"/>
          <ac:spMkLst>
            <pc:docMk/>
            <pc:sldMk cId="1105520395" sldId="2668"/>
            <ac:spMk id="3" creationId="{286C94CB-5697-3834-7C7B-3334EA7571D0}"/>
          </ac:spMkLst>
        </pc:spChg>
        <pc:spChg chg="mod">
          <ac:chgData name="伊健 杜" userId="e69aded81da48593" providerId="LiveId" clId="{D3A54B80-6E0E-4F9A-B4D4-B13849BFD01E}" dt="2023-03-28T11:14:49.603" v="2300"/>
          <ac:spMkLst>
            <pc:docMk/>
            <pc:sldMk cId="1105520395" sldId="2668"/>
            <ac:spMk id="6" creationId="{820CF020-8417-805D-3C80-BC875640C944}"/>
          </ac:spMkLst>
        </pc:spChg>
        <pc:spChg chg="mod">
          <ac:chgData name="伊健 杜" userId="e69aded81da48593" providerId="LiveId" clId="{D3A54B80-6E0E-4F9A-B4D4-B13849BFD01E}" dt="2023-03-28T11:14:49.603" v="2300"/>
          <ac:spMkLst>
            <pc:docMk/>
            <pc:sldMk cId="1105520395" sldId="2668"/>
            <ac:spMk id="7" creationId="{D7E060DD-085C-4D12-9537-7AB419F206A0}"/>
          </ac:spMkLst>
        </pc:spChg>
        <pc:picChg chg="add mod">
          <ac:chgData name="伊健 杜" userId="e69aded81da48593" providerId="LiveId" clId="{D3A54B80-6E0E-4F9A-B4D4-B13849BFD01E}" dt="2023-03-28T11:30:42.521" v="2347" actId="1076"/>
          <ac:picMkLst>
            <pc:docMk/>
            <pc:sldMk cId="1105520395" sldId="2668"/>
            <ac:picMk id="10242" creationId="{CC20D15F-6FBB-BB37-1817-0DEF51E8C8E4}"/>
          </ac:picMkLst>
        </pc:picChg>
      </pc:sldChg>
      <pc:sldChg chg="addSp modSp add mod">
        <pc:chgData name="伊健 杜" userId="e69aded81da48593" providerId="LiveId" clId="{D3A54B80-6E0E-4F9A-B4D4-B13849BFD01E}" dt="2023-03-28T11:39:28.311" v="2358" actId="1076"/>
        <pc:sldMkLst>
          <pc:docMk/>
          <pc:sldMk cId="997046962" sldId="2669"/>
        </pc:sldMkLst>
        <pc:spChg chg="mod">
          <ac:chgData name="伊健 杜" userId="e69aded81da48593" providerId="LiveId" clId="{D3A54B80-6E0E-4F9A-B4D4-B13849BFD01E}" dt="2023-03-28T11:14:49.603" v="2300"/>
          <ac:spMkLst>
            <pc:docMk/>
            <pc:sldMk cId="997046962" sldId="2669"/>
            <ac:spMk id="3" creationId="{286C94CB-5697-3834-7C7B-3334EA7571D0}"/>
          </ac:spMkLst>
        </pc:spChg>
        <pc:spChg chg="mod">
          <ac:chgData name="伊健 杜" userId="e69aded81da48593" providerId="LiveId" clId="{D3A54B80-6E0E-4F9A-B4D4-B13849BFD01E}" dt="2023-03-28T11:35:00.850" v="2351" actId="20577"/>
          <ac:spMkLst>
            <pc:docMk/>
            <pc:sldMk cId="997046962" sldId="2669"/>
            <ac:spMk id="6" creationId="{820CF020-8417-805D-3C80-BC875640C944}"/>
          </ac:spMkLst>
        </pc:spChg>
        <pc:spChg chg="mod">
          <ac:chgData name="伊健 杜" userId="e69aded81da48593" providerId="LiveId" clId="{D3A54B80-6E0E-4F9A-B4D4-B13849BFD01E}" dt="2023-03-28T11:14:49.603" v="2300"/>
          <ac:spMkLst>
            <pc:docMk/>
            <pc:sldMk cId="997046962" sldId="2669"/>
            <ac:spMk id="7" creationId="{D7E060DD-085C-4D12-9537-7AB419F206A0}"/>
          </ac:spMkLst>
        </pc:spChg>
        <pc:picChg chg="add mod">
          <ac:chgData name="伊健 杜" userId="e69aded81da48593" providerId="LiveId" clId="{D3A54B80-6E0E-4F9A-B4D4-B13849BFD01E}" dt="2023-03-28T11:39:28.311" v="2358" actId="1076"/>
          <ac:picMkLst>
            <pc:docMk/>
            <pc:sldMk cId="997046962" sldId="2669"/>
            <ac:picMk id="4" creationId="{E35BA7E9-10ED-0BF7-372C-669D9DDFD26E}"/>
          </ac:picMkLst>
        </pc:picChg>
        <pc:picChg chg="add mod">
          <ac:chgData name="伊健 杜" userId="e69aded81da48593" providerId="LiveId" clId="{D3A54B80-6E0E-4F9A-B4D4-B13849BFD01E}" dt="2023-03-28T11:39:28.311" v="2358" actId="1076"/>
          <ac:picMkLst>
            <pc:docMk/>
            <pc:sldMk cId="997046962" sldId="2669"/>
            <ac:picMk id="11266" creationId="{45D130B4-B5FB-F42C-9E66-E4A3F280E918}"/>
          </ac:picMkLst>
        </pc:picChg>
      </pc:sldChg>
      <pc:sldChg chg="addSp modSp add mod">
        <pc:chgData name="伊健 杜" userId="e69aded81da48593" providerId="LiveId" clId="{D3A54B80-6E0E-4F9A-B4D4-B13849BFD01E}" dt="2023-03-28T11:44:10.138" v="2395" actId="1076"/>
        <pc:sldMkLst>
          <pc:docMk/>
          <pc:sldMk cId="493720476" sldId="2670"/>
        </pc:sldMkLst>
        <pc:spChg chg="mod">
          <ac:chgData name="伊健 杜" userId="e69aded81da48593" providerId="LiveId" clId="{D3A54B80-6E0E-4F9A-B4D4-B13849BFD01E}" dt="2023-03-28T11:14:49.603" v="2300"/>
          <ac:spMkLst>
            <pc:docMk/>
            <pc:sldMk cId="493720476" sldId="2670"/>
            <ac:spMk id="3" creationId="{286C94CB-5697-3834-7C7B-3334EA7571D0}"/>
          </ac:spMkLst>
        </pc:spChg>
        <pc:spChg chg="mod">
          <ac:chgData name="伊健 杜" userId="e69aded81da48593" providerId="LiveId" clId="{D3A54B80-6E0E-4F9A-B4D4-B13849BFD01E}" dt="2023-03-28T11:14:49.603" v="2300"/>
          <ac:spMkLst>
            <pc:docMk/>
            <pc:sldMk cId="493720476" sldId="2670"/>
            <ac:spMk id="6" creationId="{820CF020-8417-805D-3C80-BC875640C944}"/>
          </ac:spMkLst>
        </pc:spChg>
        <pc:spChg chg="mod">
          <ac:chgData name="伊健 杜" userId="e69aded81da48593" providerId="LiveId" clId="{D3A54B80-6E0E-4F9A-B4D4-B13849BFD01E}" dt="2023-03-28T11:14:49.603" v="2300"/>
          <ac:spMkLst>
            <pc:docMk/>
            <pc:sldMk cId="493720476" sldId="2670"/>
            <ac:spMk id="7" creationId="{D7E060DD-085C-4D12-9537-7AB419F206A0}"/>
          </ac:spMkLst>
        </pc:spChg>
        <pc:picChg chg="add mod">
          <ac:chgData name="伊健 杜" userId="e69aded81da48593" providerId="LiveId" clId="{D3A54B80-6E0E-4F9A-B4D4-B13849BFD01E}" dt="2023-03-28T11:44:10.138" v="2395" actId="1076"/>
          <ac:picMkLst>
            <pc:docMk/>
            <pc:sldMk cId="493720476" sldId="2670"/>
            <ac:picMk id="15362" creationId="{588A8F9E-E8EC-FF93-EC08-0C18344E4F15}"/>
          </ac:picMkLst>
        </pc:picChg>
      </pc:sldChg>
      <pc:sldChg chg="addSp modSp add mod ord">
        <pc:chgData name="伊健 杜" userId="e69aded81da48593" providerId="LiveId" clId="{D3A54B80-6E0E-4F9A-B4D4-B13849BFD01E}" dt="2023-03-28T11:41:12.991" v="2387" actId="14100"/>
        <pc:sldMkLst>
          <pc:docMk/>
          <pc:sldMk cId="4094352524" sldId="2671"/>
        </pc:sldMkLst>
        <pc:spChg chg="mod">
          <ac:chgData name="伊健 杜" userId="e69aded81da48593" providerId="LiveId" clId="{D3A54B80-6E0E-4F9A-B4D4-B13849BFD01E}" dt="2023-03-28T11:14:49.603" v="2300"/>
          <ac:spMkLst>
            <pc:docMk/>
            <pc:sldMk cId="4094352524" sldId="2671"/>
            <ac:spMk id="3" creationId="{286C94CB-5697-3834-7C7B-3334EA7571D0}"/>
          </ac:spMkLst>
        </pc:spChg>
        <pc:spChg chg="mod">
          <ac:chgData name="伊健 杜" userId="e69aded81da48593" providerId="LiveId" clId="{D3A54B80-6E0E-4F9A-B4D4-B13849BFD01E}" dt="2023-03-28T11:04:06.870" v="2001"/>
          <ac:spMkLst>
            <pc:docMk/>
            <pc:sldMk cId="4094352524" sldId="2671"/>
            <ac:spMk id="5" creationId="{47DC28CB-83F6-F56E-6AD1-7A0341A19041}"/>
          </ac:spMkLst>
        </pc:spChg>
        <pc:spChg chg="mod">
          <ac:chgData name="伊健 杜" userId="e69aded81da48593" providerId="LiveId" clId="{D3A54B80-6E0E-4F9A-B4D4-B13849BFD01E}" dt="2023-03-28T11:14:49.603" v="2300"/>
          <ac:spMkLst>
            <pc:docMk/>
            <pc:sldMk cId="4094352524" sldId="2671"/>
            <ac:spMk id="6" creationId="{820CF020-8417-805D-3C80-BC875640C944}"/>
          </ac:spMkLst>
        </pc:spChg>
        <pc:spChg chg="mod">
          <ac:chgData name="伊健 杜" userId="e69aded81da48593" providerId="LiveId" clId="{D3A54B80-6E0E-4F9A-B4D4-B13849BFD01E}" dt="2023-03-28T11:14:49.603" v="2300"/>
          <ac:spMkLst>
            <pc:docMk/>
            <pc:sldMk cId="4094352524" sldId="2671"/>
            <ac:spMk id="7" creationId="{D7E060DD-085C-4D12-9537-7AB419F206A0}"/>
          </ac:spMkLst>
        </pc:spChg>
        <pc:spChg chg="mod">
          <ac:chgData name="伊健 杜" userId="e69aded81da48593" providerId="LiveId" clId="{D3A54B80-6E0E-4F9A-B4D4-B13849BFD01E}" dt="2023-03-28T11:04:24.490" v="2011"/>
          <ac:spMkLst>
            <pc:docMk/>
            <pc:sldMk cId="4094352524" sldId="2671"/>
            <ac:spMk id="9" creationId="{7C423D93-45E3-B2E3-10CF-ED853425F51E}"/>
          </ac:spMkLst>
        </pc:spChg>
        <pc:picChg chg="add mod">
          <ac:chgData name="伊健 杜" userId="e69aded81da48593" providerId="LiveId" clId="{D3A54B80-6E0E-4F9A-B4D4-B13849BFD01E}" dt="2023-03-28T11:41:07.687" v="2384" actId="1076"/>
          <ac:picMkLst>
            <pc:docMk/>
            <pc:sldMk cId="4094352524" sldId="2671"/>
            <ac:picMk id="13314" creationId="{7B536D82-9E2F-52A8-B86E-71F8BB234D37}"/>
          </ac:picMkLst>
        </pc:picChg>
        <pc:picChg chg="add mod">
          <ac:chgData name="伊健 杜" userId="e69aded81da48593" providerId="LiveId" clId="{D3A54B80-6E0E-4F9A-B4D4-B13849BFD01E}" dt="2023-03-28T11:41:12.991" v="2387" actId="14100"/>
          <ac:picMkLst>
            <pc:docMk/>
            <pc:sldMk cId="4094352524" sldId="2671"/>
            <ac:picMk id="13316" creationId="{F1CDE298-527C-265C-961E-D4AE3E3146DA}"/>
          </ac:picMkLst>
        </pc:picChg>
      </pc:sldChg>
      <pc:sldChg chg="addSp modSp add mod">
        <pc:chgData name="伊健 杜" userId="e69aded81da48593" providerId="LiveId" clId="{D3A54B80-6E0E-4F9A-B4D4-B13849BFD01E}" dt="2023-03-28T11:39:52.987" v="2374"/>
        <pc:sldMkLst>
          <pc:docMk/>
          <pc:sldMk cId="3622498198" sldId="2672"/>
        </pc:sldMkLst>
        <pc:spChg chg="mod">
          <ac:chgData name="伊健 杜" userId="e69aded81da48593" providerId="LiveId" clId="{D3A54B80-6E0E-4F9A-B4D4-B13849BFD01E}" dt="2023-03-28T11:14:49.603" v="2300"/>
          <ac:spMkLst>
            <pc:docMk/>
            <pc:sldMk cId="3622498198" sldId="2672"/>
            <ac:spMk id="3" creationId="{286C94CB-5697-3834-7C7B-3334EA7571D0}"/>
          </ac:spMkLst>
        </pc:spChg>
        <pc:spChg chg="mod">
          <ac:chgData name="伊健 杜" userId="e69aded81da48593" providerId="LiveId" clId="{D3A54B80-6E0E-4F9A-B4D4-B13849BFD01E}" dt="2023-03-28T11:39:52.987" v="2374"/>
          <ac:spMkLst>
            <pc:docMk/>
            <pc:sldMk cId="3622498198" sldId="2672"/>
            <ac:spMk id="6" creationId="{820CF020-8417-805D-3C80-BC875640C944}"/>
          </ac:spMkLst>
        </pc:spChg>
        <pc:spChg chg="mod">
          <ac:chgData name="伊健 杜" userId="e69aded81da48593" providerId="LiveId" clId="{D3A54B80-6E0E-4F9A-B4D4-B13849BFD01E}" dt="2023-03-28T11:14:49.603" v="2300"/>
          <ac:spMkLst>
            <pc:docMk/>
            <pc:sldMk cId="3622498198" sldId="2672"/>
            <ac:spMk id="7" creationId="{D7E060DD-085C-4D12-9537-7AB419F206A0}"/>
          </ac:spMkLst>
        </pc:spChg>
        <pc:picChg chg="add mod">
          <ac:chgData name="伊健 杜" userId="e69aded81da48593" providerId="LiveId" clId="{D3A54B80-6E0E-4F9A-B4D4-B13849BFD01E}" dt="2023-03-28T11:39:47.356" v="2361" actId="14100"/>
          <ac:picMkLst>
            <pc:docMk/>
            <pc:sldMk cId="3622498198" sldId="2672"/>
            <ac:picMk id="12290" creationId="{8EAE7D54-7F8A-7992-4AB1-118C05073FD4}"/>
          </ac:picMkLst>
        </pc:picChg>
      </pc:sldChg>
      <pc:sldChg chg="addSp modSp add mod">
        <pc:chgData name="伊健 杜" userId="e69aded81da48593" providerId="LiveId" clId="{D3A54B80-6E0E-4F9A-B4D4-B13849BFD01E}" dt="2023-03-28T11:42:27.503" v="2391" actId="1076"/>
        <pc:sldMkLst>
          <pc:docMk/>
          <pc:sldMk cId="1190912900" sldId="2673"/>
        </pc:sldMkLst>
        <pc:spChg chg="mod">
          <ac:chgData name="伊健 杜" userId="e69aded81da48593" providerId="LiveId" clId="{D3A54B80-6E0E-4F9A-B4D4-B13849BFD01E}" dt="2023-03-28T11:14:49.603" v="2300"/>
          <ac:spMkLst>
            <pc:docMk/>
            <pc:sldMk cId="1190912900" sldId="2673"/>
            <ac:spMk id="3" creationId="{286C94CB-5697-3834-7C7B-3334EA7571D0}"/>
          </ac:spMkLst>
        </pc:spChg>
        <pc:spChg chg="mod">
          <ac:chgData name="伊健 杜" userId="e69aded81da48593" providerId="LiveId" clId="{D3A54B80-6E0E-4F9A-B4D4-B13849BFD01E}" dt="2023-03-28T11:14:49.603" v="2300"/>
          <ac:spMkLst>
            <pc:docMk/>
            <pc:sldMk cId="1190912900" sldId="2673"/>
            <ac:spMk id="6" creationId="{820CF020-8417-805D-3C80-BC875640C944}"/>
          </ac:spMkLst>
        </pc:spChg>
        <pc:spChg chg="mod">
          <ac:chgData name="伊健 杜" userId="e69aded81da48593" providerId="LiveId" clId="{D3A54B80-6E0E-4F9A-B4D4-B13849BFD01E}" dt="2023-03-28T11:14:49.603" v="2300"/>
          <ac:spMkLst>
            <pc:docMk/>
            <pc:sldMk cId="1190912900" sldId="2673"/>
            <ac:spMk id="7" creationId="{D7E060DD-085C-4D12-9537-7AB419F206A0}"/>
          </ac:spMkLst>
        </pc:spChg>
        <pc:picChg chg="add mod">
          <ac:chgData name="伊健 杜" userId="e69aded81da48593" providerId="LiveId" clId="{D3A54B80-6E0E-4F9A-B4D4-B13849BFD01E}" dt="2023-03-28T11:42:27.503" v="2391" actId="1076"/>
          <ac:picMkLst>
            <pc:docMk/>
            <pc:sldMk cId="1190912900" sldId="2673"/>
            <ac:picMk id="14338" creationId="{90EE98A1-22A9-EB46-B5EF-7A9031B9B8A8}"/>
          </ac:picMkLst>
        </pc:picChg>
      </pc:sldChg>
      <pc:sldChg chg="modSp add mod">
        <pc:chgData name="伊健 杜" userId="e69aded81da48593" providerId="LiveId" clId="{D3A54B80-6E0E-4F9A-B4D4-B13849BFD01E}" dt="2023-03-28T11:14:49.603" v="2300"/>
        <pc:sldMkLst>
          <pc:docMk/>
          <pc:sldMk cId="2820810137" sldId="2674"/>
        </pc:sldMkLst>
        <pc:spChg chg="mod">
          <ac:chgData name="伊健 杜" userId="e69aded81da48593" providerId="LiveId" clId="{D3A54B80-6E0E-4F9A-B4D4-B13849BFD01E}" dt="2023-03-28T11:14:49.603" v="2300"/>
          <ac:spMkLst>
            <pc:docMk/>
            <pc:sldMk cId="2820810137" sldId="2674"/>
            <ac:spMk id="2" creationId="{78943CB7-6E90-3B32-EFCE-321306C585B6}"/>
          </ac:spMkLst>
        </pc:spChg>
      </pc:sldChg>
      <pc:sldChg chg="addSp delSp modSp add mod">
        <pc:chgData name="伊健 杜" userId="e69aded81da48593" providerId="LiveId" clId="{D3A54B80-6E0E-4F9A-B4D4-B13849BFD01E}" dt="2023-03-28T11:54:45.304" v="2630"/>
        <pc:sldMkLst>
          <pc:docMk/>
          <pc:sldMk cId="3586861614" sldId="2675"/>
        </pc:sldMkLst>
        <pc:spChg chg="mod">
          <ac:chgData name="伊健 杜" userId="e69aded81da48593" providerId="LiveId" clId="{D3A54B80-6E0E-4F9A-B4D4-B13849BFD01E}" dt="2023-03-28T11:54:45.304" v="2630"/>
          <ac:spMkLst>
            <pc:docMk/>
            <pc:sldMk cId="3586861614" sldId="2675"/>
            <ac:spMk id="2" creationId="{10304424-DB4A-36E7-9E0D-D32A5DD0F26C}"/>
          </ac:spMkLst>
        </pc:spChg>
        <pc:spChg chg="mod">
          <ac:chgData name="伊健 杜" userId="e69aded81da48593" providerId="LiveId" clId="{D3A54B80-6E0E-4F9A-B4D4-B13849BFD01E}" dt="2023-03-28T11:54:45.304" v="2630"/>
          <ac:spMkLst>
            <pc:docMk/>
            <pc:sldMk cId="3586861614" sldId="2675"/>
            <ac:spMk id="3" creationId="{A68883CB-963E-F336-7660-7F30997E9C5B}"/>
          </ac:spMkLst>
        </pc:spChg>
        <pc:picChg chg="del mod">
          <ac:chgData name="伊健 杜" userId="e69aded81da48593" providerId="LiveId" clId="{D3A54B80-6E0E-4F9A-B4D4-B13849BFD01E}" dt="2023-03-28T11:46:20.102" v="2409" actId="478"/>
          <ac:picMkLst>
            <pc:docMk/>
            <pc:sldMk cId="3586861614" sldId="2675"/>
            <ac:picMk id="4098" creationId="{6214C8C7-A56C-B9C5-F30E-269C8550D8B4}"/>
          </ac:picMkLst>
        </pc:picChg>
        <pc:picChg chg="add mod">
          <ac:chgData name="伊健 杜" userId="e69aded81da48593" providerId="LiveId" clId="{D3A54B80-6E0E-4F9A-B4D4-B13849BFD01E}" dt="2023-03-28T11:51:26.559" v="2527" actId="1076"/>
          <ac:picMkLst>
            <pc:docMk/>
            <pc:sldMk cId="3586861614" sldId="2675"/>
            <ac:picMk id="16386" creationId="{92E0CCFF-26CD-4660-9112-16BA2937C1C2}"/>
          </ac:picMkLst>
        </pc:picChg>
      </pc:sldChg>
      <pc:sldChg chg="addSp delSp modSp add mod">
        <pc:chgData name="伊健 杜" userId="e69aded81da48593" providerId="LiveId" clId="{D3A54B80-6E0E-4F9A-B4D4-B13849BFD01E}" dt="2023-03-28T11:54:45.304" v="2630"/>
        <pc:sldMkLst>
          <pc:docMk/>
          <pc:sldMk cId="1890163494" sldId="2676"/>
        </pc:sldMkLst>
        <pc:spChg chg="mod">
          <ac:chgData name="伊健 杜" userId="e69aded81da48593" providerId="LiveId" clId="{D3A54B80-6E0E-4F9A-B4D4-B13849BFD01E}" dt="2023-03-28T11:54:45.304" v="2630"/>
          <ac:spMkLst>
            <pc:docMk/>
            <pc:sldMk cId="1890163494" sldId="2676"/>
            <ac:spMk id="2" creationId="{10304424-DB4A-36E7-9E0D-D32A5DD0F26C}"/>
          </ac:spMkLst>
        </pc:spChg>
        <pc:spChg chg="mod">
          <ac:chgData name="伊健 杜" userId="e69aded81da48593" providerId="LiveId" clId="{D3A54B80-6E0E-4F9A-B4D4-B13849BFD01E}" dt="2023-03-28T11:54:45.304" v="2630"/>
          <ac:spMkLst>
            <pc:docMk/>
            <pc:sldMk cId="1890163494" sldId="2676"/>
            <ac:spMk id="3" creationId="{A68883CB-963E-F336-7660-7F30997E9C5B}"/>
          </ac:spMkLst>
        </pc:spChg>
        <pc:picChg chg="del">
          <ac:chgData name="伊健 杜" userId="e69aded81da48593" providerId="LiveId" clId="{D3A54B80-6E0E-4F9A-B4D4-B13849BFD01E}" dt="2023-03-28T11:51:30.524" v="2529" actId="478"/>
          <ac:picMkLst>
            <pc:docMk/>
            <pc:sldMk cId="1890163494" sldId="2676"/>
            <ac:picMk id="16386" creationId="{92E0CCFF-26CD-4660-9112-16BA2937C1C2}"/>
          </ac:picMkLst>
        </pc:picChg>
        <pc:picChg chg="add mod">
          <ac:chgData name="伊健 杜" userId="e69aded81da48593" providerId="LiveId" clId="{D3A54B80-6E0E-4F9A-B4D4-B13849BFD01E}" dt="2023-03-28T11:53:18.810" v="2587" actId="1076"/>
          <ac:picMkLst>
            <pc:docMk/>
            <pc:sldMk cId="1890163494" sldId="2676"/>
            <ac:picMk id="17410" creationId="{238B1AF5-96D2-4944-A570-7AA480F3E0C4}"/>
          </ac:picMkLst>
        </pc:picChg>
      </pc:sldChg>
      <pc:sldChg chg="modSp add del mod">
        <pc:chgData name="伊健 杜" userId="e69aded81da48593" providerId="LiveId" clId="{D3A54B80-6E0E-4F9A-B4D4-B13849BFD01E}" dt="2023-03-28T11:54:27.682" v="2629" actId="47"/>
        <pc:sldMkLst>
          <pc:docMk/>
          <pc:sldMk cId="3346967162" sldId="2677"/>
        </pc:sldMkLst>
        <pc:spChg chg="mod">
          <ac:chgData name="伊健 杜" userId="e69aded81da48593" providerId="LiveId" clId="{D3A54B80-6E0E-4F9A-B4D4-B13849BFD01E}" dt="2023-03-28T11:54:24.318" v="2628" actId="20577"/>
          <ac:spMkLst>
            <pc:docMk/>
            <pc:sldMk cId="3346967162" sldId="2677"/>
            <ac:spMk id="2" creationId="{78943CB7-6E90-3B32-EFCE-321306C585B6}"/>
          </ac:spMkLst>
        </pc:spChg>
      </pc:sldChg>
      <pc:sldChg chg="modSp add">
        <pc:chgData name="伊健 杜" userId="e69aded81da48593" providerId="LiveId" clId="{D3A54B80-6E0E-4F9A-B4D4-B13849BFD01E}" dt="2023-03-28T11:54:45.304" v="2630"/>
        <pc:sldMkLst>
          <pc:docMk/>
          <pc:sldMk cId="1990425458" sldId="2678"/>
        </pc:sldMkLst>
        <pc:spChg chg="mod">
          <ac:chgData name="伊健 杜" userId="e69aded81da48593" providerId="LiveId" clId="{D3A54B80-6E0E-4F9A-B4D4-B13849BFD01E}" dt="2023-03-28T11:54:45.304" v="2630"/>
          <ac:spMkLst>
            <pc:docMk/>
            <pc:sldMk cId="1990425458" sldId="2678"/>
            <ac:spMk id="2" creationId="{78943CB7-6E90-3B32-EFCE-321306C585B6}"/>
          </ac:spMkLst>
        </pc:spChg>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9676FA14-F351-48CF-86CB-E5C5A810DBA3}"/>
    <pc:docChg chg="undo custSel addSld delSld modSld sldOrd">
      <pc:chgData name="伊健 杜" userId="e69aded81da48593" providerId="LiveId" clId="{9676FA14-F351-48CF-86CB-E5C5A810DBA3}" dt="2023-03-09T08:22:59.733" v="2444"/>
      <pc:docMkLst>
        <pc:docMk/>
      </pc:docMkLst>
      <pc:sldChg chg="del">
        <pc:chgData name="伊健 杜" userId="e69aded81da48593" providerId="LiveId" clId="{9676FA14-F351-48CF-86CB-E5C5A810DBA3}" dt="2023-03-09T05:19:36.419" v="0" actId="47"/>
        <pc:sldMkLst>
          <pc:docMk/>
          <pc:sldMk cId="3966886732" sldId="2428"/>
        </pc:sldMkLst>
      </pc:sldChg>
      <pc:sldChg chg="del">
        <pc:chgData name="伊健 杜" userId="e69aded81da48593" providerId="LiveId" clId="{9676FA14-F351-48CF-86CB-E5C5A810DBA3}" dt="2023-03-09T05:19:36.419" v="0" actId="47"/>
        <pc:sldMkLst>
          <pc:docMk/>
          <pc:sldMk cId="2707898312" sldId="2435"/>
        </pc:sldMkLst>
      </pc:sldChg>
      <pc:sldChg chg="del">
        <pc:chgData name="伊健 杜" userId="e69aded81da48593" providerId="LiveId" clId="{9676FA14-F351-48CF-86CB-E5C5A810DBA3}" dt="2023-03-09T05:19:36.419" v="0" actId="47"/>
        <pc:sldMkLst>
          <pc:docMk/>
          <pc:sldMk cId="826799701" sldId="2443"/>
        </pc:sldMkLst>
      </pc:sldChg>
      <pc:sldChg chg="del">
        <pc:chgData name="伊健 杜" userId="e69aded81da48593" providerId="LiveId" clId="{9676FA14-F351-48CF-86CB-E5C5A810DBA3}" dt="2023-03-09T05:19:36.419" v="0" actId="47"/>
        <pc:sldMkLst>
          <pc:docMk/>
          <pc:sldMk cId="1876214131" sldId="2444"/>
        </pc:sldMkLst>
      </pc:sldChg>
      <pc:sldChg chg="del">
        <pc:chgData name="伊健 杜" userId="e69aded81da48593" providerId="LiveId" clId="{9676FA14-F351-48CF-86CB-E5C5A810DBA3}" dt="2023-03-09T05:19:36.419" v="0" actId="47"/>
        <pc:sldMkLst>
          <pc:docMk/>
          <pc:sldMk cId="2227021950" sldId="2445"/>
        </pc:sldMkLst>
      </pc:sldChg>
      <pc:sldChg chg="del">
        <pc:chgData name="伊健 杜" userId="e69aded81da48593" providerId="LiveId" clId="{9676FA14-F351-48CF-86CB-E5C5A810DBA3}" dt="2023-03-09T05:19:36.419" v="0" actId="47"/>
        <pc:sldMkLst>
          <pc:docMk/>
          <pc:sldMk cId="3364428320" sldId="2447"/>
        </pc:sldMkLst>
      </pc:sldChg>
      <pc:sldChg chg="del">
        <pc:chgData name="伊健 杜" userId="e69aded81da48593" providerId="LiveId" clId="{9676FA14-F351-48CF-86CB-E5C5A810DBA3}" dt="2023-03-09T05:19:36.419" v="0" actId="47"/>
        <pc:sldMkLst>
          <pc:docMk/>
          <pc:sldMk cId="153308325" sldId="2448"/>
        </pc:sldMkLst>
      </pc:sldChg>
      <pc:sldChg chg="del">
        <pc:chgData name="伊健 杜" userId="e69aded81da48593" providerId="LiveId" clId="{9676FA14-F351-48CF-86CB-E5C5A810DBA3}" dt="2023-03-09T05:19:36.419" v="0" actId="47"/>
        <pc:sldMkLst>
          <pc:docMk/>
          <pc:sldMk cId="663508935" sldId="2449"/>
        </pc:sldMkLst>
      </pc:sldChg>
      <pc:sldChg chg="del">
        <pc:chgData name="伊健 杜" userId="e69aded81da48593" providerId="LiveId" clId="{9676FA14-F351-48CF-86CB-E5C5A810DBA3}" dt="2023-03-09T05:19:36.419" v="0" actId="47"/>
        <pc:sldMkLst>
          <pc:docMk/>
          <pc:sldMk cId="2333436502" sldId="2450"/>
        </pc:sldMkLst>
      </pc:sldChg>
      <pc:sldChg chg="del">
        <pc:chgData name="伊健 杜" userId="e69aded81da48593" providerId="LiveId" clId="{9676FA14-F351-48CF-86CB-E5C5A810DBA3}" dt="2023-03-09T05:19:36.419" v="0" actId="47"/>
        <pc:sldMkLst>
          <pc:docMk/>
          <pc:sldMk cId="358954684" sldId="2451"/>
        </pc:sldMkLst>
      </pc:sldChg>
      <pc:sldChg chg="del">
        <pc:chgData name="伊健 杜" userId="e69aded81da48593" providerId="LiveId" clId="{9676FA14-F351-48CF-86CB-E5C5A810DBA3}" dt="2023-03-09T05:19:36.419" v="0" actId="47"/>
        <pc:sldMkLst>
          <pc:docMk/>
          <pc:sldMk cId="1041300680" sldId="2452"/>
        </pc:sldMkLst>
      </pc:sldChg>
      <pc:sldChg chg="del">
        <pc:chgData name="伊健 杜" userId="e69aded81da48593" providerId="LiveId" clId="{9676FA14-F351-48CF-86CB-E5C5A810DBA3}" dt="2023-03-09T05:19:36.419" v="0" actId="47"/>
        <pc:sldMkLst>
          <pc:docMk/>
          <pc:sldMk cId="2459391000" sldId="2453"/>
        </pc:sldMkLst>
      </pc:sldChg>
      <pc:sldChg chg="del">
        <pc:chgData name="伊健 杜" userId="e69aded81da48593" providerId="LiveId" clId="{9676FA14-F351-48CF-86CB-E5C5A810DBA3}" dt="2023-03-09T05:19:36.419" v="0" actId="47"/>
        <pc:sldMkLst>
          <pc:docMk/>
          <pc:sldMk cId="252518204" sldId="2454"/>
        </pc:sldMkLst>
      </pc:sldChg>
      <pc:sldChg chg="del">
        <pc:chgData name="伊健 杜" userId="e69aded81da48593" providerId="LiveId" clId="{9676FA14-F351-48CF-86CB-E5C5A810DBA3}" dt="2023-03-09T05:19:36.419" v="0" actId="47"/>
        <pc:sldMkLst>
          <pc:docMk/>
          <pc:sldMk cId="1672765858" sldId="2455"/>
        </pc:sldMkLst>
      </pc:sldChg>
      <pc:sldChg chg="del">
        <pc:chgData name="伊健 杜" userId="e69aded81da48593" providerId="LiveId" clId="{9676FA14-F351-48CF-86CB-E5C5A810DBA3}" dt="2023-03-09T05:19:36.419" v="0" actId="47"/>
        <pc:sldMkLst>
          <pc:docMk/>
          <pc:sldMk cId="4150931659" sldId="2456"/>
        </pc:sldMkLst>
      </pc:sldChg>
      <pc:sldChg chg="del">
        <pc:chgData name="伊健 杜" userId="e69aded81da48593" providerId="LiveId" clId="{9676FA14-F351-48CF-86CB-E5C5A810DBA3}" dt="2023-03-09T05:19:36.419" v="0" actId="47"/>
        <pc:sldMkLst>
          <pc:docMk/>
          <pc:sldMk cId="2490434264" sldId="2457"/>
        </pc:sldMkLst>
      </pc:sldChg>
      <pc:sldChg chg="del">
        <pc:chgData name="伊健 杜" userId="e69aded81da48593" providerId="LiveId" clId="{9676FA14-F351-48CF-86CB-E5C5A810DBA3}" dt="2023-03-09T05:19:36.419" v="0" actId="47"/>
        <pc:sldMkLst>
          <pc:docMk/>
          <pc:sldMk cId="3655820996" sldId="2458"/>
        </pc:sldMkLst>
      </pc:sldChg>
      <pc:sldChg chg="del">
        <pc:chgData name="伊健 杜" userId="e69aded81da48593" providerId="LiveId" clId="{9676FA14-F351-48CF-86CB-E5C5A810DBA3}" dt="2023-03-09T05:19:36.419" v="0" actId="47"/>
        <pc:sldMkLst>
          <pc:docMk/>
          <pc:sldMk cId="3626247669" sldId="2459"/>
        </pc:sldMkLst>
      </pc:sldChg>
      <pc:sldChg chg="del">
        <pc:chgData name="伊健 杜" userId="e69aded81da48593" providerId="LiveId" clId="{9676FA14-F351-48CF-86CB-E5C5A810DBA3}" dt="2023-03-09T05:19:36.419" v="0" actId="47"/>
        <pc:sldMkLst>
          <pc:docMk/>
          <pc:sldMk cId="1147433143" sldId="2460"/>
        </pc:sldMkLst>
      </pc:sldChg>
      <pc:sldChg chg="del">
        <pc:chgData name="伊健 杜" userId="e69aded81da48593" providerId="LiveId" clId="{9676FA14-F351-48CF-86CB-E5C5A810DBA3}" dt="2023-03-09T05:19:36.419" v="0" actId="47"/>
        <pc:sldMkLst>
          <pc:docMk/>
          <pc:sldMk cId="2918773697" sldId="2461"/>
        </pc:sldMkLst>
      </pc:sldChg>
      <pc:sldChg chg="del">
        <pc:chgData name="伊健 杜" userId="e69aded81da48593" providerId="LiveId" clId="{9676FA14-F351-48CF-86CB-E5C5A810DBA3}" dt="2023-03-09T05:19:36.419" v="0" actId="47"/>
        <pc:sldMkLst>
          <pc:docMk/>
          <pc:sldMk cId="2333710688" sldId="2462"/>
        </pc:sldMkLst>
      </pc:sldChg>
      <pc:sldChg chg="del">
        <pc:chgData name="伊健 杜" userId="e69aded81da48593" providerId="LiveId" clId="{9676FA14-F351-48CF-86CB-E5C5A810DBA3}" dt="2023-03-09T05:19:36.419" v="0" actId="47"/>
        <pc:sldMkLst>
          <pc:docMk/>
          <pc:sldMk cId="303379670" sldId="2464"/>
        </pc:sldMkLst>
      </pc:sldChg>
      <pc:sldChg chg="del">
        <pc:chgData name="伊健 杜" userId="e69aded81da48593" providerId="LiveId" clId="{9676FA14-F351-48CF-86CB-E5C5A810DBA3}" dt="2023-03-09T05:19:36.419" v="0" actId="47"/>
        <pc:sldMkLst>
          <pc:docMk/>
          <pc:sldMk cId="2206356862" sldId="2465"/>
        </pc:sldMkLst>
      </pc:sldChg>
      <pc:sldChg chg="modSp mod ord">
        <pc:chgData name="伊健 杜" userId="e69aded81da48593" providerId="LiveId" clId="{9676FA14-F351-48CF-86CB-E5C5A810DBA3}" dt="2023-03-09T08:12:47.311" v="2410"/>
        <pc:sldMkLst>
          <pc:docMk/>
          <pc:sldMk cId="3118980260" sldId="2466"/>
        </pc:sldMkLst>
        <pc:spChg chg="mod">
          <ac:chgData name="伊健 杜" userId="e69aded81da48593" providerId="LiveId" clId="{9676FA14-F351-48CF-86CB-E5C5A810DBA3}" dt="2023-03-09T08:12:47.311" v="2410"/>
          <ac:spMkLst>
            <pc:docMk/>
            <pc:sldMk cId="3118980260" sldId="2466"/>
            <ac:spMk id="2" creationId="{10304424-DB4A-36E7-9E0D-D32A5DD0F26C}"/>
          </ac:spMkLst>
        </pc:spChg>
      </pc:sldChg>
      <pc:sldChg chg="del">
        <pc:chgData name="伊健 杜" userId="e69aded81da48593" providerId="LiveId" clId="{9676FA14-F351-48CF-86CB-E5C5A810DBA3}" dt="2023-03-09T05:19:36.419" v="0" actId="47"/>
        <pc:sldMkLst>
          <pc:docMk/>
          <pc:sldMk cId="3054771653" sldId="2467"/>
        </pc:sldMkLst>
      </pc:sldChg>
      <pc:sldChg chg="addSp delSp modSp add del mod">
        <pc:chgData name="伊健 杜" userId="e69aded81da48593" providerId="LiveId" clId="{9676FA14-F351-48CF-86CB-E5C5A810DBA3}" dt="2023-03-09T08:12:47.311" v="2410"/>
        <pc:sldMkLst>
          <pc:docMk/>
          <pc:sldMk cId="1400167800" sldId="2468"/>
        </pc:sldMkLst>
        <pc:spChg chg="mod">
          <ac:chgData name="伊健 杜" userId="e69aded81da48593" providerId="LiveId" clId="{9676FA14-F351-48CF-86CB-E5C5A810DBA3}" dt="2023-03-09T06:12:12.674" v="797" actId="20577"/>
          <ac:spMkLst>
            <pc:docMk/>
            <pc:sldMk cId="1400167800" sldId="2468"/>
            <ac:spMk id="2" creationId="{10304424-DB4A-36E7-9E0D-D32A5DD0F26C}"/>
          </ac:spMkLst>
        </pc:spChg>
        <pc:spChg chg="mod">
          <ac:chgData name="伊健 杜" userId="e69aded81da48593" providerId="LiveId" clId="{9676FA14-F351-48CF-86CB-E5C5A810DBA3}" dt="2023-03-09T08:12:47.311" v="2410"/>
          <ac:spMkLst>
            <pc:docMk/>
            <pc:sldMk cId="1400167800" sldId="2468"/>
            <ac:spMk id="5" creationId="{E7287B0E-EF55-E721-8EFA-9A9183C0EDF9}"/>
          </ac:spMkLst>
        </pc:spChg>
        <pc:picChg chg="add mod">
          <ac:chgData name="伊健 杜" userId="e69aded81da48593" providerId="LiveId" clId="{9676FA14-F351-48CF-86CB-E5C5A810DBA3}" dt="2023-03-09T07:59:55.740" v="2309" actId="1076"/>
          <ac:picMkLst>
            <pc:docMk/>
            <pc:sldMk cId="1400167800" sldId="2468"/>
            <ac:picMk id="8194" creationId="{AE27D442-625D-6E6D-73B4-EAC9246F7689}"/>
          </ac:picMkLst>
        </pc:picChg>
        <pc:picChg chg="add mod">
          <ac:chgData name="伊健 杜" userId="e69aded81da48593" providerId="LiveId" clId="{9676FA14-F351-48CF-86CB-E5C5A810DBA3}" dt="2023-03-09T07:59:51.940" v="2308" actId="1076"/>
          <ac:picMkLst>
            <pc:docMk/>
            <pc:sldMk cId="1400167800" sldId="2468"/>
            <ac:picMk id="8196" creationId="{B8E02D52-E7E2-929A-52C9-0F0BAD466DD4}"/>
          </ac:picMkLst>
        </pc:picChg>
        <pc:picChg chg="del">
          <ac:chgData name="伊健 杜" userId="e69aded81da48593" providerId="LiveId" clId="{9676FA14-F351-48CF-86CB-E5C5A810DBA3}" dt="2023-03-09T06:08:28.497" v="570" actId="478"/>
          <ac:picMkLst>
            <pc:docMk/>
            <pc:sldMk cId="1400167800" sldId="2468"/>
            <ac:picMk id="14338" creationId="{B4E62E51-D55C-1774-BFBE-4F1685FDEAA4}"/>
          </ac:picMkLst>
        </pc:picChg>
      </pc:sldChg>
      <pc:sldChg chg="del">
        <pc:chgData name="伊健 杜" userId="e69aded81da48593" providerId="LiveId" clId="{9676FA14-F351-48CF-86CB-E5C5A810DBA3}" dt="2023-03-09T05:19:36.419" v="0" actId="47"/>
        <pc:sldMkLst>
          <pc:docMk/>
          <pc:sldMk cId="1155385519" sldId="2469"/>
        </pc:sldMkLst>
      </pc:sldChg>
      <pc:sldChg chg="del">
        <pc:chgData name="伊健 杜" userId="e69aded81da48593" providerId="LiveId" clId="{9676FA14-F351-48CF-86CB-E5C5A810DBA3}" dt="2023-03-09T05:19:36.419" v="0" actId="47"/>
        <pc:sldMkLst>
          <pc:docMk/>
          <pc:sldMk cId="2208416781" sldId="2470"/>
        </pc:sldMkLst>
      </pc:sldChg>
      <pc:sldChg chg="del">
        <pc:chgData name="伊健 杜" userId="e69aded81da48593" providerId="LiveId" clId="{9676FA14-F351-48CF-86CB-E5C5A810DBA3}" dt="2023-03-09T05:19:36.419" v="0" actId="47"/>
        <pc:sldMkLst>
          <pc:docMk/>
          <pc:sldMk cId="1977790179" sldId="2471"/>
        </pc:sldMkLst>
      </pc:sldChg>
      <pc:sldChg chg="del">
        <pc:chgData name="伊健 杜" userId="e69aded81da48593" providerId="LiveId" clId="{9676FA14-F351-48CF-86CB-E5C5A810DBA3}" dt="2023-03-09T05:19:36.419" v="0" actId="47"/>
        <pc:sldMkLst>
          <pc:docMk/>
          <pc:sldMk cId="242825978" sldId="2472"/>
        </pc:sldMkLst>
      </pc:sldChg>
      <pc:sldChg chg="del">
        <pc:chgData name="伊健 杜" userId="e69aded81da48593" providerId="LiveId" clId="{9676FA14-F351-48CF-86CB-E5C5A810DBA3}" dt="2023-03-09T05:19:36.419" v="0" actId="47"/>
        <pc:sldMkLst>
          <pc:docMk/>
          <pc:sldMk cId="3949656814" sldId="2473"/>
        </pc:sldMkLst>
      </pc:sldChg>
      <pc:sldChg chg="del">
        <pc:chgData name="伊健 杜" userId="e69aded81da48593" providerId="LiveId" clId="{9676FA14-F351-48CF-86CB-E5C5A810DBA3}" dt="2023-03-09T05:19:36.419" v="0" actId="47"/>
        <pc:sldMkLst>
          <pc:docMk/>
          <pc:sldMk cId="3685792371" sldId="2474"/>
        </pc:sldMkLst>
      </pc:sldChg>
      <pc:sldChg chg="del">
        <pc:chgData name="伊健 杜" userId="e69aded81da48593" providerId="LiveId" clId="{9676FA14-F351-48CF-86CB-E5C5A810DBA3}" dt="2023-03-09T05:19:36.419" v="0" actId="47"/>
        <pc:sldMkLst>
          <pc:docMk/>
          <pc:sldMk cId="2638032783" sldId="2475"/>
        </pc:sldMkLst>
      </pc:sldChg>
      <pc:sldChg chg="addSp delSp modSp add mod">
        <pc:chgData name="伊健 杜" userId="e69aded81da48593" providerId="LiveId" clId="{9676FA14-F351-48CF-86CB-E5C5A810DBA3}" dt="2023-03-09T08:12:47.311" v="2410"/>
        <pc:sldMkLst>
          <pc:docMk/>
          <pc:sldMk cId="1970116090" sldId="2487"/>
        </pc:sldMkLst>
        <pc:spChg chg="mod">
          <ac:chgData name="伊健 杜" userId="e69aded81da48593" providerId="LiveId" clId="{9676FA14-F351-48CF-86CB-E5C5A810DBA3}" dt="2023-03-09T08:12:47.311" v="2410"/>
          <ac:spMkLst>
            <pc:docMk/>
            <pc:sldMk cId="1970116090" sldId="2487"/>
            <ac:spMk id="2" creationId="{10304424-DB4A-36E7-9E0D-D32A5DD0F26C}"/>
          </ac:spMkLst>
        </pc:spChg>
        <pc:spChg chg="mod">
          <ac:chgData name="伊健 杜" userId="e69aded81da48593" providerId="LiveId" clId="{9676FA14-F351-48CF-86CB-E5C5A810DBA3}" dt="2023-03-09T08:12:47.311" v="2410"/>
          <ac:spMkLst>
            <pc:docMk/>
            <pc:sldMk cId="1970116090" sldId="2487"/>
            <ac:spMk id="5" creationId="{E7287B0E-EF55-E721-8EFA-9A9183C0EDF9}"/>
          </ac:spMkLst>
        </pc:spChg>
        <pc:picChg chg="add mod">
          <ac:chgData name="伊健 杜" userId="e69aded81da48593" providerId="LiveId" clId="{9676FA14-F351-48CF-86CB-E5C5A810DBA3}" dt="2023-03-09T07:55:48.887" v="2260" actId="1076"/>
          <ac:picMkLst>
            <pc:docMk/>
            <pc:sldMk cId="1970116090" sldId="2487"/>
            <ac:picMk id="4098" creationId="{D6A6BDE4-FF37-80B6-D64C-D1D2EC639211}"/>
          </ac:picMkLst>
        </pc:picChg>
        <pc:picChg chg="del">
          <ac:chgData name="伊健 杜" userId="e69aded81da48593" providerId="LiveId" clId="{9676FA14-F351-48CF-86CB-E5C5A810DBA3}" dt="2023-03-09T05:39:05.274" v="32" actId="478"/>
          <ac:picMkLst>
            <pc:docMk/>
            <pc:sldMk cId="1970116090" sldId="2487"/>
            <ac:picMk id="6146" creationId="{DE69E783-9921-439C-0FDB-CDAC2A1DB5E9}"/>
          </ac:picMkLst>
        </pc:picChg>
      </pc:sldChg>
      <pc:sldChg chg="addSp modSp add mod">
        <pc:chgData name="伊健 杜" userId="e69aded81da48593" providerId="LiveId" clId="{9676FA14-F351-48CF-86CB-E5C5A810DBA3}" dt="2023-03-09T08:12:47.311" v="2410"/>
        <pc:sldMkLst>
          <pc:docMk/>
          <pc:sldMk cId="3794512140" sldId="2488"/>
        </pc:sldMkLst>
        <pc:spChg chg="mod">
          <ac:chgData name="伊健 杜" userId="e69aded81da48593" providerId="LiveId" clId="{9676FA14-F351-48CF-86CB-E5C5A810DBA3}" dt="2023-03-09T08:12:47.311" v="2410"/>
          <ac:spMkLst>
            <pc:docMk/>
            <pc:sldMk cId="3794512140" sldId="2488"/>
            <ac:spMk id="2" creationId="{10304424-DB4A-36E7-9E0D-D32A5DD0F26C}"/>
          </ac:spMkLst>
        </pc:spChg>
        <pc:spChg chg="mod">
          <ac:chgData name="伊健 杜" userId="e69aded81da48593" providerId="LiveId" clId="{9676FA14-F351-48CF-86CB-E5C5A810DBA3}" dt="2023-03-09T08:12:47.311" v="2410"/>
          <ac:spMkLst>
            <pc:docMk/>
            <pc:sldMk cId="3794512140" sldId="2488"/>
            <ac:spMk id="5" creationId="{E7287B0E-EF55-E721-8EFA-9A9183C0EDF9}"/>
          </ac:spMkLst>
        </pc:spChg>
        <pc:picChg chg="add mod">
          <ac:chgData name="伊健 杜" userId="e69aded81da48593" providerId="LiveId" clId="{9676FA14-F351-48CF-86CB-E5C5A810DBA3}" dt="2023-03-09T07:56:59.192" v="2269" actId="1076"/>
          <ac:picMkLst>
            <pc:docMk/>
            <pc:sldMk cId="3794512140" sldId="2488"/>
            <ac:picMk id="6146" creationId="{110DC25C-CDE0-1AD8-BD91-4EF19BB0008B}"/>
          </ac:picMkLst>
        </pc:picChg>
      </pc:sldChg>
      <pc:sldChg chg="modSp add mod">
        <pc:chgData name="伊健 杜" userId="e69aded81da48593" providerId="LiveId" clId="{9676FA14-F351-48CF-86CB-E5C5A810DBA3}" dt="2023-03-09T08:12:47.311" v="2410"/>
        <pc:sldMkLst>
          <pc:docMk/>
          <pc:sldMk cId="2199602173" sldId="2489"/>
        </pc:sldMkLst>
        <pc:spChg chg="mod">
          <ac:chgData name="伊健 杜" userId="e69aded81da48593" providerId="LiveId" clId="{9676FA14-F351-48CF-86CB-E5C5A810DBA3}" dt="2023-03-09T08:12:47.311" v="2410"/>
          <ac:spMkLst>
            <pc:docMk/>
            <pc:sldMk cId="2199602173" sldId="2489"/>
            <ac:spMk id="2" creationId="{10304424-DB4A-36E7-9E0D-D32A5DD0F26C}"/>
          </ac:spMkLst>
        </pc:spChg>
      </pc:sldChg>
      <pc:sldChg chg="addSp modSp add mod">
        <pc:chgData name="伊健 杜" userId="e69aded81da48593" providerId="LiveId" clId="{9676FA14-F351-48CF-86CB-E5C5A810DBA3}" dt="2023-03-09T08:12:47.311" v="2410"/>
        <pc:sldMkLst>
          <pc:docMk/>
          <pc:sldMk cId="1796485195" sldId="2490"/>
        </pc:sldMkLst>
        <pc:spChg chg="mod">
          <ac:chgData name="伊健 杜" userId="e69aded81da48593" providerId="LiveId" clId="{9676FA14-F351-48CF-86CB-E5C5A810DBA3}" dt="2023-03-09T08:12:47.311" v="2410"/>
          <ac:spMkLst>
            <pc:docMk/>
            <pc:sldMk cId="1796485195" sldId="2490"/>
            <ac:spMk id="2" creationId="{10304424-DB4A-36E7-9E0D-D32A5DD0F26C}"/>
          </ac:spMkLst>
        </pc:spChg>
        <pc:spChg chg="mod">
          <ac:chgData name="伊健 杜" userId="e69aded81da48593" providerId="LiveId" clId="{9676FA14-F351-48CF-86CB-E5C5A810DBA3}" dt="2023-03-09T08:12:47.311" v="2410"/>
          <ac:spMkLst>
            <pc:docMk/>
            <pc:sldMk cId="1796485195" sldId="2490"/>
            <ac:spMk id="5" creationId="{E7287B0E-EF55-E721-8EFA-9A9183C0EDF9}"/>
          </ac:spMkLst>
        </pc:spChg>
        <pc:picChg chg="add mod">
          <ac:chgData name="伊健 杜" userId="e69aded81da48593" providerId="LiveId" clId="{9676FA14-F351-48CF-86CB-E5C5A810DBA3}" dt="2023-03-09T07:57:36.290" v="2275" actId="1076"/>
          <ac:picMkLst>
            <pc:docMk/>
            <pc:sldMk cId="1796485195" sldId="2490"/>
            <ac:picMk id="7170" creationId="{BF5E20C9-8CA6-ACA9-D4F6-33B4FCBAF8E6}"/>
          </ac:picMkLst>
        </pc:picChg>
      </pc:sldChg>
      <pc:sldChg chg="modSp add mod">
        <pc:chgData name="伊健 杜" userId="e69aded81da48593" providerId="LiveId" clId="{9676FA14-F351-48CF-86CB-E5C5A810DBA3}" dt="2023-03-09T08:12:47.311" v="2410"/>
        <pc:sldMkLst>
          <pc:docMk/>
          <pc:sldMk cId="573801758" sldId="2491"/>
        </pc:sldMkLst>
        <pc:spChg chg="mod">
          <ac:chgData name="伊健 杜" userId="e69aded81da48593" providerId="LiveId" clId="{9676FA14-F351-48CF-86CB-E5C5A810DBA3}" dt="2023-03-09T08:12:47.311" v="2410"/>
          <ac:spMkLst>
            <pc:docMk/>
            <pc:sldMk cId="573801758" sldId="2491"/>
            <ac:spMk id="2" creationId="{10304424-DB4A-36E7-9E0D-D32A5DD0F26C}"/>
          </ac:spMkLst>
        </pc:spChg>
      </pc:sldChg>
      <pc:sldChg chg="addSp modSp add mod">
        <pc:chgData name="伊健 杜" userId="e69aded81da48593" providerId="LiveId" clId="{9676FA14-F351-48CF-86CB-E5C5A810DBA3}" dt="2023-03-09T08:12:47.311" v="2410"/>
        <pc:sldMkLst>
          <pc:docMk/>
          <pc:sldMk cId="2231648212" sldId="2492"/>
        </pc:sldMkLst>
        <pc:spChg chg="mod">
          <ac:chgData name="伊健 杜" userId="e69aded81da48593" providerId="LiveId" clId="{9676FA14-F351-48CF-86CB-E5C5A810DBA3}" dt="2023-03-09T06:12:03.986" v="792" actId="20577"/>
          <ac:spMkLst>
            <pc:docMk/>
            <pc:sldMk cId="2231648212" sldId="2492"/>
            <ac:spMk id="2" creationId="{10304424-DB4A-36E7-9E0D-D32A5DD0F26C}"/>
          </ac:spMkLst>
        </pc:spChg>
        <pc:spChg chg="mod">
          <ac:chgData name="伊健 杜" userId="e69aded81da48593" providerId="LiveId" clId="{9676FA14-F351-48CF-86CB-E5C5A810DBA3}" dt="2023-03-09T08:12:47.311" v="2410"/>
          <ac:spMkLst>
            <pc:docMk/>
            <pc:sldMk cId="2231648212" sldId="2492"/>
            <ac:spMk id="5" creationId="{E7287B0E-EF55-E721-8EFA-9A9183C0EDF9}"/>
          </ac:spMkLst>
        </pc:spChg>
        <pc:picChg chg="add mod">
          <ac:chgData name="伊健 杜" userId="e69aded81da48593" providerId="LiveId" clId="{9676FA14-F351-48CF-86CB-E5C5A810DBA3}" dt="2023-03-09T08:01:25.968" v="2312" actId="1076"/>
          <ac:picMkLst>
            <pc:docMk/>
            <pc:sldMk cId="2231648212" sldId="2492"/>
            <ac:picMk id="9218" creationId="{0DD2B8E7-92C5-E43C-42C6-7F6EC95F4491}"/>
          </ac:picMkLst>
        </pc:picChg>
      </pc:sldChg>
      <pc:sldChg chg="addSp modSp add mod">
        <pc:chgData name="伊健 杜" userId="e69aded81da48593" providerId="LiveId" clId="{9676FA14-F351-48CF-86CB-E5C5A810DBA3}" dt="2023-03-09T08:12:47.311" v="2410"/>
        <pc:sldMkLst>
          <pc:docMk/>
          <pc:sldMk cId="495269332" sldId="2493"/>
        </pc:sldMkLst>
        <pc:spChg chg="mod">
          <ac:chgData name="伊健 杜" userId="e69aded81da48593" providerId="LiveId" clId="{9676FA14-F351-48CF-86CB-E5C5A810DBA3}" dt="2023-03-09T08:12:47.311" v="2410"/>
          <ac:spMkLst>
            <pc:docMk/>
            <pc:sldMk cId="495269332" sldId="2493"/>
            <ac:spMk id="5" creationId="{E7287B0E-EF55-E721-8EFA-9A9183C0EDF9}"/>
          </ac:spMkLst>
        </pc:spChg>
        <pc:picChg chg="add mod">
          <ac:chgData name="伊健 杜" userId="e69aded81da48593" providerId="LiveId" clId="{9676FA14-F351-48CF-86CB-E5C5A810DBA3}" dt="2023-03-09T08:02:31.101" v="2320" actId="1076"/>
          <ac:picMkLst>
            <pc:docMk/>
            <pc:sldMk cId="495269332" sldId="2493"/>
            <ac:picMk id="10242" creationId="{BB82AC26-1878-8842-2D37-7A243897F014}"/>
          </ac:picMkLst>
        </pc:picChg>
        <pc:picChg chg="add mod">
          <ac:chgData name="伊健 杜" userId="e69aded81da48593" providerId="LiveId" clId="{9676FA14-F351-48CF-86CB-E5C5A810DBA3}" dt="2023-03-09T08:02:30.054" v="2319" actId="1076"/>
          <ac:picMkLst>
            <pc:docMk/>
            <pc:sldMk cId="495269332" sldId="2493"/>
            <ac:picMk id="10244" creationId="{E11145CB-F6DF-6AAE-91A1-69E4781D73CA}"/>
          </ac:picMkLst>
        </pc:picChg>
      </pc:sldChg>
      <pc:sldChg chg="add del">
        <pc:chgData name="伊健 杜" userId="e69aded81da48593" providerId="LiveId" clId="{9676FA14-F351-48CF-86CB-E5C5A810DBA3}" dt="2023-03-09T06:28:40.073" v="988" actId="47"/>
        <pc:sldMkLst>
          <pc:docMk/>
          <pc:sldMk cId="711167961" sldId="2494"/>
        </pc:sldMkLst>
      </pc:sldChg>
      <pc:sldChg chg="addSp delSp modSp add mod">
        <pc:chgData name="伊健 杜" userId="e69aded81da48593" providerId="LiveId" clId="{9676FA14-F351-48CF-86CB-E5C5A810DBA3}" dt="2023-03-09T08:12:47.311" v="2410"/>
        <pc:sldMkLst>
          <pc:docMk/>
          <pc:sldMk cId="1046792630" sldId="2494"/>
        </pc:sldMkLst>
        <pc:spChg chg="mod">
          <ac:chgData name="伊健 杜" userId="e69aded81da48593" providerId="LiveId" clId="{9676FA14-F351-48CF-86CB-E5C5A810DBA3}" dt="2023-03-09T08:12:47.311" v="2410"/>
          <ac:spMkLst>
            <pc:docMk/>
            <pc:sldMk cId="1046792630" sldId="2494"/>
            <ac:spMk id="2" creationId="{10304424-DB4A-36E7-9E0D-D32A5DD0F26C}"/>
          </ac:spMkLst>
        </pc:spChg>
        <pc:spChg chg="mod">
          <ac:chgData name="伊健 杜" userId="e69aded81da48593" providerId="LiveId" clId="{9676FA14-F351-48CF-86CB-E5C5A810DBA3}" dt="2023-03-09T08:12:47.311" v="2410"/>
          <ac:spMkLst>
            <pc:docMk/>
            <pc:sldMk cId="1046792630" sldId="2494"/>
            <ac:spMk id="5" creationId="{E7287B0E-EF55-E721-8EFA-9A9183C0EDF9}"/>
          </ac:spMkLst>
        </pc:spChg>
        <pc:picChg chg="add mod">
          <ac:chgData name="伊健 杜" userId="e69aded81da48593" providerId="LiveId" clId="{9676FA14-F351-48CF-86CB-E5C5A810DBA3}" dt="2023-03-09T08:03:11.834" v="2327" actId="1076"/>
          <ac:picMkLst>
            <pc:docMk/>
            <pc:sldMk cId="1046792630" sldId="2494"/>
            <ac:picMk id="4" creationId="{A5FF3761-D1E7-DB98-F2D2-2704860FE7DE}"/>
          </ac:picMkLst>
        </pc:picChg>
        <pc:picChg chg="del">
          <ac:chgData name="伊健 杜" userId="e69aded81da48593" providerId="LiveId" clId="{9676FA14-F351-48CF-86CB-E5C5A810DBA3}" dt="2023-03-09T06:32:38.103" v="1003" actId="478"/>
          <ac:picMkLst>
            <pc:docMk/>
            <pc:sldMk cId="1046792630" sldId="2494"/>
            <ac:picMk id="4098" creationId="{2E58BF77-5CA7-B175-60C4-092A23773C6B}"/>
          </ac:picMkLst>
        </pc:picChg>
        <pc:picChg chg="del">
          <ac:chgData name="伊健 杜" userId="e69aded81da48593" providerId="LiveId" clId="{9676FA14-F351-48CF-86CB-E5C5A810DBA3}" dt="2023-03-09T06:32:38.103" v="1003" actId="478"/>
          <ac:picMkLst>
            <pc:docMk/>
            <pc:sldMk cId="1046792630" sldId="2494"/>
            <ac:picMk id="4102" creationId="{A7BA22E5-83A3-9245-23B3-EC07ADEB3232}"/>
          </ac:picMkLst>
        </pc:picChg>
        <pc:picChg chg="del">
          <ac:chgData name="伊健 杜" userId="e69aded81da48593" providerId="LiveId" clId="{9676FA14-F351-48CF-86CB-E5C5A810DBA3}" dt="2023-03-09T06:32:38.103" v="1003" actId="478"/>
          <ac:picMkLst>
            <pc:docMk/>
            <pc:sldMk cId="1046792630" sldId="2494"/>
            <ac:picMk id="4104" creationId="{4A9DEAC7-9792-C5C1-D15A-295C47C0FD73}"/>
          </ac:picMkLst>
        </pc:picChg>
      </pc:sldChg>
      <pc:sldChg chg="addSp modSp add mod">
        <pc:chgData name="伊健 杜" userId="e69aded81da48593" providerId="LiveId" clId="{9676FA14-F351-48CF-86CB-E5C5A810DBA3}" dt="2023-03-09T08:12:47.311" v="2410"/>
        <pc:sldMkLst>
          <pc:docMk/>
          <pc:sldMk cId="927583360" sldId="2495"/>
        </pc:sldMkLst>
        <pc:spChg chg="mod">
          <ac:chgData name="伊健 杜" userId="e69aded81da48593" providerId="LiveId" clId="{9676FA14-F351-48CF-86CB-E5C5A810DBA3}" dt="2023-03-09T08:12:47.311" v="2410"/>
          <ac:spMkLst>
            <pc:docMk/>
            <pc:sldMk cId="927583360" sldId="2495"/>
            <ac:spMk id="2" creationId="{10304424-DB4A-36E7-9E0D-D32A5DD0F26C}"/>
          </ac:spMkLst>
        </pc:spChg>
        <pc:spChg chg="add mod">
          <ac:chgData name="伊健 杜" userId="e69aded81da48593" providerId="LiveId" clId="{9676FA14-F351-48CF-86CB-E5C5A810DBA3}" dt="2023-03-09T08:04:22.709" v="2368" actId="1076"/>
          <ac:spMkLst>
            <pc:docMk/>
            <pc:sldMk cId="927583360" sldId="2495"/>
            <ac:spMk id="3" creationId="{C662288A-E4C5-9881-5B7D-8D63C1F0F155}"/>
          </ac:spMkLst>
        </pc:spChg>
        <pc:spChg chg="mod">
          <ac:chgData name="伊健 杜" userId="e69aded81da48593" providerId="LiveId" clId="{9676FA14-F351-48CF-86CB-E5C5A810DBA3}" dt="2023-03-09T08:12:47.311" v="2410"/>
          <ac:spMkLst>
            <pc:docMk/>
            <pc:sldMk cId="927583360" sldId="2495"/>
            <ac:spMk id="5" creationId="{E7287B0E-EF55-E721-8EFA-9A9183C0EDF9}"/>
          </ac:spMkLst>
        </pc:spChg>
        <pc:picChg chg="add mod">
          <ac:chgData name="伊健 杜" userId="e69aded81da48593" providerId="LiveId" clId="{9676FA14-F351-48CF-86CB-E5C5A810DBA3}" dt="2023-03-09T08:04:25.588" v="2369" actId="1076"/>
          <ac:picMkLst>
            <pc:docMk/>
            <pc:sldMk cId="927583360" sldId="2495"/>
            <ac:picMk id="11266" creationId="{AAADEAB6-CC03-63A2-C2FB-C11C4FB21005}"/>
          </ac:picMkLst>
        </pc:picChg>
      </pc:sldChg>
      <pc:sldChg chg="modSp add mod">
        <pc:chgData name="伊健 杜" userId="e69aded81da48593" providerId="LiveId" clId="{9676FA14-F351-48CF-86CB-E5C5A810DBA3}" dt="2023-03-09T08:12:47.311" v="2410"/>
        <pc:sldMkLst>
          <pc:docMk/>
          <pc:sldMk cId="1946366018" sldId="2496"/>
        </pc:sldMkLst>
        <pc:spChg chg="mod">
          <ac:chgData name="伊健 杜" userId="e69aded81da48593" providerId="LiveId" clId="{9676FA14-F351-48CF-86CB-E5C5A810DBA3}" dt="2023-03-09T08:12:47.311" v="2410"/>
          <ac:spMkLst>
            <pc:docMk/>
            <pc:sldMk cId="1946366018" sldId="2496"/>
            <ac:spMk id="2" creationId="{10304424-DB4A-36E7-9E0D-D32A5DD0F26C}"/>
          </ac:spMkLst>
        </pc:spChg>
      </pc:sldChg>
      <pc:sldChg chg="modSp add">
        <pc:chgData name="伊健 杜" userId="e69aded81da48593" providerId="LiveId" clId="{9676FA14-F351-48CF-86CB-E5C5A810DBA3}" dt="2023-03-09T08:12:47.311" v="2410"/>
        <pc:sldMkLst>
          <pc:docMk/>
          <pc:sldMk cId="4067938736" sldId="2497"/>
        </pc:sldMkLst>
        <pc:spChg chg="mod">
          <ac:chgData name="伊健 杜" userId="e69aded81da48593" providerId="LiveId" clId="{9676FA14-F351-48CF-86CB-E5C5A810DBA3}" dt="2023-03-09T08:12:47.311" v="2410"/>
          <ac:spMkLst>
            <pc:docMk/>
            <pc:sldMk cId="4067938736" sldId="2497"/>
            <ac:spMk id="2" creationId="{10304424-DB4A-36E7-9E0D-D32A5DD0F26C}"/>
          </ac:spMkLst>
        </pc:spChg>
      </pc:sldChg>
      <pc:sldChg chg="addSp modSp add mod">
        <pc:chgData name="伊健 杜" userId="e69aded81da48593" providerId="LiveId" clId="{9676FA14-F351-48CF-86CB-E5C5A810DBA3}" dt="2023-03-09T08:12:47.311" v="2410"/>
        <pc:sldMkLst>
          <pc:docMk/>
          <pc:sldMk cId="1413548341" sldId="2498"/>
        </pc:sldMkLst>
        <pc:spChg chg="mod">
          <ac:chgData name="伊健 杜" userId="e69aded81da48593" providerId="LiveId" clId="{9676FA14-F351-48CF-86CB-E5C5A810DBA3}" dt="2023-03-09T08:12:47.311" v="2410"/>
          <ac:spMkLst>
            <pc:docMk/>
            <pc:sldMk cId="1413548341" sldId="2498"/>
            <ac:spMk id="2" creationId="{10304424-DB4A-36E7-9E0D-D32A5DD0F26C}"/>
          </ac:spMkLst>
        </pc:spChg>
        <pc:spChg chg="mod">
          <ac:chgData name="伊健 杜" userId="e69aded81da48593" providerId="LiveId" clId="{9676FA14-F351-48CF-86CB-E5C5A810DBA3}" dt="2023-03-09T07:27:38.952" v="1379" actId="20577"/>
          <ac:spMkLst>
            <pc:docMk/>
            <pc:sldMk cId="1413548341" sldId="2498"/>
            <ac:spMk id="5" creationId="{E7287B0E-EF55-E721-8EFA-9A9183C0EDF9}"/>
          </ac:spMkLst>
        </pc:spChg>
        <pc:picChg chg="add mod">
          <ac:chgData name="伊健 杜" userId="e69aded81da48593" providerId="LiveId" clId="{9676FA14-F351-48CF-86CB-E5C5A810DBA3}" dt="2023-03-09T08:05:37.502" v="2380" actId="1076"/>
          <ac:picMkLst>
            <pc:docMk/>
            <pc:sldMk cId="1413548341" sldId="2498"/>
            <ac:picMk id="12290" creationId="{E19A1FDD-D10B-AA3C-0640-6439B52CCB74}"/>
          </ac:picMkLst>
        </pc:picChg>
        <pc:picChg chg="add mod">
          <ac:chgData name="伊健 杜" userId="e69aded81da48593" providerId="LiveId" clId="{9676FA14-F351-48CF-86CB-E5C5A810DBA3}" dt="2023-03-09T08:05:33.388" v="2377" actId="1076"/>
          <ac:picMkLst>
            <pc:docMk/>
            <pc:sldMk cId="1413548341" sldId="2498"/>
            <ac:picMk id="12292" creationId="{FABD908C-296A-3919-3097-D7D3746EFD1D}"/>
          </ac:picMkLst>
        </pc:picChg>
      </pc:sldChg>
      <pc:sldChg chg="modSp add mod ord">
        <pc:chgData name="伊健 杜" userId="e69aded81da48593" providerId="LiveId" clId="{9676FA14-F351-48CF-86CB-E5C5A810DBA3}" dt="2023-03-09T08:12:47.311" v="2410"/>
        <pc:sldMkLst>
          <pc:docMk/>
          <pc:sldMk cId="2240756808" sldId="2499"/>
        </pc:sldMkLst>
        <pc:spChg chg="mod">
          <ac:chgData name="伊健 杜" userId="e69aded81da48593" providerId="LiveId" clId="{9676FA14-F351-48CF-86CB-E5C5A810DBA3}" dt="2023-03-09T08:12:47.311" v="2410"/>
          <ac:spMkLst>
            <pc:docMk/>
            <pc:sldMk cId="2240756808" sldId="2499"/>
            <ac:spMk id="2" creationId="{10304424-DB4A-36E7-9E0D-D32A5DD0F26C}"/>
          </ac:spMkLst>
        </pc:spChg>
      </pc:sldChg>
      <pc:sldChg chg="addSp modSp add mod">
        <pc:chgData name="伊健 杜" userId="e69aded81da48593" providerId="LiveId" clId="{9676FA14-F351-48CF-86CB-E5C5A810DBA3}" dt="2023-03-09T08:12:47.311" v="2410"/>
        <pc:sldMkLst>
          <pc:docMk/>
          <pc:sldMk cId="1432484873" sldId="2500"/>
        </pc:sldMkLst>
        <pc:spChg chg="mod">
          <ac:chgData name="伊健 杜" userId="e69aded81da48593" providerId="LiveId" clId="{9676FA14-F351-48CF-86CB-E5C5A810DBA3}" dt="2023-03-09T08:12:47.311" v="2410"/>
          <ac:spMkLst>
            <pc:docMk/>
            <pc:sldMk cId="1432484873" sldId="2500"/>
            <ac:spMk id="2" creationId="{10304424-DB4A-36E7-9E0D-D32A5DD0F26C}"/>
          </ac:spMkLst>
        </pc:spChg>
        <pc:spChg chg="mod">
          <ac:chgData name="伊健 杜" userId="e69aded81da48593" providerId="LiveId" clId="{9676FA14-F351-48CF-86CB-E5C5A810DBA3}" dt="2023-03-09T08:12:47.311" v="2410"/>
          <ac:spMkLst>
            <pc:docMk/>
            <pc:sldMk cId="1432484873" sldId="2500"/>
            <ac:spMk id="5" creationId="{E7287B0E-EF55-E721-8EFA-9A9183C0EDF9}"/>
          </ac:spMkLst>
        </pc:spChg>
        <pc:picChg chg="add mod">
          <ac:chgData name="伊健 杜" userId="e69aded81da48593" providerId="LiveId" clId="{9676FA14-F351-48CF-86CB-E5C5A810DBA3}" dt="2023-03-09T08:06:23.752" v="2385" actId="1076"/>
          <ac:picMkLst>
            <pc:docMk/>
            <pc:sldMk cId="1432484873" sldId="2500"/>
            <ac:picMk id="13314" creationId="{14DE3D66-5398-B177-1E9F-B8506AC275C2}"/>
          </ac:picMkLst>
        </pc:picChg>
      </pc:sldChg>
      <pc:sldChg chg="addSp delSp modSp add mod modAnim">
        <pc:chgData name="伊健 杜" userId="e69aded81da48593" providerId="LiveId" clId="{9676FA14-F351-48CF-86CB-E5C5A810DBA3}" dt="2023-03-09T08:12:47.311" v="2410"/>
        <pc:sldMkLst>
          <pc:docMk/>
          <pc:sldMk cId="334060241" sldId="2501"/>
        </pc:sldMkLst>
        <pc:spChg chg="mod">
          <ac:chgData name="伊健 杜" userId="e69aded81da48593" providerId="LiveId" clId="{9676FA14-F351-48CF-86CB-E5C5A810DBA3}" dt="2023-03-09T08:12:47.311" v="2410"/>
          <ac:spMkLst>
            <pc:docMk/>
            <pc:sldMk cId="334060241" sldId="2501"/>
            <ac:spMk id="2" creationId="{10304424-DB4A-36E7-9E0D-D32A5DD0F26C}"/>
          </ac:spMkLst>
        </pc:spChg>
        <pc:spChg chg="add mod">
          <ac:chgData name="伊健 杜" userId="e69aded81da48593" providerId="LiveId" clId="{9676FA14-F351-48CF-86CB-E5C5A810DBA3}" dt="2023-03-09T08:12:47.311" v="2410"/>
          <ac:spMkLst>
            <pc:docMk/>
            <pc:sldMk cId="334060241" sldId="2501"/>
            <ac:spMk id="3" creationId="{80829702-25B7-E6E6-DE84-35F93D4E288A}"/>
          </ac:spMkLst>
        </pc:spChg>
        <pc:spChg chg="add mod">
          <ac:chgData name="伊健 杜" userId="e69aded81da48593" providerId="LiveId" clId="{9676FA14-F351-48CF-86CB-E5C5A810DBA3}" dt="2023-03-09T08:09:32.242" v="2396" actId="1076"/>
          <ac:spMkLst>
            <pc:docMk/>
            <pc:sldMk cId="334060241" sldId="2501"/>
            <ac:spMk id="4" creationId="{B0B04475-951C-4BF7-E9DE-351CEC10DD66}"/>
          </ac:spMkLst>
        </pc:spChg>
        <pc:spChg chg="del">
          <ac:chgData name="伊健 杜" userId="e69aded81da48593" providerId="LiveId" clId="{9676FA14-F351-48CF-86CB-E5C5A810DBA3}" dt="2023-03-09T07:30:01.878" v="1626" actId="478"/>
          <ac:spMkLst>
            <pc:docMk/>
            <pc:sldMk cId="334060241" sldId="2501"/>
            <ac:spMk id="5" creationId="{E7287B0E-EF55-E721-8EFA-9A9183C0EDF9}"/>
          </ac:spMkLst>
        </pc:spChg>
        <pc:picChg chg="add mod">
          <ac:chgData name="伊健 杜" userId="e69aded81da48593" providerId="LiveId" clId="{9676FA14-F351-48CF-86CB-E5C5A810DBA3}" dt="2023-03-09T08:09:27.720" v="2394" actId="1076"/>
          <ac:picMkLst>
            <pc:docMk/>
            <pc:sldMk cId="334060241" sldId="2501"/>
            <ac:picMk id="14338" creationId="{4EB5534C-0997-55BD-6253-DB0B48F93BC5}"/>
          </ac:picMkLst>
        </pc:picChg>
        <pc:picChg chg="add mod">
          <ac:chgData name="伊健 杜" userId="e69aded81da48593" providerId="LiveId" clId="{9676FA14-F351-48CF-86CB-E5C5A810DBA3}" dt="2023-03-09T08:09:23.809" v="2393" actId="1076"/>
          <ac:picMkLst>
            <pc:docMk/>
            <pc:sldMk cId="334060241" sldId="2501"/>
            <ac:picMk id="14340" creationId="{8E23F5F6-8195-76D6-0EC9-DC44DAC3C489}"/>
          </ac:picMkLst>
        </pc:picChg>
        <pc:picChg chg="add mod">
          <ac:chgData name="伊健 杜" userId="e69aded81da48593" providerId="LiveId" clId="{9676FA14-F351-48CF-86CB-E5C5A810DBA3}" dt="2023-03-09T08:10:08.935" v="2399" actId="1076"/>
          <ac:picMkLst>
            <pc:docMk/>
            <pc:sldMk cId="334060241" sldId="2501"/>
            <ac:picMk id="14342" creationId="{4198C96F-353B-5D73-C3BB-E8BEEE07FE89}"/>
          </ac:picMkLst>
        </pc:picChg>
      </pc:sldChg>
      <pc:sldChg chg="addSp delSp modSp add mod">
        <pc:chgData name="伊健 杜" userId="e69aded81da48593" providerId="LiveId" clId="{9676FA14-F351-48CF-86CB-E5C5A810DBA3}" dt="2023-03-09T08:12:47.311" v="2410"/>
        <pc:sldMkLst>
          <pc:docMk/>
          <pc:sldMk cId="899623207" sldId="2502"/>
        </pc:sldMkLst>
        <pc:spChg chg="mod">
          <ac:chgData name="伊健 杜" userId="e69aded81da48593" providerId="LiveId" clId="{9676FA14-F351-48CF-86CB-E5C5A810DBA3}" dt="2023-03-09T08:12:47.311" v="2410"/>
          <ac:spMkLst>
            <pc:docMk/>
            <pc:sldMk cId="899623207" sldId="2502"/>
            <ac:spMk id="2" creationId="{10304424-DB4A-36E7-9E0D-D32A5DD0F26C}"/>
          </ac:spMkLst>
        </pc:spChg>
        <pc:spChg chg="add del">
          <ac:chgData name="伊健 杜" userId="e69aded81da48593" providerId="LiveId" clId="{9676FA14-F351-48CF-86CB-E5C5A810DBA3}" dt="2023-03-09T07:32:41.178" v="1751" actId="478"/>
          <ac:spMkLst>
            <pc:docMk/>
            <pc:sldMk cId="899623207" sldId="2502"/>
            <ac:spMk id="3" creationId="{CF2DF485-5B51-3292-855A-D8D470E308DA}"/>
          </ac:spMkLst>
        </pc:spChg>
        <pc:spChg chg="add del">
          <ac:chgData name="伊健 杜" userId="e69aded81da48593" providerId="LiveId" clId="{9676FA14-F351-48CF-86CB-E5C5A810DBA3}" dt="2023-03-09T07:32:51.089" v="1753" actId="478"/>
          <ac:spMkLst>
            <pc:docMk/>
            <pc:sldMk cId="899623207" sldId="2502"/>
            <ac:spMk id="4" creationId="{352BAB52-974D-2C36-0947-0B0281886A9B}"/>
          </ac:spMkLst>
        </pc:spChg>
        <pc:spChg chg="mod">
          <ac:chgData name="伊健 杜" userId="e69aded81da48593" providerId="LiveId" clId="{9676FA14-F351-48CF-86CB-E5C5A810DBA3}" dt="2023-03-09T08:12:47.311" v="2410"/>
          <ac:spMkLst>
            <pc:docMk/>
            <pc:sldMk cId="899623207" sldId="2502"/>
            <ac:spMk id="5" creationId="{E7287B0E-EF55-E721-8EFA-9A9183C0EDF9}"/>
          </ac:spMkLst>
        </pc:spChg>
        <pc:picChg chg="add mod">
          <ac:chgData name="伊健 杜" userId="e69aded81da48593" providerId="LiveId" clId="{9676FA14-F351-48CF-86CB-E5C5A810DBA3}" dt="2023-03-09T07:33:01.426" v="1755" actId="1076"/>
          <ac:picMkLst>
            <pc:docMk/>
            <pc:sldMk cId="899623207" sldId="2502"/>
            <ac:picMk id="7" creationId="{BD29BBF3-0D91-29DA-B8E2-993156BB81BA}"/>
          </ac:picMkLst>
        </pc:picChg>
        <pc:picChg chg="add del mod">
          <ac:chgData name="伊健 杜" userId="e69aded81da48593" providerId="LiveId" clId="{9676FA14-F351-48CF-86CB-E5C5A810DBA3}" dt="2023-03-09T07:32:38.048" v="1749" actId="478"/>
          <ac:picMkLst>
            <pc:docMk/>
            <pc:sldMk cId="899623207" sldId="2502"/>
            <ac:picMk id="1026" creationId="{BA6A301C-1F69-7C39-6850-49BEAC82FFEB}"/>
          </ac:picMkLst>
        </pc:picChg>
      </pc:sldChg>
      <pc:sldChg chg="addSp delSp modSp add mod">
        <pc:chgData name="伊健 杜" userId="e69aded81da48593" providerId="LiveId" clId="{9676FA14-F351-48CF-86CB-E5C5A810DBA3}" dt="2023-03-09T08:12:47.311" v="2410"/>
        <pc:sldMkLst>
          <pc:docMk/>
          <pc:sldMk cId="1166779784" sldId="2503"/>
        </pc:sldMkLst>
        <pc:spChg chg="mod">
          <ac:chgData name="伊健 杜" userId="e69aded81da48593" providerId="LiveId" clId="{9676FA14-F351-48CF-86CB-E5C5A810DBA3}" dt="2023-03-09T08:12:47.311" v="2410"/>
          <ac:spMkLst>
            <pc:docMk/>
            <pc:sldMk cId="1166779784" sldId="2503"/>
            <ac:spMk id="2" creationId="{10304424-DB4A-36E7-9E0D-D32A5DD0F26C}"/>
          </ac:spMkLst>
        </pc:spChg>
        <pc:spChg chg="mod">
          <ac:chgData name="伊健 杜" userId="e69aded81da48593" providerId="LiveId" clId="{9676FA14-F351-48CF-86CB-E5C5A810DBA3}" dt="2023-03-09T08:12:47.311" v="2410"/>
          <ac:spMkLst>
            <pc:docMk/>
            <pc:sldMk cId="1166779784" sldId="2503"/>
            <ac:spMk id="5" creationId="{E7287B0E-EF55-E721-8EFA-9A9183C0EDF9}"/>
          </ac:spMkLst>
        </pc:spChg>
        <pc:picChg chg="del">
          <ac:chgData name="伊健 杜" userId="e69aded81da48593" providerId="LiveId" clId="{9676FA14-F351-48CF-86CB-E5C5A810DBA3}" dt="2023-03-09T07:33:06.860" v="1757" actId="478"/>
          <ac:picMkLst>
            <pc:docMk/>
            <pc:sldMk cId="1166779784" sldId="2503"/>
            <ac:picMk id="7" creationId="{BD29BBF3-0D91-29DA-B8E2-993156BB81BA}"/>
          </ac:picMkLst>
        </pc:picChg>
        <pc:picChg chg="add mod">
          <ac:chgData name="伊健 杜" userId="e69aded81da48593" providerId="LiveId" clId="{9676FA14-F351-48CF-86CB-E5C5A810DBA3}" dt="2023-03-09T08:11:32.418" v="2405" actId="1076"/>
          <ac:picMkLst>
            <pc:docMk/>
            <pc:sldMk cId="1166779784" sldId="2503"/>
            <ac:picMk id="3074" creationId="{CFCBAB21-5F83-1AA3-D3BF-8BA8B2FA67EB}"/>
          </ac:picMkLst>
        </pc:picChg>
      </pc:sldChg>
      <pc:sldChg chg="modSp add mod">
        <pc:chgData name="伊健 杜" userId="e69aded81da48593" providerId="LiveId" clId="{9676FA14-F351-48CF-86CB-E5C5A810DBA3}" dt="2023-03-09T08:12:47.311" v="2410"/>
        <pc:sldMkLst>
          <pc:docMk/>
          <pc:sldMk cId="3928667178" sldId="2504"/>
        </pc:sldMkLst>
        <pc:spChg chg="mod">
          <ac:chgData name="伊健 杜" userId="e69aded81da48593" providerId="LiveId" clId="{9676FA14-F351-48CF-86CB-E5C5A810DBA3}" dt="2023-03-09T08:12:47.311" v="2410"/>
          <ac:spMkLst>
            <pc:docMk/>
            <pc:sldMk cId="3928667178" sldId="2504"/>
            <ac:spMk id="2" creationId="{10304424-DB4A-36E7-9E0D-D32A5DD0F26C}"/>
          </ac:spMkLst>
        </pc:spChg>
      </pc:sldChg>
      <pc:sldChg chg="modSp add mod">
        <pc:chgData name="伊健 杜" userId="e69aded81da48593" providerId="LiveId" clId="{9676FA14-F351-48CF-86CB-E5C5A810DBA3}" dt="2023-03-09T08:12:47.311" v="2410"/>
        <pc:sldMkLst>
          <pc:docMk/>
          <pc:sldMk cId="2756890435" sldId="2505"/>
        </pc:sldMkLst>
        <pc:spChg chg="mod">
          <ac:chgData name="伊健 杜" userId="e69aded81da48593" providerId="LiveId" clId="{9676FA14-F351-48CF-86CB-E5C5A810DBA3}" dt="2023-03-09T08:12:47.311" v="2410"/>
          <ac:spMkLst>
            <pc:docMk/>
            <pc:sldMk cId="2756890435" sldId="2505"/>
            <ac:spMk id="2" creationId="{10304424-DB4A-36E7-9E0D-D32A5DD0F26C}"/>
          </ac:spMkLst>
        </pc:spChg>
      </pc:sldChg>
      <pc:sldChg chg="addSp modSp add mod">
        <pc:chgData name="伊健 杜" userId="e69aded81da48593" providerId="LiveId" clId="{9676FA14-F351-48CF-86CB-E5C5A810DBA3}" dt="2023-03-09T08:12:47.311" v="2410"/>
        <pc:sldMkLst>
          <pc:docMk/>
          <pc:sldMk cId="527251405" sldId="2506"/>
        </pc:sldMkLst>
        <pc:spChg chg="mod">
          <ac:chgData name="伊健 杜" userId="e69aded81da48593" providerId="LiveId" clId="{9676FA14-F351-48CF-86CB-E5C5A810DBA3}" dt="2023-03-09T08:12:47.311" v="2410"/>
          <ac:spMkLst>
            <pc:docMk/>
            <pc:sldMk cId="527251405" sldId="2506"/>
            <ac:spMk id="2" creationId="{10304424-DB4A-36E7-9E0D-D32A5DD0F26C}"/>
          </ac:spMkLst>
        </pc:spChg>
        <pc:spChg chg="mod">
          <ac:chgData name="伊健 杜" userId="e69aded81da48593" providerId="LiveId" clId="{9676FA14-F351-48CF-86CB-E5C5A810DBA3}" dt="2023-03-09T08:12:47.311" v="2410"/>
          <ac:spMkLst>
            <pc:docMk/>
            <pc:sldMk cId="527251405" sldId="2506"/>
            <ac:spMk id="5" creationId="{E7287B0E-EF55-E721-8EFA-9A9183C0EDF9}"/>
          </ac:spMkLst>
        </pc:spChg>
        <pc:picChg chg="add mod">
          <ac:chgData name="伊健 杜" userId="e69aded81da48593" providerId="LiveId" clId="{9676FA14-F351-48CF-86CB-E5C5A810DBA3}" dt="2023-03-09T07:51:14.929" v="2101" actId="1076"/>
          <ac:picMkLst>
            <pc:docMk/>
            <pc:sldMk cId="527251405" sldId="2506"/>
            <ac:picMk id="2050" creationId="{A1C53714-EA9B-D685-29A8-0EFEE273E4E6}"/>
          </ac:picMkLst>
        </pc:picChg>
      </pc:sldChg>
      <pc:sldChg chg="addSp delSp modSp add mod">
        <pc:chgData name="伊健 杜" userId="e69aded81da48593" providerId="LiveId" clId="{9676FA14-F351-48CF-86CB-E5C5A810DBA3}" dt="2023-03-09T08:12:47.311" v="2410"/>
        <pc:sldMkLst>
          <pc:docMk/>
          <pc:sldMk cId="2271325794" sldId="2507"/>
        </pc:sldMkLst>
        <pc:spChg chg="mod">
          <ac:chgData name="伊健 杜" userId="e69aded81da48593" providerId="LiveId" clId="{9676FA14-F351-48CF-86CB-E5C5A810DBA3}" dt="2023-03-09T08:12:47.311" v="2410"/>
          <ac:spMkLst>
            <pc:docMk/>
            <pc:sldMk cId="2271325794" sldId="2507"/>
            <ac:spMk id="2" creationId="{10304424-DB4A-36E7-9E0D-D32A5DD0F26C}"/>
          </ac:spMkLst>
        </pc:spChg>
        <pc:spChg chg="mod">
          <ac:chgData name="伊健 杜" userId="e69aded81da48593" providerId="LiveId" clId="{9676FA14-F351-48CF-86CB-E5C5A810DBA3}" dt="2023-03-09T08:12:47.311" v="2410"/>
          <ac:spMkLst>
            <pc:docMk/>
            <pc:sldMk cId="2271325794" sldId="2507"/>
            <ac:spMk id="5" creationId="{E7287B0E-EF55-E721-8EFA-9A9183C0EDF9}"/>
          </ac:spMkLst>
        </pc:spChg>
        <pc:picChg chg="del mod">
          <ac:chgData name="伊健 杜" userId="e69aded81da48593" providerId="LiveId" clId="{9676FA14-F351-48CF-86CB-E5C5A810DBA3}" dt="2023-03-09T07:51:26.122" v="2105" actId="478"/>
          <ac:picMkLst>
            <pc:docMk/>
            <pc:sldMk cId="2271325794" sldId="2507"/>
            <ac:picMk id="2050" creationId="{A1C53714-EA9B-D685-29A8-0EFEE273E4E6}"/>
          </ac:picMkLst>
        </pc:picChg>
        <pc:picChg chg="add mod">
          <ac:chgData name="伊健 杜" userId="e69aded81da48593" providerId="LiveId" clId="{9676FA14-F351-48CF-86CB-E5C5A810DBA3}" dt="2023-03-09T08:12:40.745" v="2409" actId="1076"/>
          <ac:picMkLst>
            <pc:docMk/>
            <pc:sldMk cId="2271325794" sldId="2507"/>
            <ac:picMk id="5122" creationId="{066BB952-64EB-C942-0ABE-8DEB369D9C1E}"/>
          </ac:picMkLst>
        </pc:picChg>
      </pc:sldChg>
      <pc:sldChg chg="modSp add mod">
        <pc:chgData name="伊健 杜" userId="e69aded81da48593" providerId="LiveId" clId="{9676FA14-F351-48CF-86CB-E5C5A810DBA3}" dt="2023-03-09T08:12:47.311" v="2410"/>
        <pc:sldMkLst>
          <pc:docMk/>
          <pc:sldMk cId="1524236957" sldId="2508"/>
        </pc:sldMkLst>
        <pc:spChg chg="mod">
          <ac:chgData name="伊健 杜" userId="e69aded81da48593" providerId="LiveId" clId="{9676FA14-F351-48CF-86CB-E5C5A810DBA3}" dt="2023-03-09T08:12:47.311" v="2410"/>
          <ac:spMkLst>
            <pc:docMk/>
            <pc:sldMk cId="1524236957" sldId="2508"/>
            <ac:spMk id="2" creationId="{10304424-DB4A-36E7-9E0D-D32A5DD0F26C}"/>
          </ac:spMkLst>
        </pc:spChg>
      </pc:sldChg>
      <pc:sldChg chg="modSp add mod">
        <pc:chgData name="伊健 杜" userId="e69aded81da48593" providerId="LiveId" clId="{9676FA14-F351-48CF-86CB-E5C5A810DBA3}" dt="2023-03-09T08:13:24.166" v="2443"/>
        <pc:sldMkLst>
          <pc:docMk/>
          <pc:sldMk cId="1548785704" sldId="2509"/>
        </pc:sldMkLst>
        <pc:spChg chg="mod">
          <ac:chgData name="伊健 杜" userId="e69aded81da48593" providerId="LiveId" clId="{9676FA14-F351-48CF-86CB-E5C5A810DBA3}" dt="2023-03-09T08:13:24.166" v="2443"/>
          <ac:spMkLst>
            <pc:docMk/>
            <pc:sldMk cId="1548785704" sldId="2509"/>
            <ac:spMk id="2" creationId="{10304424-DB4A-36E7-9E0D-D32A5DD0F26C}"/>
          </ac:spMkLst>
        </pc:spChg>
      </pc:sldChg>
      <pc:sldChg chg="add">
        <pc:chgData name="伊健 杜" userId="e69aded81da48593" providerId="LiveId" clId="{9676FA14-F351-48CF-86CB-E5C5A810DBA3}" dt="2023-03-09T08:22:59.733" v="2444"/>
        <pc:sldMkLst>
          <pc:docMk/>
          <pc:sldMk cId="2282525009" sldId="2510"/>
        </pc:sldMkLst>
      </pc:sldChg>
    </pc:docChg>
  </pc:docChgLst>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D80D0C52-6DC6-42E7-BB25-BE0BA5468964}"/>
    <pc:docChg chg="undo custSel addSld delSld modSld sldOrd">
      <pc:chgData name="伊健 杜" userId="e69aded81da48593" providerId="LiveId" clId="{D80D0C52-6DC6-42E7-BB25-BE0BA5468964}" dt="2023-04-27T11:05:46.662" v="4597"/>
      <pc:docMkLst>
        <pc:docMk/>
      </pc:docMkLst>
      <pc:sldChg chg="del">
        <pc:chgData name="伊健 杜" userId="e69aded81da48593" providerId="LiveId" clId="{D80D0C52-6DC6-42E7-BB25-BE0BA5468964}" dt="2023-04-27T05:37:27.265" v="0" actId="47"/>
        <pc:sldMkLst>
          <pc:docMk/>
          <pc:sldMk cId="2531784597" sldId="3070"/>
        </pc:sldMkLst>
      </pc:sldChg>
      <pc:sldChg chg="del">
        <pc:chgData name="伊健 杜" userId="e69aded81da48593" providerId="LiveId" clId="{D80D0C52-6DC6-42E7-BB25-BE0BA5468964}" dt="2023-04-27T05:37:27.265" v="0" actId="47"/>
        <pc:sldMkLst>
          <pc:docMk/>
          <pc:sldMk cId="1142995573" sldId="3087"/>
        </pc:sldMkLst>
      </pc:sldChg>
      <pc:sldChg chg="del">
        <pc:chgData name="伊健 杜" userId="e69aded81da48593" providerId="LiveId" clId="{D80D0C52-6DC6-42E7-BB25-BE0BA5468964}" dt="2023-04-27T05:37:27.265" v="0" actId="47"/>
        <pc:sldMkLst>
          <pc:docMk/>
          <pc:sldMk cId="339548982" sldId="3091"/>
        </pc:sldMkLst>
      </pc:sldChg>
      <pc:sldChg chg="del">
        <pc:chgData name="伊健 杜" userId="e69aded81da48593" providerId="LiveId" clId="{D80D0C52-6DC6-42E7-BB25-BE0BA5468964}" dt="2023-04-27T05:37:27.265" v="0" actId="47"/>
        <pc:sldMkLst>
          <pc:docMk/>
          <pc:sldMk cId="2420405008" sldId="3097"/>
        </pc:sldMkLst>
      </pc:sldChg>
      <pc:sldChg chg="del">
        <pc:chgData name="伊健 杜" userId="e69aded81da48593" providerId="LiveId" clId="{D80D0C52-6DC6-42E7-BB25-BE0BA5468964}" dt="2023-04-27T05:37:54.994" v="9" actId="47"/>
        <pc:sldMkLst>
          <pc:docMk/>
          <pc:sldMk cId="2435270238" sldId="3101"/>
        </pc:sldMkLst>
      </pc:sldChg>
      <pc:sldChg chg="del">
        <pc:chgData name="伊健 杜" userId="e69aded81da48593" providerId="LiveId" clId="{D80D0C52-6DC6-42E7-BB25-BE0BA5468964}" dt="2023-04-27T05:40:46.495" v="26" actId="47"/>
        <pc:sldMkLst>
          <pc:docMk/>
          <pc:sldMk cId="253614686" sldId="3102"/>
        </pc:sldMkLst>
      </pc:sldChg>
      <pc:sldChg chg="del">
        <pc:chgData name="伊健 杜" userId="e69aded81da48593" providerId="LiveId" clId="{D80D0C52-6DC6-42E7-BB25-BE0BA5468964}" dt="2023-04-27T05:37:54.994" v="9" actId="47"/>
        <pc:sldMkLst>
          <pc:docMk/>
          <pc:sldMk cId="3490305363" sldId="3104"/>
        </pc:sldMkLst>
      </pc:sldChg>
      <pc:sldChg chg="del">
        <pc:chgData name="伊健 杜" userId="e69aded81da48593" providerId="LiveId" clId="{D80D0C52-6DC6-42E7-BB25-BE0BA5468964}" dt="2023-04-27T05:37:54.994" v="9" actId="47"/>
        <pc:sldMkLst>
          <pc:docMk/>
          <pc:sldMk cId="1201094880" sldId="3105"/>
        </pc:sldMkLst>
      </pc:sldChg>
      <pc:sldChg chg="delSp modSp mod">
        <pc:chgData name="伊健 杜" userId="e69aded81da48593" providerId="LiveId" clId="{D80D0C52-6DC6-42E7-BB25-BE0BA5468964}" dt="2023-04-27T05:38:06.123" v="25" actId="20577"/>
        <pc:sldMkLst>
          <pc:docMk/>
          <pc:sldMk cId="1477705699" sldId="3106"/>
        </pc:sldMkLst>
        <pc:spChg chg="mod">
          <ac:chgData name="伊健 杜" userId="e69aded81da48593" providerId="LiveId" clId="{D80D0C52-6DC6-42E7-BB25-BE0BA5468964}" dt="2023-04-27T05:38:06.123" v="25" actId="20577"/>
          <ac:spMkLst>
            <pc:docMk/>
            <pc:sldMk cId="1477705699" sldId="3106"/>
            <ac:spMk id="3" creationId="{90D857A6-C700-A4CE-6C24-391DC4FBEE19}"/>
          </ac:spMkLst>
        </pc:spChg>
        <pc:spChg chg="del">
          <ac:chgData name="伊健 杜" userId="e69aded81da48593" providerId="LiveId" clId="{D80D0C52-6DC6-42E7-BB25-BE0BA5468964}" dt="2023-04-27T05:37:56.906" v="10" actId="478"/>
          <ac:spMkLst>
            <pc:docMk/>
            <pc:sldMk cId="1477705699" sldId="3106"/>
            <ac:spMk id="6" creationId="{A389587A-1C80-0902-76F0-B1A7C1FC1849}"/>
          </ac:spMkLst>
        </pc:spChg>
      </pc:sldChg>
      <pc:sldChg chg="del">
        <pc:chgData name="伊健 杜" userId="e69aded81da48593" providerId="LiveId" clId="{D80D0C52-6DC6-42E7-BB25-BE0BA5468964}" dt="2023-04-27T05:40:46.495" v="26" actId="47"/>
        <pc:sldMkLst>
          <pc:docMk/>
          <pc:sldMk cId="3778566199" sldId="3107"/>
        </pc:sldMkLst>
      </pc:sldChg>
      <pc:sldChg chg="del">
        <pc:chgData name="伊健 杜" userId="e69aded81da48593" providerId="LiveId" clId="{D80D0C52-6DC6-42E7-BB25-BE0BA5468964}" dt="2023-04-27T05:40:46.495" v="26" actId="47"/>
        <pc:sldMkLst>
          <pc:docMk/>
          <pc:sldMk cId="1223428417" sldId="3108"/>
        </pc:sldMkLst>
      </pc:sldChg>
      <pc:sldChg chg="addSp delSp modSp add del mod">
        <pc:chgData name="伊健 杜" userId="e69aded81da48593" providerId="LiveId" clId="{D80D0C52-6DC6-42E7-BB25-BE0BA5468964}" dt="2023-04-27T07:50:57.477" v="4593"/>
        <pc:sldMkLst>
          <pc:docMk/>
          <pc:sldMk cId="2051964466" sldId="3109"/>
        </pc:sldMkLst>
        <pc:spChg chg="add mod">
          <ac:chgData name="伊健 杜" userId="e69aded81da48593" providerId="LiveId" clId="{D80D0C52-6DC6-42E7-BB25-BE0BA5468964}" dt="2023-04-27T06:36:26.873" v="1996" actId="14100"/>
          <ac:spMkLst>
            <pc:docMk/>
            <pc:sldMk cId="2051964466" sldId="3109"/>
            <ac:spMk id="2" creationId="{B45ECB86-99EF-EF1A-83FD-98CB429E2B8C}"/>
          </ac:spMkLst>
        </pc:spChg>
        <pc:spChg chg="mod">
          <ac:chgData name="伊健 杜" userId="e69aded81da48593" providerId="LiveId" clId="{D80D0C52-6DC6-42E7-BB25-BE0BA5468964}" dt="2023-04-27T07:50:57.477" v="4593"/>
          <ac:spMkLst>
            <pc:docMk/>
            <pc:sldMk cId="2051964466" sldId="3109"/>
            <ac:spMk id="3" creationId="{90D857A6-C700-A4CE-6C24-391DC4FBEE19}"/>
          </ac:spMkLst>
        </pc:spChg>
        <pc:spChg chg="add mod">
          <ac:chgData name="伊健 杜" userId="e69aded81da48593" providerId="LiveId" clId="{D80D0C52-6DC6-42E7-BB25-BE0BA5468964}" dt="2023-04-27T06:36:28.349" v="1997" actId="14100"/>
          <ac:spMkLst>
            <pc:docMk/>
            <pc:sldMk cId="2051964466" sldId="3109"/>
            <ac:spMk id="4" creationId="{9838AD86-D260-DF17-3B8B-C40BF1209259}"/>
          </ac:spMkLst>
        </pc:spChg>
        <pc:spChg chg="mod">
          <ac:chgData name="伊健 杜" userId="e69aded81da48593" providerId="LiveId" clId="{D80D0C52-6DC6-42E7-BB25-BE0BA5468964}" dt="2023-04-27T07:50:57.477" v="4593"/>
          <ac:spMkLst>
            <pc:docMk/>
            <pc:sldMk cId="2051964466" sldId="3109"/>
            <ac:spMk id="6" creationId="{A389587A-1C80-0902-76F0-B1A7C1FC1849}"/>
          </ac:spMkLst>
        </pc:spChg>
        <pc:picChg chg="del">
          <ac:chgData name="伊健 杜" userId="e69aded81da48593" providerId="LiveId" clId="{D80D0C52-6DC6-42E7-BB25-BE0BA5468964}" dt="2023-04-27T06:35:43.889" v="1978" actId="478"/>
          <ac:picMkLst>
            <pc:docMk/>
            <pc:sldMk cId="2051964466" sldId="3109"/>
            <ac:picMk id="8194" creationId="{9BCE6C4A-AAA4-EEAB-9CCD-88BA7FAA4819}"/>
          </ac:picMkLst>
        </pc:picChg>
        <pc:picChg chg="del">
          <ac:chgData name="伊健 杜" userId="e69aded81da48593" providerId="LiveId" clId="{D80D0C52-6DC6-42E7-BB25-BE0BA5468964}" dt="2023-04-27T06:35:43.889" v="1978" actId="478"/>
          <ac:picMkLst>
            <pc:docMk/>
            <pc:sldMk cId="2051964466" sldId="3109"/>
            <ac:picMk id="8196" creationId="{26081031-3BB5-29F0-29FD-9B463DE9E32B}"/>
          </ac:picMkLst>
        </pc:picChg>
        <pc:picChg chg="add mod">
          <ac:chgData name="伊健 杜" userId="e69aded81da48593" providerId="LiveId" clId="{D80D0C52-6DC6-42E7-BB25-BE0BA5468964}" dt="2023-04-27T07:42:22.290" v="4472" actId="1076"/>
          <ac:picMkLst>
            <pc:docMk/>
            <pc:sldMk cId="2051964466" sldId="3109"/>
            <ac:picMk id="13314" creationId="{E9767C4F-C12A-42D0-BFE8-672C4EBDFF8B}"/>
          </ac:picMkLst>
        </pc:picChg>
      </pc:sldChg>
      <pc:sldChg chg="del">
        <pc:chgData name="伊健 杜" userId="e69aded81da48593" providerId="LiveId" clId="{D80D0C52-6DC6-42E7-BB25-BE0BA5468964}" dt="2023-04-27T05:40:46.495" v="26" actId="47"/>
        <pc:sldMkLst>
          <pc:docMk/>
          <pc:sldMk cId="3492999791" sldId="3110"/>
        </pc:sldMkLst>
      </pc:sldChg>
      <pc:sldChg chg="delSp modSp mod">
        <pc:chgData name="伊健 杜" userId="e69aded81da48593" providerId="LiveId" clId="{D80D0C52-6DC6-42E7-BB25-BE0BA5468964}" dt="2023-04-27T05:37:38.807" v="7" actId="20577"/>
        <pc:sldMkLst>
          <pc:docMk/>
          <pc:sldMk cId="1358809161" sldId="3111"/>
        </pc:sldMkLst>
        <pc:spChg chg="mod">
          <ac:chgData name="伊健 杜" userId="e69aded81da48593" providerId="LiveId" clId="{D80D0C52-6DC6-42E7-BB25-BE0BA5468964}" dt="2023-04-27T05:37:38.807" v="7" actId="20577"/>
          <ac:spMkLst>
            <pc:docMk/>
            <pc:sldMk cId="1358809161" sldId="3111"/>
            <ac:spMk id="3" creationId="{90D857A6-C700-A4CE-6C24-391DC4FBEE19}"/>
          </ac:spMkLst>
        </pc:spChg>
        <pc:spChg chg="del">
          <ac:chgData name="伊健 杜" userId="e69aded81da48593" providerId="LiveId" clId="{D80D0C52-6DC6-42E7-BB25-BE0BA5468964}" dt="2023-04-27T05:37:33.949" v="1" actId="478"/>
          <ac:spMkLst>
            <pc:docMk/>
            <pc:sldMk cId="1358809161" sldId="3111"/>
            <ac:spMk id="6" creationId="{C2BE400F-5072-43BE-1839-9E2F61835E69}"/>
          </ac:spMkLst>
        </pc:spChg>
      </pc:sldChg>
      <pc:sldChg chg="del">
        <pc:chgData name="伊健 杜" userId="e69aded81da48593" providerId="LiveId" clId="{D80D0C52-6DC6-42E7-BB25-BE0BA5468964}" dt="2023-04-27T05:37:44.251" v="8" actId="47"/>
        <pc:sldMkLst>
          <pc:docMk/>
          <pc:sldMk cId="4136756458" sldId="3112"/>
        </pc:sldMkLst>
      </pc:sldChg>
      <pc:sldChg chg="del">
        <pc:chgData name="伊健 杜" userId="e69aded81da48593" providerId="LiveId" clId="{D80D0C52-6DC6-42E7-BB25-BE0BA5468964}" dt="2023-04-27T05:37:44.251" v="8" actId="47"/>
        <pc:sldMkLst>
          <pc:docMk/>
          <pc:sldMk cId="212158445" sldId="3113"/>
        </pc:sldMkLst>
      </pc:sldChg>
      <pc:sldChg chg="del">
        <pc:chgData name="伊健 杜" userId="e69aded81da48593" providerId="LiveId" clId="{D80D0C52-6DC6-42E7-BB25-BE0BA5468964}" dt="2023-04-27T05:37:44.251" v="8" actId="47"/>
        <pc:sldMkLst>
          <pc:docMk/>
          <pc:sldMk cId="643245522" sldId="3114"/>
        </pc:sldMkLst>
      </pc:sldChg>
      <pc:sldChg chg="del">
        <pc:chgData name="伊健 杜" userId="e69aded81da48593" providerId="LiveId" clId="{D80D0C52-6DC6-42E7-BB25-BE0BA5468964}" dt="2023-04-27T05:37:44.251" v="8" actId="47"/>
        <pc:sldMkLst>
          <pc:docMk/>
          <pc:sldMk cId="233886041" sldId="3115"/>
        </pc:sldMkLst>
      </pc:sldChg>
      <pc:sldChg chg="delSp modSp mod">
        <pc:chgData name="伊健 杜" userId="e69aded81da48593" providerId="LiveId" clId="{D80D0C52-6DC6-42E7-BB25-BE0BA5468964}" dt="2023-04-27T05:40:53.158" v="37"/>
        <pc:sldMkLst>
          <pc:docMk/>
          <pc:sldMk cId="3329839471" sldId="3116"/>
        </pc:sldMkLst>
        <pc:spChg chg="mod">
          <ac:chgData name="伊健 杜" userId="e69aded81da48593" providerId="LiveId" clId="{D80D0C52-6DC6-42E7-BB25-BE0BA5468964}" dt="2023-04-27T05:40:53.158" v="37"/>
          <ac:spMkLst>
            <pc:docMk/>
            <pc:sldMk cId="3329839471" sldId="3116"/>
            <ac:spMk id="3" creationId="{90D857A6-C700-A4CE-6C24-391DC4FBEE19}"/>
          </ac:spMkLst>
        </pc:spChg>
        <pc:spChg chg="del">
          <ac:chgData name="伊健 杜" userId="e69aded81da48593" providerId="LiveId" clId="{D80D0C52-6DC6-42E7-BB25-BE0BA5468964}" dt="2023-04-27T05:40:49.849" v="27" actId="478"/>
          <ac:spMkLst>
            <pc:docMk/>
            <pc:sldMk cId="3329839471" sldId="3116"/>
            <ac:spMk id="6" creationId="{C2BE400F-5072-43BE-1839-9E2F61835E69}"/>
          </ac:spMkLst>
        </pc:spChg>
      </pc:sldChg>
      <pc:sldChg chg="del">
        <pc:chgData name="伊健 杜" userId="e69aded81da48593" providerId="LiveId" clId="{D80D0C52-6DC6-42E7-BB25-BE0BA5468964}" dt="2023-04-27T05:40:57.024" v="38" actId="47"/>
        <pc:sldMkLst>
          <pc:docMk/>
          <pc:sldMk cId="1706874109" sldId="3117"/>
        </pc:sldMkLst>
      </pc:sldChg>
      <pc:sldChg chg="del">
        <pc:chgData name="伊健 杜" userId="e69aded81da48593" providerId="LiveId" clId="{D80D0C52-6DC6-42E7-BB25-BE0BA5468964}" dt="2023-04-27T05:40:58.970" v="40" actId="47"/>
        <pc:sldMkLst>
          <pc:docMk/>
          <pc:sldMk cId="1515057194" sldId="3118"/>
        </pc:sldMkLst>
      </pc:sldChg>
      <pc:sldChg chg="delSp modSp mod">
        <pc:chgData name="伊健 杜" userId="e69aded81da48593" providerId="LiveId" clId="{D80D0C52-6DC6-42E7-BB25-BE0BA5468964}" dt="2023-04-27T05:41:07.285" v="46" actId="20577"/>
        <pc:sldMkLst>
          <pc:docMk/>
          <pc:sldMk cId="2176248519" sldId="3119"/>
        </pc:sldMkLst>
        <pc:spChg chg="mod">
          <ac:chgData name="伊健 杜" userId="e69aded81da48593" providerId="LiveId" clId="{D80D0C52-6DC6-42E7-BB25-BE0BA5468964}" dt="2023-04-27T05:41:07.285" v="46" actId="20577"/>
          <ac:spMkLst>
            <pc:docMk/>
            <pc:sldMk cId="2176248519" sldId="3119"/>
            <ac:spMk id="3" creationId="{90D857A6-C700-A4CE-6C24-391DC4FBEE19}"/>
          </ac:spMkLst>
        </pc:spChg>
        <pc:spChg chg="del">
          <ac:chgData name="伊健 杜" userId="e69aded81da48593" providerId="LiveId" clId="{D80D0C52-6DC6-42E7-BB25-BE0BA5468964}" dt="2023-04-27T05:41:04.143" v="41" actId="478"/>
          <ac:spMkLst>
            <pc:docMk/>
            <pc:sldMk cId="2176248519" sldId="3119"/>
            <ac:spMk id="6" creationId="{C2BE400F-5072-43BE-1839-9E2F61835E69}"/>
          </ac:spMkLst>
        </pc:spChg>
      </pc:sldChg>
      <pc:sldChg chg="del">
        <pc:chgData name="伊健 杜" userId="e69aded81da48593" providerId="LiveId" clId="{D80D0C52-6DC6-42E7-BB25-BE0BA5468964}" dt="2023-04-27T05:40:57.483" v="39" actId="47"/>
        <pc:sldMkLst>
          <pc:docMk/>
          <pc:sldMk cId="327813320" sldId="3120"/>
        </pc:sldMkLst>
      </pc:sldChg>
      <pc:sldChg chg="del ord">
        <pc:chgData name="伊健 杜" userId="e69aded81da48593" providerId="LiveId" clId="{D80D0C52-6DC6-42E7-BB25-BE0BA5468964}" dt="2023-04-27T05:41:10.081" v="49" actId="47"/>
        <pc:sldMkLst>
          <pc:docMk/>
          <pc:sldMk cId="1512712780" sldId="3121"/>
        </pc:sldMkLst>
      </pc:sldChg>
      <pc:sldChg chg="del">
        <pc:chgData name="伊健 杜" userId="e69aded81da48593" providerId="LiveId" clId="{D80D0C52-6DC6-42E7-BB25-BE0BA5468964}" dt="2023-04-27T05:41:12.097" v="50" actId="47"/>
        <pc:sldMkLst>
          <pc:docMk/>
          <pc:sldMk cId="1641696681" sldId="3122"/>
        </pc:sldMkLst>
      </pc:sldChg>
      <pc:sldChg chg="del">
        <pc:chgData name="伊健 杜" userId="e69aded81da48593" providerId="LiveId" clId="{D80D0C52-6DC6-42E7-BB25-BE0BA5468964}" dt="2023-04-27T05:41:13.883" v="51" actId="47"/>
        <pc:sldMkLst>
          <pc:docMk/>
          <pc:sldMk cId="4234312678" sldId="3123"/>
        </pc:sldMkLst>
      </pc:sldChg>
      <pc:sldChg chg="del">
        <pc:chgData name="伊健 杜" userId="e69aded81da48593" providerId="LiveId" clId="{D80D0C52-6DC6-42E7-BB25-BE0BA5468964}" dt="2023-04-27T05:41:14.587" v="52" actId="47"/>
        <pc:sldMkLst>
          <pc:docMk/>
          <pc:sldMk cId="1577029341" sldId="3124"/>
        </pc:sldMkLst>
      </pc:sldChg>
      <pc:sldChg chg="del">
        <pc:chgData name="伊健 杜" userId="e69aded81da48593" providerId="LiveId" clId="{D80D0C52-6DC6-42E7-BB25-BE0BA5468964}" dt="2023-04-27T05:41:15.126" v="53" actId="47"/>
        <pc:sldMkLst>
          <pc:docMk/>
          <pc:sldMk cId="1234226996" sldId="3125"/>
        </pc:sldMkLst>
      </pc:sldChg>
      <pc:sldChg chg="del">
        <pc:chgData name="伊健 杜" userId="e69aded81da48593" providerId="LiveId" clId="{D80D0C52-6DC6-42E7-BB25-BE0BA5468964}" dt="2023-04-27T05:41:15.853" v="54" actId="47"/>
        <pc:sldMkLst>
          <pc:docMk/>
          <pc:sldMk cId="3717046454" sldId="3126"/>
        </pc:sldMkLst>
      </pc:sldChg>
      <pc:sldChg chg="delSp modSp mod">
        <pc:chgData name="伊健 杜" userId="e69aded81da48593" providerId="LiveId" clId="{D80D0C52-6DC6-42E7-BB25-BE0BA5468964}" dt="2023-04-27T05:41:26.432" v="69" actId="20577"/>
        <pc:sldMkLst>
          <pc:docMk/>
          <pc:sldMk cId="3941224139" sldId="3127"/>
        </pc:sldMkLst>
        <pc:spChg chg="mod">
          <ac:chgData name="伊健 杜" userId="e69aded81da48593" providerId="LiveId" clId="{D80D0C52-6DC6-42E7-BB25-BE0BA5468964}" dt="2023-04-27T05:41:26.432" v="69" actId="20577"/>
          <ac:spMkLst>
            <pc:docMk/>
            <pc:sldMk cId="3941224139" sldId="3127"/>
            <ac:spMk id="3" creationId="{90D857A6-C700-A4CE-6C24-391DC4FBEE19}"/>
          </ac:spMkLst>
        </pc:spChg>
        <pc:spChg chg="del">
          <ac:chgData name="伊健 杜" userId="e69aded81da48593" providerId="LiveId" clId="{D80D0C52-6DC6-42E7-BB25-BE0BA5468964}" dt="2023-04-27T05:41:20.076" v="55" actId="478"/>
          <ac:spMkLst>
            <pc:docMk/>
            <pc:sldMk cId="3941224139" sldId="3127"/>
            <ac:spMk id="6" creationId="{C2BE400F-5072-43BE-1839-9E2F61835E69}"/>
          </ac:spMkLst>
        </pc:spChg>
      </pc:sldChg>
      <pc:sldChg chg="del">
        <pc:chgData name="伊健 杜" userId="e69aded81da48593" providerId="LiveId" clId="{D80D0C52-6DC6-42E7-BB25-BE0BA5468964}" dt="2023-04-27T05:41:30.627" v="70" actId="47"/>
        <pc:sldMkLst>
          <pc:docMk/>
          <pc:sldMk cId="2301717178" sldId="3128"/>
        </pc:sldMkLst>
      </pc:sldChg>
      <pc:sldChg chg="del">
        <pc:chgData name="伊健 杜" userId="e69aded81da48593" providerId="LiveId" clId="{D80D0C52-6DC6-42E7-BB25-BE0BA5468964}" dt="2023-04-27T05:41:32.130" v="71" actId="47"/>
        <pc:sldMkLst>
          <pc:docMk/>
          <pc:sldMk cId="2151352574" sldId="3129"/>
        </pc:sldMkLst>
      </pc:sldChg>
      <pc:sldChg chg="delSp modSp mod">
        <pc:chgData name="伊健 杜" userId="e69aded81da48593" providerId="LiveId" clId="{D80D0C52-6DC6-42E7-BB25-BE0BA5468964}" dt="2023-04-27T05:41:38.651" v="78" actId="20577"/>
        <pc:sldMkLst>
          <pc:docMk/>
          <pc:sldMk cId="4014247715" sldId="3130"/>
        </pc:sldMkLst>
        <pc:spChg chg="mod">
          <ac:chgData name="伊健 杜" userId="e69aded81da48593" providerId="LiveId" clId="{D80D0C52-6DC6-42E7-BB25-BE0BA5468964}" dt="2023-04-27T05:41:38.651" v="78" actId="20577"/>
          <ac:spMkLst>
            <pc:docMk/>
            <pc:sldMk cId="4014247715" sldId="3130"/>
            <ac:spMk id="3" creationId="{90D857A6-C700-A4CE-6C24-391DC4FBEE19}"/>
          </ac:spMkLst>
        </pc:spChg>
        <pc:spChg chg="del">
          <ac:chgData name="伊健 杜" userId="e69aded81da48593" providerId="LiveId" clId="{D80D0C52-6DC6-42E7-BB25-BE0BA5468964}" dt="2023-04-27T05:41:35.408" v="72" actId="478"/>
          <ac:spMkLst>
            <pc:docMk/>
            <pc:sldMk cId="4014247715" sldId="3130"/>
            <ac:spMk id="6" creationId="{C2BE400F-5072-43BE-1839-9E2F61835E69}"/>
          </ac:spMkLst>
        </pc:spChg>
      </pc:sldChg>
      <pc:sldChg chg="del">
        <pc:chgData name="伊健 杜" userId="e69aded81da48593" providerId="LiveId" clId="{D80D0C52-6DC6-42E7-BB25-BE0BA5468964}" dt="2023-04-27T05:42:08.573" v="88" actId="47"/>
        <pc:sldMkLst>
          <pc:docMk/>
          <pc:sldMk cId="3300769838" sldId="3131"/>
        </pc:sldMkLst>
      </pc:sldChg>
      <pc:sldChg chg="del">
        <pc:chgData name="伊健 杜" userId="e69aded81da48593" providerId="LiveId" clId="{D80D0C52-6DC6-42E7-BB25-BE0BA5468964}" dt="2023-04-27T05:41:42.469" v="79" actId="47"/>
        <pc:sldMkLst>
          <pc:docMk/>
          <pc:sldMk cId="1924843541" sldId="3132"/>
        </pc:sldMkLst>
      </pc:sldChg>
      <pc:sldChg chg="delSp modSp mod">
        <pc:chgData name="伊健 杜" userId="e69aded81da48593" providerId="LiveId" clId="{D80D0C52-6DC6-42E7-BB25-BE0BA5468964}" dt="2023-04-27T05:42:01.683" v="87" actId="20577"/>
        <pc:sldMkLst>
          <pc:docMk/>
          <pc:sldMk cId="2136230185" sldId="3133"/>
        </pc:sldMkLst>
        <pc:spChg chg="mod">
          <ac:chgData name="伊健 杜" userId="e69aded81da48593" providerId="LiveId" clId="{D80D0C52-6DC6-42E7-BB25-BE0BA5468964}" dt="2023-04-27T05:42:01.683" v="87" actId="20577"/>
          <ac:spMkLst>
            <pc:docMk/>
            <pc:sldMk cId="2136230185" sldId="3133"/>
            <ac:spMk id="3" creationId="{90D857A6-C700-A4CE-6C24-391DC4FBEE19}"/>
          </ac:spMkLst>
        </pc:spChg>
        <pc:spChg chg="del">
          <ac:chgData name="伊健 杜" userId="e69aded81da48593" providerId="LiveId" clId="{D80D0C52-6DC6-42E7-BB25-BE0BA5468964}" dt="2023-04-27T05:41:50.545" v="80" actId="478"/>
          <ac:spMkLst>
            <pc:docMk/>
            <pc:sldMk cId="2136230185" sldId="3133"/>
            <ac:spMk id="6" creationId="{C2BE400F-5072-43BE-1839-9E2F61835E69}"/>
          </ac:spMkLst>
        </pc:spChg>
      </pc:sldChg>
      <pc:sldChg chg="del">
        <pc:chgData name="伊健 杜" userId="e69aded81da48593" providerId="LiveId" clId="{D80D0C52-6DC6-42E7-BB25-BE0BA5468964}" dt="2023-04-27T05:42:14.023" v="89" actId="47"/>
        <pc:sldMkLst>
          <pc:docMk/>
          <pc:sldMk cId="4257433827" sldId="3134"/>
        </pc:sldMkLst>
      </pc:sldChg>
      <pc:sldChg chg="del">
        <pc:chgData name="伊健 杜" userId="e69aded81da48593" providerId="LiveId" clId="{D80D0C52-6DC6-42E7-BB25-BE0BA5468964}" dt="2023-04-27T05:42:08.573" v="88" actId="47"/>
        <pc:sldMkLst>
          <pc:docMk/>
          <pc:sldMk cId="13904374" sldId="3135"/>
        </pc:sldMkLst>
      </pc:sldChg>
      <pc:sldChg chg="delSp modSp mod">
        <pc:chgData name="伊健 杜" userId="e69aded81da48593" providerId="LiveId" clId="{D80D0C52-6DC6-42E7-BB25-BE0BA5468964}" dt="2023-04-27T05:42:25.170" v="104" actId="20577"/>
        <pc:sldMkLst>
          <pc:docMk/>
          <pc:sldMk cId="4128266314" sldId="3136"/>
        </pc:sldMkLst>
        <pc:spChg chg="mod">
          <ac:chgData name="伊健 杜" userId="e69aded81da48593" providerId="LiveId" clId="{D80D0C52-6DC6-42E7-BB25-BE0BA5468964}" dt="2023-04-27T05:42:25.170" v="104" actId="20577"/>
          <ac:spMkLst>
            <pc:docMk/>
            <pc:sldMk cId="4128266314" sldId="3136"/>
            <ac:spMk id="3" creationId="{90D857A6-C700-A4CE-6C24-391DC4FBEE19}"/>
          </ac:spMkLst>
        </pc:spChg>
        <pc:spChg chg="del">
          <ac:chgData name="伊健 杜" userId="e69aded81da48593" providerId="LiveId" clId="{D80D0C52-6DC6-42E7-BB25-BE0BA5468964}" dt="2023-04-27T05:42:20.290" v="90" actId="478"/>
          <ac:spMkLst>
            <pc:docMk/>
            <pc:sldMk cId="4128266314" sldId="3136"/>
            <ac:spMk id="6" creationId="{C2BE400F-5072-43BE-1839-9E2F61835E69}"/>
          </ac:spMkLst>
        </pc:spChg>
      </pc:sldChg>
      <pc:sldChg chg="del">
        <pc:chgData name="伊健 杜" userId="e69aded81da48593" providerId="LiveId" clId="{D80D0C52-6DC6-42E7-BB25-BE0BA5468964}" dt="2023-04-27T05:44:50.259" v="105" actId="47"/>
        <pc:sldMkLst>
          <pc:docMk/>
          <pc:sldMk cId="825403843" sldId="3137"/>
        </pc:sldMkLst>
      </pc:sldChg>
      <pc:sldChg chg="del">
        <pc:chgData name="伊健 杜" userId="e69aded81da48593" providerId="LiveId" clId="{D80D0C52-6DC6-42E7-BB25-BE0BA5468964}" dt="2023-04-27T05:44:50.259" v="105" actId="47"/>
        <pc:sldMkLst>
          <pc:docMk/>
          <pc:sldMk cId="2408576433" sldId="3138"/>
        </pc:sldMkLst>
      </pc:sldChg>
      <pc:sldChg chg="del">
        <pc:chgData name="伊健 杜" userId="e69aded81da48593" providerId="LiveId" clId="{D80D0C52-6DC6-42E7-BB25-BE0BA5468964}" dt="2023-04-27T05:44:50.259" v="105" actId="47"/>
        <pc:sldMkLst>
          <pc:docMk/>
          <pc:sldMk cId="3048741190" sldId="3139"/>
        </pc:sldMkLst>
      </pc:sldChg>
      <pc:sldChg chg="del">
        <pc:chgData name="伊健 杜" userId="e69aded81da48593" providerId="LiveId" clId="{D80D0C52-6DC6-42E7-BB25-BE0BA5468964}" dt="2023-04-27T05:44:50.259" v="105" actId="47"/>
        <pc:sldMkLst>
          <pc:docMk/>
          <pc:sldMk cId="734781424" sldId="3140"/>
        </pc:sldMkLst>
      </pc:sldChg>
      <pc:sldChg chg="del">
        <pc:chgData name="伊健 杜" userId="e69aded81da48593" providerId="LiveId" clId="{D80D0C52-6DC6-42E7-BB25-BE0BA5468964}" dt="2023-04-27T05:44:50.259" v="105" actId="47"/>
        <pc:sldMkLst>
          <pc:docMk/>
          <pc:sldMk cId="3727078612" sldId="3141"/>
        </pc:sldMkLst>
      </pc:sldChg>
      <pc:sldChg chg="del">
        <pc:chgData name="伊健 杜" userId="e69aded81da48593" providerId="LiveId" clId="{D80D0C52-6DC6-42E7-BB25-BE0BA5468964}" dt="2023-04-27T05:44:50.259" v="105" actId="47"/>
        <pc:sldMkLst>
          <pc:docMk/>
          <pc:sldMk cId="1395102743" sldId="3142"/>
        </pc:sldMkLst>
      </pc:sldChg>
      <pc:sldChg chg="del">
        <pc:chgData name="伊健 杜" userId="e69aded81da48593" providerId="LiveId" clId="{D80D0C52-6DC6-42E7-BB25-BE0BA5468964}" dt="2023-04-27T05:44:50.259" v="105" actId="47"/>
        <pc:sldMkLst>
          <pc:docMk/>
          <pc:sldMk cId="2324739600" sldId="3143"/>
        </pc:sldMkLst>
      </pc:sldChg>
      <pc:sldChg chg="del">
        <pc:chgData name="伊健 杜" userId="e69aded81da48593" providerId="LiveId" clId="{D80D0C52-6DC6-42E7-BB25-BE0BA5468964}" dt="2023-04-27T05:44:50.259" v="105" actId="47"/>
        <pc:sldMkLst>
          <pc:docMk/>
          <pc:sldMk cId="1291701163" sldId="3144"/>
        </pc:sldMkLst>
      </pc:sldChg>
      <pc:sldChg chg="del">
        <pc:chgData name="伊健 杜" userId="e69aded81da48593" providerId="LiveId" clId="{D80D0C52-6DC6-42E7-BB25-BE0BA5468964}" dt="2023-04-27T05:44:50.259" v="105" actId="47"/>
        <pc:sldMkLst>
          <pc:docMk/>
          <pc:sldMk cId="2210461211" sldId="3145"/>
        </pc:sldMkLst>
      </pc:sldChg>
      <pc:sldChg chg="del">
        <pc:chgData name="伊健 杜" userId="e69aded81da48593" providerId="LiveId" clId="{D80D0C52-6DC6-42E7-BB25-BE0BA5468964}" dt="2023-04-27T05:44:50.259" v="105" actId="47"/>
        <pc:sldMkLst>
          <pc:docMk/>
          <pc:sldMk cId="3292523304" sldId="3146"/>
        </pc:sldMkLst>
      </pc:sldChg>
      <pc:sldChg chg="del">
        <pc:chgData name="伊健 杜" userId="e69aded81da48593" providerId="LiveId" clId="{D80D0C52-6DC6-42E7-BB25-BE0BA5468964}" dt="2023-04-27T05:44:50.259" v="105" actId="47"/>
        <pc:sldMkLst>
          <pc:docMk/>
          <pc:sldMk cId="3074059869" sldId="3147"/>
        </pc:sldMkLst>
      </pc:sldChg>
      <pc:sldChg chg="del">
        <pc:chgData name="伊健 杜" userId="e69aded81da48593" providerId="LiveId" clId="{D80D0C52-6DC6-42E7-BB25-BE0BA5468964}" dt="2023-04-27T05:44:50.259" v="105" actId="47"/>
        <pc:sldMkLst>
          <pc:docMk/>
          <pc:sldMk cId="1165893426" sldId="3148"/>
        </pc:sldMkLst>
      </pc:sldChg>
      <pc:sldChg chg="delSp modSp mod">
        <pc:chgData name="伊健 杜" userId="e69aded81da48593" providerId="LiveId" clId="{D80D0C52-6DC6-42E7-BB25-BE0BA5468964}" dt="2023-04-27T07:50:57.477" v="4593"/>
        <pc:sldMkLst>
          <pc:docMk/>
          <pc:sldMk cId="2082616119" sldId="3150"/>
        </pc:sldMkLst>
        <pc:spChg chg="mod">
          <ac:chgData name="伊健 杜" userId="e69aded81da48593" providerId="LiveId" clId="{D80D0C52-6DC6-42E7-BB25-BE0BA5468964}" dt="2023-04-27T07:50:57.477" v="4593"/>
          <ac:spMkLst>
            <pc:docMk/>
            <pc:sldMk cId="2082616119" sldId="3150"/>
            <ac:spMk id="2" creationId="{B53539EB-9C46-5752-F286-0D8E863326C5}"/>
          </ac:spMkLst>
        </pc:spChg>
        <pc:spChg chg="del">
          <ac:chgData name="伊健 杜" userId="e69aded81da48593" providerId="LiveId" clId="{D80D0C52-6DC6-42E7-BB25-BE0BA5468964}" dt="2023-04-27T05:44:57.203" v="106" actId="478"/>
          <ac:spMkLst>
            <pc:docMk/>
            <pc:sldMk cId="2082616119" sldId="3150"/>
            <ac:spMk id="3" creationId="{4D1A0CA1-723A-CB59-B73C-52A287C72E38}"/>
          </ac:spMkLst>
        </pc:spChg>
        <pc:spChg chg="del">
          <ac:chgData name="伊健 杜" userId="e69aded81da48593" providerId="LiveId" clId="{D80D0C52-6DC6-42E7-BB25-BE0BA5468964}" dt="2023-04-27T05:44:57.203" v="106" actId="478"/>
          <ac:spMkLst>
            <pc:docMk/>
            <pc:sldMk cId="2082616119" sldId="3150"/>
            <ac:spMk id="4" creationId="{0CB9B4B6-23EA-9ADE-DC96-4C9F7EF7EB57}"/>
          </ac:spMkLst>
        </pc:spChg>
        <pc:spChg chg="del">
          <ac:chgData name="伊健 杜" userId="e69aded81da48593" providerId="LiveId" clId="{D80D0C52-6DC6-42E7-BB25-BE0BA5468964}" dt="2023-04-27T05:44:57.203" v="106" actId="478"/>
          <ac:spMkLst>
            <pc:docMk/>
            <pc:sldMk cId="2082616119" sldId="3150"/>
            <ac:spMk id="5" creationId="{9EDE4732-CBE4-EC94-F85E-5A3E719572F4}"/>
          </ac:spMkLst>
        </pc:spChg>
      </pc:sldChg>
      <pc:sldChg chg="modSp add mod">
        <pc:chgData name="伊健 杜" userId="e69aded81da48593" providerId="LiveId" clId="{D80D0C52-6DC6-42E7-BB25-BE0BA5468964}" dt="2023-04-27T07:50:57.477" v="4593"/>
        <pc:sldMkLst>
          <pc:docMk/>
          <pc:sldMk cId="876646205" sldId="3151"/>
        </pc:sldMkLst>
        <pc:spChg chg="mod">
          <ac:chgData name="伊健 杜" userId="e69aded81da48593" providerId="LiveId" clId="{D80D0C52-6DC6-42E7-BB25-BE0BA5468964}" dt="2023-04-27T07:50:57.477" v="4593"/>
          <ac:spMkLst>
            <pc:docMk/>
            <pc:sldMk cId="876646205" sldId="3151"/>
            <ac:spMk id="2" creationId="{B53539EB-9C46-5752-F286-0D8E863326C5}"/>
          </ac:spMkLst>
        </pc:spChg>
      </pc:sldChg>
      <pc:sldChg chg="addSp delSp modSp add mod">
        <pc:chgData name="伊健 杜" userId="e69aded81da48593" providerId="LiveId" clId="{D80D0C52-6DC6-42E7-BB25-BE0BA5468964}" dt="2023-04-27T10:36:50.973" v="4595"/>
        <pc:sldMkLst>
          <pc:docMk/>
          <pc:sldMk cId="911404076" sldId="3152"/>
        </pc:sldMkLst>
        <pc:spChg chg="mod">
          <ac:chgData name="伊健 杜" userId="e69aded81da48593" providerId="LiveId" clId="{D80D0C52-6DC6-42E7-BB25-BE0BA5468964}" dt="2023-04-27T07:50:57.477" v="4593"/>
          <ac:spMkLst>
            <pc:docMk/>
            <pc:sldMk cId="911404076" sldId="3152"/>
            <ac:spMk id="3" creationId="{90D857A6-C700-A4CE-6C24-391DC4FBEE19}"/>
          </ac:spMkLst>
        </pc:spChg>
        <pc:spChg chg="mod">
          <ac:chgData name="伊健 杜" userId="e69aded81da48593" providerId="LiveId" clId="{D80D0C52-6DC6-42E7-BB25-BE0BA5468964}" dt="2023-04-27T07:50:57.477" v="4593"/>
          <ac:spMkLst>
            <pc:docMk/>
            <pc:sldMk cId="911404076" sldId="3152"/>
            <ac:spMk id="6" creationId="{C2BE400F-5072-43BE-1839-9E2F61835E69}"/>
          </ac:spMkLst>
        </pc:spChg>
        <pc:picChg chg="del">
          <ac:chgData name="伊健 杜" userId="e69aded81da48593" providerId="LiveId" clId="{D80D0C52-6DC6-42E7-BB25-BE0BA5468964}" dt="2023-04-27T05:50:11.464" v="273" actId="478"/>
          <ac:picMkLst>
            <pc:docMk/>
            <pc:sldMk cId="911404076" sldId="3152"/>
            <ac:picMk id="1026" creationId="{13A6BEDC-08A6-D1CD-AE7C-968687DBC34E}"/>
          </ac:picMkLst>
        </pc:picChg>
        <pc:picChg chg="add mod">
          <ac:chgData name="伊健 杜" userId="e69aded81da48593" providerId="LiveId" clId="{D80D0C52-6DC6-42E7-BB25-BE0BA5468964}" dt="2023-04-27T07:39:27.722" v="4449" actId="1076"/>
          <ac:picMkLst>
            <pc:docMk/>
            <pc:sldMk cId="911404076" sldId="3152"/>
            <ac:picMk id="5122" creationId="{9AA887D2-36A7-390F-D1D5-5462E849C190}"/>
          </ac:picMkLst>
        </pc:picChg>
        <pc:inkChg chg="add">
          <ac:chgData name="伊健 杜" userId="e69aded81da48593" providerId="LiveId" clId="{D80D0C52-6DC6-42E7-BB25-BE0BA5468964}" dt="2023-04-27T10:36:50.973" v="4595"/>
          <ac:inkMkLst>
            <pc:docMk/>
            <pc:sldMk cId="911404076" sldId="3152"/>
            <ac:inkMk id="2" creationId="{DF62997C-3C51-0D5B-DFA5-89C463054CA8}"/>
          </ac:inkMkLst>
        </pc:inkChg>
      </pc:sldChg>
      <pc:sldChg chg="addSp modSp add mod">
        <pc:chgData name="伊健 杜" userId="e69aded81da48593" providerId="LiveId" clId="{D80D0C52-6DC6-42E7-BB25-BE0BA5468964}" dt="2023-04-27T07:50:57.477" v="4593"/>
        <pc:sldMkLst>
          <pc:docMk/>
          <pc:sldMk cId="2905582645" sldId="3153"/>
        </pc:sldMkLst>
        <pc:spChg chg="mod">
          <ac:chgData name="伊健 杜" userId="e69aded81da48593" providerId="LiveId" clId="{D80D0C52-6DC6-42E7-BB25-BE0BA5468964}" dt="2023-04-27T07:50:57.477" v="4593"/>
          <ac:spMkLst>
            <pc:docMk/>
            <pc:sldMk cId="2905582645" sldId="3153"/>
            <ac:spMk id="3" creationId="{90D857A6-C700-A4CE-6C24-391DC4FBEE19}"/>
          </ac:spMkLst>
        </pc:spChg>
        <pc:spChg chg="mod">
          <ac:chgData name="伊健 杜" userId="e69aded81da48593" providerId="LiveId" clId="{D80D0C52-6DC6-42E7-BB25-BE0BA5468964}" dt="2023-04-27T07:50:57.477" v="4593"/>
          <ac:spMkLst>
            <pc:docMk/>
            <pc:sldMk cId="2905582645" sldId="3153"/>
            <ac:spMk id="6" creationId="{C2BE400F-5072-43BE-1839-9E2F61835E69}"/>
          </ac:spMkLst>
        </pc:spChg>
        <pc:picChg chg="add mod">
          <ac:chgData name="伊健 杜" userId="e69aded81da48593" providerId="LiveId" clId="{D80D0C52-6DC6-42E7-BB25-BE0BA5468964}" dt="2023-04-27T07:39:39.106" v="4451" actId="1076"/>
          <ac:picMkLst>
            <pc:docMk/>
            <pc:sldMk cId="2905582645" sldId="3153"/>
            <ac:picMk id="6146" creationId="{D366EAAE-369A-6518-3282-CAAA0534910B}"/>
          </ac:picMkLst>
        </pc:picChg>
      </pc:sldChg>
      <pc:sldChg chg="modSp add mod">
        <pc:chgData name="伊健 杜" userId="e69aded81da48593" providerId="LiveId" clId="{D80D0C52-6DC6-42E7-BB25-BE0BA5468964}" dt="2023-04-27T07:50:57.477" v="4593"/>
        <pc:sldMkLst>
          <pc:docMk/>
          <pc:sldMk cId="2689608895" sldId="3154"/>
        </pc:sldMkLst>
        <pc:spChg chg="mod">
          <ac:chgData name="伊健 杜" userId="e69aded81da48593" providerId="LiveId" clId="{D80D0C52-6DC6-42E7-BB25-BE0BA5468964}" dt="2023-04-27T07:50:57.477" v="4593"/>
          <ac:spMkLst>
            <pc:docMk/>
            <pc:sldMk cId="2689608895" sldId="3154"/>
            <ac:spMk id="2" creationId="{B53539EB-9C46-5752-F286-0D8E863326C5}"/>
          </ac:spMkLst>
        </pc:spChg>
      </pc:sldChg>
      <pc:sldChg chg="addSp modSp add mod">
        <pc:chgData name="伊健 杜" userId="e69aded81da48593" providerId="LiveId" clId="{D80D0C52-6DC6-42E7-BB25-BE0BA5468964}" dt="2023-04-27T10:36:50.973" v="4595"/>
        <pc:sldMkLst>
          <pc:docMk/>
          <pc:sldMk cId="1976733856" sldId="3155"/>
        </pc:sldMkLst>
        <pc:spChg chg="mod">
          <ac:chgData name="伊健 杜" userId="e69aded81da48593" providerId="LiveId" clId="{D80D0C52-6DC6-42E7-BB25-BE0BA5468964}" dt="2023-04-27T07:50:57.477" v="4593"/>
          <ac:spMkLst>
            <pc:docMk/>
            <pc:sldMk cId="1976733856" sldId="3155"/>
            <ac:spMk id="2" creationId="{B53539EB-9C46-5752-F286-0D8E863326C5}"/>
          </ac:spMkLst>
        </pc:spChg>
        <pc:inkChg chg="add">
          <ac:chgData name="伊健 杜" userId="e69aded81da48593" providerId="LiveId" clId="{D80D0C52-6DC6-42E7-BB25-BE0BA5468964}" dt="2023-04-27T10:36:50.973" v="4595"/>
          <ac:inkMkLst>
            <pc:docMk/>
            <pc:sldMk cId="1976733856" sldId="3155"/>
            <ac:inkMk id="3" creationId="{C083BEDC-79A8-C9B2-0DD4-6833FE74813D}"/>
          </ac:inkMkLst>
        </pc:inkChg>
      </pc:sldChg>
      <pc:sldChg chg="addSp modSp add mod">
        <pc:chgData name="伊健 杜" userId="e69aded81da48593" providerId="LiveId" clId="{D80D0C52-6DC6-42E7-BB25-BE0BA5468964}" dt="2023-04-27T07:50:57.477" v="4593"/>
        <pc:sldMkLst>
          <pc:docMk/>
          <pc:sldMk cId="2124882075" sldId="3156"/>
        </pc:sldMkLst>
        <pc:spChg chg="mod">
          <ac:chgData name="伊健 杜" userId="e69aded81da48593" providerId="LiveId" clId="{D80D0C52-6DC6-42E7-BB25-BE0BA5468964}" dt="2023-04-27T07:50:57.477" v="4593"/>
          <ac:spMkLst>
            <pc:docMk/>
            <pc:sldMk cId="2124882075" sldId="3156"/>
            <ac:spMk id="3" creationId="{90D857A6-C700-A4CE-6C24-391DC4FBEE19}"/>
          </ac:spMkLst>
        </pc:spChg>
        <pc:spChg chg="mod">
          <ac:chgData name="伊健 杜" userId="e69aded81da48593" providerId="LiveId" clId="{D80D0C52-6DC6-42E7-BB25-BE0BA5468964}" dt="2023-04-27T06:12:49.696" v="909"/>
          <ac:spMkLst>
            <pc:docMk/>
            <pc:sldMk cId="2124882075" sldId="3156"/>
            <ac:spMk id="6" creationId="{C2BE400F-5072-43BE-1839-9E2F61835E69}"/>
          </ac:spMkLst>
        </pc:spChg>
        <pc:picChg chg="add mod">
          <ac:chgData name="伊健 杜" userId="e69aded81da48593" providerId="LiveId" clId="{D80D0C52-6DC6-42E7-BB25-BE0BA5468964}" dt="2023-04-27T07:39:54.350" v="4455" actId="1076"/>
          <ac:picMkLst>
            <pc:docMk/>
            <pc:sldMk cId="2124882075" sldId="3156"/>
            <ac:picMk id="7170" creationId="{65324902-22AE-98AD-395F-F9FDA52FBB44}"/>
          </ac:picMkLst>
        </pc:picChg>
      </pc:sldChg>
      <pc:sldChg chg="addSp modSp add mod">
        <pc:chgData name="伊健 杜" userId="e69aded81da48593" providerId="LiveId" clId="{D80D0C52-6DC6-42E7-BB25-BE0BA5468964}" dt="2023-04-27T07:50:57.477" v="4593"/>
        <pc:sldMkLst>
          <pc:docMk/>
          <pc:sldMk cId="2183307298" sldId="3157"/>
        </pc:sldMkLst>
        <pc:spChg chg="mod">
          <ac:chgData name="伊健 杜" userId="e69aded81da48593" providerId="LiveId" clId="{D80D0C52-6DC6-42E7-BB25-BE0BA5468964}" dt="2023-04-27T07:50:57.477" v="4593"/>
          <ac:spMkLst>
            <pc:docMk/>
            <pc:sldMk cId="2183307298" sldId="3157"/>
            <ac:spMk id="3" creationId="{90D857A6-C700-A4CE-6C24-391DC4FBEE19}"/>
          </ac:spMkLst>
        </pc:spChg>
        <pc:picChg chg="add mod">
          <ac:chgData name="伊健 杜" userId="e69aded81da48593" providerId="LiveId" clId="{D80D0C52-6DC6-42E7-BB25-BE0BA5468964}" dt="2023-04-27T07:40:17.594" v="4457" actId="1076"/>
          <ac:picMkLst>
            <pc:docMk/>
            <pc:sldMk cId="2183307298" sldId="3157"/>
            <ac:picMk id="8194" creationId="{EF9FE5A3-9313-A41D-EFC8-79DEC56C09D8}"/>
          </ac:picMkLst>
        </pc:picChg>
      </pc:sldChg>
      <pc:sldChg chg="addSp modSp add mod">
        <pc:chgData name="伊健 杜" userId="e69aded81da48593" providerId="LiveId" clId="{D80D0C52-6DC6-42E7-BB25-BE0BA5468964}" dt="2023-04-27T10:36:50.973" v="4595"/>
        <pc:sldMkLst>
          <pc:docMk/>
          <pc:sldMk cId="2205469005" sldId="3158"/>
        </pc:sldMkLst>
        <pc:spChg chg="mod">
          <ac:chgData name="伊健 杜" userId="e69aded81da48593" providerId="LiveId" clId="{D80D0C52-6DC6-42E7-BB25-BE0BA5468964}" dt="2023-04-27T07:50:57.477" v="4593"/>
          <ac:spMkLst>
            <pc:docMk/>
            <pc:sldMk cId="2205469005" sldId="3158"/>
            <ac:spMk id="2" creationId="{B53539EB-9C46-5752-F286-0D8E863326C5}"/>
          </ac:spMkLst>
        </pc:spChg>
        <pc:inkChg chg="add">
          <ac:chgData name="伊健 杜" userId="e69aded81da48593" providerId="LiveId" clId="{D80D0C52-6DC6-42E7-BB25-BE0BA5468964}" dt="2023-04-27T10:36:50.973" v="4595"/>
          <ac:inkMkLst>
            <pc:docMk/>
            <pc:sldMk cId="2205469005" sldId="3158"/>
            <ac:inkMk id="3" creationId="{49602F85-7151-56D0-858A-7BA401658FAE}"/>
          </ac:inkMkLst>
        </pc:inkChg>
      </pc:sldChg>
      <pc:sldChg chg="addSp delSp modSp add mod">
        <pc:chgData name="伊健 杜" userId="e69aded81da48593" providerId="LiveId" clId="{D80D0C52-6DC6-42E7-BB25-BE0BA5468964}" dt="2023-04-27T10:39:16.336" v="4596" actId="478"/>
        <pc:sldMkLst>
          <pc:docMk/>
          <pc:sldMk cId="1919762252" sldId="3159"/>
        </pc:sldMkLst>
        <pc:spChg chg="mod">
          <ac:chgData name="伊健 杜" userId="e69aded81da48593" providerId="LiveId" clId="{D80D0C52-6DC6-42E7-BB25-BE0BA5468964}" dt="2023-04-27T07:50:57.477" v="4593"/>
          <ac:spMkLst>
            <pc:docMk/>
            <pc:sldMk cId="1919762252" sldId="3159"/>
            <ac:spMk id="2" creationId="{B53539EB-9C46-5752-F286-0D8E863326C5}"/>
          </ac:spMkLst>
        </pc:spChg>
        <pc:inkChg chg="add del">
          <ac:chgData name="伊健 杜" userId="e69aded81da48593" providerId="LiveId" clId="{D80D0C52-6DC6-42E7-BB25-BE0BA5468964}" dt="2023-04-27T10:39:16.336" v="4596" actId="478"/>
          <ac:inkMkLst>
            <pc:docMk/>
            <pc:sldMk cId="1919762252" sldId="3159"/>
            <ac:inkMk id="3" creationId="{D3FA99BF-7A6F-FD95-FC50-FFD78EE4C1B1}"/>
          </ac:inkMkLst>
        </pc:inkChg>
      </pc:sldChg>
      <pc:sldChg chg="addSp modSp add mod">
        <pc:chgData name="伊健 杜" userId="e69aded81da48593" providerId="LiveId" clId="{D80D0C52-6DC6-42E7-BB25-BE0BA5468964}" dt="2023-04-27T07:50:57.477" v="4593"/>
        <pc:sldMkLst>
          <pc:docMk/>
          <pc:sldMk cId="76656130" sldId="3160"/>
        </pc:sldMkLst>
        <pc:spChg chg="mod">
          <ac:chgData name="伊健 杜" userId="e69aded81da48593" providerId="LiveId" clId="{D80D0C52-6DC6-42E7-BB25-BE0BA5468964}" dt="2023-04-27T07:50:57.477" v="4593"/>
          <ac:spMkLst>
            <pc:docMk/>
            <pc:sldMk cId="76656130" sldId="3160"/>
            <ac:spMk id="3" creationId="{90D857A6-C700-A4CE-6C24-391DC4FBEE19}"/>
          </ac:spMkLst>
        </pc:spChg>
        <pc:spChg chg="mod">
          <ac:chgData name="伊健 杜" userId="e69aded81da48593" providerId="LiveId" clId="{D80D0C52-6DC6-42E7-BB25-BE0BA5468964}" dt="2023-04-27T06:23:10.465" v="1302"/>
          <ac:spMkLst>
            <pc:docMk/>
            <pc:sldMk cId="76656130" sldId="3160"/>
            <ac:spMk id="6" creationId="{C2BE400F-5072-43BE-1839-9E2F61835E69}"/>
          </ac:spMkLst>
        </pc:spChg>
        <pc:picChg chg="add mod">
          <ac:chgData name="伊健 杜" userId="e69aded81da48593" providerId="LiveId" clId="{D80D0C52-6DC6-42E7-BB25-BE0BA5468964}" dt="2023-04-27T07:40:36.410" v="4460" actId="1076"/>
          <ac:picMkLst>
            <pc:docMk/>
            <pc:sldMk cId="76656130" sldId="3160"/>
            <ac:picMk id="9218" creationId="{AB802A3B-00EA-3EE1-9D59-47B6C54E98AF}"/>
          </ac:picMkLst>
        </pc:picChg>
      </pc:sldChg>
      <pc:sldChg chg="addSp modSp add mod">
        <pc:chgData name="伊健 杜" userId="e69aded81da48593" providerId="LiveId" clId="{D80D0C52-6DC6-42E7-BB25-BE0BA5468964}" dt="2023-04-27T07:50:57.477" v="4593"/>
        <pc:sldMkLst>
          <pc:docMk/>
          <pc:sldMk cId="2814263996" sldId="3161"/>
        </pc:sldMkLst>
        <pc:spChg chg="mod">
          <ac:chgData name="伊健 杜" userId="e69aded81da48593" providerId="LiveId" clId="{D80D0C52-6DC6-42E7-BB25-BE0BA5468964}" dt="2023-04-27T07:50:57.477" v="4593"/>
          <ac:spMkLst>
            <pc:docMk/>
            <pc:sldMk cId="2814263996" sldId="3161"/>
            <ac:spMk id="3" creationId="{90D857A6-C700-A4CE-6C24-391DC4FBEE19}"/>
          </ac:spMkLst>
        </pc:spChg>
        <pc:picChg chg="add mod">
          <ac:chgData name="伊健 杜" userId="e69aded81da48593" providerId="LiveId" clId="{D80D0C52-6DC6-42E7-BB25-BE0BA5468964}" dt="2023-04-27T07:41:18.406" v="4463" actId="1076"/>
          <ac:picMkLst>
            <pc:docMk/>
            <pc:sldMk cId="2814263996" sldId="3161"/>
            <ac:picMk id="10242" creationId="{3A965A01-01BB-31A1-1A3B-F7FC6F2566F7}"/>
          </ac:picMkLst>
        </pc:picChg>
      </pc:sldChg>
      <pc:sldChg chg="modSp add mod">
        <pc:chgData name="伊健 杜" userId="e69aded81da48593" providerId="LiveId" clId="{D80D0C52-6DC6-42E7-BB25-BE0BA5468964}" dt="2023-04-27T07:50:57.477" v="4593"/>
        <pc:sldMkLst>
          <pc:docMk/>
          <pc:sldMk cId="744539070" sldId="3162"/>
        </pc:sldMkLst>
        <pc:spChg chg="mod">
          <ac:chgData name="伊健 杜" userId="e69aded81da48593" providerId="LiveId" clId="{D80D0C52-6DC6-42E7-BB25-BE0BA5468964}" dt="2023-04-27T07:50:57.477" v="4593"/>
          <ac:spMkLst>
            <pc:docMk/>
            <pc:sldMk cId="744539070" sldId="3162"/>
            <ac:spMk id="2" creationId="{B53539EB-9C46-5752-F286-0D8E863326C5}"/>
          </ac:spMkLst>
        </pc:spChg>
      </pc:sldChg>
      <pc:sldChg chg="modSp add mod">
        <pc:chgData name="伊健 杜" userId="e69aded81da48593" providerId="LiveId" clId="{D80D0C52-6DC6-42E7-BB25-BE0BA5468964}" dt="2023-04-27T07:50:57.477" v="4593"/>
        <pc:sldMkLst>
          <pc:docMk/>
          <pc:sldMk cId="1847869666" sldId="3163"/>
        </pc:sldMkLst>
        <pc:spChg chg="mod">
          <ac:chgData name="伊健 杜" userId="e69aded81da48593" providerId="LiveId" clId="{D80D0C52-6DC6-42E7-BB25-BE0BA5468964}" dt="2023-04-27T07:50:57.477" v="4593"/>
          <ac:spMkLst>
            <pc:docMk/>
            <pc:sldMk cId="1847869666" sldId="3163"/>
            <ac:spMk id="2" creationId="{B53539EB-9C46-5752-F286-0D8E863326C5}"/>
          </ac:spMkLst>
        </pc:spChg>
      </pc:sldChg>
      <pc:sldChg chg="add del">
        <pc:chgData name="伊健 杜" userId="e69aded81da48593" providerId="LiveId" clId="{D80D0C52-6DC6-42E7-BB25-BE0BA5468964}" dt="2023-04-27T06:30:42.411" v="1587" actId="47"/>
        <pc:sldMkLst>
          <pc:docMk/>
          <pc:sldMk cId="2142228440" sldId="3164"/>
        </pc:sldMkLst>
      </pc:sldChg>
      <pc:sldChg chg="addSp modSp add mod">
        <pc:chgData name="伊健 杜" userId="e69aded81da48593" providerId="LiveId" clId="{D80D0C52-6DC6-42E7-BB25-BE0BA5468964}" dt="2023-04-27T07:50:57.477" v="4593"/>
        <pc:sldMkLst>
          <pc:docMk/>
          <pc:sldMk cId="2850047584" sldId="3164"/>
        </pc:sldMkLst>
        <pc:spChg chg="mod">
          <ac:chgData name="伊健 杜" userId="e69aded81da48593" providerId="LiveId" clId="{D80D0C52-6DC6-42E7-BB25-BE0BA5468964}" dt="2023-04-27T07:50:57.477" v="4593"/>
          <ac:spMkLst>
            <pc:docMk/>
            <pc:sldMk cId="2850047584" sldId="3164"/>
            <ac:spMk id="3" creationId="{90D857A6-C700-A4CE-6C24-391DC4FBEE19}"/>
          </ac:spMkLst>
        </pc:spChg>
        <pc:spChg chg="mod">
          <ac:chgData name="伊健 杜" userId="e69aded81da48593" providerId="LiveId" clId="{D80D0C52-6DC6-42E7-BB25-BE0BA5468964}" dt="2023-04-27T06:31:09.329" v="1620"/>
          <ac:spMkLst>
            <pc:docMk/>
            <pc:sldMk cId="2850047584" sldId="3164"/>
            <ac:spMk id="6" creationId="{C2BE400F-5072-43BE-1839-9E2F61835E69}"/>
          </ac:spMkLst>
        </pc:spChg>
        <pc:picChg chg="add mod">
          <ac:chgData name="伊健 杜" userId="e69aded81da48593" providerId="LiveId" clId="{D80D0C52-6DC6-42E7-BB25-BE0BA5468964}" dt="2023-04-27T07:41:39.509" v="4467" actId="1076"/>
          <ac:picMkLst>
            <pc:docMk/>
            <pc:sldMk cId="2850047584" sldId="3164"/>
            <ac:picMk id="11266" creationId="{C9540540-4716-5DD6-4B56-2229A0766C4E}"/>
          </ac:picMkLst>
        </pc:picChg>
      </pc:sldChg>
      <pc:sldChg chg="addSp modSp add mod">
        <pc:chgData name="伊健 杜" userId="e69aded81da48593" providerId="LiveId" clId="{D80D0C52-6DC6-42E7-BB25-BE0BA5468964}" dt="2023-04-27T07:50:57.477" v="4593"/>
        <pc:sldMkLst>
          <pc:docMk/>
          <pc:sldMk cId="2657432459" sldId="3165"/>
        </pc:sldMkLst>
        <pc:spChg chg="mod">
          <ac:chgData name="伊健 杜" userId="e69aded81da48593" providerId="LiveId" clId="{D80D0C52-6DC6-42E7-BB25-BE0BA5468964}" dt="2023-04-27T07:50:57.477" v="4593"/>
          <ac:spMkLst>
            <pc:docMk/>
            <pc:sldMk cId="2657432459" sldId="3165"/>
            <ac:spMk id="3" creationId="{90D857A6-C700-A4CE-6C24-391DC4FBEE19}"/>
          </ac:spMkLst>
        </pc:spChg>
        <pc:picChg chg="add mod">
          <ac:chgData name="伊健 杜" userId="e69aded81da48593" providerId="LiveId" clId="{D80D0C52-6DC6-42E7-BB25-BE0BA5468964}" dt="2023-04-27T07:42:06.982" v="4470" actId="1076"/>
          <ac:picMkLst>
            <pc:docMk/>
            <pc:sldMk cId="2657432459" sldId="3165"/>
            <ac:picMk id="12290" creationId="{CBAD3128-3D21-81F6-4DFC-DBEFAB8B6F8C}"/>
          </ac:picMkLst>
        </pc:picChg>
      </pc:sldChg>
      <pc:sldChg chg="modSp add mod">
        <pc:chgData name="伊健 杜" userId="e69aded81da48593" providerId="LiveId" clId="{D80D0C52-6DC6-42E7-BB25-BE0BA5468964}" dt="2023-04-27T07:50:57.477" v="4593"/>
        <pc:sldMkLst>
          <pc:docMk/>
          <pc:sldMk cId="3522457220" sldId="3166"/>
        </pc:sldMkLst>
        <pc:spChg chg="mod">
          <ac:chgData name="伊健 杜" userId="e69aded81da48593" providerId="LiveId" clId="{D80D0C52-6DC6-42E7-BB25-BE0BA5468964}" dt="2023-04-27T07:50:57.477" v="4593"/>
          <ac:spMkLst>
            <pc:docMk/>
            <pc:sldMk cId="3522457220" sldId="3166"/>
            <ac:spMk id="2" creationId="{B53539EB-9C46-5752-F286-0D8E863326C5}"/>
          </ac:spMkLst>
        </pc:spChg>
      </pc:sldChg>
      <pc:sldChg chg="modSp add del mod">
        <pc:chgData name="伊健 杜" userId="e69aded81da48593" providerId="LiveId" clId="{D80D0C52-6DC6-42E7-BB25-BE0BA5468964}" dt="2023-04-27T06:34:39.886" v="1932" actId="47"/>
        <pc:sldMkLst>
          <pc:docMk/>
          <pc:sldMk cId="1578450178" sldId="3167"/>
        </pc:sldMkLst>
        <pc:spChg chg="mod">
          <ac:chgData name="伊健 杜" userId="e69aded81da48593" providerId="LiveId" clId="{D80D0C52-6DC6-42E7-BB25-BE0BA5468964}" dt="2023-04-27T06:34:23.978" v="1931" actId="20577"/>
          <ac:spMkLst>
            <pc:docMk/>
            <pc:sldMk cId="1578450178" sldId="3167"/>
            <ac:spMk id="2" creationId="{B53539EB-9C46-5752-F286-0D8E863326C5}"/>
          </ac:spMkLst>
        </pc:spChg>
      </pc:sldChg>
      <pc:sldChg chg="addSp modSp add mod">
        <pc:chgData name="伊健 杜" userId="e69aded81da48593" providerId="LiveId" clId="{D80D0C52-6DC6-42E7-BB25-BE0BA5468964}" dt="2023-04-27T07:43:39.542" v="4513" actId="1076"/>
        <pc:sldMkLst>
          <pc:docMk/>
          <pc:sldMk cId="2406502180" sldId="3167"/>
        </pc:sldMkLst>
        <pc:spChg chg="mod">
          <ac:chgData name="伊健 杜" userId="e69aded81da48593" providerId="LiveId" clId="{D80D0C52-6DC6-42E7-BB25-BE0BA5468964}" dt="2023-04-27T06:51:32.990" v="2544"/>
          <ac:spMkLst>
            <pc:docMk/>
            <pc:sldMk cId="2406502180" sldId="3167"/>
            <ac:spMk id="3" creationId="{90D857A6-C700-A4CE-6C24-391DC4FBEE19}"/>
          </ac:spMkLst>
        </pc:spChg>
        <pc:spChg chg="mod">
          <ac:chgData name="伊健 杜" userId="e69aded81da48593" providerId="LiveId" clId="{D80D0C52-6DC6-42E7-BB25-BE0BA5468964}" dt="2023-04-27T06:49:20.107" v="2457"/>
          <ac:spMkLst>
            <pc:docMk/>
            <pc:sldMk cId="2406502180" sldId="3167"/>
            <ac:spMk id="6" creationId="{C2BE400F-5072-43BE-1839-9E2F61835E69}"/>
          </ac:spMkLst>
        </pc:spChg>
        <pc:picChg chg="add mod">
          <ac:chgData name="伊健 杜" userId="e69aded81da48593" providerId="LiveId" clId="{D80D0C52-6DC6-42E7-BB25-BE0BA5468964}" dt="2023-04-27T07:43:39.542" v="4513" actId="1076"/>
          <ac:picMkLst>
            <pc:docMk/>
            <pc:sldMk cId="2406502180" sldId="3167"/>
            <ac:picMk id="16386" creationId="{47DBDA77-7E03-553A-57B4-AD76BEC8043A}"/>
          </ac:picMkLst>
        </pc:picChg>
      </pc:sldChg>
      <pc:sldChg chg="addSp modSp add mod">
        <pc:chgData name="伊健 杜" userId="e69aded81da48593" providerId="LiveId" clId="{D80D0C52-6DC6-42E7-BB25-BE0BA5468964}" dt="2023-04-27T07:50:57.477" v="4593"/>
        <pc:sldMkLst>
          <pc:docMk/>
          <pc:sldMk cId="1046804164" sldId="3168"/>
        </pc:sldMkLst>
        <pc:spChg chg="mod">
          <ac:chgData name="伊健 杜" userId="e69aded81da48593" providerId="LiveId" clId="{D80D0C52-6DC6-42E7-BB25-BE0BA5468964}" dt="2023-04-27T07:50:57.477" v="4593"/>
          <ac:spMkLst>
            <pc:docMk/>
            <pc:sldMk cId="1046804164" sldId="3168"/>
            <ac:spMk id="3" creationId="{90D857A6-C700-A4CE-6C24-391DC4FBEE19}"/>
          </ac:spMkLst>
        </pc:spChg>
        <pc:spChg chg="mod">
          <ac:chgData name="伊健 杜" userId="e69aded81da48593" providerId="LiveId" clId="{D80D0C52-6DC6-42E7-BB25-BE0BA5468964}" dt="2023-04-27T07:50:57.477" v="4593"/>
          <ac:spMkLst>
            <pc:docMk/>
            <pc:sldMk cId="1046804164" sldId="3168"/>
            <ac:spMk id="6" creationId="{A389587A-1C80-0902-76F0-B1A7C1FC1849}"/>
          </ac:spMkLst>
        </pc:spChg>
        <pc:picChg chg="add mod">
          <ac:chgData name="伊健 杜" userId="e69aded81da48593" providerId="LiveId" clId="{D80D0C52-6DC6-42E7-BB25-BE0BA5468964}" dt="2023-04-27T07:42:40.944" v="4474" actId="1076"/>
          <ac:picMkLst>
            <pc:docMk/>
            <pc:sldMk cId="1046804164" sldId="3168"/>
            <ac:picMk id="5" creationId="{413B2873-7D4A-479F-4F93-3D01B16D6D21}"/>
          </ac:picMkLst>
        </pc:picChg>
      </pc:sldChg>
      <pc:sldChg chg="addSp modSp add mod">
        <pc:chgData name="伊健 杜" userId="e69aded81da48593" providerId="LiveId" clId="{D80D0C52-6DC6-42E7-BB25-BE0BA5468964}" dt="2023-04-27T07:50:57.477" v="4593"/>
        <pc:sldMkLst>
          <pc:docMk/>
          <pc:sldMk cId="1030359026" sldId="3169"/>
        </pc:sldMkLst>
        <pc:spChg chg="mod">
          <ac:chgData name="伊健 杜" userId="e69aded81da48593" providerId="LiveId" clId="{D80D0C52-6DC6-42E7-BB25-BE0BA5468964}" dt="2023-04-27T07:50:57.477" v="4593"/>
          <ac:spMkLst>
            <pc:docMk/>
            <pc:sldMk cId="1030359026" sldId="3169"/>
            <ac:spMk id="3" creationId="{90D857A6-C700-A4CE-6C24-391DC4FBEE19}"/>
          </ac:spMkLst>
        </pc:spChg>
        <pc:spChg chg="mod">
          <ac:chgData name="伊健 杜" userId="e69aded81da48593" providerId="LiveId" clId="{D80D0C52-6DC6-42E7-BB25-BE0BA5468964}" dt="2023-04-27T07:50:57.477" v="4593"/>
          <ac:spMkLst>
            <pc:docMk/>
            <pc:sldMk cId="1030359026" sldId="3169"/>
            <ac:spMk id="6" creationId="{A389587A-1C80-0902-76F0-B1A7C1FC1849}"/>
          </ac:spMkLst>
        </pc:spChg>
        <pc:picChg chg="add mod">
          <ac:chgData name="伊健 杜" userId="e69aded81da48593" providerId="LiveId" clId="{D80D0C52-6DC6-42E7-BB25-BE0BA5468964}" dt="2023-04-27T07:42:58.340" v="4479" actId="1076"/>
          <ac:picMkLst>
            <pc:docMk/>
            <pc:sldMk cId="1030359026" sldId="3169"/>
            <ac:picMk id="14338" creationId="{88B97941-6594-2EA1-16AB-76E86CD04895}"/>
          </ac:picMkLst>
        </pc:picChg>
      </pc:sldChg>
      <pc:sldChg chg="addSp modSp add mod">
        <pc:chgData name="伊健 杜" userId="e69aded81da48593" providerId="LiveId" clId="{D80D0C52-6DC6-42E7-BB25-BE0BA5468964}" dt="2023-04-27T08:55:51.200" v="4594" actId="20578"/>
        <pc:sldMkLst>
          <pc:docMk/>
          <pc:sldMk cId="3592927484" sldId="3170"/>
        </pc:sldMkLst>
        <pc:spChg chg="mod">
          <ac:chgData name="伊健 杜" userId="e69aded81da48593" providerId="LiveId" clId="{D80D0C52-6DC6-42E7-BB25-BE0BA5468964}" dt="2023-04-27T08:55:51.200" v="4594" actId="20578"/>
          <ac:spMkLst>
            <pc:docMk/>
            <pc:sldMk cId="3592927484" sldId="3170"/>
            <ac:spMk id="2" creationId="{B53539EB-9C46-5752-F286-0D8E863326C5}"/>
          </ac:spMkLst>
        </pc:spChg>
        <pc:spChg chg="add mod">
          <ac:chgData name="伊健 杜" userId="e69aded81da48593" providerId="LiveId" clId="{D80D0C52-6DC6-42E7-BB25-BE0BA5468964}" dt="2023-04-27T07:50:57.477" v="4593"/>
          <ac:spMkLst>
            <pc:docMk/>
            <pc:sldMk cId="3592927484" sldId="3170"/>
            <ac:spMk id="3" creationId="{4FBBBFCE-BAA1-E260-18B3-9758D93E7621}"/>
          </ac:spMkLst>
        </pc:spChg>
      </pc:sldChg>
      <pc:sldChg chg="modSp add mod">
        <pc:chgData name="伊健 杜" userId="e69aded81da48593" providerId="LiveId" clId="{D80D0C52-6DC6-42E7-BB25-BE0BA5468964}" dt="2023-04-27T07:50:57.477" v="4593"/>
        <pc:sldMkLst>
          <pc:docMk/>
          <pc:sldMk cId="1493900939" sldId="3171"/>
        </pc:sldMkLst>
        <pc:spChg chg="mod">
          <ac:chgData name="伊健 杜" userId="e69aded81da48593" providerId="LiveId" clId="{D80D0C52-6DC6-42E7-BB25-BE0BA5468964}" dt="2023-04-27T07:50:57.477" v="4593"/>
          <ac:spMkLst>
            <pc:docMk/>
            <pc:sldMk cId="1493900939" sldId="3171"/>
            <ac:spMk id="2" creationId="{B53539EB-9C46-5752-F286-0D8E863326C5}"/>
          </ac:spMkLst>
        </pc:spChg>
        <pc:spChg chg="mod">
          <ac:chgData name="伊健 杜" userId="e69aded81da48593" providerId="LiveId" clId="{D80D0C52-6DC6-42E7-BB25-BE0BA5468964}" dt="2023-04-27T07:50:57.477" v="4593"/>
          <ac:spMkLst>
            <pc:docMk/>
            <pc:sldMk cId="1493900939" sldId="3171"/>
            <ac:spMk id="3" creationId="{4FBBBFCE-BAA1-E260-18B3-9758D93E7621}"/>
          </ac:spMkLst>
        </pc:spChg>
      </pc:sldChg>
      <pc:sldChg chg="modSp add mod">
        <pc:chgData name="伊健 杜" userId="e69aded81da48593" providerId="LiveId" clId="{D80D0C52-6DC6-42E7-BB25-BE0BA5468964}" dt="2023-04-27T07:50:57.477" v="4593"/>
        <pc:sldMkLst>
          <pc:docMk/>
          <pc:sldMk cId="2883148704" sldId="3172"/>
        </pc:sldMkLst>
        <pc:spChg chg="mod">
          <ac:chgData name="伊健 杜" userId="e69aded81da48593" providerId="LiveId" clId="{D80D0C52-6DC6-42E7-BB25-BE0BA5468964}" dt="2023-04-27T07:50:57.477" v="4593"/>
          <ac:spMkLst>
            <pc:docMk/>
            <pc:sldMk cId="2883148704" sldId="3172"/>
            <ac:spMk id="2" creationId="{B53539EB-9C46-5752-F286-0D8E863326C5}"/>
          </ac:spMkLst>
        </pc:spChg>
        <pc:spChg chg="mod">
          <ac:chgData name="伊健 杜" userId="e69aded81da48593" providerId="LiveId" clId="{D80D0C52-6DC6-42E7-BB25-BE0BA5468964}" dt="2023-04-27T07:50:57.477" v="4593"/>
          <ac:spMkLst>
            <pc:docMk/>
            <pc:sldMk cId="2883148704" sldId="3172"/>
            <ac:spMk id="3" creationId="{4FBBBFCE-BAA1-E260-18B3-9758D93E7621}"/>
          </ac:spMkLst>
        </pc:spChg>
      </pc:sldChg>
      <pc:sldChg chg="modSp add mod">
        <pc:chgData name="伊健 杜" userId="e69aded81da48593" providerId="LiveId" clId="{D80D0C52-6DC6-42E7-BB25-BE0BA5468964}" dt="2023-04-27T07:50:57.477" v="4593"/>
        <pc:sldMkLst>
          <pc:docMk/>
          <pc:sldMk cId="2132746284" sldId="3173"/>
        </pc:sldMkLst>
        <pc:spChg chg="mod">
          <ac:chgData name="伊健 杜" userId="e69aded81da48593" providerId="LiveId" clId="{D80D0C52-6DC6-42E7-BB25-BE0BA5468964}" dt="2023-04-27T07:50:57.477" v="4593"/>
          <ac:spMkLst>
            <pc:docMk/>
            <pc:sldMk cId="2132746284" sldId="3173"/>
            <ac:spMk id="2" creationId="{B53539EB-9C46-5752-F286-0D8E863326C5}"/>
          </ac:spMkLst>
        </pc:spChg>
      </pc:sldChg>
      <pc:sldChg chg="add del">
        <pc:chgData name="伊健 杜" userId="e69aded81da48593" providerId="LiveId" clId="{D80D0C52-6DC6-42E7-BB25-BE0BA5468964}" dt="2023-04-27T06:51:39.629" v="2546" actId="47"/>
        <pc:sldMkLst>
          <pc:docMk/>
          <pc:sldMk cId="2933352906" sldId="3173"/>
        </pc:sldMkLst>
      </pc:sldChg>
      <pc:sldChg chg="addSp modSp add mod">
        <pc:chgData name="伊健 杜" userId="e69aded81da48593" providerId="LiveId" clId="{D80D0C52-6DC6-42E7-BB25-BE0BA5468964}" dt="2023-04-27T07:50:57.477" v="4593"/>
        <pc:sldMkLst>
          <pc:docMk/>
          <pc:sldMk cId="2703140561" sldId="3174"/>
        </pc:sldMkLst>
        <pc:spChg chg="mod">
          <ac:chgData name="伊健 杜" userId="e69aded81da48593" providerId="LiveId" clId="{D80D0C52-6DC6-42E7-BB25-BE0BA5468964}" dt="2023-04-27T07:50:57.477" v="4593"/>
          <ac:spMkLst>
            <pc:docMk/>
            <pc:sldMk cId="2703140561" sldId="3174"/>
            <ac:spMk id="3" creationId="{90D857A6-C700-A4CE-6C24-391DC4FBEE19}"/>
          </ac:spMkLst>
        </pc:spChg>
        <pc:spChg chg="mod">
          <ac:chgData name="伊健 杜" userId="e69aded81da48593" providerId="LiveId" clId="{D80D0C52-6DC6-42E7-BB25-BE0BA5468964}" dt="2023-04-27T06:53:47.109" v="2596"/>
          <ac:spMkLst>
            <pc:docMk/>
            <pc:sldMk cId="2703140561" sldId="3174"/>
            <ac:spMk id="6" creationId="{C2BE400F-5072-43BE-1839-9E2F61835E69}"/>
          </ac:spMkLst>
        </pc:spChg>
        <pc:picChg chg="add mod">
          <ac:chgData name="伊健 杜" userId="e69aded81da48593" providerId="LiveId" clId="{D80D0C52-6DC6-42E7-BB25-BE0BA5468964}" dt="2023-04-27T07:44:10.889" v="4520" actId="1076"/>
          <ac:picMkLst>
            <pc:docMk/>
            <pc:sldMk cId="2703140561" sldId="3174"/>
            <ac:picMk id="17410" creationId="{0AB14471-A965-3573-401C-7C0DCD917074}"/>
          </ac:picMkLst>
        </pc:picChg>
        <pc:picChg chg="add mod">
          <ac:chgData name="伊健 杜" userId="e69aded81da48593" providerId="LiveId" clId="{D80D0C52-6DC6-42E7-BB25-BE0BA5468964}" dt="2023-04-27T07:44:14.238" v="4523" actId="1076"/>
          <ac:picMkLst>
            <pc:docMk/>
            <pc:sldMk cId="2703140561" sldId="3174"/>
            <ac:picMk id="17412" creationId="{FDBB7D17-9E88-BB1F-E0D9-B48B722B9718}"/>
          </ac:picMkLst>
        </pc:picChg>
      </pc:sldChg>
      <pc:sldChg chg="addSp modSp add mod">
        <pc:chgData name="伊健 杜" userId="e69aded81da48593" providerId="LiveId" clId="{D80D0C52-6DC6-42E7-BB25-BE0BA5468964}" dt="2023-04-27T07:50:57.477" v="4593"/>
        <pc:sldMkLst>
          <pc:docMk/>
          <pc:sldMk cId="953018823" sldId="3175"/>
        </pc:sldMkLst>
        <pc:spChg chg="mod">
          <ac:chgData name="伊健 杜" userId="e69aded81da48593" providerId="LiveId" clId="{D80D0C52-6DC6-42E7-BB25-BE0BA5468964}" dt="2023-04-27T07:50:57.477" v="4593"/>
          <ac:spMkLst>
            <pc:docMk/>
            <pc:sldMk cId="953018823" sldId="3175"/>
            <ac:spMk id="3" creationId="{90D857A6-C700-A4CE-6C24-391DC4FBEE19}"/>
          </ac:spMkLst>
        </pc:spChg>
        <pc:spChg chg="mod">
          <ac:chgData name="伊健 杜" userId="e69aded81da48593" providerId="LiveId" clId="{D80D0C52-6DC6-42E7-BB25-BE0BA5468964}" dt="2023-04-27T07:44:52.057" v="4528" actId="1076"/>
          <ac:spMkLst>
            <pc:docMk/>
            <pc:sldMk cId="953018823" sldId="3175"/>
            <ac:spMk id="6" creationId="{C2BE400F-5072-43BE-1839-9E2F61835E69}"/>
          </ac:spMkLst>
        </pc:spChg>
        <pc:picChg chg="add mod">
          <ac:chgData name="伊健 杜" userId="e69aded81da48593" providerId="LiveId" clId="{D80D0C52-6DC6-42E7-BB25-BE0BA5468964}" dt="2023-04-27T07:44:48.612" v="4527" actId="1076"/>
          <ac:picMkLst>
            <pc:docMk/>
            <pc:sldMk cId="953018823" sldId="3175"/>
            <ac:picMk id="18434" creationId="{DD2948FC-1FA1-9203-41D2-E16D55C831D3}"/>
          </ac:picMkLst>
        </pc:picChg>
      </pc:sldChg>
      <pc:sldChg chg="modSp add mod">
        <pc:chgData name="伊健 杜" userId="e69aded81da48593" providerId="LiveId" clId="{D80D0C52-6DC6-42E7-BB25-BE0BA5468964}" dt="2023-04-27T07:50:57.477" v="4593"/>
        <pc:sldMkLst>
          <pc:docMk/>
          <pc:sldMk cId="2572993419" sldId="3176"/>
        </pc:sldMkLst>
        <pc:spChg chg="mod">
          <ac:chgData name="伊健 杜" userId="e69aded81da48593" providerId="LiveId" clId="{D80D0C52-6DC6-42E7-BB25-BE0BA5468964}" dt="2023-04-27T07:50:57.477" v="4593"/>
          <ac:spMkLst>
            <pc:docMk/>
            <pc:sldMk cId="2572993419" sldId="3176"/>
            <ac:spMk id="2" creationId="{B53539EB-9C46-5752-F286-0D8E863326C5}"/>
          </ac:spMkLst>
        </pc:spChg>
      </pc:sldChg>
      <pc:sldChg chg="modSp add mod ord">
        <pc:chgData name="伊健 杜" userId="e69aded81da48593" providerId="LiveId" clId="{D80D0C52-6DC6-42E7-BB25-BE0BA5468964}" dt="2023-04-27T07:50:57.477" v="4593"/>
        <pc:sldMkLst>
          <pc:docMk/>
          <pc:sldMk cId="810411233" sldId="3177"/>
        </pc:sldMkLst>
        <pc:spChg chg="mod">
          <ac:chgData name="伊健 杜" userId="e69aded81da48593" providerId="LiveId" clId="{D80D0C52-6DC6-42E7-BB25-BE0BA5468964}" dt="2023-04-27T07:50:57.477" v="4593"/>
          <ac:spMkLst>
            <pc:docMk/>
            <pc:sldMk cId="810411233" sldId="3177"/>
            <ac:spMk id="2" creationId="{B53539EB-9C46-5752-F286-0D8E863326C5}"/>
          </ac:spMkLst>
        </pc:spChg>
      </pc:sldChg>
      <pc:sldChg chg="add del">
        <pc:chgData name="伊健 杜" userId="e69aded81da48593" providerId="LiveId" clId="{D80D0C52-6DC6-42E7-BB25-BE0BA5468964}" dt="2023-04-27T06:56:46.814" v="2770" actId="47"/>
        <pc:sldMkLst>
          <pc:docMk/>
          <pc:sldMk cId="146179817" sldId="3178"/>
        </pc:sldMkLst>
      </pc:sldChg>
      <pc:sldChg chg="addSp delSp modSp add mod">
        <pc:chgData name="伊健 杜" userId="e69aded81da48593" providerId="LiveId" clId="{D80D0C52-6DC6-42E7-BB25-BE0BA5468964}" dt="2023-04-27T11:05:46.662" v="4597"/>
        <pc:sldMkLst>
          <pc:docMk/>
          <pc:sldMk cId="262841088" sldId="3178"/>
        </pc:sldMkLst>
        <pc:spChg chg="mod">
          <ac:chgData name="伊健 杜" userId="e69aded81da48593" providerId="LiveId" clId="{D80D0C52-6DC6-42E7-BB25-BE0BA5468964}" dt="2023-04-27T07:50:57.477" v="4593"/>
          <ac:spMkLst>
            <pc:docMk/>
            <pc:sldMk cId="262841088" sldId="3178"/>
            <ac:spMk id="3" creationId="{90D857A6-C700-A4CE-6C24-391DC4FBEE19}"/>
          </ac:spMkLst>
        </pc:spChg>
        <pc:picChg chg="add">
          <ac:chgData name="伊健 杜" userId="e69aded81da48593" providerId="LiveId" clId="{D80D0C52-6DC6-42E7-BB25-BE0BA5468964}" dt="2023-04-27T11:05:46.662" v="4597"/>
          <ac:picMkLst>
            <pc:docMk/>
            <pc:sldMk cId="262841088" sldId="3178"/>
            <ac:picMk id="1026" creationId="{87319E67-5740-125A-4912-CB44E2FB9528}"/>
          </ac:picMkLst>
        </pc:picChg>
        <pc:picChg chg="add del mod">
          <ac:chgData name="伊健 杜" userId="e69aded81da48593" providerId="LiveId" clId="{D80D0C52-6DC6-42E7-BB25-BE0BA5468964}" dt="2023-04-27T07:45:39.010" v="4548" actId="478"/>
          <ac:picMkLst>
            <pc:docMk/>
            <pc:sldMk cId="262841088" sldId="3178"/>
            <ac:picMk id="19458" creationId="{99B24A26-5061-9CBF-6838-AA16F5F69FF7}"/>
          </ac:picMkLst>
        </pc:picChg>
        <pc:picChg chg="add mod">
          <ac:chgData name="伊健 杜" userId="e69aded81da48593" providerId="LiveId" clId="{D80D0C52-6DC6-42E7-BB25-BE0BA5468964}" dt="2023-04-27T07:45:42.946" v="4551" actId="1076"/>
          <ac:picMkLst>
            <pc:docMk/>
            <pc:sldMk cId="262841088" sldId="3178"/>
            <ac:picMk id="19460" creationId="{31A51298-A746-1D99-A23F-C3C06B192DC0}"/>
          </ac:picMkLst>
        </pc:picChg>
      </pc:sldChg>
      <pc:sldChg chg="addSp modSp add mod">
        <pc:chgData name="伊健 杜" userId="e69aded81da48593" providerId="LiveId" clId="{D80D0C52-6DC6-42E7-BB25-BE0BA5468964}" dt="2023-04-27T07:50:57.477" v="4593"/>
        <pc:sldMkLst>
          <pc:docMk/>
          <pc:sldMk cId="3347385351" sldId="3179"/>
        </pc:sldMkLst>
        <pc:spChg chg="mod">
          <ac:chgData name="伊健 杜" userId="e69aded81da48593" providerId="LiveId" clId="{D80D0C52-6DC6-42E7-BB25-BE0BA5468964}" dt="2023-04-27T07:50:57.477" v="4593"/>
          <ac:spMkLst>
            <pc:docMk/>
            <pc:sldMk cId="3347385351" sldId="3179"/>
            <ac:spMk id="3" creationId="{90D857A6-C700-A4CE-6C24-391DC4FBEE19}"/>
          </ac:spMkLst>
        </pc:spChg>
        <pc:spChg chg="mod">
          <ac:chgData name="伊健 杜" userId="e69aded81da48593" providerId="LiveId" clId="{D80D0C52-6DC6-42E7-BB25-BE0BA5468964}" dt="2023-04-27T07:50:57.477" v="4593"/>
          <ac:spMkLst>
            <pc:docMk/>
            <pc:sldMk cId="3347385351" sldId="3179"/>
            <ac:spMk id="6" creationId="{C2BE400F-5072-43BE-1839-9E2F61835E69}"/>
          </ac:spMkLst>
        </pc:spChg>
        <pc:picChg chg="add mod">
          <ac:chgData name="伊健 杜" userId="e69aded81da48593" providerId="LiveId" clId="{D80D0C52-6DC6-42E7-BB25-BE0BA5468964}" dt="2023-04-27T07:46:13.331" v="4555" actId="1076"/>
          <ac:picMkLst>
            <pc:docMk/>
            <pc:sldMk cId="3347385351" sldId="3179"/>
            <ac:picMk id="20482" creationId="{584EC2BA-F99A-F4B9-CF3E-F0B24D1A6E51}"/>
          </ac:picMkLst>
        </pc:picChg>
      </pc:sldChg>
      <pc:sldChg chg="add del">
        <pc:chgData name="伊健 杜" userId="e69aded81da48593" providerId="LiveId" clId="{D80D0C52-6DC6-42E7-BB25-BE0BA5468964}" dt="2023-04-27T07:01:49.813" v="3019" actId="47"/>
        <pc:sldMkLst>
          <pc:docMk/>
          <pc:sldMk cId="925377632" sldId="3180"/>
        </pc:sldMkLst>
      </pc:sldChg>
      <pc:sldChg chg="modSp add mod">
        <pc:chgData name="伊健 杜" userId="e69aded81da48593" providerId="LiveId" clId="{D80D0C52-6DC6-42E7-BB25-BE0BA5468964}" dt="2023-04-27T07:50:57.477" v="4593"/>
        <pc:sldMkLst>
          <pc:docMk/>
          <pc:sldMk cId="1638673041" sldId="3180"/>
        </pc:sldMkLst>
        <pc:spChg chg="mod">
          <ac:chgData name="伊健 杜" userId="e69aded81da48593" providerId="LiveId" clId="{D80D0C52-6DC6-42E7-BB25-BE0BA5468964}" dt="2023-04-27T07:50:57.477" v="4593"/>
          <ac:spMkLst>
            <pc:docMk/>
            <pc:sldMk cId="1638673041" sldId="3180"/>
            <ac:spMk id="2" creationId="{B53539EB-9C46-5752-F286-0D8E863326C5}"/>
          </ac:spMkLst>
        </pc:spChg>
      </pc:sldChg>
      <pc:sldChg chg="addSp modSp add mod">
        <pc:chgData name="伊健 杜" userId="e69aded81da48593" providerId="LiveId" clId="{D80D0C52-6DC6-42E7-BB25-BE0BA5468964}" dt="2023-04-27T07:46:50.838" v="4558" actId="1076"/>
        <pc:sldMkLst>
          <pc:docMk/>
          <pc:sldMk cId="1633526674" sldId="3181"/>
        </pc:sldMkLst>
        <pc:spChg chg="mod">
          <ac:chgData name="伊健 杜" userId="e69aded81da48593" providerId="LiveId" clId="{D80D0C52-6DC6-42E7-BB25-BE0BA5468964}" dt="2023-04-27T07:04:56.937" v="3202" actId="20577"/>
          <ac:spMkLst>
            <pc:docMk/>
            <pc:sldMk cId="1633526674" sldId="3181"/>
            <ac:spMk id="3" creationId="{90D857A6-C700-A4CE-6C24-391DC4FBEE19}"/>
          </ac:spMkLst>
        </pc:spChg>
        <pc:spChg chg="mod">
          <ac:chgData name="伊健 杜" userId="e69aded81da48593" providerId="LiveId" clId="{D80D0C52-6DC6-42E7-BB25-BE0BA5468964}" dt="2023-04-27T07:03:13.789" v="3108"/>
          <ac:spMkLst>
            <pc:docMk/>
            <pc:sldMk cId="1633526674" sldId="3181"/>
            <ac:spMk id="6" creationId="{C2BE400F-5072-43BE-1839-9E2F61835E69}"/>
          </ac:spMkLst>
        </pc:spChg>
        <pc:picChg chg="add mod">
          <ac:chgData name="伊健 杜" userId="e69aded81da48593" providerId="LiveId" clId="{D80D0C52-6DC6-42E7-BB25-BE0BA5468964}" dt="2023-04-27T07:46:50.838" v="4558" actId="1076"/>
          <ac:picMkLst>
            <pc:docMk/>
            <pc:sldMk cId="1633526674" sldId="3181"/>
            <ac:picMk id="21506" creationId="{8559994C-4E2A-C836-BAF8-390FF1411E40}"/>
          </ac:picMkLst>
        </pc:picChg>
      </pc:sldChg>
      <pc:sldChg chg="addSp modSp add mod">
        <pc:chgData name="伊健 杜" userId="e69aded81da48593" providerId="LiveId" clId="{D80D0C52-6DC6-42E7-BB25-BE0BA5468964}" dt="2023-04-27T07:50:57.477" v="4593"/>
        <pc:sldMkLst>
          <pc:docMk/>
          <pc:sldMk cId="3853349381" sldId="3182"/>
        </pc:sldMkLst>
        <pc:spChg chg="mod">
          <ac:chgData name="伊健 杜" userId="e69aded81da48593" providerId="LiveId" clId="{D80D0C52-6DC6-42E7-BB25-BE0BA5468964}" dt="2023-04-27T07:50:57.477" v="4593"/>
          <ac:spMkLst>
            <pc:docMk/>
            <pc:sldMk cId="3853349381" sldId="3182"/>
            <ac:spMk id="3" creationId="{90D857A6-C700-A4CE-6C24-391DC4FBEE19}"/>
          </ac:spMkLst>
        </pc:spChg>
        <pc:picChg chg="add mod">
          <ac:chgData name="伊健 杜" userId="e69aded81da48593" providerId="LiveId" clId="{D80D0C52-6DC6-42E7-BB25-BE0BA5468964}" dt="2023-04-27T07:47:08.250" v="4561" actId="1076"/>
          <ac:picMkLst>
            <pc:docMk/>
            <pc:sldMk cId="3853349381" sldId="3182"/>
            <ac:picMk id="22530" creationId="{FA90840E-9D48-40A1-E3D9-8A3AA943A35A}"/>
          </ac:picMkLst>
        </pc:picChg>
      </pc:sldChg>
      <pc:sldChg chg="modSp add mod">
        <pc:chgData name="伊健 杜" userId="e69aded81da48593" providerId="LiveId" clId="{D80D0C52-6DC6-42E7-BB25-BE0BA5468964}" dt="2023-04-27T07:50:57.477" v="4593"/>
        <pc:sldMkLst>
          <pc:docMk/>
          <pc:sldMk cId="2178804985" sldId="3183"/>
        </pc:sldMkLst>
        <pc:spChg chg="mod">
          <ac:chgData name="伊健 杜" userId="e69aded81da48593" providerId="LiveId" clId="{D80D0C52-6DC6-42E7-BB25-BE0BA5468964}" dt="2023-04-27T07:50:57.477" v="4593"/>
          <ac:spMkLst>
            <pc:docMk/>
            <pc:sldMk cId="2178804985" sldId="3183"/>
            <ac:spMk id="2" creationId="{B53539EB-9C46-5752-F286-0D8E863326C5}"/>
          </ac:spMkLst>
        </pc:spChg>
      </pc:sldChg>
      <pc:sldChg chg="modSp add mod">
        <pc:chgData name="伊健 杜" userId="e69aded81da48593" providerId="LiveId" clId="{D80D0C52-6DC6-42E7-BB25-BE0BA5468964}" dt="2023-04-27T07:50:57.477" v="4593"/>
        <pc:sldMkLst>
          <pc:docMk/>
          <pc:sldMk cId="3240831857" sldId="3184"/>
        </pc:sldMkLst>
        <pc:spChg chg="mod">
          <ac:chgData name="伊健 杜" userId="e69aded81da48593" providerId="LiveId" clId="{D80D0C52-6DC6-42E7-BB25-BE0BA5468964}" dt="2023-04-27T07:50:57.477" v="4593"/>
          <ac:spMkLst>
            <pc:docMk/>
            <pc:sldMk cId="3240831857" sldId="3184"/>
            <ac:spMk id="2" creationId="{B53539EB-9C46-5752-F286-0D8E863326C5}"/>
          </ac:spMkLst>
        </pc:spChg>
      </pc:sldChg>
      <pc:sldChg chg="addSp modSp add mod">
        <pc:chgData name="伊健 杜" userId="e69aded81da48593" providerId="LiveId" clId="{D80D0C52-6DC6-42E7-BB25-BE0BA5468964}" dt="2023-04-27T07:50:57.477" v="4593"/>
        <pc:sldMkLst>
          <pc:docMk/>
          <pc:sldMk cId="4132111109" sldId="3185"/>
        </pc:sldMkLst>
        <pc:spChg chg="mod">
          <ac:chgData name="伊健 杜" userId="e69aded81da48593" providerId="LiveId" clId="{D80D0C52-6DC6-42E7-BB25-BE0BA5468964}" dt="2023-04-27T07:50:57.477" v="4593"/>
          <ac:spMkLst>
            <pc:docMk/>
            <pc:sldMk cId="4132111109" sldId="3185"/>
            <ac:spMk id="3" creationId="{90D857A6-C700-A4CE-6C24-391DC4FBEE19}"/>
          </ac:spMkLst>
        </pc:spChg>
        <pc:spChg chg="mod">
          <ac:chgData name="伊健 杜" userId="e69aded81da48593" providerId="LiveId" clId="{D80D0C52-6DC6-42E7-BB25-BE0BA5468964}" dt="2023-04-27T07:07:05.116" v="3401" actId="20577"/>
          <ac:spMkLst>
            <pc:docMk/>
            <pc:sldMk cId="4132111109" sldId="3185"/>
            <ac:spMk id="6" creationId="{C2BE400F-5072-43BE-1839-9E2F61835E69}"/>
          </ac:spMkLst>
        </pc:spChg>
        <pc:picChg chg="add mod">
          <ac:chgData name="伊健 杜" userId="e69aded81da48593" providerId="LiveId" clId="{D80D0C52-6DC6-42E7-BB25-BE0BA5468964}" dt="2023-04-27T07:47:51.110" v="4566" actId="1076"/>
          <ac:picMkLst>
            <pc:docMk/>
            <pc:sldMk cId="4132111109" sldId="3185"/>
            <ac:picMk id="23554" creationId="{75A3A809-65BC-4E2B-716F-766D4F28877F}"/>
          </ac:picMkLst>
        </pc:picChg>
      </pc:sldChg>
      <pc:sldChg chg="addSp modSp add mod">
        <pc:chgData name="伊健 杜" userId="e69aded81da48593" providerId="LiveId" clId="{D80D0C52-6DC6-42E7-BB25-BE0BA5468964}" dt="2023-04-27T07:50:57.477" v="4593"/>
        <pc:sldMkLst>
          <pc:docMk/>
          <pc:sldMk cId="2796936450" sldId="3186"/>
        </pc:sldMkLst>
        <pc:spChg chg="mod">
          <ac:chgData name="伊健 杜" userId="e69aded81da48593" providerId="LiveId" clId="{D80D0C52-6DC6-42E7-BB25-BE0BA5468964}" dt="2023-04-27T07:50:57.477" v="4593"/>
          <ac:spMkLst>
            <pc:docMk/>
            <pc:sldMk cId="2796936450" sldId="3186"/>
            <ac:spMk id="3" creationId="{90D857A6-C700-A4CE-6C24-391DC4FBEE19}"/>
          </ac:spMkLst>
        </pc:spChg>
        <pc:picChg chg="add mod">
          <ac:chgData name="伊健 杜" userId="e69aded81da48593" providerId="LiveId" clId="{D80D0C52-6DC6-42E7-BB25-BE0BA5468964}" dt="2023-04-27T07:16:20.539" v="3670" actId="1076"/>
          <ac:picMkLst>
            <pc:docMk/>
            <pc:sldMk cId="2796936450" sldId="3186"/>
            <ac:picMk id="1026" creationId="{4B15CC32-5967-CED8-7098-8D981D0A76FA}"/>
          </ac:picMkLst>
        </pc:picChg>
      </pc:sldChg>
      <pc:sldChg chg="addSp modSp add mod">
        <pc:chgData name="伊健 杜" userId="e69aded81da48593" providerId="LiveId" clId="{D80D0C52-6DC6-42E7-BB25-BE0BA5468964}" dt="2023-04-27T07:50:57.477" v="4593"/>
        <pc:sldMkLst>
          <pc:docMk/>
          <pc:sldMk cId="3451949813" sldId="3187"/>
        </pc:sldMkLst>
        <pc:spChg chg="mod">
          <ac:chgData name="伊健 杜" userId="e69aded81da48593" providerId="LiveId" clId="{D80D0C52-6DC6-42E7-BB25-BE0BA5468964}" dt="2023-04-27T07:50:57.477" v="4593"/>
          <ac:spMkLst>
            <pc:docMk/>
            <pc:sldMk cId="3451949813" sldId="3187"/>
            <ac:spMk id="2" creationId="{B53539EB-9C46-5752-F286-0D8E863326C5}"/>
          </ac:spMkLst>
        </pc:spChg>
        <pc:spChg chg="add mod">
          <ac:chgData name="伊健 杜" userId="e69aded81da48593" providerId="LiveId" clId="{D80D0C52-6DC6-42E7-BB25-BE0BA5468964}" dt="2023-04-27T07:10:41.605" v="3641" actId="1076"/>
          <ac:spMkLst>
            <pc:docMk/>
            <pc:sldMk cId="3451949813" sldId="3187"/>
            <ac:spMk id="3" creationId="{F4FF44A8-A834-9BC1-060A-31118DBA7E44}"/>
          </ac:spMkLst>
        </pc:spChg>
      </pc:sldChg>
      <pc:sldChg chg="addSp delSp modSp add mod">
        <pc:chgData name="伊健 杜" userId="e69aded81da48593" providerId="LiveId" clId="{D80D0C52-6DC6-42E7-BB25-BE0BA5468964}" dt="2023-04-27T07:50:57.477" v="4593"/>
        <pc:sldMkLst>
          <pc:docMk/>
          <pc:sldMk cId="1371645213" sldId="3188"/>
        </pc:sldMkLst>
        <pc:spChg chg="add del">
          <ac:chgData name="伊健 杜" userId="e69aded81da48593" providerId="LiveId" clId="{D80D0C52-6DC6-42E7-BB25-BE0BA5468964}" dt="2023-04-27T07:48:35.776" v="4568" actId="478"/>
          <ac:spMkLst>
            <pc:docMk/>
            <pc:sldMk cId="1371645213" sldId="3188"/>
            <ac:spMk id="2" creationId="{694C6A2F-54A4-2A0A-D3C4-2AF498E8E52D}"/>
          </ac:spMkLst>
        </pc:spChg>
        <pc:spChg chg="mod">
          <ac:chgData name="伊健 杜" userId="e69aded81da48593" providerId="LiveId" clId="{D80D0C52-6DC6-42E7-BB25-BE0BA5468964}" dt="2023-04-27T07:50:57.477" v="4593"/>
          <ac:spMkLst>
            <pc:docMk/>
            <pc:sldMk cId="1371645213" sldId="3188"/>
            <ac:spMk id="3" creationId="{90D857A6-C700-A4CE-6C24-391DC4FBEE19}"/>
          </ac:spMkLst>
        </pc:spChg>
        <pc:spChg chg="mod">
          <ac:chgData name="伊健 杜" userId="e69aded81da48593" providerId="LiveId" clId="{D80D0C52-6DC6-42E7-BB25-BE0BA5468964}" dt="2023-04-27T07:50:57.477" v="4593"/>
          <ac:spMkLst>
            <pc:docMk/>
            <pc:sldMk cId="1371645213" sldId="3188"/>
            <ac:spMk id="6" creationId="{C2BE400F-5072-43BE-1839-9E2F61835E69}"/>
          </ac:spMkLst>
        </pc:spChg>
        <pc:picChg chg="add mod">
          <ac:chgData name="伊健 杜" userId="e69aded81da48593" providerId="LiveId" clId="{D80D0C52-6DC6-42E7-BB25-BE0BA5468964}" dt="2023-04-27T07:48:51.707" v="4571" actId="14100"/>
          <ac:picMkLst>
            <pc:docMk/>
            <pc:sldMk cId="1371645213" sldId="3188"/>
            <ac:picMk id="24580" creationId="{3EF40E02-1C88-B59E-A7E4-C9DAB0D9C20F}"/>
          </ac:picMkLst>
        </pc:picChg>
      </pc:sldChg>
      <pc:sldChg chg="addSp new">
        <pc:chgData name="伊健 杜" userId="e69aded81da48593" providerId="LiveId" clId="{D80D0C52-6DC6-42E7-BB25-BE0BA5468964}" dt="2023-04-27T07:16:45.136" v="3671"/>
        <pc:sldMkLst>
          <pc:docMk/>
          <pc:sldMk cId="1495363619" sldId="3189"/>
        </pc:sldMkLst>
        <pc:picChg chg="add">
          <ac:chgData name="伊健 杜" userId="e69aded81da48593" providerId="LiveId" clId="{D80D0C52-6DC6-42E7-BB25-BE0BA5468964}" dt="2023-04-27T07:16:45.136" v="3671"/>
          <ac:picMkLst>
            <pc:docMk/>
            <pc:sldMk cId="1495363619" sldId="3189"/>
            <ac:picMk id="2050" creationId="{7FDA3B23-E163-E965-EC53-0C6F1FC68574}"/>
          </ac:picMkLst>
        </pc:picChg>
      </pc:sldChg>
      <pc:sldChg chg="addSp delSp add">
        <pc:chgData name="伊健 杜" userId="e69aded81da48593" providerId="LiveId" clId="{D80D0C52-6DC6-42E7-BB25-BE0BA5468964}" dt="2023-04-27T07:17:12.202" v="3674"/>
        <pc:sldMkLst>
          <pc:docMk/>
          <pc:sldMk cId="684486928" sldId="3190"/>
        </pc:sldMkLst>
        <pc:picChg chg="del">
          <ac:chgData name="伊健 杜" userId="e69aded81da48593" providerId="LiveId" clId="{D80D0C52-6DC6-42E7-BB25-BE0BA5468964}" dt="2023-04-27T07:17:10.981" v="3673" actId="478"/>
          <ac:picMkLst>
            <pc:docMk/>
            <pc:sldMk cId="684486928" sldId="3190"/>
            <ac:picMk id="2050" creationId="{7FDA3B23-E163-E965-EC53-0C6F1FC68574}"/>
          </ac:picMkLst>
        </pc:picChg>
        <pc:picChg chg="add">
          <ac:chgData name="伊健 杜" userId="e69aded81da48593" providerId="LiveId" clId="{D80D0C52-6DC6-42E7-BB25-BE0BA5468964}" dt="2023-04-27T07:17:12.202" v="3674"/>
          <ac:picMkLst>
            <pc:docMk/>
            <pc:sldMk cId="684486928" sldId="3190"/>
            <ac:picMk id="3074" creationId="{28B239D1-33E6-3CD2-8B3D-9C6B09D49F6E}"/>
          </ac:picMkLst>
        </pc:picChg>
      </pc:sldChg>
      <pc:sldChg chg="addSp delSp modSp add">
        <pc:chgData name="伊健 杜" userId="e69aded81da48593" providerId="LiveId" clId="{D80D0C52-6DC6-42E7-BB25-BE0BA5468964}" dt="2023-04-27T07:17:45.601" v="3679" actId="1076"/>
        <pc:sldMkLst>
          <pc:docMk/>
          <pc:sldMk cId="2002115913" sldId="3191"/>
        </pc:sldMkLst>
        <pc:picChg chg="del">
          <ac:chgData name="伊健 杜" userId="e69aded81da48593" providerId="LiveId" clId="{D80D0C52-6DC6-42E7-BB25-BE0BA5468964}" dt="2023-04-27T07:17:41.870" v="3676" actId="478"/>
          <ac:picMkLst>
            <pc:docMk/>
            <pc:sldMk cId="2002115913" sldId="3191"/>
            <ac:picMk id="3074" creationId="{28B239D1-33E6-3CD2-8B3D-9C6B09D49F6E}"/>
          </ac:picMkLst>
        </pc:picChg>
        <pc:picChg chg="add mod">
          <ac:chgData name="伊健 杜" userId="e69aded81da48593" providerId="LiveId" clId="{D80D0C52-6DC6-42E7-BB25-BE0BA5468964}" dt="2023-04-27T07:17:45.601" v="3679" actId="1076"/>
          <ac:picMkLst>
            <pc:docMk/>
            <pc:sldMk cId="2002115913" sldId="3191"/>
            <ac:picMk id="4098" creationId="{C011B0F6-4E46-ED79-B85F-10BCD7A42ED3}"/>
          </ac:picMkLst>
        </pc:picChg>
      </pc:sldChg>
      <pc:sldChg chg="addSp modSp add mod">
        <pc:chgData name="伊健 杜" userId="e69aded81da48593" providerId="LiveId" clId="{D80D0C52-6DC6-42E7-BB25-BE0BA5468964}" dt="2023-04-27T07:50:57.477" v="4593"/>
        <pc:sldMkLst>
          <pc:docMk/>
          <pc:sldMk cId="899193867" sldId="3192"/>
        </pc:sldMkLst>
        <pc:spChg chg="mod">
          <ac:chgData name="伊健 杜" userId="e69aded81da48593" providerId="LiveId" clId="{D80D0C52-6DC6-42E7-BB25-BE0BA5468964}" dt="2023-04-27T07:50:57.477" v="4593"/>
          <ac:spMkLst>
            <pc:docMk/>
            <pc:sldMk cId="899193867" sldId="3192"/>
            <ac:spMk id="3" creationId="{90D857A6-C700-A4CE-6C24-391DC4FBEE19}"/>
          </ac:spMkLst>
        </pc:spChg>
        <pc:spChg chg="mod">
          <ac:chgData name="伊健 杜" userId="e69aded81da48593" providerId="LiveId" clId="{D80D0C52-6DC6-42E7-BB25-BE0BA5468964}" dt="2023-04-27T07:50:57.477" v="4593"/>
          <ac:spMkLst>
            <pc:docMk/>
            <pc:sldMk cId="899193867" sldId="3192"/>
            <ac:spMk id="6" creationId="{C2BE400F-5072-43BE-1839-9E2F61835E69}"/>
          </ac:spMkLst>
        </pc:spChg>
        <pc:picChg chg="add mod">
          <ac:chgData name="伊健 杜" userId="e69aded81da48593" providerId="LiveId" clId="{D80D0C52-6DC6-42E7-BB25-BE0BA5468964}" dt="2023-04-27T07:49:17.148" v="4574" actId="1076"/>
          <ac:picMkLst>
            <pc:docMk/>
            <pc:sldMk cId="899193867" sldId="3192"/>
            <ac:picMk id="25602" creationId="{FFECD907-A313-6C67-528B-FAA6E44C6914}"/>
          </ac:picMkLst>
        </pc:picChg>
      </pc:sldChg>
      <pc:sldChg chg="modSp add mod">
        <pc:chgData name="伊健 杜" userId="e69aded81da48593" providerId="LiveId" clId="{D80D0C52-6DC6-42E7-BB25-BE0BA5468964}" dt="2023-04-27T07:50:57.477" v="4593"/>
        <pc:sldMkLst>
          <pc:docMk/>
          <pc:sldMk cId="3284493579" sldId="3193"/>
        </pc:sldMkLst>
        <pc:spChg chg="mod">
          <ac:chgData name="伊健 杜" userId="e69aded81da48593" providerId="LiveId" clId="{D80D0C52-6DC6-42E7-BB25-BE0BA5468964}" dt="2023-04-27T07:50:57.477" v="4593"/>
          <ac:spMkLst>
            <pc:docMk/>
            <pc:sldMk cId="3284493579" sldId="3193"/>
            <ac:spMk id="2" creationId="{B53539EB-9C46-5752-F286-0D8E863326C5}"/>
          </ac:spMkLst>
        </pc:spChg>
      </pc:sldChg>
      <pc:sldChg chg="addSp delSp modSp add mod">
        <pc:chgData name="伊健 杜" userId="e69aded81da48593" providerId="LiveId" clId="{D80D0C52-6DC6-42E7-BB25-BE0BA5468964}" dt="2023-04-27T07:50:57.477" v="4593"/>
        <pc:sldMkLst>
          <pc:docMk/>
          <pc:sldMk cId="546688377" sldId="3194"/>
        </pc:sldMkLst>
        <pc:spChg chg="del">
          <ac:chgData name="伊健 杜" userId="e69aded81da48593" providerId="LiveId" clId="{D80D0C52-6DC6-42E7-BB25-BE0BA5468964}" dt="2023-04-27T07:23:18.482" v="3869" actId="478"/>
          <ac:spMkLst>
            <pc:docMk/>
            <pc:sldMk cId="546688377" sldId="3194"/>
            <ac:spMk id="2" creationId="{B45ECB86-99EF-EF1A-83FD-98CB429E2B8C}"/>
          </ac:spMkLst>
        </pc:spChg>
        <pc:spChg chg="mod">
          <ac:chgData name="伊健 杜" userId="e69aded81da48593" providerId="LiveId" clId="{D80D0C52-6DC6-42E7-BB25-BE0BA5468964}" dt="2023-04-27T07:50:57.477" v="4593"/>
          <ac:spMkLst>
            <pc:docMk/>
            <pc:sldMk cId="546688377" sldId="3194"/>
            <ac:spMk id="3" creationId="{90D857A6-C700-A4CE-6C24-391DC4FBEE19}"/>
          </ac:spMkLst>
        </pc:spChg>
        <pc:spChg chg="del">
          <ac:chgData name="伊健 杜" userId="e69aded81da48593" providerId="LiveId" clId="{D80D0C52-6DC6-42E7-BB25-BE0BA5468964}" dt="2023-04-27T07:23:18.482" v="3869" actId="478"/>
          <ac:spMkLst>
            <pc:docMk/>
            <pc:sldMk cId="546688377" sldId="3194"/>
            <ac:spMk id="4" creationId="{9838AD86-D260-DF17-3B8B-C40BF1209259}"/>
          </ac:spMkLst>
        </pc:spChg>
        <pc:spChg chg="mod">
          <ac:chgData name="伊健 杜" userId="e69aded81da48593" providerId="LiveId" clId="{D80D0C52-6DC6-42E7-BB25-BE0BA5468964}" dt="2023-04-27T07:24:43.522" v="3885" actId="1076"/>
          <ac:spMkLst>
            <pc:docMk/>
            <pc:sldMk cId="546688377" sldId="3194"/>
            <ac:spMk id="6" creationId="{A389587A-1C80-0902-76F0-B1A7C1FC1849}"/>
          </ac:spMkLst>
        </pc:spChg>
        <pc:picChg chg="add mod">
          <ac:chgData name="伊健 杜" userId="e69aded81da48593" providerId="LiveId" clId="{D80D0C52-6DC6-42E7-BB25-BE0BA5468964}" dt="2023-04-27T07:49:51.912" v="4584" actId="1076"/>
          <ac:picMkLst>
            <pc:docMk/>
            <pc:sldMk cId="546688377" sldId="3194"/>
            <ac:picMk id="26626" creationId="{6C48BF56-4AC9-2425-306A-D524ADFC5816}"/>
          </ac:picMkLst>
        </pc:picChg>
      </pc:sldChg>
      <pc:sldChg chg="add del">
        <pc:chgData name="伊健 杜" userId="e69aded81da48593" providerId="LiveId" clId="{D80D0C52-6DC6-42E7-BB25-BE0BA5468964}" dt="2023-04-27T07:23:05.175" v="3867" actId="47"/>
        <pc:sldMkLst>
          <pc:docMk/>
          <pc:sldMk cId="1367310235" sldId="3194"/>
        </pc:sldMkLst>
      </pc:sldChg>
      <pc:sldChg chg="addSp modSp add mod">
        <pc:chgData name="伊健 杜" userId="e69aded81da48593" providerId="LiveId" clId="{D80D0C52-6DC6-42E7-BB25-BE0BA5468964}" dt="2023-04-27T07:50:57.477" v="4593"/>
        <pc:sldMkLst>
          <pc:docMk/>
          <pc:sldMk cId="3078418842" sldId="3195"/>
        </pc:sldMkLst>
        <pc:spChg chg="mod">
          <ac:chgData name="伊健 杜" userId="e69aded81da48593" providerId="LiveId" clId="{D80D0C52-6DC6-42E7-BB25-BE0BA5468964}" dt="2023-04-27T07:50:57.477" v="4593"/>
          <ac:spMkLst>
            <pc:docMk/>
            <pc:sldMk cId="3078418842" sldId="3195"/>
            <ac:spMk id="3" creationId="{90D857A6-C700-A4CE-6C24-391DC4FBEE19}"/>
          </ac:spMkLst>
        </pc:spChg>
        <pc:picChg chg="add mod">
          <ac:chgData name="伊健 杜" userId="e69aded81da48593" providerId="LiveId" clId="{D80D0C52-6DC6-42E7-BB25-BE0BA5468964}" dt="2023-04-27T07:50:12.846" v="4588" actId="1076"/>
          <ac:picMkLst>
            <pc:docMk/>
            <pc:sldMk cId="3078418842" sldId="3195"/>
            <ac:picMk id="27650" creationId="{276BCD45-1BCE-9F25-08B0-DA8BC6972CF7}"/>
          </ac:picMkLst>
        </pc:picChg>
      </pc:sldChg>
      <pc:sldChg chg="addSp modSp add mod">
        <pc:chgData name="伊健 杜" userId="e69aded81da48593" providerId="LiveId" clId="{D80D0C52-6DC6-42E7-BB25-BE0BA5468964}" dt="2023-04-27T07:50:57.477" v="4593"/>
        <pc:sldMkLst>
          <pc:docMk/>
          <pc:sldMk cId="273502048" sldId="3196"/>
        </pc:sldMkLst>
        <pc:spChg chg="mod">
          <ac:chgData name="伊健 杜" userId="e69aded81da48593" providerId="LiveId" clId="{D80D0C52-6DC6-42E7-BB25-BE0BA5468964}" dt="2023-04-27T07:50:57.477" v="4593"/>
          <ac:spMkLst>
            <pc:docMk/>
            <pc:sldMk cId="273502048" sldId="3196"/>
            <ac:spMk id="3" creationId="{90D857A6-C700-A4CE-6C24-391DC4FBEE19}"/>
          </ac:spMkLst>
        </pc:spChg>
        <pc:picChg chg="add mod">
          <ac:chgData name="伊健 杜" userId="e69aded81da48593" providerId="LiveId" clId="{D80D0C52-6DC6-42E7-BB25-BE0BA5468964}" dt="2023-04-27T07:50:47.598" v="4592" actId="1076"/>
          <ac:picMkLst>
            <pc:docMk/>
            <pc:sldMk cId="273502048" sldId="3196"/>
            <ac:picMk id="28674" creationId="{1DD69157-210B-7A95-BCB0-7DCC83898E4B}"/>
          </ac:picMkLst>
        </pc:picChg>
      </pc:sldChg>
      <pc:sldChg chg="addSp modSp add mod">
        <pc:chgData name="伊健 杜" userId="e69aded81da48593" providerId="LiveId" clId="{D80D0C52-6DC6-42E7-BB25-BE0BA5468964}" dt="2023-04-27T07:50:57.477" v="4593"/>
        <pc:sldMkLst>
          <pc:docMk/>
          <pc:sldMk cId="870092444" sldId="3197"/>
        </pc:sldMkLst>
        <pc:spChg chg="mod">
          <ac:chgData name="伊健 杜" userId="e69aded81da48593" providerId="LiveId" clId="{D80D0C52-6DC6-42E7-BB25-BE0BA5468964}" dt="2023-04-27T07:50:57.477" v="4593"/>
          <ac:spMkLst>
            <pc:docMk/>
            <pc:sldMk cId="870092444" sldId="3197"/>
            <ac:spMk id="2" creationId="{B53539EB-9C46-5752-F286-0D8E863326C5}"/>
          </ac:spMkLst>
        </pc:spChg>
        <pc:spChg chg="add mod">
          <ac:chgData name="伊健 杜" userId="e69aded81da48593" providerId="LiveId" clId="{D80D0C52-6DC6-42E7-BB25-BE0BA5468964}" dt="2023-04-27T07:35:11.367" v="4369" actId="1076"/>
          <ac:spMkLst>
            <pc:docMk/>
            <pc:sldMk cId="870092444" sldId="3197"/>
            <ac:spMk id="3" creationId="{B746E02C-2238-0863-A041-2954897ED7A7}"/>
          </ac:spMkLst>
        </pc:spChg>
      </pc:sldChg>
      <pc:sldChg chg="addSp modSp add mod">
        <pc:chgData name="伊健 杜" userId="e69aded81da48593" providerId="LiveId" clId="{D80D0C52-6DC6-42E7-BB25-BE0BA5468964}" dt="2023-04-27T07:50:57.477" v="4593"/>
        <pc:sldMkLst>
          <pc:docMk/>
          <pc:sldMk cId="2491998973" sldId="3198"/>
        </pc:sldMkLst>
        <pc:spChg chg="mod">
          <ac:chgData name="伊健 杜" userId="e69aded81da48593" providerId="LiveId" clId="{D80D0C52-6DC6-42E7-BB25-BE0BA5468964}" dt="2023-04-27T07:50:57.477" v="4593"/>
          <ac:spMkLst>
            <pc:docMk/>
            <pc:sldMk cId="2491998973" sldId="3198"/>
            <ac:spMk id="2" creationId="{B53539EB-9C46-5752-F286-0D8E863326C5}"/>
          </ac:spMkLst>
        </pc:spChg>
        <pc:spChg chg="add mod">
          <ac:chgData name="伊健 杜" userId="e69aded81da48593" providerId="LiveId" clId="{D80D0C52-6DC6-42E7-BB25-BE0BA5468964}" dt="2023-04-27T07:36:08.714" v="4436"/>
          <ac:spMkLst>
            <pc:docMk/>
            <pc:sldMk cId="2491998973" sldId="3198"/>
            <ac:spMk id="3" creationId="{C048D93F-A505-9F48-5AB2-BCEB8324A260}"/>
          </ac:spMkLst>
        </pc:spChg>
      </pc:sldChg>
      <pc:sldChg chg="addSp delSp modSp new mod">
        <pc:chgData name="伊健 杜" userId="e69aded81da48593" providerId="LiveId" clId="{D80D0C52-6DC6-42E7-BB25-BE0BA5468964}" dt="2023-04-27T07:36:48.005" v="4444" actId="1076"/>
        <pc:sldMkLst>
          <pc:docMk/>
          <pc:sldMk cId="459994741" sldId="3199"/>
        </pc:sldMkLst>
        <pc:spChg chg="del">
          <ac:chgData name="伊健 杜" userId="e69aded81da48593" providerId="LiveId" clId="{D80D0C52-6DC6-42E7-BB25-BE0BA5468964}" dt="2023-04-27T07:36:31.971" v="4438" actId="478"/>
          <ac:spMkLst>
            <pc:docMk/>
            <pc:sldMk cId="459994741" sldId="3199"/>
            <ac:spMk id="2" creationId="{DCBD2562-8805-0A26-D263-467CC6C4D62F}"/>
          </ac:spMkLst>
        </pc:spChg>
        <pc:spChg chg="del">
          <ac:chgData name="伊健 杜" userId="e69aded81da48593" providerId="LiveId" clId="{D80D0C52-6DC6-42E7-BB25-BE0BA5468964}" dt="2023-04-27T07:36:31.971" v="4438" actId="478"/>
          <ac:spMkLst>
            <pc:docMk/>
            <pc:sldMk cId="459994741" sldId="3199"/>
            <ac:spMk id="3" creationId="{AB6F3199-164C-E5DC-4E02-182C97FB7F51}"/>
          </ac:spMkLst>
        </pc:spChg>
        <pc:picChg chg="add mod">
          <ac:chgData name="伊健 杜" userId="e69aded81da48593" providerId="LiveId" clId="{D80D0C52-6DC6-42E7-BB25-BE0BA5468964}" dt="2023-04-27T07:36:48.005" v="4444" actId="1076"/>
          <ac:picMkLst>
            <pc:docMk/>
            <pc:sldMk cId="459994741" sldId="3199"/>
            <ac:picMk id="5" creationId="{1985C3E8-A21E-153A-3138-02AF48388684}"/>
          </ac:picMkLst>
        </pc:picChg>
      </pc:sldChg>
      <pc:sldChg chg="add del">
        <pc:chgData name="伊健 杜" userId="e69aded81da48593" providerId="LiveId" clId="{D80D0C52-6DC6-42E7-BB25-BE0BA5468964}" dt="2023-04-27T07:35:06.028" v="4367" actId="47"/>
        <pc:sldMkLst>
          <pc:docMk/>
          <pc:sldMk cId="3476310833" sldId="3199"/>
        </pc:sldMkLst>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AA26DCAE-48EF-4294-A24D-0E8B3A0280E3}"/>
    <pc:docChg chg="custSel addSld delSld modSld sldOrd">
      <pc:chgData name="伊健 杜" userId="e69aded81da48593" providerId="LiveId" clId="{AA26DCAE-48EF-4294-A24D-0E8B3A0280E3}" dt="2023-03-21T16:35:47.872" v="2794" actId="20577"/>
      <pc:docMkLst>
        <pc:docMk/>
      </pc:docMkLst>
      <pc:sldChg chg="add">
        <pc:chgData name="伊健 杜" userId="e69aded81da48593" providerId="LiveId" clId="{AA26DCAE-48EF-4294-A24D-0E8B3A0280E3}" dt="2023-03-21T08:47:09.557" v="617"/>
        <pc:sldMkLst>
          <pc:docMk/>
          <pc:sldMk cId="2502755045" sldId="2337"/>
        </pc:sldMkLst>
      </pc:sldChg>
      <pc:sldChg chg="add">
        <pc:chgData name="伊健 杜" userId="e69aded81da48593" providerId="LiveId" clId="{AA26DCAE-48EF-4294-A24D-0E8B3A0280E3}" dt="2023-03-21T08:47:09.557" v="617"/>
        <pc:sldMkLst>
          <pc:docMk/>
          <pc:sldMk cId="3568478535" sldId="2426"/>
        </pc:sldMkLst>
      </pc:sldChg>
      <pc:sldChg chg="add">
        <pc:chgData name="伊健 杜" userId="e69aded81da48593" providerId="LiveId" clId="{AA26DCAE-48EF-4294-A24D-0E8B3A0280E3}" dt="2023-03-21T08:47:09.557" v="617"/>
        <pc:sldMkLst>
          <pc:docMk/>
          <pc:sldMk cId="266192111" sldId="2429"/>
        </pc:sldMkLst>
      </pc:sldChg>
      <pc:sldChg chg="add">
        <pc:chgData name="伊健 杜" userId="e69aded81da48593" providerId="LiveId" clId="{AA26DCAE-48EF-4294-A24D-0E8B3A0280E3}" dt="2023-03-21T08:47:09.557" v="617"/>
        <pc:sldMkLst>
          <pc:docMk/>
          <pc:sldMk cId="861277297" sldId="2430"/>
        </pc:sldMkLst>
      </pc:sldChg>
      <pc:sldChg chg="add">
        <pc:chgData name="伊健 杜" userId="e69aded81da48593" providerId="LiveId" clId="{AA26DCAE-48EF-4294-A24D-0E8B3A0280E3}" dt="2023-03-21T08:47:09.557" v="617"/>
        <pc:sldMkLst>
          <pc:docMk/>
          <pc:sldMk cId="530762954" sldId="2431"/>
        </pc:sldMkLst>
      </pc:sldChg>
      <pc:sldChg chg="addSp modSp add mod ord modNotesTx">
        <pc:chgData name="伊健 杜" userId="e69aded81da48593" providerId="LiveId" clId="{AA26DCAE-48EF-4294-A24D-0E8B3A0280E3}" dt="2023-03-21T16:35:47.872" v="2794" actId="20577"/>
        <pc:sldMkLst>
          <pc:docMk/>
          <pc:sldMk cId="2481439025" sldId="2432"/>
        </pc:sldMkLst>
        <pc:spChg chg="mod">
          <ac:chgData name="伊健 杜" userId="e69aded81da48593" providerId="LiveId" clId="{AA26DCAE-48EF-4294-A24D-0E8B3A0280E3}" dt="2023-03-21T12:54:17.385" v="2790"/>
          <ac:spMkLst>
            <pc:docMk/>
            <pc:sldMk cId="2481439025" sldId="2432"/>
            <ac:spMk id="2" creationId="{78943CB7-6E90-3B32-EFCE-321306C585B6}"/>
          </ac:spMkLst>
        </pc:spChg>
        <pc:spChg chg="add mod">
          <ac:chgData name="伊健 杜" userId="e69aded81da48593" providerId="LiveId" clId="{AA26DCAE-48EF-4294-A24D-0E8B3A0280E3}" dt="2023-03-21T08:58:42.332" v="1216" actId="1076"/>
          <ac:spMkLst>
            <pc:docMk/>
            <pc:sldMk cId="2481439025" sldId="2432"/>
            <ac:spMk id="3" creationId="{01C4DCF0-73E7-DAB7-E2BA-0326ED40026D}"/>
          </ac:spMkLst>
        </pc:spChg>
        <pc:spChg chg="add mod">
          <ac:chgData name="伊健 杜" userId="e69aded81da48593" providerId="LiveId" clId="{AA26DCAE-48EF-4294-A24D-0E8B3A0280E3}" dt="2023-03-21T08:59:09.182" v="1252" actId="1076"/>
          <ac:spMkLst>
            <pc:docMk/>
            <pc:sldMk cId="2481439025" sldId="2432"/>
            <ac:spMk id="4" creationId="{DBE512F8-F659-FF5D-819E-1FA08B29F9CE}"/>
          </ac:spMkLst>
        </pc:spChg>
        <pc:spChg chg="add mod">
          <ac:chgData name="伊健 杜" userId="e69aded81da48593" providerId="LiveId" clId="{AA26DCAE-48EF-4294-A24D-0E8B3A0280E3}" dt="2023-03-21T08:59:19.079" v="1254" actId="1076"/>
          <ac:spMkLst>
            <pc:docMk/>
            <pc:sldMk cId="2481439025" sldId="2432"/>
            <ac:spMk id="5" creationId="{79675836-18E3-448C-F143-D3359B80D17D}"/>
          </ac:spMkLst>
        </pc:spChg>
      </pc:sldChg>
      <pc:sldChg chg="add">
        <pc:chgData name="伊健 杜" userId="e69aded81da48593" providerId="LiveId" clId="{AA26DCAE-48EF-4294-A24D-0E8B3A0280E3}" dt="2023-03-21T08:47:09.557" v="617"/>
        <pc:sldMkLst>
          <pc:docMk/>
          <pc:sldMk cId="3574378599" sldId="2433"/>
        </pc:sldMkLst>
      </pc:sldChg>
      <pc:sldChg chg="add">
        <pc:chgData name="伊健 杜" userId="e69aded81da48593" providerId="LiveId" clId="{AA26DCAE-48EF-4294-A24D-0E8B3A0280E3}" dt="2023-03-21T08:47:09.557" v="617"/>
        <pc:sldMkLst>
          <pc:docMk/>
          <pc:sldMk cId="764167282" sldId="2434"/>
        </pc:sldMkLst>
      </pc:sldChg>
      <pc:sldChg chg="add">
        <pc:chgData name="伊健 杜" userId="e69aded81da48593" providerId="LiveId" clId="{AA26DCAE-48EF-4294-A24D-0E8B3A0280E3}" dt="2023-03-21T08:47:09.557" v="617"/>
        <pc:sldMkLst>
          <pc:docMk/>
          <pc:sldMk cId="177123772" sldId="2435"/>
        </pc:sldMkLst>
      </pc:sldChg>
      <pc:sldChg chg="add">
        <pc:chgData name="伊健 杜" userId="e69aded81da48593" providerId="LiveId" clId="{AA26DCAE-48EF-4294-A24D-0E8B3A0280E3}" dt="2023-03-21T08:47:09.557" v="617"/>
        <pc:sldMkLst>
          <pc:docMk/>
          <pc:sldMk cId="2274541567" sldId="2436"/>
        </pc:sldMkLst>
      </pc:sldChg>
      <pc:sldChg chg="add del">
        <pc:chgData name="伊健 杜" userId="e69aded81da48593" providerId="LiveId" clId="{AA26DCAE-48EF-4294-A24D-0E8B3A0280E3}" dt="2023-03-21T08:47:24.059" v="619" actId="47"/>
        <pc:sldMkLst>
          <pc:docMk/>
          <pc:sldMk cId="440877567" sldId="2457"/>
        </pc:sldMkLst>
      </pc:sldChg>
      <pc:sldChg chg="addSp delSp modSp add del mod">
        <pc:chgData name="伊健 杜" userId="e69aded81da48593" providerId="LiveId" clId="{AA26DCAE-48EF-4294-A24D-0E8B3A0280E3}" dt="2023-03-21T12:54:17.385" v="2790"/>
        <pc:sldMkLst>
          <pc:docMk/>
          <pc:sldMk cId="1400167800" sldId="2468"/>
        </pc:sldMkLst>
        <pc:spChg chg="mod">
          <ac:chgData name="伊健 杜" userId="e69aded81da48593" providerId="LiveId" clId="{AA26DCAE-48EF-4294-A24D-0E8B3A0280E3}" dt="2023-03-21T12:54:17.385" v="2790"/>
          <ac:spMkLst>
            <pc:docMk/>
            <pc:sldMk cId="1400167800" sldId="2468"/>
            <ac:spMk id="4" creationId="{02C1390D-8BF2-080E-6243-D934E7302B7B}"/>
          </ac:spMkLst>
        </pc:spChg>
        <pc:spChg chg="mod">
          <ac:chgData name="伊健 杜" userId="e69aded81da48593" providerId="LiveId" clId="{AA26DCAE-48EF-4294-A24D-0E8B3A0280E3}" dt="2023-03-21T08:39:04.622" v="34"/>
          <ac:spMkLst>
            <pc:docMk/>
            <pc:sldMk cId="1400167800" sldId="2468"/>
            <ac:spMk id="9" creationId="{7C423D93-45E3-B2E3-10CF-ED853425F51E}"/>
          </ac:spMkLst>
        </pc:spChg>
        <pc:picChg chg="del">
          <ac:chgData name="伊健 杜" userId="e69aded81da48593" providerId="LiveId" clId="{AA26DCAE-48EF-4294-A24D-0E8B3A0280E3}" dt="2023-03-21T08:39:19.954" v="35" actId="478"/>
          <ac:picMkLst>
            <pc:docMk/>
            <pc:sldMk cId="1400167800" sldId="2468"/>
            <ac:picMk id="2" creationId="{A384BEC2-4EC8-6E0D-FFC6-13919BC8EB52}"/>
          </ac:picMkLst>
        </pc:picChg>
        <pc:picChg chg="add mod">
          <ac:chgData name="伊健 杜" userId="e69aded81da48593" providerId="LiveId" clId="{AA26DCAE-48EF-4294-A24D-0E8B3A0280E3}" dt="2023-03-21T12:46:28.165" v="2586" actId="1076"/>
          <ac:picMkLst>
            <pc:docMk/>
            <pc:sldMk cId="1400167800" sldId="2468"/>
            <ac:picMk id="4098" creationId="{09BFC612-B1D8-6761-1DB2-B68E433B545B}"/>
          </ac:picMkLst>
        </pc:picChg>
      </pc:sldChg>
      <pc:sldChg chg="del">
        <pc:chgData name="伊健 杜" userId="e69aded81da48593" providerId="LiveId" clId="{AA26DCAE-48EF-4294-A24D-0E8B3A0280E3}" dt="2023-03-21T08:37:21.644" v="0" actId="47"/>
        <pc:sldMkLst>
          <pc:docMk/>
          <pc:sldMk cId="1968462076" sldId="2554"/>
        </pc:sldMkLst>
      </pc:sldChg>
      <pc:sldChg chg="del">
        <pc:chgData name="伊健 杜" userId="e69aded81da48593" providerId="LiveId" clId="{AA26DCAE-48EF-4294-A24D-0E8B3A0280E3}" dt="2023-03-21T08:37:21.644" v="0" actId="47"/>
        <pc:sldMkLst>
          <pc:docMk/>
          <pc:sldMk cId="1322823025" sldId="2562"/>
        </pc:sldMkLst>
      </pc:sldChg>
      <pc:sldChg chg="del">
        <pc:chgData name="伊健 杜" userId="e69aded81da48593" providerId="LiveId" clId="{AA26DCAE-48EF-4294-A24D-0E8B3A0280E3}" dt="2023-03-21T08:37:21.644" v="0" actId="47"/>
        <pc:sldMkLst>
          <pc:docMk/>
          <pc:sldMk cId="1145912591" sldId="2563"/>
        </pc:sldMkLst>
      </pc:sldChg>
      <pc:sldChg chg="del">
        <pc:chgData name="伊健 杜" userId="e69aded81da48593" providerId="LiveId" clId="{AA26DCAE-48EF-4294-A24D-0E8B3A0280E3}" dt="2023-03-21T08:37:21.644" v="0" actId="47"/>
        <pc:sldMkLst>
          <pc:docMk/>
          <pc:sldMk cId="2761153393" sldId="2564"/>
        </pc:sldMkLst>
      </pc:sldChg>
      <pc:sldChg chg="del">
        <pc:chgData name="伊健 杜" userId="e69aded81da48593" providerId="LiveId" clId="{AA26DCAE-48EF-4294-A24D-0E8B3A0280E3}" dt="2023-03-21T08:37:21.644" v="0" actId="47"/>
        <pc:sldMkLst>
          <pc:docMk/>
          <pc:sldMk cId="699748592" sldId="2565"/>
        </pc:sldMkLst>
      </pc:sldChg>
      <pc:sldChg chg="del">
        <pc:chgData name="伊健 杜" userId="e69aded81da48593" providerId="LiveId" clId="{AA26DCAE-48EF-4294-A24D-0E8B3A0280E3}" dt="2023-03-21T08:37:21.644" v="0" actId="47"/>
        <pc:sldMkLst>
          <pc:docMk/>
          <pc:sldMk cId="98271353" sldId="2566"/>
        </pc:sldMkLst>
      </pc:sldChg>
      <pc:sldChg chg="del">
        <pc:chgData name="伊健 杜" userId="e69aded81da48593" providerId="LiveId" clId="{AA26DCAE-48EF-4294-A24D-0E8B3A0280E3}" dt="2023-03-21T08:37:21.644" v="0" actId="47"/>
        <pc:sldMkLst>
          <pc:docMk/>
          <pc:sldMk cId="793433044" sldId="2567"/>
        </pc:sldMkLst>
      </pc:sldChg>
      <pc:sldChg chg="del">
        <pc:chgData name="伊健 杜" userId="e69aded81da48593" providerId="LiveId" clId="{AA26DCAE-48EF-4294-A24D-0E8B3A0280E3}" dt="2023-03-21T08:37:21.644" v="0" actId="47"/>
        <pc:sldMkLst>
          <pc:docMk/>
          <pc:sldMk cId="3271964413" sldId="2569"/>
        </pc:sldMkLst>
      </pc:sldChg>
      <pc:sldChg chg="del">
        <pc:chgData name="伊健 杜" userId="e69aded81da48593" providerId="LiveId" clId="{AA26DCAE-48EF-4294-A24D-0E8B3A0280E3}" dt="2023-03-21T08:37:21.644" v="0" actId="47"/>
        <pc:sldMkLst>
          <pc:docMk/>
          <pc:sldMk cId="2549540216" sldId="2570"/>
        </pc:sldMkLst>
      </pc:sldChg>
      <pc:sldChg chg="del">
        <pc:chgData name="伊健 杜" userId="e69aded81da48593" providerId="LiveId" clId="{AA26DCAE-48EF-4294-A24D-0E8B3A0280E3}" dt="2023-03-21T08:37:21.644" v="0" actId="47"/>
        <pc:sldMkLst>
          <pc:docMk/>
          <pc:sldMk cId="3517168420" sldId="2571"/>
        </pc:sldMkLst>
      </pc:sldChg>
      <pc:sldChg chg="del">
        <pc:chgData name="伊健 杜" userId="e69aded81da48593" providerId="LiveId" clId="{AA26DCAE-48EF-4294-A24D-0E8B3A0280E3}" dt="2023-03-21T08:37:21.644" v="0" actId="47"/>
        <pc:sldMkLst>
          <pc:docMk/>
          <pc:sldMk cId="3745718699" sldId="2572"/>
        </pc:sldMkLst>
      </pc:sldChg>
      <pc:sldChg chg="del">
        <pc:chgData name="伊健 杜" userId="e69aded81da48593" providerId="LiveId" clId="{AA26DCAE-48EF-4294-A24D-0E8B3A0280E3}" dt="2023-03-21T08:37:21.644" v="0" actId="47"/>
        <pc:sldMkLst>
          <pc:docMk/>
          <pc:sldMk cId="814950135" sldId="2573"/>
        </pc:sldMkLst>
      </pc:sldChg>
      <pc:sldChg chg="del">
        <pc:chgData name="伊健 杜" userId="e69aded81da48593" providerId="LiveId" clId="{AA26DCAE-48EF-4294-A24D-0E8B3A0280E3}" dt="2023-03-21T08:37:21.644" v="0" actId="47"/>
        <pc:sldMkLst>
          <pc:docMk/>
          <pc:sldMk cId="1326248710" sldId="2576"/>
        </pc:sldMkLst>
      </pc:sldChg>
      <pc:sldChg chg="del">
        <pc:chgData name="伊健 杜" userId="e69aded81da48593" providerId="LiveId" clId="{AA26DCAE-48EF-4294-A24D-0E8B3A0280E3}" dt="2023-03-21T08:37:21.644" v="0" actId="47"/>
        <pc:sldMkLst>
          <pc:docMk/>
          <pc:sldMk cId="3149825398" sldId="2577"/>
        </pc:sldMkLst>
      </pc:sldChg>
      <pc:sldChg chg="del">
        <pc:chgData name="伊健 杜" userId="e69aded81da48593" providerId="LiveId" clId="{AA26DCAE-48EF-4294-A24D-0E8B3A0280E3}" dt="2023-03-21T08:37:21.644" v="0" actId="47"/>
        <pc:sldMkLst>
          <pc:docMk/>
          <pc:sldMk cId="913632030" sldId="2578"/>
        </pc:sldMkLst>
      </pc:sldChg>
      <pc:sldChg chg="del">
        <pc:chgData name="伊健 杜" userId="e69aded81da48593" providerId="LiveId" clId="{AA26DCAE-48EF-4294-A24D-0E8B3A0280E3}" dt="2023-03-21T08:37:21.644" v="0" actId="47"/>
        <pc:sldMkLst>
          <pc:docMk/>
          <pc:sldMk cId="253649030" sldId="2579"/>
        </pc:sldMkLst>
      </pc:sldChg>
      <pc:sldChg chg="del">
        <pc:chgData name="伊健 杜" userId="e69aded81da48593" providerId="LiveId" clId="{AA26DCAE-48EF-4294-A24D-0E8B3A0280E3}" dt="2023-03-21T08:37:21.644" v="0" actId="47"/>
        <pc:sldMkLst>
          <pc:docMk/>
          <pc:sldMk cId="3549828543" sldId="2580"/>
        </pc:sldMkLst>
      </pc:sldChg>
      <pc:sldChg chg="del">
        <pc:chgData name="伊健 杜" userId="e69aded81da48593" providerId="LiveId" clId="{AA26DCAE-48EF-4294-A24D-0E8B3A0280E3}" dt="2023-03-21T08:37:21.644" v="0" actId="47"/>
        <pc:sldMkLst>
          <pc:docMk/>
          <pc:sldMk cId="1600720139" sldId="2581"/>
        </pc:sldMkLst>
      </pc:sldChg>
      <pc:sldChg chg="del">
        <pc:chgData name="伊健 杜" userId="e69aded81da48593" providerId="LiveId" clId="{AA26DCAE-48EF-4294-A24D-0E8B3A0280E3}" dt="2023-03-21T08:37:21.644" v="0" actId="47"/>
        <pc:sldMkLst>
          <pc:docMk/>
          <pc:sldMk cId="3911959347" sldId="2582"/>
        </pc:sldMkLst>
      </pc:sldChg>
      <pc:sldChg chg="del">
        <pc:chgData name="伊健 杜" userId="e69aded81da48593" providerId="LiveId" clId="{AA26DCAE-48EF-4294-A24D-0E8B3A0280E3}" dt="2023-03-21T08:37:21.644" v="0" actId="47"/>
        <pc:sldMkLst>
          <pc:docMk/>
          <pc:sldMk cId="3486342454" sldId="2583"/>
        </pc:sldMkLst>
      </pc:sldChg>
      <pc:sldChg chg="del">
        <pc:chgData name="伊健 杜" userId="e69aded81da48593" providerId="LiveId" clId="{AA26DCAE-48EF-4294-A24D-0E8B3A0280E3}" dt="2023-03-21T08:37:21.644" v="0" actId="47"/>
        <pc:sldMkLst>
          <pc:docMk/>
          <pc:sldMk cId="3177262694" sldId="2584"/>
        </pc:sldMkLst>
      </pc:sldChg>
      <pc:sldChg chg="del">
        <pc:chgData name="伊健 杜" userId="e69aded81da48593" providerId="LiveId" clId="{AA26DCAE-48EF-4294-A24D-0E8B3A0280E3}" dt="2023-03-21T08:37:21.644" v="0" actId="47"/>
        <pc:sldMkLst>
          <pc:docMk/>
          <pc:sldMk cId="751752514" sldId="2585"/>
        </pc:sldMkLst>
      </pc:sldChg>
      <pc:sldChg chg="del">
        <pc:chgData name="伊健 杜" userId="e69aded81da48593" providerId="LiveId" clId="{AA26DCAE-48EF-4294-A24D-0E8B3A0280E3}" dt="2023-03-21T08:37:21.644" v="0" actId="47"/>
        <pc:sldMkLst>
          <pc:docMk/>
          <pc:sldMk cId="123217558" sldId="2586"/>
        </pc:sldMkLst>
      </pc:sldChg>
      <pc:sldChg chg="del">
        <pc:chgData name="伊健 杜" userId="e69aded81da48593" providerId="LiveId" clId="{AA26DCAE-48EF-4294-A24D-0E8B3A0280E3}" dt="2023-03-21T08:37:21.644" v="0" actId="47"/>
        <pc:sldMkLst>
          <pc:docMk/>
          <pc:sldMk cId="393501588" sldId="2587"/>
        </pc:sldMkLst>
      </pc:sldChg>
      <pc:sldChg chg="del">
        <pc:chgData name="伊健 杜" userId="e69aded81da48593" providerId="LiveId" clId="{AA26DCAE-48EF-4294-A24D-0E8B3A0280E3}" dt="2023-03-21T08:37:21.644" v="0" actId="47"/>
        <pc:sldMkLst>
          <pc:docMk/>
          <pc:sldMk cId="3547394845" sldId="2588"/>
        </pc:sldMkLst>
      </pc:sldChg>
      <pc:sldChg chg="addSp modSp add mod">
        <pc:chgData name="伊健 杜" userId="e69aded81da48593" providerId="LiveId" clId="{AA26DCAE-48EF-4294-A24D-0E8B3A0280E3}" dt="2023-03-21T12:54:17.385" v="2790"/>
        <pc:sldMkLst>
          <pc:docMk/>
          <pc:sldMk cId="2915927653" sldId="2602"/>
        </pc:sldMkLst>
        <pc:spChg chg="mod">
          <ac:chgData name="伊健 杜" userId="e69aded81da48593" providerId="LiveId" clId="{AA26DCAE-48EF-4294-A24D-0E8B3A0280E3}" dt="2023-03-21T12:54:17.385" v="2790"/>
          <ac:spMkLst>
            <pc:docMk/>
            <pc:sldMk cId="2915927653" sldId="2602"/>
            <ac:spMk id="4" creationId="{02C1390D-8BF2-080E-6243-D934E7302B7B}"/>
          </ac:spMkLst>
        </pc:spChg>
        <pc:picChg chg="add mod">
          <ac:chgData name="伊健 杜" userId="e69aded81da48593" providerId="LiveId" clId="{AA26DCAE-48EF-4294-A24D-0E8B3A0280E3}" dt="2023-03-21T12:47:44.658" v="2596" actId="1076"/>
          <ac:picMkLst>
            <pc:docMk/>
            <pc:sldMk cId="2915927653" sldId="2602"/>
            <ac:picMk id="8194" creationId="{2EA3BF20-952B-E6BA-A85D-5D75F7090571}"/>
          </ac:picMkLst>
        </pc:picChg>
      </pc:sldChg>
      <pc:sldChg chg="addSp delSp modSp add mod">
        <pc:chgData name="伊健 杜" userId="e69aded81da48593" providerId="LiveId" clId="{AA26DCAE-48EF-4294-A24D-0E8B3A0280E3}" dt="2023-03-21T12:54:17.385" v="2790"/>
        <pc:sldMkLst>
          <pc:docMk/>
          <pc:sldMk cId="141949962" sldId="2603"/>
        </pc:sldMkLst>
        <pc:spChg chg="add del">
          <ac:chgData name="伊健 杜" userId="e69aded81da48593" providerId="LiveId" clId="{AA26DCAE-48EF-4294-A24D-0E8B3A0280E3}" dt="2023-03-21T12:48:05.004" v="2604" actId="478"/>
          <ac:spMkLst>
            <pc:docMk/>
            <pc:sldMk cId="141949962" sldId="2603"/>
            <ac:spMk id="2" creationId="{9DD7D4F0-DF8A-D22E-121C-0F5EBFB01BDF}"/>
          </ac:spMkLst>
        </pc:spChg>
        <pc:spChg chg="mod">
          <ac:chgData name="伊健 杜" userId="e69aded81da48593" providerId="LiveId" clId="{AA26DCAE-48EF-4294-A24D-0E8B3A0280E3}" dt="2023-03-21T12:54:17.385" v="2790"/>
          <ac:spMkLst>
            <pc:docMk/>
            <pc:sldMk cId="141949962" sldId="2603"/>
            <ac:spMk id="4" creationId="{02C1390D-8BF2-080E-6243-D934E7302B7B}"/>
          </ac:spMkLst>
        </pc:spChg>
        <pc:picChg chg="add mod">
          <ac:chgData name="伊健 杜" userId="e69aded81da48593" providerId="LiveId" clId="{AA26DCAE-48EF-4294-A24D-0E8B3A0280E3}" dt="2023-03-21T12:48:20.891" v="2606" actId="1076"/>
          <ac:picMkLst>
            <pc:docMk/>
            <pc:sldMk cId="141949962" sldId="2603"/>
            <ac:picMk id="9220" creationId="{DDE7B2AA-9E25-2F36-4C87-735087744ADC}"/>
          </ac:picMkLst>
        </pc:picChg>
      </pc:sldChg>
      <pc:sldChg chg="modSp add mod">
        <pc:chgData name="伊健 杜" userId="e69aded81da48593" providerId="LiveId" clId="{AA26DCAE-48EF-4294-A24D-0E8B3A0280E3}" dt="2023-03-21T12:54:17.385" v="2790"/>
        <pc:sldMkLst>
          <pc:docMk/>
          <pc:sldMk cId="1979856359" sldId="2604"/>
        </pc:sldMkLst>
        <pc:spChg chg="mod">
          <ac:chgData name="伊健 杜" userId="e69aded81da48593" providerId="LiveId" clId="{AA26DCAE-48EF-4294-A24D-0E8B3A0280E3}" dt="2023-03-21T12:54:17.385" v="2790"/>
          <ac:spMkLst>
            <pc:docMk/>
            <pc:sldMk cId="1979856359" sldId="2604"/>
            <ac:spMk id="2" creationId="{10304424-DB4A-36E7-9E0D-D32A5DD0F26C}"/>
          </ac:spMkLst>
        </pc:spChg>
      </pc:sldChg>
      <pc:sldChg chg="modSp add mod">
        <pc:chgData name="伊健 杜" userId="e69aded81da48593" providerId="LiveId" clId="{AA26DCAE-48EF-4294-A24D-0E8B3A0280E3}" dt="2023-03-21T12:54:17.385" v="2790"/>
        <pc:sldMkLst>
          <pc:docMk/>
          <pc:sldMk cId="596729115" sldId="2605"/>
        </pc:sldMkLst>
        <pc:spChg chg="mod">
          <ac:chgData name="伊健 杜" userId="e69aded81da48593" providerId="LiveId" clId="{AA26DCAE-48EF-4294-A24D-0E8B3A0280E3}" dt="2023-03-21T12:54:17.385" v="2790"/>
          <ac:spMkLst>
            <pc:docMk/>
            <pc:sldMk cId="596729115" sldId="2605"/>
            <ac:spMk id="2" creationId="{10304424-DB4A-36E7-9E0D-D32A5DD0F26C}"/>
          </ac:spMkLst>
        </pc:spChg>
      </pc:sldChg>
      <pc:sldChg chg="modSp add del mod">
        <pc:chgData name="伊健 杜" userId="e69aded81da48593" providerId="LiveId" clId="{AA26DCAE-48EF-4294-A24D-0E8B3A0280E3}" dt="2023-03-21T08:47:14.778" v="618" actId="47"/>
        <pc:sldMkLst>
          <pc:docMk/>
          <pc:sldMk cId="1273437362" sldId="2606"/>
        </pc:sldMkLst>
        <pc:spChg chg="mod">
          <ac:chgData name="伊健 杜" userId="e69aded81da48593" providerId="LiveId" clId="{AA26DCAE-48EF-4294-A24D-0E8B3A0280E3}" dt="2023-03-21T08:46:24.938" v="616" actId="1076"/>
          <ac:spMkLst>
            <pc:docMk/>
            <pc:sldMk cId="1273437362" sldId="2606"/>
            <ac:spMk id="9" creationId="{7C423D93-45E3-B2E3-10CF-ED853425F51E}"/>
          </ac:spMkLst>
        </pc:spChg>
      </pc:sldChg>
      <pc:sldChg chg="addSp delSp modSp add mod">
        <pc:chgData name="伊健 杜" userId="e69aded81da48593" providerId="LiveId" clId="{AA26DCAE-48EF-4294-A24D-0E8B3A0280E3}" dt="2023-03-21T08:52:27.929" v="680" actId="1076"/>
        <pc:sldMkLst>
          <pc:docMk/>
          <pc:sldMk cId="4069505858" sldId="2606"/>
        </pc:sldMkLst>
        <pc:spChg chg="add mod">
          <ac:chgData name="伊健 杜" userId="e69aded81da48593" providerId="LiveId" clId="{AA26DCAE-48EF-4294-A24D-0E8B3A0280E3}" dt="2023-03-21T08:52:27.929" v="680" actId="1076"/>
          <ac:spMkLst>
            <pc:docMk/>
            <pc:sldMk cId="4069505858" sldId="2606"/>
            <ac:spMk id="2" creationId="{B335476A-6A80-17C2-776B-FD76D9F881FC}"/>
          </ac:spMkLst>
        </pc:spChg>
        <pc:spChg chg="add mod">
          <ac:chgData name="伊健 杜" userId="e69aded81da48593" providerId="LiveId" clId="{AA26DCAE-48EF-4294-A24D-0E8B3A0280E3}" dt="2023-03-21T08:52:27.929" v="680" actId="1076"/>
          <ac:spMkLst>
            <pc:docMk/>
            <pc:sldMk cId="4069505858" sldId="2606"/>
            <ac:spMk id="3" creationId="{03C10003-C1B6-4DB4-B300-C29488BCA0EF}"/>
          </ac:spMkLst>
        </pc:spChg>
        <pc:spChg chg="del mod">
          <ac:chgData name="伊健 杜" userId="e69aded81da48593" providerId="LiveId" clId="{AA26DCAE-48EF-4294-A24D-0E8B3A0280E3}" dt="2023-03-21T08:52:19.991" v="678" actId="21"/>
          <ac:spMkLst>
            <pc:docMk/>
            <pc:sldMk cId="4069505858" sldId="2606"/>
            <ac:spMk id="4" creationId="{02C1390D-8BF2-080E-6243-D934E7302B7B}"/>
          </ac:spMkLst>
        </pc:spChg>
        <pc:spChg chg="add mod">
          <ac:chgData name="伊健 杜" userId="e69aded81da48593" providerId="LiveId" clId="{AA26DCAE-48EF-4294-A24D-0E8B3A0280E3}" dt="2023-03-21T08:52:27.929" v="680" actId="1076"/>
          <ac:spMkLst>
            <pc:docMk/>
            <pc:sldMk cId="4069505858" sldId="2606"/>
            <ac:spMk id="5" creationId="{6BA8879A-7A35-611E-2F0B-FEDBA07F40B1}"/>
          </ac:spMkLst>
        </pc:spChg>
        <pc:spChg chg="add mod">
          <ac:chgData name="伊健 杜" userId="e69aded81da48593" providerId="LiveId" clId="{AA26DCAE-48EF-4294-A24D-0E8B3A0280E3}" dt="2023-03-21T08:52:27.929" v="680" actId="1076"/>
          <ac:spMkLst>
            <pc:docMk/>
            <pc:sldMk cId="4069505858" sldId="2606"/>
            <ac:spMk id="6" creationId="{820CF020-8417-805D-3C80-BC875640C944}"/>
          </ac:spMkLst>
        </pc:spChg>
        <pc:spChg chg="add mod">
          <ac:chgData name="伊健 杜" userId="e69aded81da48593" providerId="LiveId" clId="{AA26DCAE-48EF-4294-A24D-0E8B3A0280E3}" dt="2023-03-21T08:52:27.929" v="680" actId="1076"/>
          <ac:spMkLst>
            <pc:docMk/>
            <pc:sldMk cId="4069505858" sldId="2606"/>
            <ac:spMk id="7" creationId="{F5C6CFAF-1F7D-B569-D96A-FE4771EAB624}"/>
          </ac:spMkLst>
        </pc:spChg>
        <pc:spChg chg="mod">
          <ac:chgData name="伊健 杜" userId="e69aded81da48593" providerId="LiveId" clId="{AA26DCAE-48EF-4294-A24D-0E8B3A0280E3}" dt="2023-03-21T08:51:06.341" v="640" actId="20577"/>
          <ac:spMkLst>
            <pc:docMk/>
            <pc:sldMk cId="4069505858" sldId="2606"/>
            <ac:spMk id="9" creationId="{7C423D93-45E3-B2E3-10CF-ED853425F51E}"/>
          </ac:spMkLst>
        </pc:spChg>
      </pc:sldChg>
      <pc:sldChg chg="addSp delSp modSp add mod">
        <pc:chgData name="伊健 杜" userId="e69aded81da48593" providerId="LiveId" clId="{AA26DCAE-48EF-4294-A24D-0E8B3A0280E3}" dt="2023-03-21T12:54:17.385" v="2790"/>
        <pc:sldMkLst>
          <pc:docMk/>
          <pc:sldMk cId="4235920316" sldId="2607"/>
        </pc:sldMkLst>
        <pc:spChg chg="del">
          <ac:chgData name="伊健 杜" userId="e69aded81da48593" providerId="LiveId" clId="{AA26DCAE-48EF-4294-A24D-0E8B3A0280E3}" dt="2023-03-21T08:52:46.957" v="682" actId="478"/>
          <ac:spMkLst>
            <pc:docMk/>
            <pc:sldMk cId="4235920316" sldId="2607"/>
            <ac:spMk id="2" creationId="{B335476A-6A80-17C2-776B-FD76D9F881FC}"/>
          </ac:spMkLst>
        </pc:spChg>
        <pc:spChg chg="del">
          <ac:chgData name="伊健 杜" userId="e69aded81da48593" providerId="LiveId" clId="{AA26DCAE-48EF-4294-A24D-0E8B3A0280E3}" dt="2023-03-21T08:52:46.957" v="682" actId="478"/>
          <ac:spMkLst>
            <pc:docMk/>
            <pc:sldMk cId="4235920316" sldId="2607"/>
            <ac:spMk id="3" creationId="{03C10003-C1B6-4DB4-B300-C29488BCA0EF}"/>
          </ac:spMkLst>
        </pc:spChg>
        <pc:spChg chg="del">
          <ac:chgData name="伊健 杜" userId="e69aded81da48593" providerId="LiveId" clId="{AA26DCAE-48EF-4294-A24D-0E8B3A0280E3}" dt="2023-03-21T08:52:46.957" v="682" actId="478"/>
          <ac:spMkLst>
            <pc:docMk/>
            <pc:sldMk cId="4235920316" sldId="2607"/>
            <ac:spMk id="5" creationId="{6BA8879A-7A35-611E-2F0B-FEDBA07F40B1}"/>
          </ac:spMkLst>
        </pc:spChg>
        <pc:spChg chg="mod">
          <ac:chgData name="伊健 杜" userId="e69aded81da48593" providerId="LiveId" clId="{AA26DCAE-48EF-4294-A24D-0E8B3A0280E3}" dt="2023-03-21T12:54:17.385" v="2790"/>
          <ac:spMkLst>
            <pc:docMk/>
            <pc:sldMk cId="4235920316" sldId="2607"/>
            <ac:spMk id="6" creationId="{820CF020-8417-805D-3C80-BC875640C944}"/>
          </ac:spMkLst>
        </pc:spChg>
        <pc:spChg chg="del">
          <ac:chgData name="伊健 杜" userId="e69aded81da48593" providerId="LiveId" clId="{AA26DCAE-48EF-4294-A24D-0E8B3A0280E3}" dt="2023-03-21T08:52:46.957" v="682" actId="478"/>
          <ac:spMkLst>
            <pc:docMk/>
            <pc:sldMk cId="4235920316" sldId="2607"/>
            <ac:spMk id="7" creationId="{F5C6CFAF-1F7D-B569-D96A-FE4771EAB624}"/>
          </ac:spMkLst>
        </pc:spChg>
        <pc:picChg chg="add del mod">
          <ac:chgData name="伊健 杜" userId="e69aded81da48593" providerId="LiveId" clId="{AA26DCAE-48EF-4294-A24D-0E8B3A0280E3}" dt="2023-03-21T12:48:56.163" v="2612" actId="478"/>
          <ac:picMkLst>
            <pc:docMk/>
            <pc:sldMk cId="4235920316" sldId="2607"/>
            <ac:picMk id="10242" creationId="{3106801C-B148-8DCA-7EED-EF4E804C6A54}"/>
          </ac:picMkLst>
        </pc:picChg>
        <pc:picChg chg="add mod">
          <ac:chgData name="伊健 杜" userId="e69aded81da48593" providerId="LiveId" clId="{AA26DCAE-48EF-4294-A24D-0E8B3A0280E3}" dt="2023-03-21T12:49:00.581" v="2615" actId="1076"/>
          <ac:picMkLst>
            <pc:docMk/>
            <pc:sldMk cId="4235920316" sldId="2607"/>
            <ac:picMk id="10244" creationId="{1907D236-051A-7762-C9E2-F104E733A9EC}"/>
          </ac:picMkLst>
        </pc:picChg>
      </pc:sldChg>
      <pc:sldChg chg="addSp modSp add mod">
        <pc:chgData name="伊健 杜" userId="e69aded81da48593" providerId="LiveId" clId="{AA26DCAE-48EF-4294-A24D-0E8B3A0280E3}" dt="2023-03-21T12:54:17.385" v="2790"/>
        <pc:sldMkLst>
          <pc:docMk/>
          <pc:sldMk cId="4152798537" sldId="2608"/>
        </pc:sldMkLst>
        <pc:spChg chg="mod">
          <ac:chgData name="伊健 杜" userId="e69aded81da48593" providerId="LiveId" clId="{AA26DCAE-48EF-4294-A24D-0E8B3A0280E3}" dt="2023-03-21T12:54:17.385" v="2790"/>
          <ac:spMkLst>
            <pc:docMk/>
            <pc:sldMk cId="4152798537" sldId="2608"/>
            <ac:spMk id="6" creationId="{820CF020-8417-805D-3C80-BC875640C944}"/>
          </ac:spMkLst>
        </pc:spChg>
        <pc:picChg chg="add mod">
          <ac:chgData name="伊健 杜" userId="e69aded81da48593" providerId="LiveId" clId="{AA26DCAE-48EF-4294-A24D-0E8B3A0280E3}" dt="2023-03-21T12:49:18.015" v="2617" actId="1076"/>
          <ac:picMkLst>
            <pc:docMk/>
            <pc:sldMk cId="4152798537" sldId="2608"/>
            <ac:picMk id="11266" creationId="{BC11F8F1-609E-D5F9-479F-405A6945D710}"/>
          </ac:picMkLst>
        </pc:picChg>
      </pc:sldChg>
      <pc:sldChg chg="addSp modSp add mod modNotesTx">
        <pc:chgData name="伊健 杜" userId="e69aded81da48593" providerId="LiveId" clId="{AA26DCAE-48EF-4294-A24D-0E8B3A0280E3}" dt="2023-03-21T14:31:26.077" v="2792" actId="20577"/>
        <pc:sldMkLst>
          <pc:docMk/>
          <pc:sldMk cId="2432481785" sldId="2609"/>
        </pc:sldMkLst>
        <pc:spChg chg="mod">
          <ac:chgData name="伊健 杜" userId="e69aded81da48593" providerId="LiveId" clId="{AA26DCAE-48EF-4294-A24D-0E8B3A0280E3}" dt="2023-03-21T12:54:17.385" v="2790"/>
          <ac:spMkLst>
            <pc:docMk/>
            <pc:sldMk cId="2432481785" sldId="2609"/>
            <ac:spMk id="6" creationId="{820CF020-8417-805D-3C80-BC875640C944}"/>
          </ac:spMkLst>
        </pc:spChg>
        <pc:picChg chg="add mod">
          <ac:chgData name="伊健 杜" userId="e69aded81da48593" providerId="LiveId" clId="{AA26DCAE-48EF-4294-A24D-0E8B3A0280E3}" dt="2023-03-21T12:49:47.233" v="2621" actId="1076"/>
          <ac:picMkLst>
            <pc:docMk/>
            <pc:sldMk cId="2432481785" sldId="2609"/>
            <ac:picMk id="12290" creationId="{3D830FFE-A8AE-991D-7454-156F1CC492BE}"/>
          </ac:picMkLst>
        </pc:picChg>
        <pc:picChg chg="add mod">
          <ac:chgData name="伊健 杜" userId="e69aded81da48593" providerId="LiveId" clId="{AA26DCAE-48EF-4294-A24D-0E8B3A0280E3}" dt="2023-03-21T12:50:00.001" v="2623" actId="1076"/>
          <ac:picMkLst>
            <pc:docMk/>
            <pc:sldMk cId="2432481785" sldId="2609"/>
            <ac:picMk id="12292" creationId="{764C5236-E362-352E-70F8-0305B66A99FD}"/>
          </ac:picMkLst>
        </pc:picChg>
      </pc:sldChg>
      <pc:sldChg chg="addSp delSp modSp add mod">
        <pc:chgData name="伊健 杜" userId="e69aded81da48593" providerId="LiveId" clId="{AA26DCAE-48EF-4294-A24D-0E8B3A0280E3}" dt="2023-03-21T12:54:17.385" v="2790"/>
        <pc:sldMkLst>
          <pc:docMk/>
          <pc:sldMk cId="2949827882" sldId="2610"/>
        </pc:sldMkLst>
        <pc:spChg chg="mod">
          <ac:chgData name="伊健 杜" userId="e69aded81da48593" providerId="LiveId" clId="{AA26DCAE-48EF-4294-A24D-0E8B3A0280E3}" dt="2023-03-21T12:11:46.790" v="1264"/>
          <ac:spMkLst>
            <pc:docMk/>
            <pc:sldMk cId="2949827882" sldId="2610"/>
            <ac:spMk id="2" creationId="{10304424-DB4A-36E7-9E0D-D32A5DD0F26C}"/>
          </ac:spMkLst>
        </pc:spChg>
        <pc:spChg chg="mod">
          <ac:chgData name="伊健 杜" userId="e69aded81da48593" providerId="LiveId" clId="{AA26DCAE-48EF-4294-A24D-0E8B3A0280E3}" dt="2023-03-21T12:54:17.385" v="2790"/>
          <ac:spMkLst>
            <pc:docMk/>
            <pc:sldMk cId="2949827882" sldId="2610"/>
            <ac:spMk id="3" creationId="{A68883CB-963E-F336-7660-7F30997E9C5B}"/>
          </ac:spMkLst>
        </pc:spChg>
        <pc:picChg chg="add mod">
          <ac:chgData name="伊健 杜" userId="e69aded81da48593" providerId="LiveId" clId="{AA26DCAE-48EF-4294-A24D-0E8B3A0280E3}" dt="2023-03-21T12:50:26.696" v="2626" actId="14100"/>
          <ac:picMkLst>
            <pc:docMk/>
            <pc:sldMk cId="2949827882" sldId="2610"/>
            <ac:picMk id="13314" creationId="{7A214568-46F1-06F9-E707-807E77ACF078}"/>
          </ac:picMkLst>
        </pc:picChg>
        <pc:picChg chg="add mod">
          <ac:chgData name="伊健 杜" userId="e69aded81da48593" providerId="LiveId" clId="{AA26DCAE-48EF-4294-A24D-0E8B3A0280E3}" dt="2023-03-21T12:50:41.834" v="2629" actId="1076"/>
          <ac:picMkLst>
            <pc:docMk/>
            <pc:sldMk cId="2949827882" sldId="2610"/>
            <ac:picMk id="13316" creationId="{086F192A-C38E-EAF6-6D4F-4E0D701BD69A}"/>
          </ac:picMkLst>
        </pc:picChg>
        <pc:picChg chg="del">
          <ac:chgData name="伊健 杜" userId="e69aded81da48593" providerId="LiveId" clId="{AA26DCAE-48EF-4294-A24D-0E8B3A0280E3}" dt="2023-03-21T12:11:48.643" v="1265" actId="478"/>
          <ac:picMkLst>
            <pc:docMk/>
            <pc:sldMk cId="2949827882" sldId="2610"/>
            <ac:picMk id="20482" creationId="{EE430E2E-00BD-D75F-7BA9-4F9D910E2F8A}"/>
          </ac:picMkLst>
        </pc:picChg>
      </pc:sldChg>
      <pc:sldChg chg="addSp modSp add mod">
        <pc:chgData name="伊健 杜" userId="e69aded81da48593" providerId="LiveId" clId="{AA26DCAE-48EF-4294-A24D-0E8B3A0280E3}" dt="2023-03-21T12:54:17.385" v="2790"/>
        <pc:sldMkLst>
          <pc:docMk/>
          <pc:sldMk cId="2409763415" sldId="2611"/>
        </pc:sldMkLst>
        <pc:spChg chg="mod">
          <ac:chgData name="伊健 杜" userId="e69aded81da48593" providerId="LiveId" clId="{AA26DCAE-48EF-4294-A24D-0E8B3A0280E3}" dt="2023-03-21T12:54:17.385" v="2790"/>
          <ac:spMkLst>
            <pc:docMk/>
            <pc:sldMk cId="2409763415" sldId="2611"/>
            <ac:spMk id="3" creationId="{A68883CB-963E-F336-7660-7F30997E9C5B}"/>
          </ac:spMkLst>
        </pc:spChg>
        <pc:picChg chg="add mod">
          <ac:chgData name="伊健 杜" userId="e69aded81da48593" providerId="LiveId" clId="{AA26DCAE-48EF-4294-A24D-0E8B3A0280E3}" dt="2023-03-21T12:50:56.205" v="2632" actId="1076"/>
          <ac:picMkLst>
            <pc:docMk/>
            <pc:sldMk cId="2409763415" sldId="2611"/>
            <ac:picMk id="14338" creationId="{38C843C8-774C-0A10-9535-F3B16659A6F5}"/>
          </ac:picMkLst>
        </pc:picChg>
      </pc:sldChg>
      <pc:sldChg chg="addSp modSp add mod">
        <pc:chgData name="伊健 杜" userId="e69aded81da48593" providerId="LiveId" clId="{AA26DCAE-48EF-4294-A24D-0E8B3A0280E3}" dt="2023-03-21T12:54:17.385" v="2790"/>
        <pc:sldMkLst>
          <pc:docMk/>
          <pc:sldMk cId="2303189042" sldId="2612"/>
        </pc:sldMkLst>
        <pc:spChg chg="mod">
          <ac:chgData name="伊健 杜" userId="e69aded81da48593" providerId="LiveId" clId="{AA26DCAE-48EF-4294-A24D-0E8B3A0280E3}" dt="2023-03-21T12:54:17.385" v="2790"/>
          <ac:spMkLst>
            <pc:docMk/>
            <pc:sldMk cId="2303189042" sldId="2612"/>
            <ac:spMk id="3" creationId="{A68883CB-963E-F336-7660-7F30997E9C5B}"/>
          </ac:spMkLst>
        </pc:spChg>
        <pc:picChg chg="add mod">
          <ac:chgData name="伊健 杜" userId="e69aded81da48593" providerId="LiveId" clId="{AA26DCAE-48EF-4294-A24D-0E8B3A0280E3}" dt="2023-03-21T12:51:17.723" v="2635" actId="14100"/>
          <ac:picMkLst>
            <pc:docMk/>
            <pc:sldMk cId="2303189042" sldId="2612"/>
            <ac:picMk id="15362" creationId="{E1D53A71-9006-CFBF-5696-144B588428A7}"/>
          </ac:picMkLst>
        </pc:picChg>
      </pc:sldChg>
      <pc:sldChg chg="addSp modSp add mod">
        <pc:chgData name="伊健 杜" userId="e69aded81da48593" providerId="LiveId" clId="{AA26DCAE-48EF-4294-A24D-0E8B3A0280E3}" dt="2023-03-21T12:54:17.385" v="2790"/>
        <pc:sldMkLst>
          <pc:docMk/>
          <pc:sldMk cId="2327717501" sldId="2613"/>
        </pc:sldMkLst>
        <pc:spChg chg="mod">
          <ac:chgData name="伊健 杜" userId="e69aded81da48593" providerId="LiveId" clId="{AA26DCAE-48EF-4294-A24D-0E8B3A0280E3}" dt="2023-03-21T12:54:17.385" v="2790"/>
          <ac:spMkLst>
            <pc:docMk/>
            <pc:sldMk cId="2327717501" sldId="2613"/>
            <ac:spMk id="3" creationId="{A68883CB-963E-F336-7660-7F30997E9C5B}"/>
          </ac:spMkLst>
        </pc:spChg>
        <pc:picChg chg="add mod">
          <ac:chgData name="伊健 杜" userId="e69aded81da48593" providerId="LiveId" clId="{AA26DCAE-48EF-4294-A24D-0E8B3A0280E3}" dt="2023-03-21T12:51:40.156" v="2638" actId="1076"/>
          <ac:picMkLst>
            <pc:docMk/>
            <pc:sldMk cId="2327717501" sldId="2613"/>
            <ac:picMk id="16386" creationId="{B1319DBC-DABC-7236-35B4-AFD25115D29B}"/>
          </ac:picMkLst>
        </pc:picChg>
        <pc:picChg chg="add mod">
          <ac:chgData name="伊健 杜" userId="e69aded81da48593" providerId="LiveId" clId="{AA26DCAE-48EF-4294-A24D-0E8B3A0280E3}" dt="2023-03-21T12:51:52.813" v="2640" actId="1076"/>
          <ac:picMkLst>
            <pc:docMk/>
            <pc:sldMk cId="2327717501" sldId="2613"/>
            <ac:picMk id="16388" creationId="{2B1BBD3E-8FA7-24B5-8BD4-3EFA142DB90B}"/>
          </ac:picMkLst>
        </pc:picChg>
      </pc:sldChg>
      <pc:sldChg chg="addSp modSp add mod modAnim">
        <pc:chgData name="伊健 杜" userId="e69aded81da48593" providerId="LiveId" clId="{AA26DCAE-48EF-4294-A24D-0E8B3A0280E3}" dt="2023-03-21T12:52:23.147" v="2687"/>
        <pc:sldMkLst>
          <pc:docMk/>
          <pc:sldMk cId="1790973653" sldId="2614"/>
        </pc:sldMkLst>
        <pc:spChg chg="mod">
          <ac:chgData name="伊健 杜" userId="e69aded81da48593" providerId="LiveId" clId="{AA26DCAE-48EF-4294-A24D-0E8B3A0280E3}" dt="2023-03-21T12:52:09.094" v="2672" actId="1076"/>
          <ac:spMkLst>
            <pc:docMk/>
            <pc:sldMk cId="1790973653" sldId="2614"/>
            <ac:spMk id="2" creationId="{78943CB7-6E90-3B32-EFCE-321306C585B6}"/>
          </ac:spMkLst>
        </pc:spChg>
        <pc:spChg chg="add mod">
          <ac:chgData name="伊健 杜" userId="e69aded81da48593" providerId="LiveId" clId="{AA26DCAE-48EF-4294-A24D-0E8B3A0280E3}" dt="2023-03-21T12:52:16.485" v="2686"/>
          <ac:spMkLst>
            <pc:docMk/>
            <pc:sldMk cId="1790973653" sldId="2614"/>
            <ac:spMk id="3" creationId="{71A12101-ADFC-022F-0468-0CF5ED67C5A9}"/>
          </ac:spMkLst>
        </pc:spChg>
      </pc:sldChg>
      <pc:sldChg chg="modSp add mod">
        <pc:chgData name="伊健 杜" userId="e69aded81da48593" providerId="LiveId" clId="{AA26DCAE-48EF-4294-A24D-0E8B3A0280E3}" dt="2023-03-21T12:54:17.385" v="2790"/>
        <pc:sldMkLst>
          <pc:docMk/>
          <pc:sldMk cId="2955677795" sldId="2615"/>
        </pc:sldMkLst>
        <pc:spChg chg="mod">
          <ac:chgData name="伊健 杜" userId="e69aded81da48593" providerId="LiveId" clId="{AA26DCAE-48EF-4294-A24D-0E8B3A0280E3}" dt="2023-03-21T12:54:17.385" v="2790"/>
          <ac:spMkLst>
            <pc:docMk/>
            <pc:sldMk cId="2955677795" sldId="2615"/>
            <ac:spMk id="2" creationId="{78943CB7-6E90-3B32-EFCE-321306C585B6}"/>
          </ac:spMkLst>
        </pc:spChg>
      </pc:sldChg>
      <pc:sldChg chg="modSp add mod">
        <pc:chgData name="伊健 杜" userId="e69aded81da48593" providerId="LiveId" clId="{AA26DCAE-48EF-4294-A24D-0E8B3A0280E3}" dt="2023-03-21T12:54:17.385" v="2790"/>
        <pc:sldMkLst>
          <pc:docMk/>
          <pc:sldMk cId="770689653" sldId="2616"/>
        </pc:sldMkLst>
        <pc:spChg chg="mod">
          <ac:chgData name="伊健 杜" userId="e69aded81da48593" providerId="LiveId" clId="{AA26DCAE-48EF-4294-A24D-0E8B3A0280E3}" dt="2023-03-21T12:54:17.385" v="2790"/>
          <ac:spMkLst>
            <pc:docMk/>
            <pc:sldMk cId="770689653" sldId="2616"/>
            <ac:spMk id="2" creationId="{10304424-DB4A-36E7-9E0D-D32A5DD0F26C}"/>
          </ac:spMkLst>
        </pc:spChg>
      </pc:sldChg>
      <pc:sldChg chg="addSp modSp add mod">
        <pc:chgData name="伊健 杜" userId="e69aded81da48593" providerId="LiveId" clId="{AA26DCAE-48EF-4294-A24D-0E8B3A0280E3}" dt="2023-03-21T12:54:17.385" v="2790"/>
        <pc:sldMkLst>
          <pc:docMk/>
          <pc:sldMk cId="3647458155" sldId="2617"/>
        </pc:sldMkLst>
        <pc:spChg chg="mod">
          <ac:chgData name="伊健 杜" userId="e69aded81da48593" providerId="LiveId" clId="{AA26DCAE-48EF-4294-A24D-0E8B3A0280E3}" dt="2023-03-21T12:31:18.795" v="1904"/>
          <ac:spMkLst>
            <pc:docMk/>
            <pc:sldMk cId="3647458155" sldId="2617"/>
            <ac:spMk id="2" creationId="{10304424-DB4A-36E7-9E0D-D32A5DD0F26C}"/>
          </ac:spMkLst>
        </pc:spChg>
        <pc:spChg chg="mod">
          <ac:chgData name="伊健 杜" userId="e69aded81da48593" providerId="LiveId" clId="{AA26DCAE-48EF-4294-A24D-0E8B3A0280E3}" dt="2023-03-21T12:54:17.385" v="2790"/>
          <ac:spMkLst>
            <pc:docMk/>
            <pc:sldMk cId="3647458155" sldId="2617"/>
            <ac:spMk id="3" creationId="{A68883CB-963E-F336-7660-7F30997E9C5B}"/>
          </ac:spMkLst>
        </pc:spChg>
        <pc:picChg chg="add mod">
          <ac:chgData name="伊健 杜" userId="e69aded81da48593" providerId="LiveId" clId="{AA26DCAE-48EF-4294-A24D-0E8B3A0280E3}" dt="2023-03-21T12:33:19.501" v="1973" actId="1076"/>
          <ac:picMkLst>
            <pc:docMk/>
            <pc:sldMk cId="3647458155" sldId="2617"/>
            <ac:picMk id="1026" creationId="{5BA7DE3C-858A-7FF6-A9F1-F0ED27F08594}"/>
          </ac:picMkLst>
        </pc:picChg>
        <pc:picChg chg="add mod">
          <ac:chgData name="伊健 杜" userId="e69aded81da48593" providerId="LiveId" clId="{AA26DCAE-48EF-4294-A24D-0E8B3A0280E3}" dt="2023-03-21T12:33:26.182" v="1976" actId="1076"/>
          <ac:picMkLst>
            <pc:docMk/>
            <pc:sldMk cId="3647458155" sldId="2617"/>
            <ac:picMk id="1028" creationId="{5DA91503-866A-23A3-10DC-84695093353C}"/>
          </ac:picMkLst>
        </pc:picChg>
      </pc:sldChg>
      <pc:sldChg chg="addSp delSp modSp add mod">
        <pc:chgData name="伊健 杜" userId="e69aded81da48593" providerId="LiveId" clId="{AA26DCAE-48EF-4294-A24D-0E8B3A0280E3}" dt="2023-03-21T12:54:17.385" v="2790"/>
        <pc:sldMkLst>
          <pc:docMk/>
          <pc:sldMk cId="1405170873" sldId="2618"/>
        </pc:sldMkLst>
        <pc:spChg chg="mod">
          <ac:chgData name="伊健 杜" userId="e69aded81da48593" providerId="LiveId" clId="{AA26DCAE-48EF-4294-A24D-0E8B3A0280E3}" dt="2023-03-21T12:54:17.385" v="2790"/>
          <ac:spMkLst>
            <pc:docMk/>
            <pc:sldMk cId="1405170873" sldId="2618"/>
            <ac:spMk id="3" creationId="{A68883CB-963E-F336-7660-7F30997E9C5B}"/>
          </ac:spMkLst>
        </pc:spChg>
        <pc:picChg chg="del">
          <ac:chgData name="伊健 杜" userId="e69aded81da48593" providerId="LiveId" clId="{AA26DCAE-48EF-4294-A24D-0E8B3A0280E3}" dt="2023-03-21T12:35:06.953" v="2045" actId="478"/>
          <ac:picMkLst>
            <pc:docMk/>
            <pc:sldMk cId="1405170873" sldId="2618"/>
            <ac:picMk id="1026" creationId="{5BA7DE3C-858A-7FF6-A9F1-F0ED27F08594}"/>
          </ac:picMkLst>
        </pc:picChg>
        <pc:picChg chg="del">
          <ac:chgData name="伊健 杜" userId="e69aded81da48593" providerId="LiveId" clId="{AA26DCAE-48EF-4294-A24D-0E8B3A0280E3}" dt="2023-03-21T12:33:31.484" v="1978" actId="478"/>
          <ac:picMkLst>
            <pc:docMk/>
            <pc:sldMk cId="1405170873" sldId="2618"/>
            <ac:picMk id="1028" creationId="{5DA91503-866A-23A3-10DC-84695093353C}"/>
          </ac:picMkLst>
        </pc:picChg>
        <pc:picChg chg="add mod">
          <ac:chgData name="伊健 杜" userId="e69aded81da48593" providerId="LiveId" clId="{AA26DCAE-48EF-4294-A24D-0E8B3A0280E3}" dt="2023-03-21T12:35:11.027" v="2048" actId="14100"/>
          <ac:picMkLst>
            <pc:docMk/>
            <pc:sldMk cId="1405170873" sldId="2618"/>
            <ac:picMk id="2050" creationId="{A1B74F6F-5DD3-1A94-761B-FF6904F9C2CD}"/>
          </ac:picMkLst>
        </pc:picChg>
      </pc:sldChg>
      <pc:sldChg chg="modSp add mod">
        <pc:chgData name="伊健 杜" userId="e69aded81da48593" providerId="LiveId" clId="{AA26DCAE-48EF-4294-A24D-0E8B3A0280E3}" dt="2023-03-21T12:54:17.385" v="2790"/>
        <pc:sldMkLst>
          <pc:docMk/>
          <pc:sldMk cId="996086479" sldId="2619"/>
        </pc:sldMkLst>
        <pc:spChg chg="mod">
          <ac:chgData name="伊健 杜" userId="e69aded81da48593" providerId="LiveId" clId="{AA26DCAE-48EF-4294-A24D-0E8B3A0280E3}" dt="2023-03-21T12:54:17.385" v="2790"/>
          <ac:spMkLst>
            <pc:docMk/>
            <pc:sldMk cId="996086479" sldId="2619"/>
            <ac:spMk id="2" creationId="{78943CB7-6E90-3B32-EFCE-321306C585B6}"/>
          </ac:spMkLst>
        </pc:spChg>
      </pc:sldChg>
      <pc:sldChg chg="addSp delSp modSp add mod">
        <pc:chgData name="伊健 杜" userId="e69aded81da48593" providerId="LiveId" clId="{AA26DCAE-48EF-4294-A24D-0E8B3A0280E3}" dt="2023-03-21T12:54:17.385" v="2790"/>
        <pc:sldMkLst>
          <pc:docMk/>
          <pc:sldMk cId="593544824" sldId="2620"/>
        </pc:sldMkLst>
        <pc:spChg chg="mod">
          <ac:chgData name="伊健 杜" userId="e69aded81da48593" providerId="LiveId" clId="{AA26DCAE-48EF-4294-A24D-0E8B3A0280E3}" dt="2023-03-21T12:54:17.385" v="2790"/>
          <ac:spMkLst>
            <pc:docMk/>
            <pc:sldMk cId="593544824" sldId="2620"/>
            <ac:spMk id="3" creationId="{A68883CB-963E-F336-7660-7F30997E9C5B}"/>
          </ac:spMkLst>
        </pc:spChg>
        <pc:picChg chg="del">
          <ac:chgData name="伊健 杜" userId="e69aded81da48593" providerId="LiveId" clId="{AA26DCAE-48EF-4294-A24D-0E8B3A0280E3}" dt="2023-03-21T12:35:51.944" v="2108" actId="478"/>
          <ac:picMkLst>
            <pc:docMk/>
            <pc:sldMk cId="593544824" sldId="2620"/>
            <ac:picMk id="2050" creationId="{A1B74F6F-5DD3-1A94-761B-FF6904F9C2CD}"/>
          </ac:picMkLst>
        </pc:picChg>
        <pc:picChg chg="add mod">
          <ac:chgData name="伊健 杜" userId="e69aded81da48593" providerId="LiveId" clId="{AA26DCAE-48EF-4294-A24D-0E8B3A0280E3}" dt="2023-03-21T12:36:58.444" v="2186" actId="1076"/>
          <ac:picMkLst>
            <pc:docMk/>
            <pc:sldMk cId="593544824" sldId="2620"/>
            <ac:picMk id="3074" creationId="{B5B0E476-845B-5C25-11E2-D729A6F475F7}"/>
          </ac:picMkLst>
        </pc:picChg>
        <pc:picChg chg="add mod">
          <ac:chgData name="伊健 杜" userId="e69aded81da48593" providerId="LiveId" clId="{AA26DCAE-48EF-4294-A24D-0E8B3A0280E3}" dt="2023-03-21T12:37:29.829" v="2191" actId="1076"/>
          <ac:picMkLst>
            <pc:docMk/>
            <pc:sldMk cId="593544824" sldId="2620"/>
            <ac:picMk id="3076" creationId="{FD047C9F-51C6-F041-924A-FB4C4C148F42}"/>
          </ac:picMkLst>
        </pc:picChg>
      </pc:sldChg>
      <pc:sldChg chg="addSp delSp modSp add mod">
        <pc:chgData name="伊健 杜" userId="e69aded81da48593" providerId="LiveId" clId="{AA26DCAE-48EF-4294-A24D-0E8B3A0280E3}" dt="2023-03-21T12:54:17.385" v="2790"/>
        <pc:sldMkLst>
          <pc:docMk/>
          <pc:sldMk cId="755294836" sldId="2621"/>
        </pc:sldMkLst>
        <pc:spChg chg="mod">
          <ac:chgData name="伊健 杜" userId="e69aded81da48593" providerId="LiveId" clId="{AA26DCAE-48EF-4294-A24D-0E8B3A0280E3}" dt="2023-03-21T12:37:52.091" v="2216"/>
          <ac:spMkLst>
            <pc:docMk/>
            <pc:sldMk cId="755294836" sldId="2621"/>
            <ac:spMk id="2" creationId="{10304424-DB4A-36E7-9E0D-D32A5DD0F26C}"/>
          </ac:spMkLst>
        </pc:spChg>
        <pc:spChg chg="mod">
          <ac:chgData name="伊健 杜" userId="e69aded81da48593" providerId="LiveId" clId="{AA26DCAE-48EF-4294-A24D-0E8B3A0280E3}" dt="2023-03-21T12:54:17.385" v="2790"/>
          <ac:spMkLst>
            <pc:docMk/>
            <pc:sldMk cId="755294836" sldId="2621"/>
            <ac:spMk id="3" creationId="{A68883CB-963E-F336-7660-7F30997E9C5B}"/>
          </ac:spMkLst>
        </pc:spChg>
        <pc:picChg chg="del mod">
          <ac:chgData name="伊健 杜" userId="e69aded81da48593" providerId="LiveId" clId="{AA26DCAE-48EF-4294-A24D-0E8B3A0280E3}" dt="2023-03-21T12:37:43.789" v="2195" actId="478"/>
          <ac:picMkLst>
            <pc:docMk/>
            <pc:sldMk cId="755294836" sldId="2621"/>
            <ac:picMk id="1026" creationId="{5BA7DE3C-858A-7FF6-A9F1-F0ED27F08594}"/>
          </ac:picMkLst>
        </pc:picChg>
        <pc:picChg chg="del">
          <ac:chgData name="伊健 杜" userId="e69aded81da48593" providerId="LiveId" clId="{AA26DCAE-48EF-4294-A24D-0E8B3A0280E3}" dt="2023-03-21T12:37:42.874" v="2193" actId="478"/>
          <ac:picMkLst>
            <pc:docMk/>
            <pc:sldMk cId="755294836" sldId="2621"/>
            <ac:picMk id="1028" creationId="{5DA91503-866A-23A3-10DC-84695093353C}"/>
          </ac:picMkLst>
        </pc:picChg>
        <pc:picChg chg="add mod">
          <ac:chgData name="伊健 杜" userId="e69aded81da48593" providerId="LiveId" clId="{AA26DCAE-48EF-4294-A24D-0E8B3A0280E3}" dt="2023-03-21T12:54:11.778" v="2789" actId="1076"/>
          <ac:picMkLst>
            <pc:docMk/>
            <pc:sldMk cId="755294836" sldId="2621"/>
            <ac:picMk id="7170" creationId="{304B0FF3-1E47-2C35-E830-5575303B7EE8}"/>
          </ac:picMkLst>
        </pc:picChg>
      </pc:sldChg>
      <pc:sldChg chg="modSp add mod">
        <pc:chgData name="伊健 杜" userId="e69aded81da48593" providerId="LiveId" clId="{AA26DCAE-48EF-4294-A24D-0E8B3A0280E3}" dt="2023-03-21T12:54:17.385" v="2790"/>
        <pc:sldMkLst>
          <pc:docMk/>
          <pc:sldMk cId="3409907677" sldId="2622"/>
        </pc:sldMkLst>
        <pc:spChg chg="mod">
          <ac:chgData name="伊健 杜" userId="e69aded81da48593" providerId="LiveId" clId="{AA26DCAE-48EF-4294-A24D-0E8B3A0280E3}" dt="2023-03-21T12:54:17.385" v="2790"/>
          <ac:spMkLst>
            <pc:docMk/>
            <pc:sldMk cId="3409907677" sldId="2622"/>
            <ac:spMk id="3" creationId="{A68883CB-963E-F336-7660-7F30997E9C5B}"/>
          </ac:spMkLst>
        </pc:spChg>
      </pc:sldChg>
      <pc:sldChg chg="add del">
        <pc:chgData name="伊健 杜" userId="e69aded81da48593" providerId="LiveId" clId="{AA26DCAE-48EF-4294-A24D-0E8B3A0280E3}" dt="2023-03-21T12:44:27.755" v="2449" actId="47"/>
        <pc:sldMkLst>
          <pc:docMk/>
          <pc:sldMk cId="1604462235" sldId="2623"/>
        </pc:sldMkLst>
      </pc:sldChg>
      <pc:sldChg chg="modSp add mod">
        <pc:chgData name="伊健 杜" userId="e69aded81da48593" providerId="LiveId" clId="{AA26DCAE-48EF-4294-A24D-0E8B3A0280E3}" dt="2023-03-21T12:54:17.385" v="2790"/>
        <pc:sldMkLst>
          <pc:docMk/>
          <pc:sldMk cId="2009972606" sldId="2623"/>
        </pc:sldMkLst>
        <pc:spChg chg="mod">
          <ac:chgData name="伊健 杜" userId="e69aded81da48593" providerId="LiveId" clId="{AA26DCAE-48EF-4294-A24D-0E8B3A0280E3}" dt="2023-03-21T12:54:17.385" v="2790"/>
          <ac:spMkLst>
            <pc:docMk/>
            <pc:sldMk cId="2009972606" sldId="2623"/>
            <ac:spMk id="2" creationId="{78943CB7-6E90-3B32-EFCE-321306C585B6}"/>
          </ac:spMkLst>
        </pc:spChg>
      </pc:sldChg>
      <pc:sldChg chg="modSp add mod">
        <pc:chgData name="伊健 杜" userId="e69aded81da48593" providerId="LiveId" clId="{AA26DCAE-48EF-4294-A24D-0E8B3A0280E3}" dt="2023-03-21T12:54:17.385" v="2790"/>
        <pc:sldMkLst>
          <pc:docMk/>
          <pc:sldMk cId="3735269636" sldId="2624"/>
        </pc:sldMkLst>
        <pc:spChg chg="mod">
          <ac:chgData name="伊健 杜" userId="e69aded81da48593" providerId="LiveId" clId="{AA26DCAE-48EF-4294-A24D-0E8B3A0280E3}" dt="2023-03-21T12:54:17.385" v="2790"/>
          <ac:spMkLst>
            <pc:docMk/>
            <pc:sldMk cId="3735269636" sldId="2624"/>
            <ac:spMk id="2" creationId="{78943CB7-6E90-3B32-EFCE-321306C585B6}"/>
          </ac:spMkLst>
        </pc:spChg>
      </pc:sldChg>
      <pc:sldChg chg="modSp add">
        <pc:chgData name="伊健 杜" userId="e69aded81da48593" providerId="LiveId" clId="{AA26DCAE-48EF-4294-A24D-0E8B3A0280E3}" dt="2023-03-21T12:54:17.385" v="2790"/>
        <pc:sldMkLst>
          <pc:docMk/>
          <pc:sldMk cId="946604813" sldId="2625"/>
        </pc:sldMkLst>
        <pc:spChg chg="mod">
          <ac:chgData name="伊健 杜" userId="e69aded81da48593" providerId="LiveId" clId="{AA26DCAE-48EF-4294-A24D-0E8B3A0280E3}" dt="2023-03-21T12:54:17.385" v="2790"/>
          <ac:spMkLst>
            <pc:docMk/>
            <pc:sldMk cId="946604813" sldId="2625"/>
            <ac:spMk id="2" creationId="{78943CB7-6E90-3B32-EFCE-321306C585B6}"/>
          </ac:spMkLst>
        </pc:spChg>
      </pc:sldChg>
      <pc:sldChg chg="modSp add">
        <pc:chgData name="伊健 杜" userId="e69aded81da48593" providerId="LiveId" clId="{AA26DCAE-48EF-4294-A24D-0E8B3A0280E3}" dt="2023-03-21T12:54:17.385" v="2790"/>
        <pc:sldMkLst>
          <pc:docMk/>
          <pc:sldMk cId="3967738040" sldId="2626"/>
        </pc:sldMkLst>
        <pc:spChg chg="mod">
          <ac:chgData name="伊健 杜" userId="e69aded81da48593" providerId="LiveId" clId="{AA26DCAE-48EF-4294-A24D-0E8B3A0280E3}" dt="2023-03-21T12:54:17.385" v="2790"/>
          <ac:spMkLst>
            <pc:docMk/>
            <pc:sldMk cId="3967738040" sldId="2626"/>
            <ac:spMk id="2" creationId="{78943CB7-6E90-3B32-EFCE-321306C585B6}"/>
          </ac:spMkLst>
        </pc:spChg>
        <pc:spChg chg="mod">
          <ac:chgData name="伊健 杜" userId="e69aded81da48593" providerId="LiveId" clId="{AA26DCAE-48EF-4294-A24D-0E8B3A0280E3}" dt="2023-03-21T12:54:17.385" v="2790"/>
          <ac:spMkLst>
            <pc:docMk/>
            <pc:sldMk cId="3967738040" sldId="2626"/>
            <ac:spMk id="3" creationId="{71A12101-ADFC-022F-0468-0CF5ED67C5A9}"/>
          </ac:spMkLst>
        </pc:spChg>
      </pc:sldChg>
      <pc:sldChg chg="modSp add mod">
        <pc:chgData name="伊健 杜" userId="e69aded81da48593" providerId="LiveId" clId="{AA26DCAE-48EF-4294-A24D-0E8B3A0280E3}" dt="2023-03-21T12:54:17.385" v="2790"/>
        <pc:sldMkLst>
          <pc:docMk/>
          <pc:sldMk cId="3099328736" sldId="2627"/>
        </pc:sldMkLst>
        <pc:spChg chg="mod">
          <ac:chgData name="伊健 杜" userId="e69aded81da48593" providerId="LiveId" clId="{AA26DCAE-48EF-4294-A24D-0E8B3A0280E3}" dt="2023-03-21T12:54:17.385" v="2790"/>
          <ac:spMkLst>
            <pc:docMk/>
            <pc:sldMk cId="3099328736" sldId="2627"/>
            <ac:spMk id="2" creationId="{78943CB7-6E90-3B32-EFCE-321306C585B6}"/>
          </ac:spMkLst>
        </pc:spChg>
        <pc:spChg chg="mod">
          <ac:chgData name="伊健 杜" userId="e69aded81da48593" providerId="LiveId" clId="{AA26DCAE-48EF-4294-A24D-0E8B3A0280E3}" dt="2023-03-21T12:54:17.385" v="2790"/>
          <ac:spMkLst>
            <pc:docMk/>
            <pc:sldMk cId="3099328736" sldId="2627"/>
            <ac:spMk id="3" creationId="{71A12101-ADFC-022F-0468-0CF5ED67C5A9}"/>
          </ac:spMkLst>
        </pc:spChg>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797B5AC5-0C22-43F7-87C5-83E5A38BDB0F}"/>
    <pc:docChg chg="undo custSel addSld delSld modSld sldOrd">
      <pc:chgData name="伊健 杜" userId="e69aded81da48593" providerId="LiveId" clId="{797B5AC5-0C22-43F7-87C5-83E5A38BDB0F}" dt="2023-02-22T15:28:40.447" v="4895" actId="478"/>
      <pc:docMkLst>
        <pc:docMk/>
      </pc:docMkLst>
      <pc:sldChg chg="modSp mod">
        <pc:chgData name="伊健 杜" userId="e69aded81da48593" providerId="LiveId" clId="{797B5AC5-0C22-43F7-87C5-83E5A38BDB0F}" dt="2023-02-22T04:51:16.199" v="1" actId="20577"/>
        <pc:sldMkLst>
          <pc:docMk/>
          <pc:sldMk cId="1206195055" sldId="1836"/>
        </pc:sldMkLst>
        <pc:spChg chg="mod">
          <ac:chgData name="伊健 杜" userId="e69aded81da48593" providerId="LiveId" clId="{797B5AC5-0C22-43F7-87C5-83E5A38BDB0F}" dt="2023-02-22T04:51:16.199" v="1" actId="20577"/>
          <ac:spMkLst>
            <pc:docMk/>
            <pc:sldMk cId="1206195055" sldId="1836"/>
            <ac:spMk id="2" creationId="{3D78739E-41E8-236E-E230-B8B23241333A}"/>
          </ac:spMkLst>
        </pc:spChg>
      </pc:sldChg>
      <pc:sldChg chg="del">
        <pc:chgData name="伊健 杜" userId="e69aded81da48593" providerId="LiveId" clId="{797B5AC5-0C22-43F7-87C5-83E5A38BDB0F}" dt="2023-02-22T05:22:14.473" v="269" actId="47"/>
        <pc:sldMkLst>
          <pc:docMk/>
          <pc:sldMk cId="601978743" sldId="1866"/>
        </pc:sldMkLst>
      </pc:sldChg>
      <pc:sldChg chg="addSp delSp modSp mod">
        <pc:chgData name="伊健 杜" userId="e69aded81da48593" providerId="LiveId" clId="{797B5AC5-0C22-43F7-87C5-83E5A38BDB0F}" dt="2023-02-22T05:16:30.175" v="76" actId="1076"/>
        <pc:sldMkLst>
          <pc:docMk/>
          <pc:sldMk cId="1185750856" sldId="1870"/>
        </pc:sldMkLst>
        <pc:spChg chg="mod">
          <ac:chgData name="伊健 杜" userId="e69aded81da48593" providerId="LiveId" clId="{797B5AC5-0C22-43F7-87C5-83E5A38BDB0F}" dt="2023-02-22T04:59:16.147" v="45" actId="122"/>
          <ac:spMkLst>
            <pc:docMk/>
            <pc:sldMk cId="1185750856" sldId="1870"/>
            <ac:spMk id="2" creationId="{10304424-DB4A-36E7-9E0D-D32A5DD0F26C}"/>
          </ac:spMkLst>
        </pc:spChg>
        <pc:spChg chg="add mod">
          <ac:chgData name="伊健 杜" userId="e69aded81da48593" providerId="LiveId" clId="{797B5AC5-0C22-43F7-87C5-83E5A38BDB0F}" dt="2023-02-22T05:15:34.619" v="70" actId="1076"/>
          <ac:spMkLst>
            <pc:docMk/>
            <pc:sldMk cId="1185750856" sldId="1870"/>
            <ac:spMk id="3" creationId="{94F00586-F1E4-048E-EB82-823FE7B47C2D}"/>
          </ac:spMkLst>
        </pc:spChg>
        <pc:spChg chg="del">
          <ac:chgData name="伊健 杜" userId="e69aded81da48593" providerId="LiveId" clId="{797B5AC5-0C22-43F7-87C5-83E5A38BDB0F}" dt="2023-02-22T04:58:55.033" v="6" actId="478"/>
          <ac:spMkLst>
            <pc:docMk/>
            <pc:sldMk cId="1185750856" sldId="1870"/>
            <ac:spMk id="5" creationId="{E7287B0E-EF55-E721-8EFA-9A9183C0EDF9}"/>
          </ac:spMkLst>
        </pc:spChg>
        <pc:picChg chg="add mod">
          <ac:chgData name="伊健 杜" userId="e69aded81da48593" providerId="LiveId" clId="{797B5AC5-0C22-43F7-87C5-83E5A38BDB0F}" dt="2023-02-22T05:15:34.619" v="70" actId="1076"/>
          <ac:picMkLst>
            <pc:docMk/>
            <pc:sldMk cId="1185750856" sldId="1870"/>
            <ac:picMk id="4" creationId="{22B0189D-6293-E35D-E84B-A059AA59F1E9}"/>
          </ac:picMkLst>
        </pc:picChg>
        <pc:picChg chg="add mod">
          <ac:chgData name="伊健 杜" userId="e69aded81da48593" providerId="LiveId" clId="{797B5AC5-0C22-43F7-87C5-83E5A38BDB0F}" dt="2023-02-22T05:15:48.096" v="74" actId="1076"/>
          <ac:picMkLst>
            <pc:docMk/>
            <pc:sldMk cId="1185750856" sldId="1870"/>
            <ac:picMk id="6" creationId="{D999E142-3AAD-C966-7EA6-332C8654BFFA}"/>
          </ac:picMkLst>
        </pc:picChg>
        <pc:picChg chg="del">
          <ac:chgData name="伊健 杜" userId="e69aded81da48593" providerId="LiveId" clId="{797B5AC5-0C22-43F7-87C5-83E5A38BDB0F}" dt="2023-02-22T04:58:55.033" v="6" actId="478"/>
          <ac:picMkLst>
            <pc:docMk/>
            <pc:sldMk cId="1185750856" sldId="1870"/>
            <ac:picMk id="1026" creationId="{54C21841-146E-1CF6-47E7-668B4F278DDC}"/>
          </ac:picMkLst>
        </pc:picChg>
        <pc:picChg chg="add mod">
          <ac:chgData name="伊健 杜" userId="e69aded81da48593" providerId="LiveId" clId="{797B5AC5-0C22-43F7-87C5-83E5A38BDB0F}" dt="2023-02-22T05:16:30.175" v="76" actId="1076"/>
          <ac:picMkLst>
            <pc:docMk/>
            <pc:sldMk cId="1185750856" sldId="1870"/>
            <ac:picMk id="1028" creationId="{6BB02CF9-5EAA-7E7E-4A73-7A2106942F82}"/>
          </ac:picMkLst>
        </pc:picChg>
      </pc:sldChg>
      <pc:sldChg chg="del">
        <pc:chgData name="伊健 杜" userId="e69aded81da48593" providerId="LiveId" clId="{797B5AC5-0C22-43F7-87C5-83E5A38BDB0F}" dt="2023-02-22T04:53:39.921" v="2" actId="47"/>
        <pc:sldMkLst>
          <pc:docMk/>
          <pc:sldMk cId="4147731477" sldId="2189"/>
        </pc:sldMkLst>
      </pc:sldChg>
      <pc:sldChg chg="del">
        <pc:chgData name="伊健 杜" userId="e69aded81da48593" providerId="LiveId" clId="{797B5AC5-0C22-43F7-87C5-83E5A38BDB0F}" dt="2023-02-22T04:53:42.884" v="3" actId="47"/>
        <pc:sldMkLst>
          <pc:docMk/>
          <pc:sldMk cId="3251590188" sldId="2190"/>
        </pc:sldMkLst>
      </pc:sldChg>
      <pc:sldChg chg="del">
        <pc:chgData name="伊健 杜" userId="e69aded81da48593" providerId="LiveId" clId="{797B5AC5-0C22-43F7-87C5-83E5A38BDB0F}" dt="2023-02-22T04:53:42.884" v="3" actId="47"/>
        <pc:sldMkLst>
          <pc:docMk/>
          <pc:sldMk cId="3959936085" sldId="2191"/>
        </pc:sldMkLst>
      </pc:sldChg>
      <pc:sldChg chg="addSp delSp modSp add del mod">
        <pc:chgData name="伊健 杜" userId="e69aded81da48593" providerId="LiveId" clId="{797B5AC5-0C22-43F7-87C5-83E5A38BDB0F}" dt="2023-02-22T13:09:56.424" v="4871"/>
        <pc:sldMkLst>
          <pc:docMk/>
          <pc:sldMk cId="1649950130" sldId="2222"/>
        </pc:sldMkLst>
        <pc:spChg chg="del">
          <ac:chgData name="伊健 杜" userId="e69aded81da48593" providerId="LiveId" clId="{797B5AC5-0C22-43F7-87C5-83E5A38BDB0F}" dt="2023-02-22T12:28:24.918" v="3414" actId="478"/>
          <ac:spMkLst>
            <pc:docMk/>
            <pc:sldMk cId="1649950130" sldId="2222"/>
            <ac:spMk id="2" creationId="{C0DDC4A4-8841-9717-4B2D-91F7B79965CB}"/>
          </ac:spMkLst>
        </pc:spChg>
        <pc:spChg chg="mod">
          <ac:chgData name="伊健 杜" userId="e69aded81da48593" providerId="LiveId" clId="{797B5AC5-0C22-43F7-87C5-83E5A38BDB0F}" dt="2023-02-22T13:09:56.424" v="4871"/>
          <ac:spMkLst>
            <pc:docMk/>
            <pc:sldMk cId="1649950130" sldId="2222"/>
            <ac:spMk id="3" creationId="{AFF80177-B508-486C-D283-AFDDC448C9C4}"/>
          </ac:spMkLst>
        </pc:spChg>
        <pc:spChg chg="add mod">
          <ac:chgData name="伊健 杜" userId="e69aded81da48593" providerId="LiveId" clId="{797B5AC5-0C22-43F7-87C5-83E5A38BDB0F}" dt="2023-02-22T12:27:14.322" v="3300" actId="1076"/>
          <ac:spMkLst>
            <pc:docMk/>
            <pc:sldMk cId="1649950130" sldId="2222"/>
            <ac:spMk id="4" creationId="{AEB96B34-8719-6DA0-797F-9E7428EE09A9}"/>
          </ac:spMkLst>
        </pc:spChg>
        <pc:spChg chg="mod">
          <ac:chgData name="伊健 杜" userId="e69aded81da48593" providerId="LiveId" clId="{797B5AC5-0C22-43F7-87C5-83E5A38BDB0F}" dt="2023-02-22T12:27:11.217" v="3297" actId="1076"/>
          <ac:spMkLst>
            <pc:docMk/>
            <pc:sldMk cId="1649950130" sldId="2222"/>
            <ac:spMk id="5" creationId="{AE22C5B0-802A-DD21-6C99-331819EEBDCC}"/>
          </ac:spMkLst>
        </pc:spChg>
        <pc:spChg chg="del">
          <ac:chgData name="伊健 杜" userId="e69aded81da48593" providerId="LiveId" clId="{797B5AC5-0C22-43F7-87C5-83E5A38BDB0F}" dt="2023-02-22T12:27:07.767" v="3295" actId="478"/>
          <ac:spMkLst>
            <pc:docMk/>
            <pc:sldMk cId="1649950130" sldId="2222"/>
            <ac:spMk id="6" creationId="{DA04786D-3FE1-B0BF-2654-021227D4ECC0}"/>
          </ac:spMkLst>
        </pc:spChg>
        <pc:spChg chg="del">
          <ac:chgData name="伊健 杜" userId="e69aded81da48593" providerId="LiveId" clId="{797B5AC5-0C22-43F7-87C5-83E5A38BDB0F}" dt="2023-02-22T12:27:06.669" v="3294" actId="478"/>
          <ac:spMkLst>
            <pc:docMk/>
            <pc:sldMk cId="1649950130" sldId="2222"/>
            <ac:spMk id="7" creationId="{9D09D09D-0010-77F7-9F97-22B099F990B8}"/>
          </ac:spMkLst>
        </pc:spChg>
        <pc:spChg chg="add mod">
          <ac:chgData name="伊健 杜" userId="e69aded81da48593" providerId="LiveId" clId="{797B5AC5-0C22-43F7-87C5-83E5A38BDB0F}" dt="2023-02-22T12:27:41.148" v="3310" actId="1076"/>
          <ac:spMkLst>
            <pc:docMk/>
            <pc:sldMk cId="1649950130" sldId="2222"/>
            <ac:spMk id="8" creationId="{C16E707B-AA4F-0F03-2DF7-BEEF1C848814}"/>
          </ac:spMkLst>
        </pc:spChg>
        <pc:spChg chg="add del mod">
          <ac:chgData name="伊健 杜" userId="e69aded81da48593" providerId="LiveId" clId="{797B5AC5-0C22-43F7-87C5-83E5A38BDB0F}" dt="2023-02-22T12:28:47.265" v="3418"/>
          <ac:spMkLst>
            <pc:docMk/>
            <pc:sldMk cId="1649950130" sldId="2222"/>
            <ac:spMk id="9" creationId="{8AD13A3E-AA31-B7B1-43FE-D0FD9A987126}"/>
          </ac:spMkLst>
        </pc:spChg>
        <pc:spChg chg="mod">
          <ac:chgData name="伊健 杜" userId="e69aded81da48593" providerId="LiveId" clId="{797B5AC5-0C22-43F7-87C5-83E5A38BDB0F}" dt="2023-02-22T12:27:17.749" v="3301" actId="1076"/>
          <ac:spMkLst>
            <pc:docMk/>
            <pc:sldMk cId="1649950130" sldId="2222"/>
            <ac:spMk id="10" creationId="{775124FD-46F6-133D-886E-330114BE8359}"/>
          </ac:spMkLst>
        </pc:spChg>
        <pc:spChg chg="add mod">
          <ac:chgData name="伊健 杜" userId="e69aded81da48593" providerId="LiveId" clId="{797B5AC5-0C22-43F7-87C5-83E5A38BDB0F}" dt="2023-02-22T12:31:15.117" v="3548" actId="1076"/>
          <ac:spMkLst>
            <pc:docMk/>
            <pc:sldMk cId="1649950130" sldId="2222"/>
            <ac:spMk id="11" creationId="{1C76FED4-FCE9-602A-4591-CCA5C1A80B46}"/>
          </ac:spMkLst>
        </pc:spChg>
        <pc:spChg chg="mod">
          <ac:chgData name="伊健 杜" userId="e69aded81da48593" providerId="LiveId" clId="{797B5AC5-0C22-43F7-87C5-83E5A38BDB0F}" dt="2023-02-22T13:09:56.424" v="4871"/>
          <ac:spMkLst>
            <pc:docMk/>
            <pc:sldMk cId="1649950130" sldId="2222"/>
            <ac:spMk id="12" creationId="{566E938F-8B7F-45C0-0B4C-43DED0666BD4}"/>
          </ac:spMkLst>
        </pc:spChg>
        <pc:picChg chg="del">
          <ac:chgData name="伊健 杜" userId="e69aded81da48593" providerId="LiveId" clId="{797B5AC5-0C22-43F7-87C5-83E5A38BDB0F}" dt="2023-02-22T12:28:24.918" v="3414" actId="478"/>
          <ac:picMkLst>
            <pc:docMk/>
            <pc:sldMk cId="1649950130" sldId="2222"/>
            <ac:picMk id="4098" creationId="{8E3C29A0-FF15-DE7D-422A-4F199FC8192B}"/>
          </ac:picMkLst>
        </pc:picChg>
        <pc:picChg chg="del">
          <ac:chgData name="伊健 杜" userId="e69aded81da48593" providerId="LiveId" clId="{797B5AC5-0C22-43F7-87C5-83E5A38BDB0F}" dt="2023-02-22T12:28:24.918" v="3414" actId="478"/>
          <ac:picMkLst>
            <pc:docMk/>
            <pc:sldMk cId="1649950130" sldId="2222"/>
            <ac:picMk id="4100" creationId="{0AA36CAC-D37C-4A68-CE8B-4B302F95CA01}"/>
          </ac:picMkLst>
        </pc:picChg>
        <pc:picChg chg="add mod">
          <ac:chgData name="伊健 杜" userId="e69aded81da48593" providerId="LiveId" clId="{797B5AC5-0C22-43F7-87C5-83E5A38BDB0F}" dt="2023-02-22T13:00:43.070" v="4858" actId="1076"/>
          <ac:picMkLst>
            <pc:docMk/>
            <pc:sldMk cId="1649950130" sldId="2222"/>
            <ac:picMk id="15362" creationId="{19B06D4C-8B84-0AC2-F91E-F8375BA1F3A2}"/>
          </ac:picMkLst>
        </pc:picChg>
      </pc:sldChg>
      <pc:sldChg chg="del">
        <pc:chgData name="伊健 杜" userId="e69aded81da48593" providerId="LiveId" clId="{797B5AC5-0C22-43F7-87C5-83E5A38BDB0F}" dt="2023-02-22T04:53:39.921" v="2" actId="47"/>
        <pc:sldMkLst>
          <pc:docMk/>
          <pc:sldMk cId="915865001" sldId="2223"/>
        </pc:sldMkLst>
      </pc:sldChg>
      <pc:sldChg chg="del">
        <pc:chgData name="伊健 杜" userId="e69aded81da48593" providerId="LiveId" clId="{797B5AC5-0C22-43F7-87C5-83E5A38BDB0F}" dt="2023-02-22T04:53:53.374" v="4" actId="47"/>
        <pc:sldMkLst>
          <pc:docMk/>
          <pc:sldMk cId="119649316" sldId="2224"/>
        </pc:sldMkLst>
      </pc:sldChg>
      <pc:sldChg chg="del">
        <pc:chgData name="伊健 杜" userId="e69aded81da48593" providerId="LiveId" clId="{797B5AC5-0C22-43F7-87C5-83E5A38BDB0F}" dt="2023-02-22T04:53:53.374" v="4" actId="47"/>
        <pc:sldMkLst>
          <pc:docMk/>
          <pc:sldMk cId="2171478332" sldId="2225"/>
        </pc:sldMkLst>
      </pc:sldChg>
      <pc:sldChg chg="add del">
        <pc:chgData name="伊健 杜" userId="e69aded81da48593" providerId="LiveId" clId="{797B5AC5-0C22-43F7-87C5-83E5A38BDB0F}" dt="2023-02-22T13:02:45.793" v="4870"/>
        <pc:sldMkLst>
          <pc:docMk/>
          <pc:sldMk cId="2212759090" sldId="2226"/>
        </pc:sldMkLst>
      </pc:sldChg>
      <pc:sldChg chg="del">
        <pc:chgData name="伊健 杜" userId="e69aded81da48593" providerId="LiveId" clId="{797B5AC5-0C22-43F7-87C5-83E5A38BDB0F}" dt="2023-02-22T04:53:53.374" v="4" actId="47"/>
        <pc:sldMkLst>
          <pc:docMk/>
          <pc:sldMk cId="2375999010" sldId="2227"/>
        </pc:sldMkLst>
      </pc:sldChg>
      <pc:sldChg chg="add del">
        <pc:chgData name="伊健 杜" userId="e69aded81da48593" providerId="LiveId" clId="{797B5AC5-0C22-43F7-87C5-83E5A38BDB0F}" dt="2023-02-22T13:02:45.793" v="4870"/>
        <pc:sldMkLst>
          <pc:docMk/>
          <pc:sldMk cId="1667927401" sldId="2228"/>
        </pc:sldMkLst>
      </pc:sldChg>
      <pc:sldChg chg="add del">
        <pc:chgData name="伊健 杜" userId="e69aded81da48593" providerId="LiveId" clId="{797B5AC5-0C22-43F7-87C5-83E5A38BDB0F}" dt="2023-02-22T13:02:45.793" v="4870"/>
        <pc:sldMkLst>
          <pc:docMk/>
          <pc:sldMk cId="2961070994" sldId="2229"/>
        </pc:sldMkLst>
      </pc:sldChg>
      <pc:sldChg chg="add del">
        <pc:chgData name="伊健 杜" userId="e69aded81da48593" providerId="LiveId" clId="{797B5AC5-0C22-43F7-87C5-83E5A38BDB0F}" dt="2023-02-22T13:02:45.793" v="4870"/>
        <pc:sldMkLst>
          <pc:docMk/>
          <pc:sldMk cId="3549436785" sldId="2230"/>
        </pc:sldMkLst>
      </pc:sldChg>
      <pc:sldChg chg="del">
        <pc:chgData name="伊健 杜" userId="e69aded81da48593" providerId="LiveId" clId="{797B5AC5-0C22-43F7-87C5-83E5A38BDB0F}" dt="2023-02-22T04:53:53.374" v="4" actId="47"/>
        <pc:sldMkLst>
          <pc:docMk/>
          <pc:sldMk cId="1673292072" sldId="2231"/>
        </pc:sldMkLst>
      </pc:sldChg>
      <pc:sldChg chg="del">
        <pc:chgData name="伊健 杜" userId="e69aded81da48593" providerId="LiveId" clId="{797B5AC5-0C22-43F7-87C5-83E5A38BDB0F}" dt="2023-02-22T04:53:53.374" v="4" actId="47"/>
        <pc:sldMkLst>
          <pc:docMk/>
          <pc:sldMk cId="3686662755" sldId="2232"/>
        </pc:sldMkLst>
      </pc:sldChg>
      <pc:sldChg chg="del">
        <pc:chgData name="伊健 杜" userId="e69aded81da48593" providerId="LiveId" clId="{797B5AC5-0C22-43F7-87C5-83E5A38BDB0F}" dt="2023-02-22T04:53:53.374" v="4" actId="47"/>
        <pc:sldMkLst>
          <pc:docMk/>
          <pc:sldMk cId="1237289689" sldId="2233"/>
        </pc:sldMkLst>
      </pc:sldChg>
      <pc:sldChg chg="del">
        <pc:chgData name="伊健 杜" userId="e69aded81da48593" providerId="LiveId" clId="{797B5AC5-0C22-43F7-87C5-83E5A38BDB0F}" dt="2023-02-22T04:53:53.374" v="4" actId="47"/>
        <pc:sldMkLst>
          <pc:docMk/>
          <pc:sldMk cId="6844166" sldId="2234"/>
        </pc:sldMkLst>
      </pc:sldChg>
      <pc:sldChg chg="del">
        <pc:chgData name="伊健 杜" userId="e69aded81da48593" providerId="LiveId" clId="{797B5AC5-0C22-43F7-87C5-83E5A38BDB0F}" dt="2023-02-22T04:53:53.374" v="4" actId="47"/>
        <pc:sldMkLst>
          <pc:docMk/>
          <pc:sldMk cId="3575517933" sldId="2235"/>
        </pc:sldMkLst>
      </pc:sldChg>
      <pc:sldChg chg="del">
        <pc:chgData name="伊健 杜" userId="e69aded81da48593" providerId="LiveId" clId="{797B5AC5-0C22-43F7-87C5-83E5A38BDB0F}" dt="2023-02-22T04:53:53.374" v="4" actId="47"/>
        <pc:sldMkLst>
          <pc:docMk/>
          <pc:sldMk cId="3200574079" sldId="2236"/>
        </pc:sldMkLst>
      </pc:sldChg>
      <pc:sldChg chg="del">
        <pc:chgData name="伊健 杜" userId="e69aded81da48593" providerId="LiveId" clId="{797B5AC5-0C22-43F7-87C5-83E5A38BDB0F}" dt="2023-02-22T04:53:53.374" v="4" actId="47"/>
        <pc:sldMkLst>
          <pc:docMk/>
          <pc:sldMk cId="2848262092" sldId="2237"/>
        </pc:sldMkLst>
      </pc:sldChg>
      <pc:sldChg chg="del">
        <pc:chgData name="伊健 杜" userId="e69aded81da48593" providerId="LiveId" clId="{797B5AC5-0C22-43F7-87C5-83E5A38BDB0F}" dt="2023-02-22T04:53:53.374" v="4" actId="47"/>
        <pc:sldMkLst>
          <pc:docMk/>
          <pc:sldMk cId="3192034466" sldId="2238"/>
        </pc:sldMkLst>
      </pc:sldChg>
      <pc:sldChg chg="del">
        <pc:chgData name="伊健 杜" userId="e69aded81da48593" providerId="LiveId" clId="{797B5AC5-0C22-43F7-87C5-83E5A38BDB0F}" dt="2023-02-22T04:53:53.374" v="4" actId="47"/>
        <pc:sldMkLst>
          <pc:docMk/>
          <pc:sldMk cId="3880096558" sldId="2239"/>
        </pc:sldMkLst>
      </pc:sldChg>
      <pc:sldChg chg="del">
        <pc:chgData name="伊健 杜" userId="e69aded81da48593" providerId="LiveId" clId="{797B5AC5-0C22-43F7-87C5-83E5A38BDB0F}" dt="2023-02-22T04:53:53.374" v="4" actId="47"/>
        <pc:sldMkLst>
          <pc:docMk/>
          <pc:sldMk cId="3083138883" sldId="2240"/>
        </pc:sldMkLst>
      </pc:sldChg>
      <pc:sldChg chg="del">
        <pc:chgData name="伊健 杜" userId="e69aded81da48593" providerId="LiveId" clId="{797B5AC5-0C22-43F7-87C5-83E5A38BDB0F}" dt="2023-02-22T04:53:53.374" v="4" actId="47"/>
        <pc:sldMkLst>
          <pc:docMk/>
          <pc:sldMk cId="4266393787" sldId="2241"/>
        </pc:sldMkLst>
      </pc:sldChg>
      <pc:sldChg chg="del">
        <pc:chgData name="伊健 杜" userId="e69aded81da48593" providerId="LiveId" clId="{797B5AC5-0C22-43F7-87C5-83E5A38BDB0F}" dt="2023-02-22T04:53:53.374" v="4" actId="47"/>
        <pc:sldMkLst>
          <pc:docMk/>
          <pc:sldMk cId="3773866786" sldId="2242"/>
        </pc:sldMkLst>
      </pc:sldChg>
      <pc:sldChg chg="del">
        <pc:chgData name="伊健 杜" userId="e69aded81da48593" providerId="LiveId" clId="{797B5AC5-0C22-43F7-87C5-83E5A38BDB0F}" dt="2023-02-22T04:53:53.374" v="4" actId="47"/>
        <pc:sldMkLst>
          <pc:docMk/>
          <pc:sldMk cId="4029286358" sldId="2243"/>
        </pc:sldMkLst>
      </pc:sldChg>
      <pc:sldChg chg="del">
        <pc:chgData name="伊健 杜" userId="e69aded81da48593" providerId="LiveId" clId="{797B5AC5-0C22-43F7-87C5-83E5A38BDB0F}" dt="2023-02-22T04:53:53.374" v="4" actId="47"/>
        <pc:sldMkLst>
          <pc:docMk/>
          <pc:sldMk cId="2737644136" sldId="2244"/>
        </pc:sldMkLst>
      </pc:sldChg>
      <pc:sldChg chg="del">
        <pc:chgData name="伊健 杜" userId="e69aded81da48593" providerId="LiveId" clId="{797B5AC5-0C22-43F7-87C5-83E5A38BDB0F}" dt="2023-02-22T04:53:53.374" v="4" actId="47"/>
        <pc:sldMkLst>
          <pc:docMk/>
          <pc:sldMk cId="2012142691" sldId="2245"/>
        </pc:sldMkLst>
      </pc:sldChg>
      <pc:sldChg chg="del">
        <pc:chgData name="伊健 杜" userId="e69aded81da48593" providerId="LiveId" clId="{797B5AC5-0C22-43F7-87C5-83E5A38BDB0F}" dt="2023-02-22T04:53:53.374" v="4" actId="47"/>
        <pc:sldMkLst>
          <pc:docMk/>
          <pc:sldMk cId="1940879293" sldId="2246"/>
        </pc:sldMkLst>
      </pc:sldChg>
      <pc:sldChg chg="del">
        <pc:chgData name="伊健 杜" userId="e69aded81da48593" providerId="LiveId" clId="{797B5AC5-0C22-43F7-87C5-83E5A38BDB0F}" dt="2023-02-22T04:53:53.374" v="4" actId="47"/>
        <pc:sldMkLst>
          <pc:docMk/>
          <pc:sldMk cId="867876123" sldId="2247"/>
        </pc:sldMkLst>
      </pc:sldChg>
      <pc:sldChg chg="del">
        <pc:chgData name="伊健 杜" userId="e69aded81da48593" providerId="LiveId" clId="{797B5AC5-0C22-43F7-87C5-83E5A38BDB0F}" dt="2023-02-22T04:53:53.374" v="4" actId="47"/>
        <pc:sldMkLst>
          <pc:docMk/>
          <pc:sldMk cId="1206652299" sldId="2248"/>
        </pc:sldMkLst>
      </pc:sldChg>
      <pc:sldChg chg="del">
        <pc:chgData name="伊健 杜" userId="e69aded81da48593" providerId="LiveId" clId="{797B5AC5-0C22-43F7-87C5-83E5A38BDB0F}" dt="2023-02-22T04:53:53.374" v="4" actId="47"/>
        <pc:sldMkLst>
          <pc:docMk/>
          <pc:sldMk cId="1402655408" sldId="2249"/>
        </pc:sldMkLst>
      </pc:sldChg>
      <pc:sldChg chg="del">
        <pc:chgData name="伊健 杜" userId="e69aded81da48593" providerId="LiveId" clId="{797B5AC5-0C22-43F7-87C5-83E5A38BDB0F}" dt="2023-02-22T04:53:53.374" v="4" actId="47"/>
        <pc:sldMkLst>
          <pc:docMk/>
          <pc:sldMk cId="3546783395" sldId="2250"/>
        </pc:sldMkLst>
      </pc:sldChg>
      <pc:sldChg chg="del">
        <pc:chgData name="伊健 杜" userId="e69aded81da48593" providerId="LiveId" clId="{797B5AC5-0C22-43F7-87C5-83E5A38BDB0F}" dt="2023-02-22T04:53:53.374" v="4" actId="47"/>
        <pc:sldMkLst>
          <pc:docMk/>
          <pc:sldMk cId="364054386" sldId="2251"/>
        </pc:sldMkLst>
      </pc:sldChg>
      <pc:sldChg chg="del">
        <pc:chgData name="伊健 杜" userId="e69aded81da48593" providerId="LiveId" clId="{797B5AC5-0C22-43F7-87C5-83E5A38BDB0F}" dt="2023-02-22T04:53:53.374" v="4" actId="47"/>
        <pc:sldMkLst>
          <pc:docMk/>
          <pc:sldMk cId="3685489568" sldId="2252"/>
        </pc:sldMkLst>
      </pc:sldChg>
      <pc:sldChg chg="del">
        <pc:chgData name="伊健 杜" userId="e69aded81da48593" providerId="LiveId" clId="{797B5AC5-0C22-43F7-87C5-83E5A38BDB0F}" dt="2023-02-22T04:53:53.374" v="4" actId="47"/>
        <pc:sldMkLst>
          <pc:docMk/>
          <pc:sldMk cId="3371019328" sldId="2253"/>
        </pc:sldMkLst>
      </pc:sldChg>
      <pc:sldChg chg="del">
        <pc:chgData name="伊健 杜" userId="e69aded81da48593" providerId="LiveId" clId="{797B5AC5-0C22-43F7-87C5-83E5A38BDB0F}" dt="2023-02-22T04:53:53.374" v="4" actId="47"/>
        <pc:sldMkLst>
          <pc:docMk/>
          <pc:sldMk cId="2638423198" sldId="2254"/>
        </pc:sldMkLst>
      </pc:sldChg>
      <pc:sldChg chg="del">
        <pc:chgData name="伊健 杜" userId="e69aded81da48593" providerId="LiveId" clId="{797B5AC5-0C22-43F7-87C5-83E5A38BDB0F}" dt="2023-02-22T04:53:53.374" v="4" actId="47"/>
        <pc:sldMkLst>
          <pc:docMk/>
          <pc:sldMk cId="4116058296" sldId="2255"/>
        </pc:sldMkLst>
      </pc:sldChg>
      <pc:sldChg chg="del">
        <pc:chgData name="伊健 杜" userId="e69aded81da48593" providerId="LiveId" clId="{797B5AC5-0C22-43F7-87C5-83E5A38BDB0F}" dt="2023-02-22T04:53:53.374" v="4" actId="47"/>
        <pc:sldMkLst>
          <pc:docMk/>
          <pc:sldMk cId="4033524611" sldId="2256"/>
        </pc:sldMkLst>
      </pc:sldChg>
      <pc:sldChg chg="del">
        <pc:chgData name="伊健 杜" userId="e69aded81da48593" providerId="LiveId" clId="{797B5AC5-0C22-43F7-87C5-83E5A38BDB0F}" dt="2023-02-22T04:53:53.374" v="4" actId="47"/>
        <pc:sldMkLst>
          <pc:docMk/>
          <pc:sldMk cId="2889901919" sldId="2257"/>
        </pc:sldMkLst>
      </pc:sldChg>
      <pc:sldChg chg="del">
        <pc:chgData name="伊健 杜" userId="e69aded81da48593" providerId="LiveId" clId="{797B5AC5-0C22-43F7-87C5-83E5A38BDB0F}" dt="2023-02-22T04:53:53.374" v="4" actId="47"/>
        <pc:sldMkLst>
          <pc:docMk/>
          <pc:sldMk cId="1476478785" sldId="2258"/>
        </pc:sldMkLst>
      </pc:sldChg>
      <pc:sldChg chg="del">
        <pc:chgData name="伊健 杜" userId="e69aded81da48593" providerId="LiveId" clId="{797B5AC5-0C22-43F7-87C5-83E5A38BDB0F}" dt="2023-02-22T04:53:53.374" v="4" actId="47"/>
        <pc:sldMkLst>
          <pc:docMk/>
          <pc:sldMk cId="2963006058" sldId="2259"/>
        </pc:sldMkLst>
      </pc:sldChg>
      <pc:sldChg chg="del">
        <pc:chgData name="伊健 杜" userId="e69aded81da48593" providerId="LiveId" clId="{797B5AC5-0C22-43F7-87C5-83E5A38BDB0F}" dt="2023-02-22T04:53:53.374" v="4" actId="47"/>
        <pc:sldMkLst>
          <pc:docMk/>
          <pc:sldMk cId="2235023524" sldId="2260"/>
        </pc:sldMkLst>
      </pc:sldChg>
      <pc:sldChg chg="del">
        <pc:chgData name="伊健 杜" userId="e69aded81da48593" providerId="LiveId" clId="{797B5AC5-0C22-43F7-87C5-83E5A38BDB0F}" dt="2023-02-22T04:53:53.374" v="4" actId="47"/>
        <pc:sldMkLst>
          <pc:docMk/>
          <pc:sldMk cId="1730605624" sldId="2261"/>
        </pc:sldMkLst>
      </pc:sldChg>
      <pc:sldChg chg="del">
        <pc:chgData name="伊健 杜" userId="e69aded81da48593" providerId="LiveId" clId="{797B5AC5-0C22-43F7-87C5-83E5A38BDB0F}" dt="2023-02-22T04:53:53.374" v="4" actId="47"/>
        <pc:sldMkLst>
          <pc:docMk/>
          <pc:sldMk cId="1055754642" sldId="2262"/>
        </pc:sldMkLst>
      </pc:sldChg>
      <pc:sldChg chg="del">
        <pc:chgData name="伊健 杜" userId="e69aded81da48593" providerId="LiveId" clId="{797B5AC5-0C22-43F7-87C5-83E5A38BDB0F}" dt="2023-02-22T04:53:53.374" v="4" actId="47"/>
        <pc:sldMkLst>
          <pc:docMk/>
          <pc:sldMk cId="770163816" sldId="2263"/>
        </pc:sldMkLst>
      </pc:sldChg>
      <pc:sldChg chg="del">
        <pc:chgData name="伊健 杜" userId="e69aded81da48593" providerId="LiveId" clId="{797B5AC5-0C22-43F7-87C5-83E5A38BDB0F}" dt="2023-02-22T04:53:53.374" v="4" actId="47"/>
        <pc:sldMkLst>
          <pc:docMk/>
          <pc:sldMk cId="123197649" sldId="2264"/>
        </pc:sldMkLst>
      </pc:sldChg>
      <pc:sldChg chg="del">
        <pc:chgData name="伊健 杜" userId="e69aded81da48593" providerId="LiveId" clId="{797B5AC5-0C22-43F7-87C5-83E5A38BDB0F}" dt="2023-02-22T04:53:53.374" v="4" actId="47"/>
        <pc:sldMkLst>
          <pc:docMk/>
          <pc:sldMk cId="1162300324" sldId="2265"/>
        </pc:sldMkLst>
      </pc:sldChg>
      <pc:sldChg chg="del">
        <pc:chgData name="伊健 杜" userId="e69aded81da48593" providerId="LiveId" clId="{797B5AC5-0C22-43F7-87C5-83E5A38BDB0F}" dt="2023-02-22T04:53:53.374" v="4" actId="47"/>
        <pc:sldMkLst>
          <pc:docMk/>
          <pc:sldMk cId="91397980" sldId="2266"/>
        </pc:sldMkLst>
      </pc:sldChg>
      <pc:sldChg chg="del">
        <pc:chgData name="伊健 杜" userId="e69aded81da48593" providerId="LiveId" clId="{797B5AC5-0C22-43F7-87C5-83E5A38BDB0F}" dt="2023-02-22T04:53:53.374" v="4" actId="47"/>
        <pc:sldMkLst>
          <pc:docMk/>
          <pc:sldMk cId="362356432" sldId="2267"/>
        </pc:sldMkLst>
      </pc:sldChg>
      <pc:sldChg chg="add del">
        <pc:chgData name="伊健 杜" userId="e69aded81da48593" providerId="LiveId" clId="{797B5AC5-0C22-43F7-87C5-83E5A38BDB0F}" dt="2023-02-22T13:02:18.774" v="4869"/>
        <pc:sldMkLst>
          <pc:docMk/>
          <pc:sldMk cId="917048311" sldId="2268"/>
        </pc:sldMkLst>
      </pc:sldChg>
      <pc:sldChg chg="add del">
        <pc:chgData name="伊健 杜" userId="e69aded81da48593" providerId="LiveId" clId="{797B5AC5-0C22-43F7-87C5-83E5A38BDB0F}" dt="2023-02-22T05:22:14.473" v="269" actId="47"/>
        <pc:sldMkLst>
          <pc:docMk/>
          <pc:sldMk cId="1779876700" sldId="2269"/>
        </pc:sldMkLst>
      </pc:sldChg>
      <pc:sldChg chg="addSp delSp modSp add mod">
        <pc:chgData name="伊健 杜" userId="e69aded81da48593" providerId="LiveId" clId="{797B5AC5-0C22-43F7-87C5-83E5A38BDB0F}" dt="2023-02-22T05:18:36.406" v="104" actId="1076"/>
        <pc:sldMkLst>
          <pc:docMk/>
          <pc:sldMk cId="3081471045" sldId="2270"/>
        </pc:sldMkLst>
        <pc:spChg chg="mod">
          <ac:chgData name="伊健 杜" userId="e69aded81da48593" providerId="LiveId" clId="{797B5AC5-0C22-43F7-87C5-83E5A38BDB0F}" dt="2023-02-22T05:18:36.406" v="104" actId="1076"/>
          <ac:spMkLst>
            <pc:docMk/>
            <pc:sldMk cId="3081471045" sldId="2270"/>
            <ac:spMk id="2" creationId="{10304424-DB4A-36E7-9E0D-D32A5DD0F26C}"/>
          </ac:spMkLst>
        </pc:spChg>
        <pc:spChg chg="del mod">
          <ac:chgData name="伊健 杜" userId="e69aded81da48593" providerId="LiveId" clId="{797B5AC5-0C22-43F7-87C5-83E5A38BDB0F}" dt="2023-02-22T05:17:46.227" v="84" actId="478"/>
          <ac:spMkLst>
            <pc:docMk/>
            <pc:sldMk cId="3081471045" sldId="2270"/>
            <ac:spMk id="3" creationId="{94F00586-F1E4-048E-EB82-823FE7B47C2D}"/>
          </ac:spMkLst>
        </pc:spChg>
        <pc:spChg chg="add mod">
          <ac:chgData name="伊健 杜" userId="e69aded81da48593" providerId="LiveId" clId="{797B5AC5-0C22-43F7-87C5-83E5A38BDB0F}" dt="2023-02-22T05:18:08.548" v="95" actId="1076"/>
          <ac:spMkLst>
            <pc:docMk/>
            <pc:sldMk cId="3081471045" sldId="2270"/>
            <ac:spMk id="8" creationId="{3E5B3D14-95EA-A6E9-DBA0-39F33FCD99A2}"/>
          </ac:spMkLst>
        </pc:spChg>
        <pc:picChg chg="del">
          <ac:chgData name="伊健 杜" userId="e69aded81da48593" providerId="LiveId" clId="{797B5AC5-0C22-43F7-87C5-83E5A38BDB0F}" dt="2023-02-22T05:16:34.121" v="78" actId="478"/>
          <ac:picMkLst>
            <pc:docMk/>
            <pc:sldMk cId="3081471045" sldId="2270"/>
            <ac:picMk id="4" creationId="{22B0189D-6293-E35D-E84B-A059AA59F1E9}"/>
          </ac:picMkLst>
        </pc:picChg>
        <pc:picChg chg="del">
          <ac:chgData name="伊健 杜" userId="e69aded81da48593" providerId="LiveId" clId="{797B5AC5-0C22-43F7-87C5-83E5A38BDB0F}" dt="2023-02-22T05:16:34.121" v="78" actId="478"/>
          <ac:picMkLst>
            <pc:docMk/>
            <pc:sldMk cId="3081471045" sldId="2270"/>
            <ac:picMk id="6" creationId="{D999E142-3AAD-C966-7EA6-332C8654BFFA}"/>
          </ac:picMkLst>
        </pc:picChg>
        <pc:picChg chg="add mod">
          <ac:chgData name="伊健 杜" userId="e69aded81da48593" providerId="LiveId" clId="{797B5AC5-0C22-43F7-87C5-83E5A38BDB0F}" dt="2023-02-22T05:17:58.288" v="91" actId="1076"/>
          <ac:picMkLst>
            <pc:docMk/>
            <pc:sldMk cId="3081471045" sldId="2270"/>
            <ac:picMk id="7" creationId="{EEAE0F2A-8EF9-F3E8-869A-3D778209B46D}"/>
          </ac:picMkLst>
        </pc:picChg>
        <pc:picChg chg="del">
          <ac:chgData name="伊健 杜" userId="e69aded81da48593" providerId="LiveId" clId="{797B5AC5-0C22-43F7-87C5-83E5A38BDB0F}" dt="2023-02-22T05:16:34.121" v="78" actId="478"/>
          <ac:picMkLst>
            <pc:docMk/>
            <pc:sldMk cId="3081471045" sldId="2270"/>
            <ac:picMk id="1028" creationId="{6BB02CF9-5EAA-7E7E-4A73-7A2106942F82}"/>
          </ac:picMkLst>
        </pc:picChg>
      </pc:sldChg>
      <pc:sldChg chg="addSp delSp modSp add mod">
        <pc:chgData name="伊健 杜" userId="e69aded81da48593" providerId="LiveId" clId="{797B5AC5-0C22-43F7-87C5-83E5A38BDB0F}" dt="2023-02-22T13:09:56.424" v="4871"/>
        <pc:sldMkLst>
          <pc:docMk/>
          <pc:sldMk cId="3758514626" sldId="2271"/>
        </pc:sldMkLst>
        <pc:spChg chg="del">
          <ac:chgData name="伊健 杜" userId="e69aded81da48593" providerId="LiveId" clId="{797B5AC5-0C22-43F7-87C5-83E5A38BDB0F}" dt="2023-02-22T05:19:07.195" v="164" actId="478"/>
          <ac:spMkLst>
            <pc:docMk/>
            <pc:sldMk cId="3758514626" sldId="2271"/>
            <ac:spMk id="2" creationId="{10304424-DB4A-36E7-9E0D-D32A5DD0F26C}"/>
          </ac:spMkLst>
        </pc:spChg>
        <pc:spChg chg="add del mod">
          <ac:chgData name="伊健 杜" userId="e69aded81da48593" providerId="LiveId" clId="{797B5AC5-0C22-43F7-87C5-83E5A38BDB0F}" dt="2023-02-22T05:19:09.890" v="165" actId="478"/>
          <ac:spMkLst>
            <pc:docMk/>
            <pc:sldMk cId="3758514626" sldId="2271"/>
            <ac:spMk id="4" creationId="{C132494B-0DBF-12C9-7070-3DEE1AE902D1}"/>
          </ac:spMkLst>
        </pc:spChg>
        <pc:spChg chg="add mod">
          <ac:chgData name="伊健 杜" userId="e69aded81da48593" providerId="LiveId" clId="{797B5AC5-0C22-43F7-87C5-83E5A38BDB0F}" dt="2023-02-22T13:09:56.424" v="4871"/>
          <ac:spMkLst>
            <pc:docMk/>
            <pc:sldMk cId="3758514626" sldId="2271"/>
            <ac:spMk id="5" creationId="{F0F5F393-75EB-D596-27E9-9590BE0BD0C3}"/>
          </ac:spMkLst>
        </pc:spChg>
        <pc:spChg chg="mod">
          <ac:chgData name="伊健 杜" userId="e69aded81da48593" providerId="LiveId" clId="{797B5AC5-0C22-43F7-87C5-83E5A38BDB0F}" dt="2023-02-22T13:09:56.424" v="4871"/>
          <ac:spMkLst>
            <pc:docMk/>
            <pc:sldMk cId="3758514626" sldId="2271"/>
            <ac:spMk id="8" creationId="{3E5B3D14-95EA-A6E9-DBA0-39F33FCD99A2}"/>
          </ac:spMkLst>
        </pc:spChg>
        <pc:picChg chg="del">
          <ac:chgData name="伊健 杜" userId="e69aded81da48593" providerId="LiveId" clId="{797B5AC5-0C22-43F7-87C5-83E5A38BDB0F}" dt="2023-02-22T05:18:42.846" v="106" actId="478"/>
          <ac:picMkLst>
            <pc:docMk/>
            <pc:sldMk cId="3758514626" sldId="2271"/>
            <ac:picMk id="7" creationId="{EEAE0F2A-8EF9-F3E8-869A-3D778209B46D}"/>
          </ac:picMkLst>
        </pc:picChg>
        <pc:picChg chg="add mod">
          <ac:chgData name="伊健 杜" userId="e69aded81da48593" providerId="LiveId" clId="{797B5AC5-0C22-43F7-87C5-83E5A38BDB0F}" dt="2023-02-22T05:20:07.649" v="182" actId="1076"/>
          <ac:picMkLst>
            <pc:docMk/>
            <pc:sldMk cId="3758514626" sldId="2271"/>
            <ac:picMk id="2050" creationId="{9E90B27D-F8C0-4EEA-FCAF-2D9AF03E9750}"/>
          </ac:picMkLst>
        </pc:picChg>
        <pc:picChg chg="add mod">
          <ac:chgData name="伊健 杜" userId="e69aded81da48593" providerId="LiveId" clId="{797B5AC5-0C22-43F7-87C5-83E5A38BDB0F}" dt="2023-02-22T05:20:15.056" v="186" actId="14100"/>
          <ac:picMkLst>
            <pc:docMk/>
            <pc:sldMk cId="3758514626" sldId="2271"/>
            <ac:picMk id="2052" creationId="{5231A6B3-ADE5-CCED-2799-E9810AA40F4A}"/>
          </ac:picMkLst>
        </pc:picChg>
      </pc:sldChg>
      <pc:sldChg chg="addSp delSp modSp add mod">
        <pc:chgData name="伊健 杜" userId="e69aded81da48593" providerId="LiveId" clId="{797B5AC5-0C22-43F7-87C5-83E5A38BDB0F}" dt="2023-02-22T13:09:56.424" v="4871"/>
        <pc:sldMkLst>
          <pc:docMk/>
          <pc:sldMk cId="2385434541" sldId="2272"/>
        </pc:sldMkLst>
        <pc:spChg chg="mod">
          <ac:chgData name="伊健 杜" userId="e69aded81da48593" providerId="LiveId" clId="{797B5AC5-0C22-43F7-87C5-83E5A38BDB0F}" dt="2023-02-22T13:09:56.424" v="4871"/>
          <ac:spMkLst>
            <pc:docMk/>
            <pc:sldMk cId="2385434541" sldId="2272"/>
            <ac:spMk id="5" creationId="{F0F5F393-75EB-D596-27E9-9590BE0BD0C3}"/>
          </ac:spMkLst>
        </pc:spChg>
        <pc:spChg chg="mod">
          <ac:chgData name="伊健 杜" userId="e69aded81da48593" providerId="LiveId" clId="{797B5AC5-0C22-43F7-87C5-83E5A38BDB0F}" dt="2023-02-22T13:09:56.424" v="4871"/>
          <ac:spMkLst>
            <pc:docMk/>
            <pc:sldMk cId="2385434541" sldId="2272"/>
            <ac:spMk id="8" creationId="{3E5B3D14-95EA-A6E9-DBA0-39F33FCD99A2}"/>
          </ac:spMkLst>
        </pc:spChg>
        <pc:picChg chg="del">
          <ac:chgData name="伊健 杜" userId="e69aded81da48593" providerId="LiveId" clId="{797B5AC5-0C22-43F7-87C5-83E5A38BDB0F}" dt="2023-02-22T05:21:29.013" v="262" actId="478"/>
          <ac:picMkLst>
            <pc:docMk/>
            <pc:sldMk cId="2385434541" sldId="2272"/>
            <ac:picMk id="2050" creationId="{9E90B27D-F8C0-4EEA-FCAF-2D9AF03E9750}"/>
          </ac:picMkLst>
        </pc:picChg>
        <pc:picChg chg="del">
          <ac:chgData name="伊健 杜" userId="e69aded81da48593" providerId="LiveId" clId="{797B5AC5-0C22-43F7-87C5-83E5A38BDB0F}" dt="2023-02-22T05:21:29.013" v="262" actId="478"/>
          <ac:picMkLst>
            <pc:docMk/>
            <pc:sldMk cId="2385434541" sldId="2272"/>
            <ac:picMk id="2052" creationId="{5231A6B3-ADE5-CCED-2799-E9810AA40F4A}"/>
          </ac:picMkLst>
        </pc:picChg>
        <pc:picChg chg="add mod">
          <ac:chgData name="伊健 杜" userId="e69aded81da48593" providerId="LiveId" clId="{797B5AC5-0C22-43F7-87C5-83E5A38BDB0F}" dt="2023-02-22T05:21:50.705" v="265" actId="1076"/>
          <ac:picMkLst>
            <pc:docMk/>
            <pc:sldMk cId="2385434541" sldId="2272"/>
            <ac:picMk id="4098" creationId="{E0A46A0D-A6DF-F054-0393-2E56FEA30227}"/>
          </ac:picMkLst>
        </pc:picChg>
        <pc:picChg chg="add mod">
          <ac:chgData name="伊健 杜" userId="e69aded81da48593" providerId="LiveId" clId="{797B5AC5-0C22-43F7-87C5-83E5A38BDB0F}" dt="2023-02-22T05:22:06.018" v="268" actId="1076"/>
          <ac:picMkLst>
            <pc:docMk/>
            <pc:sldMk cId="2385434541" sldId="2272"/>
            <ac:picMk id="4100" creationId="{E1C67704-FEE3-9D7B-72AD-5F0A9CD9F168}"/>
          </ac:picMkLst>
        </pc:picChg>
      </pc:sldChg>
      <pc:sldChg chg="addSp delSp modSp add mod">
        <pc:chgData name="伊健 杜" userId="e69aded81da48593" providerId="LiveId" clId="{797B5AC5-0C22-43F7-87C5-83E5A38BDB0F}" dt="2023-02-22T13:09:56.424" v="4871"/>
        <pc:sldMkLst>
          <pc:docMk/>
          <pc:sldMk cId="563916958" sldId="2273"/>
        </pc:sldMkLst>
        <pc:spChg chg="mod">
          <ac:chgData name="伊健 杜" userId="e69aded81da48593" providerId="LiveId" clId="{797B5AC5-0C22-43F7-87C5-83E5A38BDB0F}" dt="2023-02-22T13:09:56.424" v="4871"/>
          <ac:spMkLst>
            <pc:docMk/>
            <pc:sldMk cId="563916958" sldId="2273"/>
            <ac:spMk id="2" creationId="{10304424-DB4A-36E7-9E0D-D32A5DD0F26C}"/>
          </ac:spMkLst>
        </pc:spChg>
        <pc:spChg chg="mod">
          <ac:chgData name="伊健 杜" userId="e69aded81da48593" providerId="LiveId" clId="{797B5AC5-0C22-43F7-87C5-83E5A38BDB0F}" dt="2023-02-22T13:09:56.424" v="4871"/>
          <ac:spMkLst>
            <pc:docMk/>
            <pc:sldMk cId="563916958" sldId="2273"/>
            <ac:spMk id="5" creationId="{E7287B0E-EF55-E721-8EFA-9A9183C0EDF9}"/>
          </ac:spMkLst>
        </pc:spChg>
        <pc:picChg chg="del">
          <ac:chgData name="伊健 杜" userId="e69aded81da48593" providerId="LiveId" clId="{797B5AC5-0C22-43F7-87C5-83E5A38BDB0F}" dt="2023-02-22T05:26:29.594" v="481" actId="478"/>
          <ac:picMkLst>
            <pc:docMk/>
            <pc:sldMk cId="563916958" sldId="2273"/>
            <ac:picMk id="1026" creationId="{54C21841-146E-1CF6-47E7-668B4F278DDC}"/>
          </ac:picMkLst>
        </pc:picChg>
        <pc:picChg chg="add mod">
          <ac:chgData name="伊健 杜" userId="e69aded81da48593" providerId="LiveId" clId="{797B5AC5-0C22-43F7-87C5-83E5A38BDB0F}" dt="2023-02-22T12:49:16.090" v="4638" actId="1076"/>
          <ac:picMkLst>
            <pc:docMk/>
            <pc:sldMk cId="563916958" sldId="2273"/>
            <ac:picMk id="1026" creationId="{574147DF-8AEA-C6C7-C131-98E12408BDCD}"/>
          </ac:picMkLst>
        </pc:picChg>
      </pc:sldChg>
      <pc:sldChg chg="addSp delSp modSp add mod">
        <pc:chgData name="伊健 杜" userId="e69aded81da48593" providerId="LiveId" clId="{797B5AC5-0C22-43F7-87C5-83E5A38BDB0F}" dt="2023-02-22T13:09:56.424" v="4871"/>
        <pc:sldMkLst>
          <pc:docMk/>
          <pc:sldMk cId="2034064852" sldId="2274"/>
        </pc:sldMkLst>
        <pc:spChg chg="mod">
          <ac:chgData name="伊健 杜" userId="e69aded81da48593" providerId="LiveId" clId="{797B5AC5-0C22-43F7-87C5-83E5A38BDB0F}" dt="2023-02-22T13:09:56.424" v="4871"/>
          <ac:spMkLst>
            <pc:docMk/>
            <pc:sldMk cId="2034064852" sldId="2274"/>
            <ac:spMk id="2" creationId="{10304424-DB4A-36E7-9E0D-D32A5DD0F26C}"/>
          </ac:spMkLst>
        </pc:spChg>
        <pc:spChg chg="mod">
          <ac:chgData name="伊健 杜" userId="e69aded81da48593" providerId="LiveId" clId="{797B5AC5-0C22-43F7-87C5-83E5A38BDB0F}" dt="2023-02-22T13:09:56.424" v="4871"/>
          <ac:spMkLst>
            <pc:docMk/>
            <pc:sldMk cId="2034064852" sldId="2274"/>
            <ac:spMk id="5" creationId="{E7287B0E-EF55-E721-8EFA-9A9183C0EDF9}"/>
          </ac:spMkLst>
        </pc:spChg>
        <pc:picChg chg="del">
          <ac:chgData name="伊健 杜" userId="e69aded81da48593" providerId="LiveId" clId="{797B5AC5-0C22-43F7-87C5-83E5A38BDB0F}" dt="2023-02-22T05:26:30.538" v="482" actId="478"/>
          <ac:picMkLst>
            <pc:docMk/>
            <pc:sldMk cId="2034064852" sldId="2274"/>
            <ac:picMk id="1026" creationId="{54C21841-146E-1CF6-47E7-668B4F278DDC}"/>
          </ac:picMkLst>
        </pc:picChg>
        <pc:picChg chg="add mod">
          <ac:chgData name="伊健 杜" userId="e69aded81da48593" providerId="LiveId" clId="{797B5AC5-0C22-43F7-87C5-83E5A38BDB0F}" dt="2023-02-22T12:49:53.883" v="4641" actId="14100"/>
          <ac:picMkLst>
            <pc:docMk/>
            <pc:sldMk cId="2034064852" sldId="2274"/>
            <ac:picMk id="2050" creationId="{4DF7D2F4-6051-9CC4-ED49-68AF649FBC9E}"/>
          </ac:picMkLst>
        </pc:picChg>
      </pc:sldChg>
      <pc:sldChg chg="add del">
        <pc:chgData name="伊健 杜" userId="e69aded81da48593" providerId="LiveId" clId="{797B5AC5-0C22-43F7-87C5-83E5A38BDB0F}" dt="2023-02-22T05:24:05.786" v="272" actId="47"/>
        <pc:sldMkLst>
          <pc:docMk/>
          <pc:sldMk cId="2603197317" sldId="2274"/>
        </pc:sldMkLst>
      </pc:sldChg>
      <pc:sldChg chg="addSp delSp modSp add mod">
        <pc:chgData name="伊健 杜" userId="e69aded81da48593" providerId="LiveId" clId="{797B5AC5-0C22-43F7-87C5-83E5A38BDB0F}" dt="2023-02-22T15:28:40.447" v="4895" actId="478"/>
        <pc:sldMkLst>
          <pc:docMk/>
          <pc:sldMk cId="3504565596" sldId="2275"/>
        </pc:sldMkLst>
        <pc:spChg chg="del">
          <ac:chgData name="伊健 杜" userId="e69aded81da48593" providerId="LiveId" clId="{797B5AC5-0C22-43F7-87C5-83E5A38BDB0F}" dt="2023-02-22T05:29:21.859" v="484" actId="478"/>
          <ac:spMkLst>
            <pc:docMk/>
            <pc:sldMk cId="3504565596" sldId="2275"/>
            <ac:spMk id="2" creationId="{10304424-DB4A-36E7-9E0D-D32A5DD0F26C}"/>
          </ac:spMkLst>
        </pc:spChg>
        <pc:spChg chg="add del mod">
          <ac:chgData name="伊健 杜" userId="e69aded81da48593" providerId="LiveId" clId="{797B5AC5-0C22-43F7-87C5-83E5A38BDB0F}" dt="2023-02-22T15:28:40.447" v="4895" actId="478"/>
          <ac:spMkLst>
            <pc:docMk/>
            <pc:sldMk cId="3504565596" sldId="2275"/>
            <ac:spMk id="2" creationId="{2A00F648-9874-B81D-016B-7953CCD8B2D1}"/>
          </ac:spMkLst>
        </pc:spChg>
        <pc:spChg chg="add del mod">
          <ac:chgData name="伊健 杜" userId="e69aded81da48593" providerId="LiveId" clId="{797B5AC5-0C22-43F7-87C5-83E5A38BDB0F}" dt="2023-02-22T05:29:23.040" v="485" actId="478"/>
          <ac:spMkLst>
            <pc:docMk/>
            <pc:sldMk cId="3504565596" sldId="2275"/>
            <ac:spMk id="4" creationId="{55017F80-3C42-1429-0D7D-94EBBD2B5F29}"/>
          </ac:spMkLst>
        </pc:spChg>
        <pc:spChg chg="mod">
          <ac:chgData name="伊健 杜" userId="e69aded81da48593" providerId="LiveId" clId="{797B5AC5-0C22-43F7-87C5-83E5A38BDB0F}" dt="2023-02-22T13:09:56.424" v="4871"/>
          <ac:spMkLst>
            <pc:docMk/>
            <pc:sldMk cId="3504565596" sldId="2275"/>
            <ac:spMk id="5" creationId="{E7287B0E-EF55-E721-8EFA-9A9183C0EDF9}"/>
          </ac:spMkLst>
        </pc:spChg>
        <pc:spChg chg="add mod">
          <ac:chgData name="伊健 杜" userId="e69aded81da48593" providerId="LiveId" clId="{797B5AC5-0C22-43F7-87C5-83E5A38BDB0F}" dt="2023-02-22T13:09:56.424" v="4871"/>
          <ac:spMkLst>
            <pc:docMk/>
            <pc:sldMk cId="3504565596" sldId="2275"/>
            <ac:spMk id="6" creationId="{25D7E685-CA93-F9F9-F2B0-91CAB4A596E4}"/>
          </ac:spMkLst>
        </pc:spChg>
      </pc:sldChg>
      <pc:sldChg chg="modSp add del mod">
        <pc:chgData name="伊健 杜" userId="e69aded81da48593" providerId="LiveId" clId="{797B5AC5-0C22-43F7-87C5-83E5A38BDB0F}" dt="2023-02-22T05:29:33.743" v="490" actId="47"/>
        <pc:sldMkLst>
          <pc:docMk/>
          <pc:sldMk cId="2116838651" sldId="2276"/>
        </pc:sldMkLst>
        <pc:spChg chg="mod">
          <ac:chgData name="伊健 杜" userId="e69aded81da48593" providerId="LiveId" clId="{797B5AC5-0C22-43F7-87C5-83E5A38BDB0F}" dt="2023-02-22T05:29:30.483" v="489" actId="20577"/>
          <ac:spMkLst>
            <pc:docMk/>
            <pc:sldMk cId="2116838651" sldId="2276"/>
            <ac:spMk id="5" creationId="{E7287B0E-EF55-E721-8EFA-9A9183C0EDF9}"/>
          </ac:spMkLst>
        </pc:spChg>
      </pc:sldChg>
      <pc:sldChg chg="new">
        <pc:chgData name="伊健 杜" userId="e69aded81da48593" providerId="LiveId" clId="{797B5AC5-0C22-43F7-87C5-83E5A38BDB0F}" dt="2023-02-22T05:29:48.716" v="536" actId="680"/>
        <pc:sldMkLst>
          <pc:docMk/>
          <pc:sldMk cId="3768352549" sldId="2276"/>
        </pc:sldMkLst>
      </pc:sldChg>
      <pc:sldChg chg="addSp modSp add mod">
        <pc:chgData name="伊健 杜" userId="e69aded81da48593" providerId="LiveId" clId="{797B5AC5-0C22-43F7-87C5-83E5A38BDB0F}" dt="2023-02-22T13:09:56.424" v="4871"/>
        <pc:sldMkLst>
          <pc:docMk/>
          <pc:sldMk cId="852897728" sldId="2277"/>
        </pc:sldMkLst>
        <pc:spChg chg="mod">
          <ac:chgData name="伊健 杜" userId="e69aded81da48593" providerId="LiveId" clId="{797B5AC5-0C22-43F7-87C5-83E5A38BDB0F}" dt="2023-02-22T05:31:49.595" v="694"/>
          <ac:spMkLst>
            <pc:docMk/>
            <pc:sldMk cId="852897728" sldId="2277"/>
            <ac:spMk id="2" creationId="{10304424-DB4A-36E7-9E0D-D32A5DD0F26C}"/>
          </ac:spMkLst>
        </pc:spChg>
        <pc:spChg chg="mod">
          <ac:chgData name="伊健 杜" userId="e69aded81da48593" providerId="LiveId" clId="{797B5AC5-0C22-43F7-87C5-83E5A38BDB0F}" dt="2023-02-22T13:09:56.424" v="4871"/>
          <ac:spMkLst>
            <pc:docMk/>
            <pc:sldMk cId="852897728" sldId="2277"/>
            <ac:spMk id="5" creationId="{E7287B0E-EF55-E721-8EFA-9A9183C0EDF9}"/>
          </ac:spMkLst>
        </pc:spChg>
        <pc:picChg chg="add mod">
          <ac:chgData name="伊健 杜" userId="e69aded81da48593" providerId="LiveId" clId="{797B5AC5-0C22-43F7-87C5-83E5A38BDB0F}" dt="2023-02-22T12:51:28.892" v="4646" actId="1076"/>
          <ac:picMkLst>
            <pc:docMk/>
            <pc:sldMk cId="852897728" sldId="2277"/>
            <ac:picMk id="4098" creationId="{81F3B2F5-D9D0-F31E-CB73-DC2CBFD82B97}"/>
          </ac:picMkLst>
        </pc:picChg>
      </pc:sldChg>
      <pc:sldChg chg="addSp modSp add mod ord">
        <pc:chgData name="伊健 杜" userId="e69aded81da48593" providerId="LiveId" clId="{797B5AC5-0C22-43F7-87C5-83E5A38BDB0F}" dt="2023-02-22T13:09:56.424" v="4871"/>
        <pc:sldMkLst>
          <pc:docMk/>
          <pc:sldMk cId="1743236621" sldId="2278"/>
        </pc:sldMkLst>
        <pc:spChg chg="mod">
          <ac:chgData name="伊健 杜" userId="e69aded81da48593" providerId="LiveId" clId="{797B5AC5-0C22-43F7-87C5-83E5A38BDB0F}" dt="2023-02-22T13:09:56.424" v="4871"/>
          <ac:spMkLst>
            <pc:docMk/>
            <pc:sldMk cId="1743236621" sldId="2278"/>
            <ac:spMk id="5" creationId="{E7287B0E-EF55-E721-8EFA-9A9183C0EDF9}"/>
          </ac:spMkLst>
        </pc:spChg>
        <pc:picChg chg="add mod">
          <ac:chgData name="伊健 杜" userId="e69aded81da48593" providerId="LiveId" clId="{797B5AC5-0C22-43F7-87C5-83E5A38BDB0F}" dt="2023-02-22T12:51:00.777" v="4644" actId="1076"/>
          <ac:picMkLst>
            <pc:docMk/>
            <pc:sldMk cId="1743236621" sldId="2278"/>
            <ac:picMk id="3074" creationId="{E88BD53C-64A9-5F08-A573-CAE2831C95F6}"/>
          </ac:picMkLst>
        </pc:picChg>
      </pc:sldChg>
      <pc:sldChg chg="modSp add mod">
        <pc:chgData name="伊健 杜" userId="e69aded81da48593" providerId="LiveId" clId="{797B5AC5-0C22-43F7-87C5-83E5A38BDB0F}" dt="2023-02-22T13:09:56.424" v="4871"/>
        <pc:sldMkLst>
          <pc:docMk/>
          <pc:sldMk cId="4184151053" sldId="2279"/>
        </pc:sldMkLst>
        <pc:spChg chg="mod">
          <ac:chgData name="伊健 杜" userId="e69aded81da48593" providerId="LiveId" clId="{797B5AC5-0C22-43F7-87C5-83E5A38BDB0F}" dt="2023-02-22T13:09:56.424" v="4871"/>
          <ac:spMkLst>
            <pc:docMk/>
            <pc:sldMk cId="4184151053" sldId="2279"/>
            <ac:spMk id="5" creationId="{E7287B0E-EF55-E721-8EFA-9A9183C0EDF9}"/>
          </ac:spMkLst>
        </pc:spChg>
      </pc:sldChg>
      <pc:sldChg chg="addSp modSp add mod">
        <pc:chgData name="伊健 杜" userId="e69aded81da48593" providerId="LiveId" clId="{797B5AC5-0C22-43F7-87C5-83E5A38BDB0F}" dt="2023-02-22T13:09:56.424" v="4871"/>
        <pc:sldMkLst>
          <pc:docMk/>
          <pc:sldMk cId="1930783900" sldId="2280"/>
        </pc:sldMkLst>
        <pc:spChg chg="mod">
          <ac:chgData name="伊健 杜" userId="e69aded81da48593" providerId="LiveId" clId="{797B5AC5-0C22-43F7-87C5-83E5A38BDB0F}" dt="2023-02-22T13:09:56.424" v="4871"/>
          <ac:spMkLst>
            <pc:docMk/>
            <pc:sldMk cId="1930783900" sldId="2280"/>
            <ac:spMk id="5" creationId="{E7287B0E-EF55-E721-8EFA-9A9183C0EDF9}"/>
          </ac:spMkLst>
        </pc:spChg>
        <pc:picChg chg="add mod">
          <ac:chgData name="伊健 杜" userId="e69aded81da48593" providerId="LiveId" clId="{797B5AC5-0C22-43F7-87C5-83E5A38BDB0F}" dt="2023-02-22T12:52:30.174" v="4665" actId="14100"/>
          <ac:picMkLst>
            <pc:docMk/>
            <pc:sldMk cId="1930783900" sldId="2280"/>
            <ac:picMk id="5122" creationId="{55569F42-36AF-7205-FF62-5CA3D931F963}"/>
          </ac:picMkLst>
        </pc:picChg>
      </pc:sldChg>
      <pc:sldChg chg="addSp modSp add mod">
        <pc:chgData name="伊健 杜" userId="e69aded81da48593" providerId="LiveId" clId="{797B5AC5-0C22-43F7-87C5-83E5A38BDB0F}" dt="2023-02-22T13:09:56.424" v="4871"/>
        <pc:sldMkLst>
          <pc:docMk/>
          <pc:sldMk cId="349110739" sldId="2281"/>
        </pc:sldMkLst>
        <pc:spChg chg="mod">
          <ac:chgData name="伊健 杜" userId="e69aded81da48593" providerId="LiveId" clId="{797B5AC5-0C22-43F7-87C5-83E5A38BDB0F}" dt="2023-02-22T13:09:56.424" v="4871"/>
          <ac:spMkLst>
            <pc:docMk/>
            <pc:sldMk cId="349110739" sldId="2281"/>
            <ac:spMk id="5" creationId="{E7287B0E-EF55-E721-8EFA-9A9183C0EDF9}"/>
          </ac:spMkLst>
        </pc:spChg>
        <pc:picChg chg="add mod">
          <ac:chgData name="伊健 杜" userId="e69aded81da48593" providerId="LiveId" clId="{797B5AC5-0C22-43F7-87C5-83E5A38BDB0F}" dt="2023-02-22T12:53:28.438" v="4667" actId="1076"/>
          <ac:picMkLst>
            <pc:docMk/>
            <pc:sldMk cId="349110739" sldId="2281"/>
            <ac:picMk id="6146" creationId="{BE725FF5-8BC5-38EC-8D57-7ECDD49262E3}"/>
          </ac:picMkLst>
        </pc:picChg>
      </pc:sldChg>
      <pc:sldChg chg="modSp add mod">
        <pc:chgData name="伊健 杜" userId="e69aded81da48593" providerId="LiveId" clId="{797B5AC5-0C22-43F7-87C5-83E5A38BDB0F}" dt="2023-02-22T13:09:56.424" v="4871"/>
        <pc:sldMkLst>
          <pc:docMk/>
          <pc:sldMk cId="451124147" sldId="2282"/>
        </pc:sldMkLst>
        <pc:spChg chg="mod">
          <ac:chgData name="伊健 杜" userId="e69aded81da48593" providerId="LiveId" clId="{797B5AC5-0C22-43F7-87C5-83E5A38BDB0F}" dt="2023-02-22T13:09:56.424" v="4871"/>
          <ac:spMkLst>
            <pc:docMk/>
            <pc:sldMk cId="451124147" sldId="2282"/>
            <ac:spMk id="5" creationId="{E7287B0E-EF55-E721-8EFA-9A9183C0EDF9}"/>
          </ac:spMkLst>
        </pc:spChg>
      </pc:sldChg>
      <pc:sldChg chg="addSp modSp add mod">
        <pc:chgData name="伊健 杜" userId="e69aded81da48593" providerId="LiveId" clId="{797B5AC5-0C22-43F7-87C5-83E5A38BDB0F}" dt="2023-02-22T13:09:56.424" v="4871"/>
        <pc:sldMkLst>
          <pc:docMk/>
          <pc:sldMk cId="2098761679" sldId="2283"/>
        </pc:sldMkLst>
        <pc:spChg chg="mod">
          <ac:chgData name="伊健 杜" userId="e69aded81da48593" providerId="LiveId" clId="{797B5AC5-0C22-43F7-87C5-83E5A38BDB0F}" dt="2023-02-22T05:42:12.976" v="1301"/>
          <ac:spMkLst>
            <pc:docMk/>
            <pc:sldMk cId="2098761679" sldId="2283"/>
            <ac:spMk id="2" creationId="{10304424-DB4A-36E7-9E0D-D32A5DD0F26C}"/>
          </ac:spMkLst>
        </pc:spChg>
        <pc:spChg chg="mod">
          <ac:chgData name="伊健 杜" userId="e69aded81da48593" providerId="LiveId" clId="{797B5AC5-0C22-43F7-87C5-83E5A38BDB0F}" dt="2023-02-22T13:09:56.424" v="4871"/>
          <ac:spMkLst>
            <pc:docMk/>
            <pc:sldMk cId="2098761679" sldId="2283"/>
            <ac:spMk id="5" creationId="{E7287B0E-EF55-E721-8EFA-9A9183C0EDF9}"/>
          </ac:spMkLst>
        </pc:spChg>
        <pc:picChg chg="add mod">
          <ac:chgData name="伊健 杜" userId="e69aded81da48593" providerId="LiveId" clId="{797B5AC5-0C22-43F7-87C5-83E5A38BDB0F}" dt="2023-02-22T12:54:12.429" v="4716" actId="1076"/>
          <ac:picMkLst>
            <pc:docMk/>
            <pc:sldMk cId="2098761679" sldId="2283"/>
            <ac:picMk id="7170" creationId="{77E3B13A-9590-D767-5416-693437BF5465}"/>
          </ac:picMkLst>
        </pc:picChg>
        <pc:picChg chg="add mod">
          <ac:chgData name="伊健 杜" userId="e69aded81da48593" providerId="LiveId" clId="{797B5AC5-0C22-43F7-87C5-83E5A38BDB0F}" dt="2023-02-22T12:55:18.710" v="4720" actId="1076"/>
          <ac:picMkLst>
            <pc:docMk/>
            <pc:sldMk cId="2098761679" sldId="2283"/>
            <ac:picMk id="7172" creationId="{A61DF7A0-51D3-926B-193C-825779924859}"/>
          </ac:picMkLst>
        </pc:picChg>
      </pc:sldChg>
      <pc:sldChg chg="addSp modSp add mod">
        <pc:chgData name="伊健 杜" userId="e69aded81da48593" providerId="LiveId" clId="{797B5AC5-0C22-43F7-87C5-83E5A38BDB0F}" dt="2023-02-22T13:09:56.424" v="4871"/>
        <pc:sldMkLst>
          <pc:docMk/>
          <pc:sldMk cId="240391578" sldId="2284"/>
        </pc:sldMkLst>
        <pc:spChg chg="mod">
          <ac:chgData name="伊健 杜" userId="e69aded81da48593" providerId="LiveId" clId="{797B5AC5-0C22-43F7-87C5-83E5A38BDB0F}" dt="2023-02-22T13:09:56.424" v="4871"/>
          <ac:spMkLst>
            <pc:docMk/>
            <pc:sldMk cId="240391578" sldId="2284"/>
            <ac:spMk id="5" creationId="{E7287B0E-EF55-E721-8EFA-9A9183C0EDF9}"/>
          </ac:spMkLst>
        </pc:spChg>
        <pc:picChg chg="add mod">
          <ac:chgData name="伊健 杜" userId="e69aded81da48593" providerId="LiveId" clId="{797B5AC5-0C22-43F7-87C5-83E5A38BDB0F}" dt="2023-02-22T12:55:49.427" v="4723" actId="1076"/>
          <ac:picMkLst>
            <pc:docMk/>
            <pc:sldMk cId="240391578" sldId="2284"/>
            <ac:picMk id="8194" creationId="{8ECEA639-F4EB-5043-1384-6D58E8A77B97}"/>
          </ac:picMkLst>
        </pc:picChg>
      </pc:sldChg>
      <pc:sldChg chg="modSp add mod">
        <pc:chgData name="伊健 杜" userId="e69aded81da48593" providerId="LiveId" clId="{797B5AC5-0C22-43F7-87C5-83E5A38BDB0F}" dt="2023-02-22T13:09:56.424" v="4871"/>
        <pc:sldMkLst>
          <pc:docMk/>
          <pc:sldMk cId="63187579" sldId="2285"/>
        </pc:sldMkLst>
        <pc:spChg chg="mod">
          <ac:chgData name="伊健 杜" userId="e69aded81da48593" providerId="LiveId" clId="{797B5AC5-0C22-43F7-87C5-83E5A38BDB0F}" dt="2023-02-22T13:09:56.424" v="4871"/>
          <ac:spMkLst>
            <pc:docMk/>
            <pc:sldMk cId="63187579" sldId="2285"/>
            <ac:spMk id="5" creationId="{E7287B0E-EF55-E721-8EFA-9A9183C0EDF9}"/>
          </ac:spMkLst>
        </pc:spChg>
      </pc:sldChg>
      <pc:sldChg chg="add del">
        <pc:chgData name="伊健 杜" userId="e69aded81da48593" providerId="LiveId" clId="{797B5AC5-0C22-43F7-87C5-83E5A38BDB0F}" dt="2023-02-22T06:03:03.989" v="1564" actId="47"/>
        <pc:sldMkLst>
          <pc:docMk/>
          <pc:sldMk cId="612004637" sldId="2286"/>
        </pc:sldMkLst>
      </pc:sldChg>
      <pc:sldChg chg="addSp modSp add mod">
        <pc:chgData name="伊健 杜" userId="e69aded81da48593" providerId="LiveId" clId="{797B5AC5-0C22-43F7-87C5-83E5A38BDB0F}" dt="2023-02-22T13:09:56.424" v="4871"/>
        <pc:sldMkLst>
          <pc:docMk/>
          <pc:sldMk cId="1619590246" sldId="2286"/>
        </pc:sldMkLst>
        <pc:spChg chg="mod">
          <ac:chgData name="伊健 杜" userId="e69aded81da48593" providerId="LiveId" clId="{797B5AC5-0C22-43F7-87C5-83E5A38BDB0F}" dt="2023-02-22T06:51:24.485" v="1581"/>
          <ac:spMkLst>
            <pc:docMk/>
            <pc:sldMk cId="1619590246" sldId="2286"/>
            <ac:spMk id="2" creationId="{10304424-DB4A-36E7-9E0D-D32A5DD0F26C}"/>
          </ac:spMkLst>
        </pc:spChg>
        <pc:spChg chg="add mod">
          <ac:chgData name="伊健 杜" userId="e69aded81da48593" providerId="LiveId" clId="{797B5AC5-0C22-43F7-87C5-83E5A38BDB0F}" dt="2023-02-22T13:09:56.424" v="4871"/>
          <ac:spMkLst>
            <pc:docMk/>
            <pc:sldMk cId="1619590246" sldId="2286"/>
            <ac:spMk id="3" creationId="{1A164DFB-BFF6-B134-0E6B-9328A990C38B}"/>
          </ac:spMkLst>
        </pc:spChg>
        <pc:spChg chg="mod">
          <ac:chgData name="伊健 杜" userId="e69aded81da48593" providerId="LiveId" clId="{797B5AC5-0C22-43F7-87C5-83E5A38BDB0F}" dt="2023-02-22T13:09:56.424" v="4871"/>
          <ac:spMkLst>
            <pc:docMk/>
            <pc:sldMk cId="1619590246" sldId="2286"/>
            <ac:spMk id="5" creationId="{E7287B0E-EF55-E721-8EFA-9A9183C0EDF9}"/>
          </ac:spMkLst>
        </pc:spChg>
        <pc:picChg chg="add mod">
          <ac:chgData name="伊健 杜" userId="e69aded81da48593" providerId="LiveId" clId="{797B5AC5-0C22-43F7-87C5-83E5A38BDB0F}" dt="2023-02-22T12:56:51.505" v="4726" actId="14100"/>
          <ac:picMkLst>
            <pc:docMk/>
            <pc:sldMk cId="1619590246" sldId="2286"/>
            <ac:picMk id="9218" creationId="{4DF633B2-DA47-693A-C69D-1B0CA5E7994A}"/>
          </ac:picMkLst>
        </pc:picChg>
      </pc:sldChg>
      <pc:sldChg chg="addSp modSp add mod">
        <pc:chgData name="伊健 杜" userId="e69aded81da48593" providerId="LiveId" clId="{797B5AC5-0C22-43F7-87C5-83E5A38BDB0F}" dt="2023-02-22T13:09:56.424" v="4871"/>
        <pc:sldMkLst>
          <pc:docMk/>
          <pc:sldMk cId="2099059896" sldId="2287"/>
        </pc:sldMkLst>
        <pc:spChg chg="mod">
          <ac:chgData name="伊健 杜" userId="e69aded81da48593" providerId="LiveId" clId="{797B5AC5-0C22-43F7-87C5-83E5A38BDB0F}" dt="2023-02-22T13:09:56.424" v="4871"/>
          <ac:spMkLst>
            <pc:docMk/>
            <pc:sldMk cId="2099059896" sldId="2287"/>
            <ac:spMk id="5" creationId="{E7287B0E-EF55-E721-8EFA-9A9183C0EDF9}"/>
          </ac:spMkLst>
        </pc:spChg>
        <pc:picChg chg="add mod">
          <ac:chgData name="伊健 杜" userId="e69aded81da48593" providerId="LiveId" clId="{797B5AC5-0C22-43F7-87C5-83E5A38BDB0F}" dt="2023-02-22T12:57:57.709" v="4814" actId="1076"/>
          <ac:picMkLst>
            <pc:docMk/>
            <pc:sldMk cId="2099059896" sldId="2287"/>
            <ac:picMk id="10242" creationId="{7D2CE33F-E7A9-7048-E6DA-74C4F66FA21E}"/>
          </ac:picMkLst>
        </pc:picChg>
      </pc:sldChg>
      <pc:sldChg chg="modSp add mod">
        <pc:chgData name="伊健 杜" userId="e69aded81da48593" providerId="LiveId" clId="{797B5AC5-0C22-43F7-87C5-83E5A38BDB0F}" dt="2023-02-22T13:09:56.424" v="4871"/>
        <pc:sldMkLst>
          <pc:docMk/>
          <pc:sldMk cId="1213722837" sldId="2288"/>
        </pc:sldMkLst>
        <pc:spChg chg="mod">
          <ac:chgData name="伊健 杜" userId="e69aded81da48593" providerId="LiveId" clId="{797B5AC5-0C22-43F7-87C5-83E5A38BDB0F}" dt="2023-02-22T13:09:56.424" v="4871"/>
          <ac:spMkLst>
            <pc:docMk/>
            <pc:sldMk cId="1213722837" sldId="2288"/>
            <ac:spMk id="5" creationId="{E7287B0E-EF55-E721-8EFA-9A9183C0EDF9}"/>
          </ac:spMkLst>
        </pc:spChg>
      </pc:sldChg>
      <pc:sldChg chg="modSp add del mod">
        <pc:chgData name="伊健 杜" userId="e69aded81da48593" providerId="LiveId" clId="{797B5AC5-0C22-43F7-87C5-83E5A38BDB0F}" dt="2023-02-22T11:49:07.323" v="1873" actId="47"/>
        <pc:sldMkLst>
          <pc:docMk/>
          <pc:sldMk cId="2264131862" sldId="2289"/>
        </pc:sldMkLst>
        <pc:spChg chg="mod">
          <ac:chgData name="伊健 杜" userId="e69aded81da48593" providerId="LiveId" clId="{797B5AC5-0C22-43F7-87C5-83E5A38BDB0F}" dt="2023-02-22T11:47:42.417" v="1872"/>
          <ac:spMkLst>
            <pc:docMk/>
            <pc:sldMk cId="2264131862" sldId="2289"/>
            <ac:spMk id="5" creationId="{E7287B0E-EF55-E721-8EFA-9A9183C0EDF9}"/>
          </ac:spMkLst>
        </pc:spChg>
      </pc:sldChg>
      <pc:sldChg chg="addSp modSp add mod">
        <pc:chgData name="伊健 杜" userId="e69aded81da48593" providerId="LiveId" clId="{797B5AC5-0C22-43F7-87C5-83E5A38BDB0F}" dt="2023-02-22T13:09:56.424" v="4871"/>
        <pc:sldMkLst>
          <pc:docMk/>
          <pc:sldMk cId="3396777915" sldId="2289"/>
        </pc:sldMkLst>
        <pc:spChg chg="mod">
          <ac:chgData name="伊健 杜" userId="e69aded81da48593" providerId="LiveId" clId="{797B5AC5-0C22-43F7-87C5-83E5A38BDB0F}" dt="2023-02-22T13:09:56.424" v="4871"/>
          <ac:spMkLst>
            <pc:docMk/>
            <pc:sldMk cId="3396777915" sldId="2289"/>
            <ac:spMk id="2" creationId="{10304424-DB4A-36E7-9E0D-D32A5DD0F26C}"/>
          </ac:spMkLst>
        </pc:spChg>
        <pc:spChg chg="mod">
          <ac:chgData name="伊健 杜" userId="e69aded81da48593" providerId="LiveId" clId="{797B5AC5-0C22-43F7-87C5-83E5A38BDB0F}" dt="2023-02-22T13:09:56.424" v="4871"/>
          <ac:spMkLst>
            <pc:docMk/>
            <pc:sldMk cId="3396777915" sldId="2289"/>
            <ac:spMk id="5" creationId="{E7287B0E-EF55-E721-8EFA-9A9183C0EDF9}"/>
          </ac:spMkLst>
        </pc:spChg>
        <pc:picChg chg="add mod">
          <ac:chgData name="伊健 杜" userId="e69aded81da48593" providerId="LiveId" clId="{797B5AC5-0C22-43F7-87C5-83E5A38BDB0F}" dt="2023-02-22T12:58:25.479" v="4830" actId="1076"/>
          <ac:picMkLst>
            <pc:docMk/>
            <pc:sldMk cId="3396777915" sldId="2289"/>
            <ac:picMk id="11266" creationId="{D460F782-AC73-C7CC-783E-60183553F624}"/>
          </ac:picMkLst>
        </pc:picChg>
      </pc:sldChg>
      <pc:sldChg chg="addSp modSp add mod">
        <pc:chgData name="伊健 杜" userId="e69aded81da48593" providerId="LiveId" clId="{797B5AC5-0C22-43F7-87C5-83E5A38BDB0F}" dt="2023-02-22T13:09:56.424" v="4871"/>
        <pc:sldMkLst>
          <pc:docMk/>
          <pc:sldMk cId="269134630" sldId="2290"/>
        </pc:sldMkLst>
        <pc:spChg chg="mod">
          <ac:chgData name="伊健 杜" userId="e69aded81da48593" providerId="LiveId" clId="{797B5AC5-0C22-43F7-87C5-83E5A38BDB0F}" dt="2023-02-22T13:09:56.424" v="4871"/>
          <ac:spMkLst>
            <pc:docMk/>
            <pc:sldMk cId="269134630" sldId="2290"/>
            <ac:spMk id="2" creationId="{10304424-DB4A-36E7-9E0D-D32A5DD0F26C}"/>
          </ac:spMkLst>
        </pc:spChg>
        <pc:spChg chg="mod">
          <ac:chgData name="伊健 杜" userId="e69aded81da48593" providerId="LiveId" clId="{797B5AC5-0C22-43F7-87C5-83E5A38BDB0F}" dt="2023-02-22T13:09:56.424" v="4871"/>
          <ac:spMkLst>
            <pc:docMk/>
            <pc:sldMk cId="269134630" sldId="2290"/>
            <ac:spMk id="5" creationId="{E7287B0E-EF55-E721-8EFA-9A9183C0EDF9}"/>
          </ac:spMkLst>
        </pc:spChg>
        <pc:picChg chg="add mod">
          <ac:chgData name="伊健 杜" userId="e69aded81da48593" providerId="LiveId" clId="{797B5AC5-0C22-43F7-87C5-83E5A38BDB0F}" dt="2023-02-22T12:58:53.460" v="4834" actId="1076"/>
          <ac:picMkLst>
            <pc:docMk/>
            <pc:sldMk cId="269134630" sldId="2290"/>
            <ac:picMk id="12290" creationId="{B33CF831-9FE5-0D29-A893-FCA99C0EDE9E}"/>
          </ac:picMkLst>
        </pc:picChg>
        <pc:picChg chg="add mod">
          <ac:chgData name="伊健 杜" userId="e69aded81da48593" providerId="LiveId" clId="{797B5AC5-0C22-43F7-87C5-83E5A38BDB0F}" dt="2023-02-22T12:59:18.719" v="4846" actId="1076"/>
          <ac:picMkLst>
            <pc:docMk/>
            <pc:sldMk cId="269134630" sldId="2290"/>
            <ac:picMk id="12292" creationId="{361F69DE-DF01-82FC-D270-544583198C3D}"/>
          </ac:picMkLst>
        </pc:picChg>
      </pc:sldChg>
      <pc:sldChg chg="addSp modSp add mod">
        <pc:chgData name="伊健 杜" userId="e69aded81da48593" providerId="LiveId" clId="{797B5AC5-0C22-43F7-87C5-83E5A38BDB0F}" dt="2023-02-22T13:09:56.424" v="4871"/>
        <pc:sldMkLst>
          <pc:docMk/>
          <pc:sldMk cId="1281444511" sldId="2291"/>
        </pc:sldMkLst>
        <pc:spChg chg="add mod">
          <ac:chgData name="伊健 杜" userId="e69aded81da48593" providerId="LiveId" clId="{797B5AC5-0C22-43F7-87C5-83E5A38BDB0F}" dt="2023-02-22T13:09:56.424" v="4871"/>
          <ac:spMkLst>
            <pc:docMk/>
            <pc:sldMk cId="1281444511" sldId="2291"/>
            <ac:spMk id="2" creationId="{E29F38F7-BA42-0A60-EED5-6E5F68216D61}"/>
          </ac:spMkLst>
        </pc:spChg>
        <pc:spChg chg="mod">
          <ac:chgData name="伊健 杜" userId="e69aded81da48593" providerId="LiveId" clId="{797B5AC5-0C22-43F7-87C5-83E5A38BDB0F}" dt="2023-02-22T13:09:56.424" v="4871"/>
          <ac:spMkLst>
            <pc:docMk/>
            <pc:sldMk cId="1281444511" sldId="229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265406597" sldId="2292"/>
        </pc:sldMkLst>
        <pc:spChg chg="add del mod">
          <ac:chgData name="伊健 杜" userId="e69aded81da48593" providerId="LiveId" clId="{797B5AC5-0C22-43F7-87C5-83E5A38BDB0F}" dt="2023-02-22T12:08:18.253" v="2496" actId="478"/>
          <ac:spMkLst>
            <pc:docMk/>
            <pc:sldMk cId="265406597" sldId="2292"/>
            <ac:spMk id="2" creationId="{A87A7900-F866-DAE8-BB4E-CA4A16FCC6D8}"/>
          </ac:spMkLst>
        </pc:spChg>
        <pc:spChg chg="add mod">
          <ac:chgData name="伊健 杜" userId="e69aded81da48593" providerId="LiveId" clId="{797B5AC5-0C22-43F7-87C5-83E5A38BDB0F}" dt="2023-02-22T13:09:56.424" v="4871"/>
          <ac:spMkLst>
            <pc:docMk/>
            <pc:sldMk cId="265406597" sldId="2292"/>
            <ac:spMk id="3" creationId="{477C94C7-4338-781C-D2EB-4D4C5D9ED270}"/>
          </ac:spMkLst>
        </pc:spChg>
        <pc:spChg chg="mod">
          <ac:chgData name="伊健 杜" userId="e69aded81da48593" providerId="LiveId" clId="{797B5AC5-0C22-43F7-87C5-83E5A38BDB0F}" dt="2023-02-22T13:09:56.424" v="4871"/>
          <ac:spMkLst>
            <pc:docMk/>
            <pc:sldMk cId="265406597" sldId="2292"/>
            <ac:spMk id="5" creationId="{E7287B0E-EF55-E721-8EFA-9A9183C0EDF9}"/>
          </ac:spMkLst>
        </pc:spChg>
        <pc:spChg chg="add mod">
          <ac:chgData name="伊健 杜" userId="e69aded81da48593" providerId="LiveId" clId="{797B5AC5-0C22-43F7-87C5-83E5A38BDB0F}" dt="2023-02-22T12:08:18.253" v="2496" actId="478"/>
          <ac:spMkLst>
            <pc:docMk/>
            <pc:sldMk cId="265406597" sldId="2292"/>
            <ac:spMk id="6" creationId="{C58924AE-8FDD-99CF-F584-5323C1A4D91B}"/>
          </ac:spMkLst>
        </pc:spChg>
      </pc:sldChg>
      <pc:sldChg chg="addSp delSp modSp add mod">
        <pc:chgData name="伊健 杜" userId="e69aded81da48593" providerId="LiveId" clId="{797B5AC5-0C22-43F7-87C5-83E5A38BDB0F}" dt="2023-02-22T13:09:56.424" v="4871"/>
        <pc:sldMkLst>
          <pc:docMk/>
          <pc:sldMk cId="3078278652" sldId="2293"/>
        </pc:sldMkLst>
        <pc:spChg chg="add del mod">
          <ac:chgData name="伊健 杜" userId="e69aded81da48593" providerId="LiveId" clId="{797B5AC5-0C22-43F7-87C5-83E5A38BDB0F}" dt="2023-02-22T12:08:22.306" v="2498" actId="478"/>
          <ac:spMkLst>
            <pc:docMk/>
            <pc:sldMk cId="3078278652" sldId="2293"/>
            <ac:spMk id="2" creationId="{158A9506-4125-6862-949F-8B6275C9629C}"/>
          </ac:spMkLst>
        </pc:spChg>
        <pc:spChg chg="add mod">
          <ac:chgData name="伊健 杜" userId="e69aded81da48593" providerId="LiveId" clId="{797B5AC5-0C22-43F7-87C5-83E5A38BDB0F}" dt="2023-02-22T13:09:56.424" v="4871"/>
          <ac:spMkLst>
            <pc:docMk/>
            <pc:sldMk cId="3078278652" sldId="2293"/>
            <ac:spMk id="3" creationId="{5858D551-1DE1-E73C-E49F-EC6F936FCEE9}"/>
          </ac:spMkLst>
        </pc:spChg>
        <pc:spChg chg="mod">
          <ac:chgData name="伊健 杜" userId="e69aded81da48593" providerId="LiveId" clId="{797B5AC5-0C22-43F7-87C5-83E5A38BDB0F}" dt="2023-02-22T13:09:56.424" v="4871"/>
          <ac:spMkLst>
            <pc:docMk/>
            <pc:sldMk cId="3078278652" sldId="2293"/>
            <ac:spMk id="5" creationId="{E7287B0E-EF55-E721-8EFA-9A9183C0EDF9}"/>
          </ac:spMkLst>
        </pc:spChg>
        <pc:spChg chg="add mod">
          <ac:chgData name="伊健 杜" userId="e69aded81da48593" providerId="LiveId" clId="{797B5AC5-0C22-43F7-87C5-83E5A38BDB0F}" dt="2023-02-22T12:08:22.306" v="2498" actId="478"/>
          <ac:spMkLst>
            <pc:docMk/>
            <pc:sldMk cId="3078278652" sldId="2293"/>
            <ac:spMk id="6" creationId="{F2F0BB43-C19F-A7CB-F2FA-EA2211B25D09}"/>
          </ac:spMkLst>
        </pc:spChg>
      </pc:sldChg>
      <pc:sldChg chg="addSp modSp add mod">
        <pc:chgData name="伊健 杜" userId="e69aded81da48593" providerId="LiveId" clId="{797B5AC5-0C22-43F7-87C5-83E5A38BDB0F}" dt="2023-02-22T13:09:56.424" v="4871"/>
        <pc:sldMkLst>
          <pc:docMk/>
          <pc:sldMk cId="1390237729" sldId="2294"/>
        </pc:sldMkLst>
        <pc:spChg chg="mod">
          <ac:chgData name="伊健 杜" userId="e69aded81da48593" providerId="LiveId" clId="{797B5AC5-0C22-43F7-87C5-83E5A38BDB0F}" dt="2023-02-22T11:59:21.153" v="2492"/>
          <ac:spMkLst>
            <pc:docMk/>
            <pc:sldMk cId="1390237729" sldId="2294"/>
            <ac:spMk id="2" creationId="{10304424-DB4A-36E7-9E0D-D32A5DD0F26C}"/>
          </ac:spMkLst>
        </pc:spChg>
        <pc:spChg chg="add">
          <ac:chgData name="伊健 杜" userId="e69aded81da48593" providerId="LiveId" clId="{797B5AC5-0C22-43F7-87C5-83E5A38BDB0F}" dt="2023-02-22T12:59:50.061" v="4847"/>
          <ac:spMkLst>
            <pc:docMk/>
            <pc:sldMk cId="1390237729" sldId="2294"/>
            <ac:spMk id="3" creationId="{1A1BC63D-3A12-7977-932F-6FDA39DD287D}"/>
          </ac:spMkLst>
        </pc:spChg>
        <pc:spChg chg="mod">
          <ac:chgData name="伊健 杜" userId="e69aded81da48593" providerId="LiveId" clId="{797B5AC5-0C22-43F7-87C5-83E5A38BDB0F}" dt="2023-02-22T13:09:56.424" v="4871"/>
          <ac:spMkLst>
            <pc:docMk/>
            <pc:sldMk cId="1390237729" sldId="2294"/>
            <ac:spMk id="5" creationId="{E7287B0E-EF55-E721-8EFA-9A9183C0EDF9}"/>
          </ac:spMkLst>
        </pc:spChg>
        <pc:picChg chg="add mod">
          <ac:chgData name="伊健 杜" userId="e69aded81da48593" providerId="LiveId" clId="{797B5AC5-0C22-43F7-87C5-83E5A38BDB0F}" dt="2023-02-22T12:59:56.621" v="4851" actId="1076"/>
          <ac:picMkLst>
            <pc:docMk/>
            <pc:sldMk cId="1390237729" sldId="2294"/>
            <ac:picMk id="13316" creationId="{993C6AA1-8C62-539F-1DBB-07D5F7E0010D}"/>
          </ac:picMkLst>
        </pc:picChg>
      </pc:sldChg>
      <pc:sldChg chg="addSp modSp add mod">
        <pc:chgData name="伊健 杜" userId="e69aded81da48593" providerId="LiveId" clId="{797B5AC5-0C22-43F7-87C5-83E5A38BDB0F}" dt="2023-02-22T13:09:56.424" v="4871"/>
        <pc:sldMkLst>
          <pc:docMk/>
          <pc:sldMk cId="2819726591" sldId="2295"/>
        </pc:sldMkLst>
        <pc:spChg chg="mod">
          <ac:chgData name="伊健 杜" userId="e69aded81da48593" providerId="LiveId" clId="{797B5AC5-0C22-43F7-87C5-83E5A38BDB0F}" dt="2023-02-22T13:09:56.424" v="4871"/>
          <ac:spMkLst>
            <pc:docMk/>
            <pc:sldMk cId="2819726591" sldId="2295"/>
            <ac:spMk id="5" creationId="{E7287B0E-EF55-E721-8EFA-9A9183C0EDF9}"/>
          </ac:spMkLst>
        </pc:spChg>
        <pc:picChg chg="add mod">
          <ac:chgData name="伊健 杜" userId="e69aded81da48593" providerId="LiveId" clId="{797B5AC5-0C22-43F7-87C5-83E5A38BDB0F}" dt="2023-02-22T13:00:15.727" v="4854" actId="1076"/>
          <ac:picMkLst>
            <pc:docMk/>
            <pc:sldMk cId="2819726591" sldId="2295"/>
            <ac:picMk id="14338" creationId="{619E02D8-3404-5C00-ED91-991586CB1945}"/>
          </ac:picMkLst>
        </pc:picChg>
      </pc:sldChg>
      <pc:sldChg chg="delSp modSp add mod">
        <pc:chgData name="伊健 杜" userId="e69aded81da48593" providerId="LiveId" clId="{797B5AC5-0C22-43F7-87C5-83E5A38BDB0F}" dt="2023-02-22T13:09:56.424" v="4871"/>
        <pc:sldMkLst>
          <pc:docMk/>
          <pc:sldMk cId="2348506154" sldId="2296"/>
        </pc:sldMkLst>
        <pc:spChg chg="del">
          <ac:chgData name="伊健 杜" userId="e69aded81da48593" providerId="LiveId" clId="{797B5AC5-0C22-43F7-87C5-83E5A38BDB0F}" dt="2023-02-22T12:13:59.042" v="2826" actId="478"/>
          <ac:spMkLst>
            <pc:docMk/>
            <pc:sldMk cId="2348506154" sldId="2296"/>
            <ac:spMk id="3" creationId="{5858D551-1DE1-E73C-E49F-EC6F936FCEE9}"/>
          </ac:spMkLst>
        </pc:spChg>
        <pc:spChg chg="mod">
          <ac:chgData name="伊健 杜" userId="e69aded81da48593" providerId="LiveId" clId="{797B5AC5-0C22-43F7-87C5-83E5A38BDB0F}" dt="2023-02-22T13:09:56.424" v="4871"/>
          <ac:spMkLst>
            <pc:docMk/>
            <pc:sldMk cId="2348506154" sldId="2296"/>
            <ac:spMk id="5" creationId="{E7287B0E-EF55-E721-8EFA-9A9183C0EDF9}"/>
          </ac:spMkLst>
        </pc:spChg>
        <pc:spChg chg="del">
          <ac:chgData name="伊健 杜" userId="e69aded81da48593" providerId="LiveId" clId="{797B5AC5-0C22-43F7-87C5-83E5A38BDB0F}" dt="2023-02-22T12:14:00.984" v="2827" actId="478"/>
          <ac:spMkLst>
            <pc:docMk/>
            <pc:sldMk cId="2348506154" sldId="2296"/>
            <ac:spMk id="6" creationId="{F2F0BB43-C19F-A7CB-F2FA-EA2211B25D09}"/>
          </ac:spMkLst>
        </pc:spChg>
      </pc:sldChg>
      <pc:sldChg chg="add del">
        <pc:chgData name="伊健 杜" userId="e69aded81da48593" providerId="LiveId" clId="{797B5AC5-0C22-43F7-87C5-83E5A38BDB0F}" dt="2023-02-22T12:21:47.909" v="3084" actId="47"/>
        <pc:sldMkLst>
          <pc:docMk/>
          <pc:sldMk cId="983061292" sldId="2297"/>
        </pc:sldMkLst>
      </pc:sldChg>
      <pc:sldChg chg="modSp add">
        <pc:chgData name="伊健 杜" userId="e69aded81da48593" providerId="LiveId" clId="{797B5AC5-0C22-43F7-87C5-83E5A38BDB0F}" dt="2023-02-22T13:09:56.424" v="4871"/>
        <pc:sldMkLst>
          <pc:docMk/>
          <pc:sldMk cId="1627014034" sldId="2297"/>
        </pc:sldMkLst>
        <pc:spChg chg="mod">
          <ac:chgData name="伊健 杜" userId="e69aded81da48593" providerId="LiveId" clId="{797B5AC5-0C22-43F7-87C5-83E5A38BDB0F}" dt="2023-02-22T13:09:56.424" v="4871"/>
          <ac:spMkLst>
            <pc:docMk/>
            <pc:sldMk cId="1627014034" sldId="2297"/>
            <ac:spMk id="5" creationId="{E7287B0E-EF55-E721-8EFA-9A9183C0EDF9}"/>
          </ac:spMkLst>
        </pc:spChg>
      </pc:sldChg>
      <pc:sldChg chg="addSp modSp add mod">
        <pc:chgData name="伊健 杜" userId="e69aded81da48593" providerId="LiveId" clId="{797B5AC5-0C22-43F7-87C5-83E5A38BDB0F}" dt="2023-02-22T13:09:56.424" v="4871"/>
        <pc:sldMkLst>
          <pc:docMk/>
          <pc:sldMk cId="1310802097" sldId="2298"/>
        </pc:sldMkLst>
        <pc:spChg chg="add mod">
          <ac:chgData name="伊健 杜" userId="e69aded81da48593" providerId="LiveId" clId="{797B5AC5-0C22-43F7-87C5-83E5A38BDB0F}" dt="2023-02-22T12:31:20.305" v="3549"/>
          <ac:spMkLst>
            <pc:docMk/>
            <pc:sldMk cId="1310802097" sldId="2298"/>
            <ac:spMk id="2" creationId="{70187D6F-E5D7-57AC-12A8-EE1E4BE4F506}"/>
          </ac:spMkLst>
        </pc:spChg>
        <pc:spChg chg="mod">
          <ac:chgData name="伊健 杜" userId="e69aded81da48593" providerId="LiveId" clId="{797B5AC5-0C22-43F7-87C5-83E5A38BDB0F}" dt="2023-02-22T13:09:56.424" v="4871"/>
          <ac:spMkLst>
            <pc:docMk/>
            <pc:sldMk cId="1310802097" sldId="2298"/>
            <ac:spMk id="3" creationId="{AFF80177-B508-486C-D283-AFDDC448C9C4}"/>
          </ac:spMkLst>
        </pc:spChg>
        <pc:spChg chg="mod">
          <ac:chgData name="伊健 杜" userId="e69aded81da48593" providerId="LiveId" clId="{797B5AC5-0C22-43F7-87C5-83E5A38BDB0F}" dt="2023-02-22T13:09:56.424" v="4871"/>
          <ac:spMkLst>
            <pc:docMk/>
            <pc:sldMk cId="1310802097" sldId="2298"/>
            <ac:spMk id="12" creationId="{566E938F-8B7F-45C0-0B4C-43DED0666BD4}"/>
          </ac:spMkLst>
        </pc:spChg>
        <pc:picChg chg="add mod">
          <ac:chgData name="伊健 杜" userId="e69aded81da48593" providerId="LiveId" clId="{797B5AC5-0C22-43F7-87C5-83E5A38BDB0F}" dt="2023-02-22T13:00:56.573" v="4860" actId="1076"/>
          <ac:picMkLst>
            <pc:docMk/>
            <pc:sldMk cId="1310802097" sldId="2298"/>
            <ac:picMk id="16386" creationId="{51CCFEE0-E245-8D49-FE3B-690AD8F33998}"/>
          </ac:picMkLst>
        </pc:picChg>
      </pc:sldChg>
      <pc:sldChg chg="addSp modSp add mod">
        <pc:chgData name="伊健 杜" userId="e69aded81da48593" providerId="LiveId" clId="{797B5AC5-0C22-43F7-87C5-83E5A38BDB0F}" dt="2023-02-22T13:09:56.424" v="4871"/>
        <pc:sldMkLst>
          <pc:docMk/>
          <pc:sldMk cId="3963866622" sldId="2299"/>
        </pc:sldMkLst>
        <pc:spChg chg="add mod">
          <ac:chgData name="伊健 杜" userId="e69aded81da48593" providerId="LiveId" clId="{797B5AC5-0C22-43F7-87C5-83E5A38BDB0F}" dt="2023-02-22T12:31:24.309" v="3553"/>
          <ac:spMkLst>
            <pc:docMk/>
            <pc:sldMk cId="3963866622" sldId="2299"/>
            <ac:spMk id="2" creationId="{30186AB1-7D50-BD50-02BF-B4081D9906A1}"/>
          </ac:spMkLst>
        </pc:spChg>
        <pc:spChg chg="mod">
          <ac:chgData name="伊健 杜" userId="e69aded81da48593" providerId="LiveId" clId="{797B5AC5-0C22-43F7-87C5-83E5A38BDB0F}" dt="2023-02-22T13:09:56.424" v="4871"/>
          <ac:spMkLst>
            <pc:docMk/>
            <pc:sldMk cId="3963866622" sldId="2299"/>
            <ac:spMk id="3" creationId="{AFF80177-B508-486C-D283-AFDDC448C9C4}"/>
          </ac:spMkLst>
        </pc:spChg>
        <pc:spChg chg="mod">
          <ac:chgData name="伊健 杜" userId="e69aded81da48593" providerId="LiveId" clId="{797B5AC5-0C22-43F7-87C5-83E5A38BDB0F}" dt="2023-02-22T13:09:56.424" v="4871"/>
          <ac:spMkLst>
            <pc:docMk/>
            <pc:sldMk cId="3963866622" sldId="2299"/>
            <ac:spMk id="12" creationId="{566E938F-8B7F-45C0-0B4C-43DED0666BD4}"/>
          </ac:spMkLst>
        </pc:spChg>
        <pc:picChg chg="add mod">
          <ac:chgData name="伊健 杜" userId="e69aded81da48593" providerId="LiveId" clId="{797B5AC5-0C22-43F7-87C5-83E5A38BDB0F}" dt="2023-02-22T13:01:57.601" v="4868" actId="1076"/>
          <ac:picMkLst>
            <pc:docMk/>
            <pc:sldMk cId="3963866622" sldId="2299"/>
            <ac:picMk id="18434" creationId="{0717D2D3-D117-E0CC-7669-FB45BD761B6D}"/>
          </ac:picMkLst>
        </pc:picChg>
      </pc:sldChg>
      <pc:sldChg chg="addSp modSp add mod">
        <pc:chgData name="伊健 杜" userId="e69aded81da48593" providerId="LiveId" clId="{797B5AC5-0C22-43F7-87C5-83E5A38BDB0F}" dt="2023-02-22T13:09:56.424" v="4871"/>
        <pc:sldMkLst>
          <pc:docMk/>
          <pc:sldMk cId="2636335413" sldId="2300"/>
        </pc:sldMkLst>
        <pc:spChg chg="mod">
          <ac:chgData name="伊健 杜" userId="e69aded81da48593" providerId="LiveId" clId="{797B5AC5-0C22-43F7-87C5-83E5A38BDB0F}" dt="2023-02-22T13:09:56.424" v="4871"/>
          <ac:spMkLst>
            <pc:docMk/>
            <pc:sldMk cId="2636335413" sldId="2300"/>
            <ac:spMk id="3" creationId="{AFF80177-B508-486C-D283-AFDDC448C9C4}"/>
          </ac:spMkLst>
        </pc:spChg>
        <pc:spChg chg="mod">
          <ac:chgData name="伊健 杜" userId="e69aded81da48593" providerId="LiveId" clId="{797B5AC5-0C22-43F7-87C5-83E5A38BDB0F}" dt="2023-02-22T13:09:56.424" v="4871"/>
          <ac:spMkLst>
            <pc:docMk/>
            <pc:sldMk cId="2636335413" sldId="2300"/>
            <ac:spMk id="12" creationId="{566E938F-8B7F-45C0-0B4C-43DED0666BD4}"/>
          </ac:spMkLst>
        </pc:spChg>
        <pc:picChg chg="add mod">
          <ac:chgData name="伊健 杜" userId="e69aded81da48593" providerId="LiveId" clId="{797B5AC5-0C22-43F7-87C5-83E5A38BDB0F}" dt="2023-02-22T13:01:09.684" v="4863" actId="1076"/>
          <ac:picMkLst>
            <pc:docMk/>
            <pc:sldMk cId="2636335413" sldId="2300"/>
            <ac:picMk id="17410" creationId="{9CF5F791-2667-E8BB-E45A-BA5AD35BA4A0}"/>
          </ac:picMkLst>
        </pc:picChg>
        <pc:picChg chg="add mod">
          <ac:chgData name="伊健 杜" userId="e69aded81da48593" providerId="LiveId" clId="{797B5AC5-0C22-43F7-87C5-83E5A38BDB0F}" dt="2023-02-22T13:01:35.083" v="4866" actId="1076"/>
          <ac:picMkLst>
            <pc:docMk/>
            <pc:sldMk cId="2636335413" sldId="2300"/>
            <ac:picMk id="17412" creationId="{DD3951FF-5ADD-87A4-401B-41FAF5EDCCB9}"/>
          </ac:picMkLst>
        </pc:picChg>
      </pc:sldChg>
      <pc:sldChg chg="addSp modSp add mod">
        <pc:chgData name="伊健 杜" userId="e69aded81da48593" providerId="LiveId" clId="{797B5AC5-0C22-43F7-87C5-83E5A38BDB0F}" dt="2023-02-22T13:09:56.424" v="4871"/>
        <pc:sldMkLst>
          <pc:docMk/>
          <pc:sldMk cId="1132473216" sldId="2301"/>
        </pc:sldMkLst>
        <pc:spChg chg="add mod">
          <ac:chgData name="伊健 杜" userId="e69aded81da48593" providerId="LiveId" clId="{797B5AC5-0C22-43F7-87C5-83E5A38BDB0F}" dt="2023-02-22T13:09:56.424" v="4871"/>
          <ac:spMkLst>
            <pc:docMk/>
            <pc:sldMk cId="1132473216" sldId="2301"/>
            <ac:spMk id="2" creationId="{B2FAD86E-7B69-6C91-F263-BCB3A02B801A}"/>
          </ac:spMkLst>
        </pc:spChg>
        <pc:spChg chg="mod">
          <ac:chgData name="伊健 杜" userId="e69aded81da48593" providerId="LiveId" clId="{797B5AC5-0C22-43F7-87C5-83E5A38BDB0F}" dt="2023-02-22T13:09:56.424" v="4871"/>
          <ac:spMkLst>
            <pc:docMk/>
            <pc:sldMk cId="1132473216" sldId="2301"/>
            <ac:spMk id="5" creationId="{E7287B0E-EF55-E721-8EFA-9A9183C0EDF9}"/>
          </ac:spMkLst>
        </pc:spChg>
      </pc:sldChg>
      <pc:sldChg chg="addSp delSp modSp add mod">
        <pc:chgData name="伊健 杜" userId="e69aded81da48593" providerId="LiveId" clId="{797B5AC5-0C22-43F7-87C5-83E5A38BDB0F}" dt="2023-02-22T13:09:56.424" v="4871"/>
        <pc:sldMkLst>
          <pc:docMk/>
          <pc:sldMk cId="4036170169" sldId="2302"/>
        </pc:sldMkLst>
        <pc:spChg chg="add del mod">
          <ac:chgData name="伊健 杜" userId="e69aded81da48593" providerId="LiveId" clId="{797B5AC5-0C22-43F7-87C5-83E5A38BDB0F}" dt="2023-02-22T12:47:15.280" v="4634" actId="478"/>
          <ac:spMkLst>
            <pc:docMk/>
            <pc:sldMk cId="4036170169" sldId="2302"/>
            <ac:spMk id="2" creationId="{6C537D94-E98F-3EA3-FDFD-C1887F3154FF}"/>
          </ac:spMkLst>
        </pc:spChg>
        <pc:spChg chg="mod">
          <ac:chgData name="伊健 杜" userId="e69aded81da48593" providerId="LiveId" clId="{797B5AC5-0C22-43F7-87C5-83E5A38BDB0F}" dt="2023-02-22T13:09:56.424" v="4871"/>
          <ac:spMkLst>
            <pc:docMk/>
            <pc:sldMk cId="4036170169" sldId="2302"/>
            <ac:spMk id="5" creationId="{E7287B0E-EF55-E721-8EFA-9A9183C0EDF9}"/>
          </ac:spMkLst>
        </pc:spChg>
      </pc:sldChg>
      <pc:sldChg chg="modSp add del mod ord">
        <pc:chgData name="伊健 杜" userId="e69aded81da48593" providerId="LiveId" clId="{797B5AC5-0C22-43F7-87C5-83E5A38BDB0F}" dt="2023-02-22T12:44:58.280" v="4303" actId="47"/>
        <pc:sldMkLst>
          <pc:docMk/>
          <pc:sldMk cId="335211032" sldId="2303"/>
        </pc:sldMkLst>
        <pc:spChg chg="mod">
          <ac:chgData name="伊健 杜" userId="e69aded81da48593" providerId="LiveId" clId="{797B5AC5-0C22-43F7-87C5-83E5A38BDB0F}" dt="2023-02-22T12:44:31.763" v="4247" actId="1076"/>
          <ac:spMkLst>
            <pc:docMk/>
            <pc:sldMk cId="335211032" sldId="2303"/>
            <ac:spMk id="2" creationId="{B2FAD86E-7B69-6C91-F263-BCB3A02B801A}"/>
          </ac:spMkLst>
        </pc:spChg>
        <pc:spChg chg="mod">
          <ac:chgData name="伊健 杜" userId="e69aded81da48593" providerId="LiveId" clId="{797B5AC5-0C22-43F7-87C5-83E5A38BDB0F}" dt="2023-02-22T12:44:54.769" v="4302" actId="20577"/>
          <ac:spMkLst>
            <pc:docMk/>
            <pc:sldMk cId="335211032" sldId="2303"/>
            <ac:spMk id="5" creationId="{E7287B0E-EF55-E721-8EFA-9A9183C0EDF9}"/>
          </ac:spMkLst>
        </pc:spChg>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867FF9D7-8B81-474A-A6AB-54B04741E5FC}"/>
    <pc:docChg chg="undo custSel addSld delSld modSld sldOrd">
      <pc:chgData name="伊健 杜" userId="e69aded81da48593" providerId="LiveId" clId="{867FF9D7-8B81-474A-A6AB-54B04741E5FC}" dt="2023-04-26T10:27:13.432" v="1652" actId="47"/>
      <pc:docMkLst>
        <pc:docMk/>
      </pc:docMkLst>
      <pc:sldChg chg="del">
        <pc:chgData name="伊健 杜" userId="e69aded81da48593" providerId="LiveId" clId="{867FF9D7-8B81-474A-A6AB-54B04741E5FC}" dt="2023-04-25T10:40:15.759" v="0" actId="47"/>
        <pc:sldMkLst>
          <pc:docMk/>
          <pc:sldMk cId="1460987324" sldId="3022"/>
        </pc:sldMkLst>
      </pc:sldChg>
      <pc:sldChg chg="del">
        <pc:chgData name="伊健 杜" userId="e69aded81da48593" providerId="LiveId" clId="{867FF9D7-8B81-474A-A6AB-54B04741E5FC}" dt="2023-04-25T10:40:15.759" v="0" actId="47"/>
        <pc:sldMkLst>
          <pc:docMk/>
          <pc:sldMk cId="3087374632" sldId="3027"/>
        </pc:sldMkLst>
      </pc:sldChg>
      <pc:sldChg chg="del">
        <pc:chgData name="伊健 杜" userId="e69aded81da48593" providerId="LiveId" clId="{867FF9D7-8B81-474A-A6AB-54B04741E5FC}" dt="2023-04-25T10:40:15.759" v="0" actId="47"/>
        <pc:sldMkLst>
          <pc:docMk/>
          <pc:sldMk cId="3031712219" sldId="3029"/>
        </pc:sldMkLst>
      </pc:sldChg>
      <pc:sldChg chg="delSp modSp add del mod ord">
        <pc:chgData name="伊健 杜" userId="e69aded81da48593" providerId="LiveId" clId="{867FF9D7-8B81-474A-A6AB-54B04741E5FC}" dt="2023-04-26T10:26:35.015" v="1650" actId="47"/>
        <pc:sldMkLst>
          <pc:docMk/>
          <pc:sldMk cId="4012841617" sldId="3040"/>
        </pc:sldMkLst>
        <pc:spChg chg="del">
          <ac:chgData name="伊健 杜" userId="e69aded81da48593" providerId="LiveId" clId="{867FF9D7-8B81-474A-A6AB-54B04741E5FC}" dt="2023-04-25T10:42:08.713" v="63" actId="478"/>
          <ac:spMkLst>
            <pc:docMk/>
            <pc:sldMk cId="4012841617" sldId="3040"/>
            <ac:spMk id="2" creationId="{C024BD86-39EF-40E4-C9F0-275A85D4731A}"/>
          </ac:spMkLst>
        </pc:spChg>
        <pc:spChg chg="mod">
          <ac:chgData name="伊健 杜" userId="e69aded81da48593" providerId="LiveId" clId="{867FF9D7-8B81-474A-A6AB-54B04741E5FC}" dt="2023-04-25T10:42:13.802" v="74" actId="1076"/>
          <ac:spMkLst>
            <pc:docMk/>
            <pc:sldMk cId="4012841617" sldId="3040"/>
            <ac:spMk id="8" creationId="{5884198E-E006-8463-CEA3-71884B4F4207}"/>
          </ac:spMkLst>
        </pc:spChg>
        <pc:spChg chg="del">
          <ac:chgData name="伊健 杜" userId="e69aded81da48593" providerId="LiveId" clId="{867FF9D7-8B81-474A-A6AB-54B04741E5FC}" dt="2023-04-25T10:42:08.713" v="63" actId="478"/>
          <ac:spMkLst>
            <pc:docMk/>
            <pc:sldMk cId="4012841617" sldId="3040"/>
            <ac:spMk id="10" creationId="{D2B209B3-C55A-E164-0667-20214192BB0D}"/>
          </ac:spMkLst>
        </pc:spChg>
      </pc:sldChg>
      <pc:sldChg chg="addSp delSp modSp add del mod ord">
        <pc:chgData name="伊健 杜" userId="e69aded81da48593" providerId="LiveId" clId="{867FF9D7-8B81-474A-A6AB-54B04741E5FC}" dt="2023-04-26T10:26:35.015" v="1650" actId="47"/>
        <pc:sldMkLst>
          <pc:docMk/>
          <pc:sldMk cId="3714949685" sldId="3044"/>
        </pc:sldMkLst>
        <pc:spChg chg="del">
          <ac:chgData name="伊健 杜" userId="e69aded81da48593" providerId="LiveId" clId="{867FF9D7-8B81-474A-A6AB-54B04741E5FC}" dt="2023-04-25T10:40:36.316" v="2" actId="478"/>
          <ac:spMkLst>
            <pc:docMk/>
            <pc:sldMk cId="3714949685" sldId="3044"/>
            <ac:spMk id="2" creationId="{10304424-DB4A-36E7-9E0D-D32A5DD0F26C}"/>
          </ac:spMkLst>
        </pc:spChg>
        <pc:spChg chg="mod">
          <ac:chgData name="伊健 杜" userId="e69aded81da48593" providerId="LiveId" clId="{867FF9D7-8B81-474A-A6AB-54B04741E5FC}" dt="2023-04-25T10:40:39.399" v="17"/>
          <ac:spMkLst>
            <pc:docMk/>
            <pc:sldMk cId="3714949685" sldId="3044"/>
            <ac:spMk id="3" creationId="{90D857A6-C700-A4CE-6C24-391DC4FBEE19}"/>
          </ac:spMkLst>
        </pc:spChg>
        <pc:spChg chg="add del mod">
          <ac:chgData name="伊健 杜" userId="e69aded81da48593" providerId="LiveId" clId="{867FF9D7-8B81-474A-A6AB-54B04741E5FC}" dt="2023-04-25T10:40:41.774" v="18" actId="478"/>
          <ac:spMkLst>
            <pc:docMk/>
            <pc:sldMk cId="3714949685" sldId="3044"/>
            <ac:spMk id="5" creationId="{A9F9EA90-70F2-6233-269F-A9DC7A1CFF87}"/>
          </ac:spMkLst>
        </pc:spChg>
      </pc:sldChg>
      <pc:sldChg chg="del">
        <pc:chgData name="伊健 杜" userId="e69aded81da48593" providerId="LiveId" clId="{867FF9D7-8B81-474A-A6AB-54B04741E5FC}" dt="2023-04-25T10:40:15.759" v="0" actId="47"/>
        <pc:sldMkLst>
          <pc:docMk/>
          <pc:sldMk cId="3320398108" sldId="3045"/>
        </pc:sldMkLst>
      </pc:sldChg>
      <pc:sldChg chg="del">
        <pc:chgData name="伊健 杜" userId="e69aded81da48593" providerId="LiveId" clId="{867FF9D7-8B81-474A-A6AB-54B04741E5FC}" dt="2023-04-25T10:40:15.759" v="0" actId="47"/>
        <pc:sldMkLst>
          <pc:docMk/>
          <pc:sldMk cId="3279359239" sldId="3046"/>
        </pc:sldMkLst>
      </pc:sldChg>
      <pc:sldChg chg="del">
        <pc:chgData name="伊健 杜" userId="e69aded81da48593" providerId="LiveId" clId="{867FF9D7-8B81-474A-A6AB-54B04741E5FC}" dt="2023-04-25T10:40:15.759" v="0" actId="47"/>
        <pc:sldMkLst>
          <pc:docMk/>
          <pc:sldMk cId="2430404460" sldId="3047"/>
        </pc:sldMkLst>
      </pc:sldChg>
      <pc:sldChg chg="addSp delSp modSp add del mod ord">
        <pc:chgData name="伊健 杜" userId="e69aded81da48593" providerId="LiveId" clId="{867FF9D7-8B81-474A-A6AB-54B04741E5FC}" dt="2023-04-26T10:26:35.015" v="1650" actId="47"/>
        <pc:sldMkLst>
          <pc:docMk/>
          <pc:sldMk cId="962469068" sldId="3048"/>
        </pc:sldMkLst>
        <pc:spChg chg="del">
          <ac:chgData name="伊健 杜" userId="e69aded81da48593" providerId="LiveId" clId="{867FF9D7-8B81-474A-A6AB-54B04741E5FC}" dt="2023-04-25T10:41:01.959" v="22" actId="478"/>
          <ac:spMkLst>
            <pc:docMk/>
            <pc:sldMk cId="962469068" sldId="3048"/>
            <ac:spMk id="2" creationId="{10304424-DB4A-36E7-9E0D-D32A5DD0F26C}"/>
          </ac:spMkLst>
        </pc:spChg>
        <pc:spChg chg="mod">
          <ac:chgData name="伊健 杜" userId="e69aded81da48593" providerId="LiveId" clId="{867FF9D7-8B81-474A-A6AB-54B04741E5FC}" dt="2023-04-25T10:41:08.893" v="34"/>
          <ac:spMkLst>
            <pc:docMk/>
            <pc:sldMk cId="962469068" sldId="3048"/>
            <ac:spMk id="3" creationId="{90D857A6-C700-A4CE-6C24-391DC4FBEE19}"/>
          </ac:spMkLst>
        </pc:spChg>
        <pc:spChg chg="add del mod">
          <ac:chgData name="伊健 杜" userId="e69aded81da48593" providerId="LiveId" clId="{867FF9D7-8B81-474A-A6AB-54B04741E5FC}" dt="2023-04-25T10:41:04.381" v="24" actId="478"/>
          <ac:spMkLst>
            <pc:docMk/>
            <pc:sldMk cId="962469068" sldId="3048"/>
            <ac:spMk id="5" creationId="{BFD1807C-9374-86D4-225A-526FB4B3F3B1}"/>
          </ac:spMkLst>
        </pc:spChg>
        <pc:picChg chg="mod">
          <ac:chgData name="伊健 杜" userId="e69aded81da48593" providerId="LiveId" clId="{867FF9D7-8B81-474A-A6AB-54B04741E5FC}" dt="2023-04-25T10:41:05.535" v="25" actId="1076"/>
          <ac:picMkLst>
            <pc:docMk/>
            <pc:sldMk cId="962469068" sldId="3048"/>
            <ac:picMk id="27652" creationId="{1A55DA7A-A5D4-9A9D-0C7A-707A1819B525}"/>
          </ac:picMkLst>
        </pc:picChg>
      </pc:sldChg>
      <pc:sldChg chg="del">
        <pc:chgData name="伊健 杜" userId="e69aded81da48593" providerId="LiveId" clId="{867FF9D7-8B81-474A-A6AB-54B04741E5FC}" dt="2023-04-25T10:40:15.759" v="0" actId="47"/>
        <pc:sldMkLst>
          <pc:docMk/>
          <pc:sldMk cId="4069621619" sldId="3049"/>
        </pc:sldMkLst>
      </pc:sldChg>
      <pc:sldChg chg="del">
        <pc:chgData name="伊健 杜" userId="e69aded81da48593" providerId="LiveId" clId="{867FF9D7-8B81-474A-A6AB-54B04741E5FC}" dt="2023-04-25T10:40:15.759" v="0" actId="47"/>
        <pc:sldMkLst>
          <pc:docMk/>
          <pc:sldMk cId="2311991883" sldId="3050"/>
        </pc:sldMkLst>
      </pc:sldChg>
      <pc:sldChg chg="del">
        <pc:chgData name="伊健 杜" userId="e69aded81da48593" providerId="LiveId" clId="{867FF9D7-8B81-474A-A6AB-54B04741E5FC}" dt="2023-04-25T10:40:15.759" v="0" actId="47"/>
        <pc:sldMkLst>
          <pc:docMk/>
          <pc:sldMk cId="3756758941" sldId="3052"/>
        </pc:sldMkLst>
      </pc:sldChg>
      <pc:sldChg chg="del">
        <pc:chgData name="伊健 杜" userId="e69aded81da48593" providerId="LiveId" clId="{867FF9D7-8B81-474A-A6AB-54B04741E5FC}" dt="2023-04-25T10:40:15.759" v="0" actId="47"/>
        <pc:sldMkLst>
          <pc:docMk/>
          <pc:sldMk cId="3138510662" sldId="3053"/>
        </pc:sldMkLst>
      </pc:sldChg>
      <pc:sldChg chg="del">
        <pc:chgData name="伊健 杜" userId="e69aded81da48593" providerId="LiveId" clId="{867FF9D7-8B81-474A-A6AB-54B04741E5FC}" dt="2023-04-25T10:40:15.759" v="0" actId="47"/>
        <pc:sldMkLst>
          <pc:docMk/>
          <pc:sldMk cId="1735474981" sldId="3054"/>
        </pc:sldMkLst>
      </pc:sldChg>
      <pc:sldChg chg="del">
        <pc:chgData name="伊健 杜" userId="e69aded81da48593" providerId="LiveId" clId="{867FF9D7-8B81-474A-A6AB-54B04741E5FC}" dt="2023-04-25T10:40:15.759" v="0" actId="47"/>
        <pc:sldMkLst>
          <pc:docMk/>
          <pc:sldMk cId="3359799911" sldId="3055"/>
        </pc:sldMkLst>
      </pc:sldChg>
      <pc:sldChg chg="del">
        <pc:chgData name="伊健 杜" userId="e69aded81da48593" providerId="LiveId" clId="{867FF9D7-8B81-474A-A6AB-54B04741E5FC}" dt="2023-04-25T10:40:15.759" v="0" actId="47"/>
        <pc:sldMkLst>
          <pc:docMk/>
          <pc:sldMk cId="63732760" sldId="3056"/>
        </pc:sldMkLst>
      </pc:sldChg>
      <pc:sldChg chg="addSp delSp modSp add del mod">
        <pc:chgData name="伊健 杜" userId="e69aded81da48593" providerId="LiveId" clId="{867FF9D7-8B81-474A-A6AB-54B04741E5FC}" dt="2023-04-26T10:26:35.015" v="1650" actId="47"/>
        <pc:sldMkLst>
          <pc:docMk/>
          <pc:sldMk cId="2902990088" sldId="3057"/>
        </pc:sldMkLst>
        <pc:spChg chg="del">
          <ac:chgData name="伊健 杜" userId="e69aded81da48593" providerId="LiveId" clId="{867FF9D7-8B81-474A-A6AB-54B04741E5FC}" dt="2023-04-25T10:41:22.498" v="36" actId="478"/>
          <ac:spMkLst>
            <pc:docMk/>
            <pc:sldMk cId="2902990088" sldId="3057"/>
            <ac:spMk id="2" creationId="{10304424-DB4A-36E7-9E0D-D32A5DD0F26C}"/>
          </ac:spMkLst>
        </pc:spChg>
        <pc:spChg chg="mod">
          <ac:chgData name="伊健 杜" userId="e69aded81da48593" providerId="LiveId" clId="{867FF9D7-8B81-474A-A6AB-54B04741E5FC}" dt="2023-04-25T10:41:25.107" v="42"/>
          <ac:spMkLst>
            <pc:docMk/>
            <pc:sldMk cId="2902990088" sldId="3057"/>
            <ac:spMk id="3" creationId="{90D857A6-C700-A4CE-6C24-391DC4FBEE19}"/>
          </ac:spMkLst>
        </pc:spChg>
        <pc:spChg chg="add del mod">
          <ac:chgData name="伊健 杜" userId="e69aded81da48593" providerId="LiveId" clId="{867FF9D7-8B81-474A-A6AB-54B04741E5FC}" dt="2023-04-25T10:41:27.839" v="43" actId="478"/>
          <ac:spMkLst>
            <pc:docMk/>
            <pc:sldMk cId="2902990088" sldId="3057"/>
            <ac:spMk id="5" creationId="{7902D8F1-3A63-91C5-7FED-5C266E2B3744}"/>
          </ac:spMkLst>
        </pc:spChg>
      </pc:sldChg>
      <pc:sldChg chg="del">
        <pc:chgData name="伊健 杜" userId="e69aded81da48593" providerId="LiveId" clId="{867FF9D7-8B81-474A-A6AB-54B04741E5FC}" dt="2023-04-25T10:40:15.759" v="0" actId="47"/>
        <pc:sldMkLst>
          <pc:docMk/>
          <pc:sldMk cId="1779814470" sldId="3058"/>
        </pc:sldMkLst>
      </pc:sldChg>
      <pc:sldChg chg="del">
        <pc:chgData name="伊健 杜" userId="e69aded81da48593" providerId="LiveId" clId="{867FF9D7-8B81-474A-A6AB-54B04741E5FC}" dt="2023-04-25T10:40:15.759" v="0" actId="47"/>
        <pc:sldMkLst>
          <pc:docMk/>
          <pc:sldMk cId="3914436356" sldId="3059"/>
        </pc:sldMkLst>
      </pc:sldChg>
      <pc:sldChg chg="addSp delSp modSp add del mod">
        <pc:chgData name="伊健 杜" userId="e69aded81da48593" providerId="LiveId" clId="{867FF9D7-8B81-474A-A6AB-54B04741E5FC}" dt="2023-04-26T10:26:35.015" v="1650" actId="47"/>
        <pc:sldMkLst>
          <pc:docMk/>
          <pc:sldMk cId="1916847066" sldId="3060"/>
        </pc:sldMkLst>
        <pc:spChg chg="del">
          <ac:chgData name="伊健 杜" userId="e69aded81da48593" providerId="LiveId" clId="{867FF9D7-8B81-474A-A6AB-54B04741E5FC}" dt="2023-04-25T10:41:39.299" v="45" actId="478"/>
          <ac:spMkLst>
            <pc:docMk/>
            <pc:sldMk cId="1916847066" sldId="3060"/>
            <ac:spMk id="2" creationId="{10304424-DB4A-36E7-9E0D-D32A5DD0F26C}"/>
          </ac:spMkLst>
        </pc:spChg>
        <pc:spChg chg="mod">
          <ac:chgData name="伊健 杜" userId="e69aded81da48593" providerId="LiveId" clId="{867FF9D7-8B81-474A-A6AB-54B04741E5FC}" dt="2023-04-25T10:41:50.794" v="61" actId="1076"/>
          <ac:spMkLst>
            <pc:docMk/>
            <pc:sldMk cId="1916847066" sldId="3060"/>
            <ac:spMk id="3" creationId="{90D857A6-C700-A4CE-6C24-391DC4FBEE19}"/>
          </ac:spMkLst>
        </pc:spChg>
        <pc:spChg chg="add del mod">
          <ac:chgData name="伊健 杜" userId="e69aded81da48593" providerId="LiveId" clId="{867FF9D7-8B81-474A-A6AB-54B04741E5FC}" dt="2023-04-25T10:41:48.226" v="60" actId="478"/>
          <ac:spMkLst>
            <pc:docMk/>
            <pc:sldMk cId="1916847066" sldId="3060"/>
            <ac:spMk id="5" creationId="{460BF111-E557-7B54-F008-7C243FA3C62C}"/>
          </ac:spMkLst>
        </pc:spChg>
      </pc:sldChg>
      <pc:sldChg chg="del">
        <pc:chgData name="伊健 杜" userId="e69aded81da48593" providerId="LiveId" clId="{867FF9D7-8B81-474A-A6AB-54B04741E5FC}" dt="2023-04-25T10:40:15.759" v="0" actId="47"/>
        <pc:sldMkLst>
          <pc:docMk/>
          <pc:sldMk cId="2119518648" sldId="3061"/>
        </pc:sldMkLst>
      </pc:sldChg>
      <pc:sldChg chg="del">
        <pc:chgData name="伊健 杜" userId="e69aded81da48593" providerId="LiveId" clId="{867FF9D7-8B81-474A-A6AB-54B04741E5FC}" dt="2023-04-25T10:40:15.759" v="0" actId="47"/>
        <pc:sldMkLst>
          <pc:docMk/>
          <pc:sldMk cId="1831002364" sldId="3062"/>
        </pc:sldMkLst>
      </pc:sldChg>
      <pc:sldChg chg="del">
        <pc:chgData name="伊健 杜" userId="e69aded81da48593" providerId="LiveId" clId="{867FF9D7-8B81-474A-A6AB-54B04741E5FC}" dt="2023-04-25T10:40:15.759" v="0" actId="47"/>
        <pc:sldMkLst>
          <pc:docMk/>
          <pc:sldMk cId="2466892520" sldId="3063"/>
        </pc:sldMkLst>
      </pc:sldChg>
      <pc:sldChg chg="del">
        <pc:chgData name="伊健 杜" userId="e69aded81da48593" providerId="LiveId" clId="{867FF9D7-8B81-474A-A6AB-54B04741E5FC}" dt="2023-04-25T10:40:15.759" v="0" actId="47"/>
        <pc:sldMkLst>
          <pc:docMk/>
          <pc:sldMk cId="2975277454" sldId="3064"/>
        </pc:sldMkLst>
      </pc:sldChg>
      <pc:sldChg chg="del">
        <pc:chgData name="伊健 杜" userId="e69aded81da48593" providerId="LiveId" clId="{867FF9D7-8B81-474A-A6AB-54B04741E5FC}" dt="2023-04-25T10:40:15.759" v="0" actId="47"/>
        <pc:sldMkLst>
          <pc:docMk/>
          <pc:sldMk cId="2394622419" sldId="3065"/>
        </pc:sldMkLst>
      </pc:sldChg>
      <pc:sldChg chg="del">
        <pc:chgData name="伊健 杜" userId="e69aded81da48593" providerId="LiveId" clId="{867FF9D7-8B81-474A-A6AB-54B04741E5FC}" dt="2023-04-25T10:40:15.759" v="0" actId="47"/>
        <pc:sldMkLst>
          <pc:docMk/>
          <pc:sldMk cId="2440216222" sldId="3066"/>
        </pc:sldMkLst>
      </pc:sldChg>
      <pc:sldChg chg="del">
        <pc:chgData name="伊健 杜" userId="e69aded81da48593" providerId="LiveId" clId="{867FF9D7-8B81-474A-A6AB-54B04741E5FC}" dt="2023-04-25T10:40:15.759" v="0" actId="47"/>
        <pc:sldMkLst>
          <pc:docMk/>
          <pc:sldMk cId="2925609551" sldId="3067"/>
        </pc:sldMkLst>
      </pc:sldChg>
      <pc:sldChg chg="del">
        <pc:chgData name="伊健 杜" userId="e69aded81da48593" providerId="LiveId" clId="{867FF9D7-8B81-474A-A6AB-54B04741E5FC}" dt="2023-04-25T10:40:15.759" v="0" actId="47"/>
        <pc:sldMkLst>
          <pc:docMk/>
          <pc:sldMk cId="2625978408" sldId="3068"/>
        </pc:sldMkLst>
      </pc:sldChg>
      <pc:sldChg chg="del">
        <pc:chgData name="伊健 杜" userId="e69aded81da48593" providerId="LiveId" clId="{867FF9D7-8B81-474A-A6AB-54B04741E5FC}" dt="2023-04-25T10:40:15.759" v="0" actId="47"/>
        <pc:sldMkLst>
          <pc:docMk/>
          <pc:sldMk cId="2899040409" sldId="3069"/>
        </pc:sldMkLst>
      </pc:sldChg>
      <pc:sldChg chg="add del">
        <pc:chgData name="伊健 杜" userId="e69aded81da48593" providerId="LiveId" clId="{867FF9D7-8B81-474A-A6AB-54B04741E5FC}" dt="2023-04-26T10:27:13.432" v="1652" actId="47"/>
        <pc:sldMkLst>
          <pc:docMk/>
          <pc:sldMk cId="2531784597" sldId="3070"/>
        </pc:sldMkLst>
      </pc:sldChg>
      <pc:sldChg chg="del">
        <pc:chgData name="伊健 杜" userId="e69aded81da48593" providerId="LiveId" clId="{867FF9D7-8B81-474A-A6AB-54B04741E5FC}" dt="2023-04-25T10:42:27.891" v="81" actId="47"/>
        <pc:sldMkLst>
          <pc:docMk/>
          <pc:sldMk cId="3638187495" sldId="3071"/>
        </pc:sldMkLst>
      </pc:sldChg>
      <pc:sldChg chg="add del">
        <pc:chgData name="伊健 杜" userId="e69aded81da48593" providerId="LiveId" clId="{867FF9D7-8B81-474A-A6AB-54B04741E5FC}" dt="2023-04-26T10:27:13.432" v="1652" actId="47"/>
        <pc:sldMkLst>
          <pc:docMk/>
          <pc:sldMk cId="2226979498" sldId="3072"/>
        </pc:sldMkLst>
      </pc:sldChg>
      <pc:sldChg chg="modSp add del mod">
        <pc:chgData name="伊健 杜" userId="e69aded81da48593" providerId="LiveId" clId="{867FF9D7-8B81-474A-A6AB-54B04741E5FC}" dt="2023-04-26T10:27:13.432" v="1652" actId="47"/>
        <pc:sldMkLst>
          <pc:docMk/>
          <pc:sldMk cId="3414343171" sldId="3073"/>
        </pc:sldMkLst>
        <pc:spChg chg="mod">
          <ac:chgData name="伊健 杜" userId="e69aded81da48593" providerId="LiveId" clId="{867FF9D7-8B81-474A-A6AB-54B04741E5FC}" dt="2023-04-25T12:45:49.127" v="1449" actId="20577"/>
          <ac:spMkLst>
            <pc:docMk/>
            <pc:sldMk cId="3414343171" sldId="3073"/>
            <ac:spMk id="2" creationId="{B53539EB-9C46-5752-F286-0D8E863326C5}"/>
          </ac:spMkLst>
        </pc:spChg>
      </pc:sldChg>
      <pc:sldChg chg="modSp add del mod">
        <pc:chgData name="伊健 杜" userId="e69aded81da48593" providerId="LiveId" clId="{867FF9D7-8B81-474A-A6AB-54B04741E5FC}" dt="2023-04-26T10:27:13.432" v="1652" actId="47"/>
        <pc:sldMkLst>
          <pc:docMk/>
          <pc:sldMk cId="3986167834" sldId="3074"/>
        </pc:sldMkLst>
        <pc:spChg chg="mod">
          <ac:chgData name="伊健 杜" userId="e69aded81da48593" providerId="LiveId" clId="{867FF9D7-8B81-474A-A6AB-54B04741E5FC}" dt="2023-04-25T12:48:01.212" v="1463" actId="20577"/>
          <ac:spMkLst>
            <pc:docMk/>
            <pc:sldMk cId="3986167834" sldId="3074"/>
            <ac:spMk id="2" creationId="{B53539EB-9C46-5752-F286-0D8E863326C5}"/>
          </ac:spMkLst>
        </pc:spChg>
      </pc:sldChg>
      <pc:sldChg chg="add del">
        <pc:chgData name="伊健 杜" userId="e69aded81da48593" providerId="LiveId" clId="{867FF9D7-8B81-474A-A6AB-54B04741E5FC}" dt="2023-04-26T10:27:13.432" v="1652" actId="47"/>
        <pc:sldMkLst>
          <pc:docMk/>
          <pc:sldMk cId="2767047319" sldId="3075"/>
        </pc:sldMkLst>
      </pc:sldChg>
      <pc:sldChg chg="add del">
        <pc:chgData name="伊健 杜" userId="e69aded81da48593" providerId="LiveId" clId="{867FF9D7-8B81-474A-A6AB-54B04741E5FC}" dt="2023-04-26T10:27:13.432" v="1652" actId="47"/>
        <pc:sldMkLst>
          <pc:docMk/>
          <pc:sldMk cId="1729317949" sldId="3076"/>
        </pc:sldMkLst>
      </pc:sldChg>
      <pc:sldChg chg="modSp add del mod">
        <pc:chgData name="伊健 杜" userId="e69aded81da48593" providerId="LiveId" clId="{867FF9D7-8B81-474A-A6AB-54B04741E5FC}" dt="2023-04-26T10:27:13.432" v="1652" actId="47"/>
        <pc:sldMkLst>
          <pc:docMk/>
          <pc:sldMk cId="2159813135" sldId="3077"/>
        </pc:sldMkLst>
        <pc:spChg chg="mod">
          <ac:chgData name="伊健 杜" userId="e69aded81da48593" providerId="LiveId" clId="{867FF9D7-8B81-474A-A6AB-54B04741E5FC}" dt="2023-04-25T12:51:41.600" v="1472" actId="20577"/>
          <ac:spMkLst>
            <pc:docMk/>
            <pc:sldMk cId="2159813135" sldId="3077"/>
            <ac:spMk id="2" creationId="{B53539EB-9C46-5752-F286-0D8E863326C5}"/>
          </ac:spMkLst>
        </pc:spChg>
      </pc:sldChg>
      <pc:sldChg chg="add del">
        <pc:chgData name="伊健 杜" userId="e69aded81da48593" providerId="LiveId" clId="{867FF9D7-8B81-474A-A6AB-54B04741E5FC}" dt="2023-04-26T10:27:13.432" v="1652" actId="47"/>
        <pc:sldMkLst>
          <pc:docMk/>
          <pc:sldMk cId="502677090" sldId="3078"/>
        </pc:sldMkLst>
      </pc:sldChg>
      <pc:sldChg chg="add del">
        <pc:chgData name="伊健 杜" userId="e69aded81da48593" providerId="LiveId" clId="{867FF9D7-8B81-474A-A6AB-54B04741E5FC}" dt="2023-04-26T10:27:13.432" v="1652" actId="47"/>
        <pc:sldMkLst>
          <pc:docMk/>
          <pc:sldMk cId="1875065243" sldId="3079"/>
        </pc:sldMkLst>
      </pc:sldChg>
      <pc:sldChg chg="delSp add del">
        <pc:chgData name="伊健 杜" userId="e69aded81da48593" providerId="LiveId" clId="{867FF9D7-8B81-474A-A6AB-54B04741E5FC}" dt="2023-04-25T10:41:02.710" v="23" actId="47"/>
        <pc:sldMkLst>
          <pc:docMk/>
          <pc:sldMk cId="428757263" sldId="3080"/>
        </pc:sldMkLst>
        <pc:spChg chg="del">
          <ac:chgData name="伊健 杜" userId="e69aded81da48593" providerId="LiveId" clId="{867FF9D7-8B81-474A-A6AB-54B04741E5FC}" dt="2023-04-25T10:40:45.393" v="20" actId="478"/>
          <ac:spMkLst>
            <pc:docMk/>
            <pc:sldMk cId="428757263" sldId="3080"/>
            <ac:spMk id="3" creationId="{90D857A6-C700-A4CE-6C24-391DC4FBEE19}"/>
          </ac:spMkLst>
        </pc:spChg>
        <pc:picChg chg="del">
          <ac:chgData name="伊健 杜" userId="e69aded81da48593" providerId="LiveId" clId="{867FF9D7-8B81-474A-A6AB-54B04741E5FC}" dt="2023-04-25T10:40:45.393" v="20" actId="478"/>
          <ac:picMkLst>
            <pc:docMk/>
            <pc:sldMk cId="428757263" sldId="3080"/>
            <ac:picMk id="24578" creationId="{3899F63F-51E5-F8C7-C8F6-52860B0E8AD3}"/>
          </ac:picMkLst>
        </pc:picChg>
      </pc:sldChg>
      <pc:sldChg chg="del">
        <pc:chgData name="伊健 杜" userId="e69aded81da48593" providerId="LiveId" clId="{867FF9D7-8B81-474A-A6AB-54B04741E5FC}" dt="2023-04-25T10:40:15.759" v="0" actId="47"/>
        <pc:sldMkLst>
          <pc:docMk/>
          <pc:sldMk cId="636085949" sldId="3080"/>
        </pc:sldMkLst>
      </pc:sldChg>
      <pc:sldChg chg="addSp delSp modSp add del mod setBg">
        <pc:chgData name="伊健 杜" userId="e69aded81da48593" providerId="LiveId" clId="{867FF9D7-8B81-474A-A6AB-54B04741E5FC}" dt="2023-04-26T10:27:13.432" v="1652" actId="47"/>
        <pc:sldMkLst>
          <pc:docMk/>
          <pc:sldMk cId="1847513044" sldId="3080"/>
        </pc:sldMkLst>
        <pc:spChg chg="mod">
          <ac:chgData name="伊健 杜" userId="e69aded81da48593" providerId="LiveId" clId="{867FF9D7-8B81-474A-A6AB-54B04741E5FC}" dt="2023-04-25T11:54:38.140" v="1241"/>
          <ac:spMkLst>
            <pc:docMk/>
            <pc:sldMk cId="1847513044" sldId="3080"/>
            <ac:spMk id="2" creationId="{10304424-DB4A-36E7-9E0D-D32A5DD0F26C}"/>
          </ac:spMkLst>
        </pc:spChg>
        <pc:spChg chg="mod">
          <ac:chgData name="伊健 杜" userId="e69aded81da48593" providerId="LiveId" clId="{867FF9D7-8B81-474A-A6AB-54B04741E5FC}" dt="2023-04-25T11:54:38.140" v="1241"/>
          <ac:spMkLst>
            <pc:docMk/>
            <pc:sldMk cId="1847513044" sldId="3080"/>
            <ac:spMk id="3" creationId="{90D857A6-C700-A4CE-6C24-391DC4FBEE19}"/>
          </ac:spMkLst>
        </pc:spChg>
        <pc:spChg chg="add del">
          <ac:chgData name="伊健 杜" userId="e69aded81da48593" providerId="LiveId" clId="{867FF9D7-8B81-474A-A6AB-54B04741E5FC}" dt="2023-04-25T10:53:23.410" v="162" actId="26606"/>
          <ac:spMkLst>
            <pc:docMk/>
            <pc:sldMk cId="1847513044" sldId="3080"/>
            <ac:spMk id="1031" creationId="{8FC9BE17-9A7B-462D-AE50-3D8777387304}"/>
          </ac:spMkLst>
        </pc:spChg>
        <pc:spChg chg="add del">
          <ac:chgData name="伊健 杜" userId="e69aded81da48593" providerId="LiveId" clId="{867FF9D7-8B81-474A-A6AB-54B04741E5FC}" dt="2023-04-25T10:53:23.410" v="162" actId="26606"/>
          <ac:spMkLst>
            <pc:docMk/>
            <pc:sldMk cId="1847513044" sldId="3080"/>
            <ac:spMk id="1033" creationId="{3EBE8569-6AEC-4B8C-8D53-2DE337CDBA65}"/>
          </ac:spMkLst>
        </pc:spChg>
        <pc:spChg chg="add del">
          <ac:chgData name="伊健 杜" userId="e69aded81da48593" providerId="LiveId" clId="{867FF9D7-8B81-474A-A6AB-54B04741E5FC}" dt="2023-04-25T10:53:23.410" v="162" actId="26606"/>
          <ac:spMkLst>
            <pc:docMk/>
            <pc:sldMk cId="1847513044" sldId="3080"/>
            <ac:spMk id="1035" creationId="{55D4142C-5077-457F-A6AD-3FECFDB39685}"/>
          </ac:spMkLst>
        </pc:spChg>
        <pc:spChg chg="add del">
          <ac:chgData name="伊健 杜" userId="e69aded81da48593" providerId="LiveId" clId="{867FF9D7-8B81-474A-A6AB-54B04741E5FC}" dt="2023-04-25T10:53:23.410" v="162" actId="26606"/>
          <ac:spMkLst>
            <pc:docMk/>
            <pc:sldMk cId="1847513044" sldId="3080"/>
            <ac:spMk id="1037" creationId="{7A5F0580-5EE9-419F-96EE-B6529EF6E7D0}"/>
          </ac:spMkLst>
        </pc:spChg>
        <pc:picChg chg="add mod ord">
          <ac:chgData name="伊健 杜" userId="e69aded81da48593" providerId="LiveId" clId="{867FF9D7-8B81-474A-A6AB-54B04741E5FC}" dt="2023-04-25T10:53:27.081" v="165" actId="1076"/>
          <ac:picMkLst>
            <pc:docMk/>
            <pc:sldMk cId="1847513044" sldId="3080"/>
            <ac:picMk id="1026" creationId="{F7DC9B23-7E07-83A5-EC98-F4D69AF3D1D4}"/>
          </ac:picMkLst>
        </pc:picChg>
        <pc:picChg chg="del">
          <ac:chgData name="伊健 杜" userId="e69aded81da48593" providerId="LiveId" clId="{867FF9D7-8B81-474A-A6AB-54B04741E5FC}" dt="2023-04-25T10:51:19.567" v="98" actId="478"/>
          <ac:picMkLst>
            <pc:docMk/>
            <pc:sldMk cId="1847513044" sldId="3080"/>
            <ac:picMk id="9220" creationId="{44424439-5D34-49BE-D867-C85B5F250DC1}"/>
          </ac:picMkLst>
        </pc:picChg>
      </pc:sldChg>
      <pc:sldChg chg="addSp delSp modSp new del mod">
        <pc:chgData name="伊健 杜" userId="e69aded81da48593" providerId="LiveId" clId="{867FF9D7-8B81-474A-A6AB-54B04741E5FC}" dt="2023-04-26T10:26:35.015" v="1650" actId="47"/>
        <pc:sldMkLst>
          <pc:docMk/>
          <pc:sldMk cId="3469004113" sldId="3081"/>
        </pc:sldMkLst>
        <pc:spChg chg="del">
          <ac:chgData name="伊健 杜" userId="e69aded81da48593" providerId="LiveId" clId="{867FF9D7-8B81-474A-A6AB-54B04741E5FC}" dt="2023-04-25T10:52:10.167" v="146" actId="478"/>
          <ac:spMkLst>
            <pc:docMk/>
            <pc:sldMk cId="3469004113" sldId="3081"/>
            <ac:spMk id="2" creationId="{A17E0956-504A-005C-C71F-56FE61D8AB18}"/>
          </ac:spMkLst>
        </pc:spChg>
        <pc:spChg chg="del">
          <ac:chgData name="伊健 杜" userId="e69aded81da48593" providerId="LiveId" clId="{867FF9D7-8B81-474A-A6AB-54B04741E5FC}" dt="2023-04-25T10:52:10.167" v="146" actId="478"/>
          <ac:spMkLst>
            <pc:docMk/>
            <pc:sldMk cId="3469004113" sldId="3081"/>
            <ac:spMk id="3" creationId="{88F3FEBA-B155-1508-82F5-EE129FCF0E22}"/>
          </ac:spMkLst>
        </pc:spChg>
        <pc:picChg chg="add mod">
          <ac:chgData name="伊健 杜" userId="e69aded81da48593" providerId="LiveId" clId="{867FF9D7-8B81-474A-A6AB-54B04741E5FC}" dt="2023-04-25T10:52:18.754" v="152" actId="1076"/>
          <ac:picMkLst>
            <pc:docMk/>
            <pc:sldMk cId="3469004113" sldId="3081"/>
            <ac:picMk id="5" creationId="{C2B1FCD9-227C-4D6F-0B70-55CE2E66E589}"/>
          </ac:picMkLst>
        </pc:picChg>
      </pc:sldChg>
      <pc:sldChg chg="addSp delSp modSp add del mod">
        <pc:chgData name="伊健 杜" userId="e69aded81da48593" providerId="LiveId" clId="{867FF9D7-8B81-474A-A6AB-54B04741E5FC}" dt="2023-04-26T10:27:13.432" v="1652" actId="47"/>
        <pc:sldMkLst>
          <pc:docMk/>
          <pc:sldMk cId="368909991" sldId="3082"/>
        </pc:sldMkLst>
        <pc:spChg chg="del">
          <ac:chgData name="伊健 杜" userId="e69aded81da48593" providerId="LiveId" clId="{867FF9D7-8B81-474A-A6AB-54B04741E5FC}" dt="2023-04-25T10:53:37.345" v="166" actId="478"/>
          <ac:spMkLst>
            <pc:docMk/>
            <pc:sldMk cId="368909991" sldId="3082"/>
            <ac:spMk id="2" creationId="{B53539EB-9C46-5752-F286-0D8E863326C5}"/>
          </ac:spMkLst>
        </pc:spChg>
        <pc:spChg chg="add mod">
          <ac:chgData name="伊健 杜" userId="e69aded81da48593" providerId="LiveId" clId="{867FF9D7-8B81-474A-A6AB-54B04741E5FC}" dt="2023-04-25T10:53:37.345" v="166" actId="478"/>
          <ac:spMkLst>
            <pc:docMk/>
            <pc:sldMk cId="368909991" sldId="3082"/>
            <ac:spMk id="4" creationId="{EA3C3F54-6BC7-EADD-4362-1ED60A06F811}"/>
          </ac:spMkLst>
        </pc:spChg>
        <pc:picChg chg="add">
          <ac:chgData name="伊健 杜" userId="e69aded81da48593" providerId="LiveId" clId="{867FF9D7-8B81-474A-A6AB-54B04741E5FC}" dt="2023-04-25T10:53:43.299" v="167"/>
          <ac:picMkLst>
            <pc:docMk/>
            <pc:sldMk cId="368909991" sldId="3082"/>
            <ac:picMk id="2050" creationId="{6A160924-358C-A24A-1A93-10AE8F97A46C}"/>
          </ac:picMkLst>
        </pc:picChg>
      </pc:sldChg>
      <pc:sldChg chg="add del">
        <pc:chgData name="伊健 杜" userId="e69aded81da48593" providerId="LiveId" clId="{867FF9D7-8B81-474A-A6AB-54B04741E5FC}" dt="2023-04-25T10:52:32.668" v="154" actId="47"/>
        <pc:sldMkLst>
          <pc:docMk/>
          <pc:sldMk cId="1524235124" sldId="3082"/>
        </pc:sldMkLst>
      </pc:sldChg>
      <pc:sldChg chg="addSp delSp add del">
        <pc:chgData name="伊健 杜" userId="e69aded81da48593" providerId="LiveId" clId="{867FF9D7-8B81-474A-A6AB-54B04741E5FC}" dt="2023-04-26T10:27:13.432" v="1652" actId="47"/>
        <pc:sldMkLst>
          <pc:docMk/>
          <pc:sldMk cId="977062528" sldId="3083"/>
        </pc:sldMkLst>
        <pc:picChg chg="del">
          <ac:chgData name="伊健 杜" userId="e69aded81da48593" providerId="LiveId" clId="{867FF9D7-8B81-474A-A6AB-54B04741E5FC}" dt="2023-04-25T10:53:54.335" v="169" actId="478"/>
          <ac:picMkLst>
            <pc:docMk/>
            <pc:sldMk cId="977062528" sldId="3083"/>
            <ac:picMk id="2050" creationId="{6A160924-358C-A24A-1A93-10AE8F97A46C}"/>
          </ac:picMkLst>
        </pc:picChg>
        <pc:picChg chg="add">
          <ac:chgData name="伊健 杜" userId="e69aded81da48593" providerId="LiveId" clId="{867FF9D7-8B81-474A-A6AB-54B04741E5FC}" dt="2023-04-25T10:54:01.012" v="170"/>
          <ac:picMkLst>
            <pc:docMk/>
            <pc:sldMk cId="977062528" sldId="3083"/>
            <ac:picMk id="3074" creationId="{891F73E0-A179-0366-F75A-E20B36AE77AF}"/>
          </ac:picMkLst>
        </pc:picChg>
      </pc:sldChg>
      <pc:sldChg chg="addSp delSp add del">
        <pc:chgData name="伊健 杜" userId="e69aded81da48593" providerId="LiveId" clId="{867FF9D7-8B81-474A-A6AB-54B04741E5FC}" dt="2023-04-26T10:27:13.432" v="1652" actId="47"/>
        <pc:sldMkLst>
          <pc:docMk/>
          <pc:sldMk cId="1030953924" sldId="3084"/>
        </pc:sldMkLst>
        <pc:picChg chg="del">
          <ac:chgData name="伊健 杜" userId="e69aded81da48593" providerId="LiveId" clId="{867FF9D7-8B81-474A-A6AB-54B04741E5FC}" dt="2023-04-25T10:54:41.059" v="172" actId="478"/>
          <ac:picMkLst>
            <pc:docMk/>
            <pc:sldMk cId="1030953924" sldId="3084"/>
            <ac:picMk id="3074" creationId="{891F73E0-A179-0366-F75A-E20B36AE77AF}"/>
          </ac:picMkLst>
        </pc:picChg>
        <pc:picChg chg="add">
          <ac:chgData name="伊健 杜" userId="e69aded81da48593" providerId="LiveId" clId="{867FF9D7-8B81-474A-A6AB-54B04741E5FC}" dt="2023-04-25T10:54:52.090" v="173"/>
          <ac:picMkLst>
            <pc:docMk/>
            <pc:sldMk cId="1030953924" sldId="3084"/>
            <ac:picMk id="4098" creationId="{BA14DE85-F98E-3EFD-AE6C-6F137393CCBA}"/>
          </ac:picMkLst>
        </pc:picChg>
      </pc:sldChg>
      <pc:sldChg chg="addSp delSp modSp add del mod">
        <pc:chgData name="伊健 杜" userId="e69aded81da48593" providerId="LiveId" clId="{867FF9D7-8B81-474A-A6AB-54B04741E5FC}" dt="2023-04-26T10:27:13.432" v="1652" actId="47"/>
        <pc:sldMkLst>
          <pc:docMk/>
          <pc:sldMk cId="3593573711" sldId="3085"/>
        </pc:sldMkLst>
        <pc:spChg chg="mod">
          <ac:chgData name="伊健 杜" userId="e69aded81da48593" providerId="LiveId" clId="{867FF9D7-8B81-474A-A6AB-54B04741E5FC}" dt="2023-04-25T11:54:38.140" v="1241"/>
          <ac:spMkLst>
            <pc:docMk/>
            <pc:sldMk cId="3593573711" sldId="3085"/>
            <ac:spMk id="2" creationId="{10304424-DB4A-36E7-9E0D-D32A5DD0F26C}"/>
          </ac:spMkLst>
        </pc:spChg>
        <pc:spChg chg="del">
          <ac:chgData name="伊健 杜" userId="e69aded81da48593" providerId="LiveId" clId="{867FF9D7-8B81-474A-A6AB-54B04741E5FC}" dt="2023-04-25T10:56:25.214" v="176" actId="478"/>
          <ac:spMkLst>
            <pc:docMk/>
            <pc:sldMk cId="3593573711" sldId="3085"/>
            <ac:spMk id="3" creationId="{90D857A6-C700-A4CE-6C24-391DC4FBEE19}"/>
          </ac:spMkLst>
        </pc:spChg>
        <pc:spChg chg="add mod">
          <ac:chgData name="伊健 杜" userId="e69aded81da48593" providerId="LiveId" clId="{867FF9D7-8B81-474A-A6AB-54B04741E5FC}" dt="2023-04-25T11:54:38.140" v="1241"/>
          <ac:spMkLst>
            <pc:docMk/>
            <pc:sldMk cId="3593573711" sldId="3085"/>
            <ac:spMk id="4" creationId="{D6A506DC-88FF-83F6-1D60-D1D7B43FCC44}"/>
          </ac:spMkLst>
        </pc:spChg>
        <pc:spChg chg="add mod">
          <ac:chgData name="伊健 杜" userId="e69aded81da48593" providerId="LiveId" clId="{867FF9D7-8B81-474A-A6AB-54B04741E5FC}" dt="2023-04-25T11:54:38.140" v="1241"/>
          <ac:spMkLst>
            <pc:docMk/>
            <pc:sldMk cId="3593573711" sldId="3085"/>
            <ac:spMk id="5" creationId="{837C7115-4E6D-41EF-E555-4951E9D80C40}"/>
          </ac:spMkLst>
        </pc:spChg>
        <pc:picChg chg="del">
          <ac:chgData name="伊健 杜" userId="e69aded81da48593" providerId="LiveId" clId="{867FF9D7-8B81-474A-A6AB-54B04741E5FC}" dt="2023-04-25T10:56:23.527" v="175" actId="478"/>
          <ac:picMkLst>
            <pc:docMk/>
            <pc:sldMk cId="3593573711" sldId="3085"/>
            <ac:picMk id="1026" creationId="{F7DC9B23-7E07-83A5-EC98-F4D69AF3D1D4}"/>
          </ac:picMkLst>
        </pc:picChg>
        <pc:picChg chg="add mod">
          <ac:chgData name="伊健 杜" userId="e69aded81da48593" providerId="LiveId" clId="{867FF9D7-8B81-474A-A6AB-54B04741E5FC}" dt="2023-04-25T10:56:53.683" v="187" actId="1076"/>
          <ac:picMkLst>
            <pc:docMk/>
            <pc:sldMk cId="3593573711" sldId="3085"/>
            <ac:picMk id="5122" creationId="{FBD1C132-D5DF-9DE8-15E8-81DF452F3C73}"/>
          </ac:picMkLst>
        </pc:picChg>
        <pc:picChg chg="add del">
          <ac:chgData name="伊健 杜" userId="e69aded81da48593" providerId="LiveId" clId="{867FF9D7-8B81-474A-A6AB-54B04741E5FC}" dt="2023-04-25T10:56:41.284" v="181" actId="478"/>
          <ac:picMkLst>
            <pc:docMk/>
            <pc:sldMk cId="3593573711" sldId="3085"/>
            <ac:picMk id="5124" creationId="{D87FBCEC-5E72-F27E-E7B2-905C84193951}"/>
          </ac:picMkLst>
        </pc:picChg>
        <pc:picChg chg="add mod">
          <ac:chgData name="伊健 杜" userId="e69aded81da48593" providerId="LiveId" clId="{867FF9D7-8B81-474A-A6AB-54B04741E5FC}" dt="2023-04-25T10:56:54.889" v="188" actId="1076"/>
          <ac:picMkLst>
            <pc:docMk/>
            <pc:sldMk cId="3593573711" sldId="3085"/>
            <ac:picMk id="5126" creationId="{3FF42A82-F823-40AD-4390-D1D7CBEE8F7B}"/>
          </ac:picMkLst>
        </pc:picChg>
      </pc:sldChg>
      <pc:sldChg chg="addSp delSp modSp add del mod">
        <pc:chgData name="伊健 杜" userId="e69aded81da48593" providerId="LiveId" clId="{867FF9D7-8B81-474A-A6AB-54B04741E5FC}" dt="2023-04-26T10:27:13.432" v="1652" actId="47"/>
        <pc:sldMkLst>
          <pc:docMk/>
          <pc:sldMk cId="1612757008" sldId="3086"/>
        </pc:sldMkLst>
        <pc:spChg chg="mod">
          <ac:chgData name="伊健 杜" userId="e69aded81da48593" providerId="LiveId" clId="{867FF9D7-8B81-474A-A6AB-54B04741E5FC}" dt="2023-04-25T11:54:38.140" v="1241"/>
          <ac:spMkLst>
            <pc:docMk/>
            <pc:sldMk cId="1612757008" sldId="3086"/>
            <ac:spMk id="2" creationId="{10304424-DB4A-36E7-9E0D-D32A5DD0F26C}"/>
          </ac:spMkLst>
        </pc:spChg>
        <pc:spChg chg="mod">
          <ac:chgData name="伊健 杜" userId="e69aded81da48593" providerId="LiveId" clId="{867FF9D7-8B81-474A-A6AB-54B04741E5FC}" dt="2023-04-25T13:02:10.719" v="1478"/>
          <ac:spMkLst>
            <pc:docMk/>
            <pc:sldMk cId="1612757008" sldId="3086"/>
            <ac:spMk id="3" creationId="{90D857A6-C700-A4CE-6C24-391DC4FBEE19}"/>
          </ac:spMkLst>
        </pc:spChg>
        <pc:picChg chg="add del mod">
          <ac:chgData name="伊健 杜" userId="e69aded81da48593" providerId="LiveId" clId="{867FF9D7-8B81-474A-A6AB-54B04741E5FC}" dt="2023-04-25T11:01:41.872" v="344" actId="478"/>
          <ac:picMkLst>
            <pc:docMk/>
            <pc:sldMk cId="1612757008" sldId="3086"/>
            <ac:picMk id="6146" creationId="{7FAF150C-12E3-50C5-BDC5-DE1DF9B10D92}"/>
          </ac:picMkLst>
        </pc:picChg>
        <pc:picChg chg="add mod">
          <ac:chgData name="伊健 杜" userId="e69aded81da48593" providerId="LiveId" clId="{867FF9D7-8B81-474A-A6AB-54B04741E5FC}" dt="2023-04-25T11:01:46.482" v="347" actId="14100"/>
          <ac:picMkLst>
            <pc:docMk/>
            <pc:sldMk cId="1612757008" sldId="3086"/>
            <ac:picMk id="6148" creationId="{3388A55E-F34E-4C8C-8DD5-90FE001F25FE}"/>
          </ac:picMkLst>
        </pc:picChg>
        <pc:picChg chg="del">
          <ac:chgData name="伊健 杜" userId="e69aded81da48593" providerId="LiveId" clId="{867FF9D7-8B81-474A-A6AB-54B04741E5FC}" dt="2023-04-25T11:00:35.879" v="231" actId="478"/>
          <ac:picMkLst>
            <pc:docMk/>
            <pc:sldMk cId="1612757008" sldId="3086"/>
            <ac:picMk id="9220" creationId="{44424439-5D34-49BE-D867-C85B5F250DC1}"/>
          </ac:picMkLst>
        </pc:picChg>
      </pc:sldChg>
      <pc:sldChg chg="addSp delSp modSp add del mod">
        <pc:chgData name="伊健 杜" userId="e69aded81da48593" providerId="LiveId" clId="{867FF9D7-8B81-474A-A6AB-54B04741E5FC}" dt="2023-04-26T10:27:13.432" v="1652" actId="47"/>
        <pc:sldMkLst>
          <pc:docMk/>
          <pc:sldMk cId="1142995573" sldId="3087"/>
        </pc:sldMkLst>
        <pc:spChg chg="mod">
          <ac:chgData name="伊健 杜" userId="e69aded81da48593" providerId="LiveId" clId="{867FF9D7-8B81-474A-A6AB-54B04741E5FC}" dt="2023-04-25T11:54:38.140" v="1241"/>
          <ac:spMkLst>
            <pc:docMk/>
            <pc:sldMk cId="1142995573" sldId="3087"/>
            <ac:spMk id="2" creationId="{10304424-DB4A-36E7-9E0D-D32A5DD0F26C}"/>
          </ac:spMkLst>
        </pc:spChg>
        <pc:spChg chg="mod">
          <ac:chgData name="伊健 杜" userId="e69aded81da48593" providerId="LiveId" clId="{867FF9D7-8B81-474A-A6AB-54B04741E5FC}" dt="2023-04-25T13:02:54.968" v="1488" actId="20577"/>
          <ac:spMkLst>
            <pc:docMk/>
            <pc:sldMk cId="1142995573" sldId="3087"/>
            <ac:spMk id="3" creationId="{90D857A6-C700-A4CE-6C24-391DC4FBEE19}"/>
          </ac:spMkLst>
        </pc:spChg>
        <pc:picChg chg="del">
          <ac:chgData name="伊健 杜" userId="e69aded81da48593" providerId="LiveId" clId="{867FF9D7-8B81-474A-A6AB-54B04741E5FC}" dt="2023-04-25T11:01:50.686" v="349" actId="478"/>
          <ac:picMkLst>
            <pc:docMk/>
            <pc:sldMk cId="1142995573" sldId="3087"/>
            <ac:picMk id="6148" creationId="{3388A55E-F34E-4C8C-8DD5-90FE001F25FE}"/>
          </ac:picMkLst>
        </pc:picChg>
        <pc:picChg chg="add mod">
          <ac:chgData name="伊健 杜" userId="e69aded81da48593" providerId="LiveId" clId="{867FF9D7-8B81-474A-A6AB-54B04741E5FC}" dt="2023-04-25T11:02:21.664" v="393" actId="1076"/>
          <ac:picMkLst>
            <pc:docMk/>
            <pc:sldMk cId="1142995573" sldId="3087"/>
            <ac:picMk id="7170" creationId="{8632B4C1-B4A2-5479-646D-8DAE9361C3BB}"/>
          </ac:picMkLst>
        </pc:picChg>
      </pc:sldChg>
      <pc:sldChg chg="modSp add del mod">
        <pc:chgData name="伊健 杜" userId="e69aded81da48593" providerId="LiveId" clId="{867FF9D7-8B81-474A-A6AB-54B04741E5FC}" dt="2023-04-26T10:27:13.432" v="1652" actId="47"/>
        <pc:sldMkLst>
          <pc:docMk/>
          <pc:sldMk cId="2035675450" sldId="3088"/>
        </pc:sldMkLst>
        <pc:spChg chg="mod">
          <ac:chgData name="伊健 杜" userId="e69aded81da48593" providerId="LiveId" clId="{867FF9D7-8B81-474A-A6AB-54B04741E5FC}" dt="2023-04-25T13:03:32.059" v="1489" actId="20577"/>
          <ac:spMkLst>
            <pc:docMk/>
            <pc:sldMk cId="2035675450" sldId="3088"/>
            <ac:spMk id="2" creationId="{B53539EB-9C46-5752-F286-0D8E863326C5}"/>
          </ac:spMkLst>
        </pc:spChg>
      </pc:sldChg>
      <pc:sldChg chg="modSp add del mod">
        <pc:chgData name="伊健 杜" userId="e69aded81da48593" providerId="LiveId" clId="{867FF9D7-8B81-474A-A6AB-54B04741E5FC}" dt="2023-04-26T10:27:13.432" v="1652" actId="47"/>
        <pc:sldMkLst>
          <pc:docMk/>
          <pc:sldMk cId="3314252756" sldId="3089"/>
        </pc:sldMkLst>
        <pc:spChg chg="mod">
          <ac:chgData name="伊健 杜" userId="e69aded81da48593" providerId="LiveId" clId="{867FF9D7-8B81-474A-A6AB-54B04741E5FC}" dt="2023-04-25T11:54:38.140" v="1241"/>
          <ac:spMkLst>
            <pc:docMk/>
            <pc:sldMk cId="3314252756" sldId="3089"/>
            <ac:spMk id="2" creationId="{B53539EB-9C46-5752-F286-0D8E863326C5}"/>
          </ac:spMkLst>
        </pc:spChg>
      </pc:sldChg>
      <pc:sldChg chg="addSp delSp modSp add del mod">
        <pc:chgData name="伊健 杜" userId="e69aded81da48593" providerId="LiveId" clId="{867FF9D7-8B81-474A-A6AB-54B04741E5FC}" dt="2023-04-26T10:27:13.432" v="1652" actId="47"/>
        <pc:sldMkLst>
          <pc:docMk/>
          <pc:sldMk cId="2568692674" sldId="3090"/>
        </pc:sldMkLst>
        <pc:spChg chg="mod">
          <ac:chgData name="伊健 杜" userId="e69aded81da48593" providerId="LiveId" clId="{867FF9D7-8B81-474A-A6AB-54B04741E5FC}" dt="2023-04-25T11:08:25.634" v="451"/>
          <ac:spMkLst>
            <pc:docMk/>
            <pc:sldMk cId="2568692674" sldId="3090"/>
            <ac:spMk id="2" creationId="{10304424-DB4A-36E7-9E0D-D32A5DD0F26C}"/>
          </ac:spMkLst>
        </pc:spChg>
        <pc:spChg chg="mod">
          <ac:chgData name="伊健 杜" userId="e69aded81da48593" providerId="LiveId" clId="{867FF9D7-8B81-474A-A6AB-54B04741E5FC}" dt="2023-04-25T11:54:38.140" v="1241"/>
          <ac:spMkLst>
            <pc:docMk/>
            <pc:sldMk cId="2568692674" sldId="3090"/>
            <ac:spMk id="3" creationId="{90D857A6-C700-A4CE-6C24-391DC4FBEE19}"/>
          </ac:spMkLst>
        </pc:spChg>
        <pc:picChg chg="del">
          <ac:chgData name="伊健 杜" userId="e69aded81da48593" providerId="LiveId" clId="{867FF9D7-8B81-474A-A6AB-54B04741E5FC}" dt="2023-04-25T11:13:08.698" v="452" actId="478"/>
          <ac:picMkLst>
            <pc:docMk/>
            <pc:sldMk cId="2568692674" sldId="3090"/>
            <ac:picMk id="6148" creationId="{3388A55E-F34E-4C8C-8DD5-90FE001F25FE}"/>
          </ac:picMkLst>
        </pc:picChg>
        <pc:picChg chg="add mod">
          <ac:chgData name="伊健 杜" userId="e69aded81da48593" providerId="LiveId" clId="{867FF9D7-8B81-474A-A6AB-54B04741E5FC}" dt="2023-04-25T11:15:46.911" v="580" actId="1076"/>
          <ac:picMkLst>
            <pc:docMk/>
            <pc:sldMk cId="2568692674" sldId="3090"/>
            <ac:picMk id="10242" creationId="{E6AF6155-BBC9-7803-EEA6-7FF1437E45AC}"/>
          </ac:picMkLst>
        </pc:picChg>
      </pc:sldChg>
      <pc:sldChg chg="addSp modSp add del mod">
        <pc:chgData name="伊健 杜" userId="e69aded81da48593" providerId="LiveId" clId="{867FF9D7-8B81-474A-A6AB-54B04741E5FC}" dt="2023-04-26T10:27:13.432" v="1652" actId="47"/>
        <pc:sldMkLst>
          <pc:docMk/>
          <pc:sldMk cId="339548982" sldId="3091"/>
        </pc:sldMkLst>
        <pc:spChg chg="mod">
          <ac:chgData name="伊健 杜" userId="e69aded81da48593" providerId="LiveId" clId="{867FF9D7-8B81-474A-A6AB-54B04741E5FC}" dt="2023-04-25T11:54:38.140" v="1241"/>
          <ac:spMkLst>
            <pc:docMk/>
            <pc:sldMk cId="339548982" sldId="3091"/>
            <ac:spMk id="3" creationId="{90D857A6-C700-A4CE-6C24-391DC4FBEE19}"/>
          </ac:spMkLst>
        </pc:spChg>
        <pc:picChg chg="add mod">
          <ac:chgData name="伊健 杜" userId="e69aded81da48593" providerId="LiveId" clId="{867FF9D7-8B81-474A-A6AB-54B04741E5FC}" dt="2023-04-25T11:15:56.448" v="582" actId="1076"/>
          <ac:picMkLst>
            <pc:docMk/>
            <pc:sldMk cId="339548982" sldId="3091"/>
            <ac:picMk id="9218" creationId="{79F47A6B-89F4-A444-03A4-AF9B58A89942}"/>
          </ac:picMkLst>
        </pc:picChg>
      </pc:sldChg>
      <pc:sldChg chg="addSp delSp modSp add del mod">
        <pc:chgData name="伊健 杜" userId="e69aded81da48593" providerId="LiveId" clId="{867FF9D7-8B81-474A-A6AB-54B04741E5FC}" dt="2023-04-26T10:27:13.432" v="1652" actId="47"/>
        <pc:sldMkLst>
          <pc:docMk/>
          <pc:sldMk cId="76447203" sldId="3092"/>
        </pc:sldMkLst>
        <pc:spChg chg="mod">
          <ac:chgData name="伊健 杜" userId="e69aded81da48593" providerId="LiveId" clId="{867FF9D7-8B81-474A-A6AB-54B04741E5FC}" dt="2023-04-25T11:14:17.033" v="574" actId="1076"/>
          <ac:spMkLst>
            <pc:docMk/>
            <pc:sldMk cId="76447203" sldId="3092"/>
            <ac:spMk id="2" creationId="{10304424-DB4A-36E7-9E0D-D32A5DD0F26C}"/>
          </ac:spMkLst>
        </pc:spChg>
        <pc:spChg chg="del mod">
          <ac:chgData name="伊健 杜" userId="e69aded81da48593" providerId="LiveId" clId="{867FF9D7-8B81-474A-A6AB-54B04741E5FC}" dt="2023-04-25T11:13:57.732" v="543" actId="478"/>
          <ac:spMkLst>
            <pc:docMk/>
            <pc:sldMk cId="76447203" sldId="3092"/>
            <ac:spMk id="3" creationId="{90D857A6-C700-A4CE-6C24-391DC4FBEE19}"/>
          </ac:spMkLst>
        </pc:spChg>
        <pc:picChg chg="add mod">
          <ac:chgData name="伊健 杜" userId="e69aded81da48593" providerId="LiveId" clId="{867FF9D7-8B81-474A-A6AB-54B04741E5FC}" dt="2023-04-25T11:15:19.213" v="577" actId="1076"/>
          <ac:picMkLst>
            <pc:docMk/>
            <pc:sldMk cId="76447203" sldId="3092"/>
            <ac:picMk id="8194" creationId="{274011A3-9654-55BB-2E7B-AF8B5B57F702}"/>
          </ac:picMkLst>
        </pc:picChg>
      </pc:sldChg>
      <pc:sldChg chg="addSp delSp modSp add del mod">
        <pc:chgData name="伊健 杜" userId="e69aded81da48593" providerId="LiveId" clId="{867FF9D7-8B81-474A-A6AB-54B04741E5FC}" dt="2023-04-26T10:27:13.432" v="1652" actId="47"/>
        <pc:sldMkLst>
          <pc:docMk/>
          <pc:sldMk cId="2958712672" sldId="3093"/>
        </pc:sldMkLst>
        <pc:spChg chg="add mod">
          <ac:chgData name="伊健 杜" userId="e69aded81da48593" providerId="LiveId" clId="{867FF9D7-8B81-474A-A6AB-54B04741E5FC}" dt="2023-04-25T11:54:38.140" v="1241"/>
          <ac:spMkLst>
            <pc:docMk/>
            <pc:sldMk cId="2958712672" sldId="3093"/>
            <ac:spMk id="3" creationId="{80C75AAB-AA8A-1F73-3C7C-F977DD9DEB9D}"/>
          </ac:spMkLst>
        </pc:spChg>
        <pc:spChg chg="add mod">
          <ac:chgData name="伊健 杜" userId="e69aded81da48593" providerId="LiveId" clId="{867FF9D7-8B81-474A-A6AB-54B04741E5FC}" dt="2023-04-25T11:19:45.063" v="640" actId="1076"/>
          <ac:spMkLst>
            <pc:docMk/>
            <pc:sldMk cId="2958712672" sldId="3093"/>
            <ac:spMk id="4" creationId="{17B1B030-573D-7C00-83C7-A3C6A035D0E1}"/>
          </ac:spMkLst>
        </pc:spChg>
        <pc:picChg chg="del">
          <ac:chgData name="伊健 杜" userId="e69aded81da48593" providerId="LiveId" clId="{867FF9D7-8B81-474A-A6AB-54B04741E5FC}" dt="2023-04-25T11:16:05.364" v="590" actId="478"/>
          <ac:picMkLst>
            <pc:docMk/>
            <pc:sldMk cId="2958712672" sldId="3093"/>
            <ac:picMk id="8194" creationId="{274011A3-9654-55BB-2E7B-AF8B5B57F702}"/>
          </ac:picMkLst>
        </pc:picChg>
        <pc:picChg chg="add mod">
          <ac:chgData name="伊健 杜" userId="e69aded81da48593" providerId="LiveId" clId="{867FF9D7-8B81-474A-A6AB-54B04741E5FC}" dt="2023-04-25T11:16:53.223" v="595" actId="1076"/>
          <ac:picMkLst>
            <pc:docMk/>
            <pc:sldMk cId="2958712672" sldId="3093"/>
            <ac:picMk id="11266" creationId="{620A1E92-251E-5C6D-B238-55D64AA79955}"/>
          </ac:picMkLst>
        </pc:picChg>
        <pc:picChg chg="add mod">
          <ac:chgData name="伊健 杜" userId="e69aded81da48593" providerId="LiveId" clId="{867FF9D7-8B81-474A-A6AB-54B04741E5FC}" dt="2023-04-25T11:18:08.215" v="601" actId="1076"/>
          <ac:picMkLst>
            <pc:docMk/>
            <pc:sldMk cId="2958712672" sldId="3093"/>
            <ac:picMk id="11268" creationId="{BCE0BCDD-D550-8F86-625E-66A62D1EFBA1}"/>
          </ac:picMkLst>
        </pc:picChg>
        <pc:picChg chg="add mod">
          <ac:chgData name="伊健 杜" userId="e69aded81da48593" providerId="LiveId" clId="{867FF9D7-8B81-474A-A6AB-54B04741E5FC}" dt="2023-04-25T11:19:42.067" v="637" actId="1076"/>
          <ac:picMkLst>
            <pc:docMk/>
            <pc:sldMk cId="2958712672" sldId="3093"/>
            <ac:picMk id="11270" creationId="{A19910C8-787E-0062-FDBA-18A3C2052C6F}"/>
          </ac:picMkLst>
        </pc:picChg>
        <pc:picChg chg="add mod">
          <ac:chgData name="伊健 杜" userId="e69aded81da48593" providerId="LiveId" clId="{867FF9D7-8B81-474A-A6AB-54B04741E5FC}" dt="2023-04-25T11:19:46.062" v="641" actId="1076"/>
          <ac:picMkLst>
            <pc:docMk/>
            <pc:sldMk cId="2958712672" sldId="3093"/>
            <ac:picMk id="11272" creationId="{B7079247-85D2-4CC2-CF95-5968804D13FF}"/>
          </ac:picMkLst>
        </pc:picChg>
      </pc:sldChg>
      <pc:sldChg chg="addSp delSp modSp add del mod">
        <pc:chgData name="伊健 杜" userId="e69aded81da48593" providerId="LiveId" clId="{867FF9D7-8B81-474A-A6AB-54B04741E5FC}" dt="2023-04-26T10:27:13.432" v="1652" actId="47"/>
        <pc:sldMkLst>
          <pc:docMk/>
          <pc:sldMk cId="1878174721" sldId="3094"/>
        </pc:sldMkLst>
        <pc:spChg chg="mod">
          <ac:chgData name="伊健 杜" userId="e69aded81da48593" providerId="LiveId" clId="{867FF9D7-8B81-474A-A6AB-54B04741E5FC}" dt="2023-04-25T11:24:42.172" v="653"/>
          <ac:spMkLst>
            <pc:docMk/>
            <pc:sldMk cId="1878174721" sldId="3094"/>
            <ac:spMk id="2" creationId="{10304424-DB4A-36E7-9E0D-D32A5DD0F26C}"/>
          </ac:spMkLst>
        </pc:spChg>
        <pc:spChg chg="mod">
          <ac:chgData name="伊健 杜" userId="e69aded81da48593" providerId="LiveId" clId="{867FF9D7-8B81-474A-A6AB-54B04741E5FC}" dt="2023-04-25T11:54:38.140" v="1241"/>
          <ac:spMkLst>
            <pc:docMk/>
            <pc:sldMk cId="1878174721" sldId="3094"/>
            <ac:spMk id="3" creationId="{90D857A6-C700-A4CE-6C24-391DC4FBEE19}"/>
          </ac:spMkLst>
        </pc:spChg>
        <pc:picChg chg="del">
          <ac:chgData name="伊健 杜" userId="e69aded81da48593" providerId="LiveId" clId="{867FF9D7-8B81-474A-A6AB-54B04741E5FC}" dt="2023-04-25T11:30:52.789" v="654" actId="478"/>
          <ac:picMkLst>
            <pc:docMk/>
            <pc:sldMk cId="1878174721" sldId="3094"/>
            <ac:picMk id="9218" creationId="{79F47A6B-89F4-A444-03A4-AF9B58A89942}"/>
          </ac:picMkLst>
        </pc:picChg>
        <pc:picChg chg="add mod">
          <ac:chgData name="伊健 杜" userId="e69aded81da48593" providerId="LiveId" clId="{867FF9D7-8B81-474A-A6AB-54B04741E5FC}" dt="2023-04-25T11:34:54.609" v="977" actId="1076"/>
          <ac:picMkLst>
            <pc:docMk/>
            <pc:sldMk cId="1878174721" sldId="3094"/>
            <ac:picMk id="14338" creationId="{A550A1E2-728B-8003-9C26-A014DAD56B50}"/>
          </ac:picMkLst>
        </pc:picChg>
      </pc:sldChg>
      <pc:sldChg chg="addSp modSp add del mod">
        <pc:chgData name="伊健 杜" userId="e69aded81da48593" providerId="LiveId" clId="{867FF9D7-8B81-474A-A6AB-54B04741E5FC}" dt="2023-04-26T10:27:13.432" v="1652" actId="47"/>
        <pc:sldMkLst>
          <pc:docMk/>
          <pc:sldMk cId="892647309" sldId="3095"/>
        </pc:sldMkLst>
        <pc:spChg chg="mod">
          <ac:chgData name="伊健 杜" userId="e69aded81da48593" providerId="LiveId" clId="{867FF9D7-8B81-474A-A6AB-54B04741E5FC}" dt="2023-04-25T13:14:26.996" v="1502" actId="20577"/>
          <ac:spMkLst>
            <pc:docMk/>
            <pc:sldMk cId="892647309" sldId="3095"/>
            <ac:spMk id="3" creationId="{90D857A6-C700-A4CE-6C24-391DC4FBEE19}"/>
          </ac:spMkLst>
        </pc:spChg>
        <pc:picChg chg="add mod">
          <ac:chgData name="伊健 杜" userId="e69aded81da48593" providerId="LiveId" clId="{867FF9D7-8B81-474A-A6AB-54B04741E5FC}" dt="2023-04-25T11:48:19.275" v="979" actId="1076"/>
          <ac:picMkLst>
            <pc:docMk/>
            <pc:sldMk cId="892647309" sldId="3095"/>
            <ac:picMk id="13314" creationId="{9B400BE6-D00F-6792-8923-BA4AB479607E}"/>
          </ac:picMkLst>
        </pc:picChg>
      </pc:sldChg>
      <pc:sldChg chg="add del">
        <pc:chgData name="伊健 杜" userId="e69aded81da48593" providerId="LiveId" clId="{867FF9D7-8B81-474A-A6AB-54B04741E5FC}" dt="2023-04-25T11:32:51.392" v="843" actId="47"/>
        <pc:sldMkLst>
          <pc:docMk/>
          <pc:sldMk cId="1559812064" sldId="3096"/>
        </pc:sldMkLst>
      </pc:sldChg>
      <pc:sldChg chg="modSp add del mod">
        <pc:chgData name="伊健 杜" userId="e69aded81da48593" providerId="LiveId" clId="{867FF9D7-8B81-474A-A6AB-54B04741E5FC}" dt="2023-04-26T10:27:13.432" v="1652" actId="47"/>
        <pc:sldMkLst>
          <pc:docMk/>
          <pc:sldMk cId="2886977146" sldId="3096"/>
        </pc:sldMkLst>
        <pc:spChg chg="mod">
          <ac:chgData name="伊健 杜" userId="e69aded81da48593" providerId="LiveId" clId="{867FF9D7-8B81-474A-A6AB-54B04741E5FC}" dt="2023-04-25T11:54:38.140" v="1241"/>
          <ac:spMkLst>
            <pc:docMk/>
            <pc:sldMk cId="2886977146" sldId="3096"/>
            <ac:spMk id="2" creationId="{B53539EB-9C46-5752-F286-0D8E863326C5}"/>
          </ac:spMkLst>
        </pc:spChg>
      </pc:sldChg>
      <pc:sldChg chg="addSp delSp modSp add del mod">
        <pc:chgData name="伊健 杜" userId="e69aded81da48593" providerId="LiveId" clId="{867FF9D7-8B81-474A-A6AB-54B04741E5FC}" dt="2023-04-26T10:27:13.432" v="1652" actId="47"/>
        <pc:sldMkLst>
          <pc:docMk/>
          <pc:sldMk cId="2420405008" sldId="3097"/>
        </pc:sldMkLst>
        <pc:spChg chg="mod">
          <ac:chgData name="伊健 杜" userId="e69aded81da48593" providerId="LiveId" clId="{867FF9D7-8B81-474A-A6AB-54B04741E5FC}" dt="2023-04-25T11:49:00.823" v="989"/>
          <ac:spMkLst>
            <pc:docMk/>
            <pc:sldMk cId="2420405008" sldId="3097"/>
            <ac:spMk id="2" creationId="{10304424-DB4A-36E7-9E0D-D32A5DD0F26C}"/>
          </ac:spMkLst>
        </pc:spChg>
        <pc:spChg chg="mod">
          <ac:chgData name="伊健 杜" userId="e69aded81da48593" providerId="LiveId" clId="{867FF9D7-8B81-474A-A6AB-54B04741E5FC}" dt="2023-04-25T11:54:38.140" v="1241"/>
          <ac:spMkLst>
            <pc:docMk/>
            <pc:sldMk cId="2420405008" sldId="3097"/>
            <ac:spMk id="3" creationId="{90D857A6-C700-A4CE-6C24-391DC4FBEE19}"/>
          </ac:spMkLst>
        </pc:spChg>
        <pc:picChg chg="del">
          <ac:chgData name="伊健 杜" userId="e69aded81da48593" providerId="LiveId" clId="{867FF9D7-8B81-474A-A6AB-54B04741E5FC}" dt="2023-04-25T11:49:05.665" v="990" actId="478"/>
          <ac:picMkLst>
            <pc:docMk/>
            <pc:sldMk cId="2420405008" sldId="3097"/>
            <ac:picMk id="14338" creationId="{A550A1E2-728B-8003-9C26-A014DAD56B50}"/>
          </ac:picMkLst>
        </pc:picChg>
        <pc:picChg chg="add del mod">
          <ac:chgData name="伊健 杜" userId="e69aded81da48593" providerId="LiveId" clId="{867FF9D7-8B81-474A-A6AB-54B04741E5FC}" dt="2023-04-25T11:50:00.825" v="1019" actId="478"/>
          <ac:picMkLst>
            <pc:docMk/>
            <pc:sldMk cId="2420405008" sldId="3097"/>
            <ac:picMk id="15362" creationId="{FF71B124-A694-F7DF-C917-4E6327D9047D}"/>
          </ac:picMkLst>
        </pc:picChg>
        <pc:picChg chg="add mod">
          <ac:chgData name="伊健 杜" userId="e69aded81da48593" providerId="LiveId" clId="{867FF9D7-8B81-474A-A6AB-54B04741E5FC}" dt="2023-04-25T11:50:05.530" v="1022" actId="1076"/>
          <ac:picMkLst>
            <pc:docMk/>
            <pc:sldMk cId="2420405008" sldId="3097"/>
            <ac:picMk id="15364" creationId="{86279AC3-9561-9837-E2C9-CE16CE0CF0EB}"/>
          </ac:picMkLst>
        </pc:picChg>
      </pc:sldChg>
      <pc:sldChg chg="addSp delSp modSp add del mod">
        <pc:chgData name="伊健 杜" userId="e69aded81da48593" providerId="LiveId" clId="{867FF9D7-8B81-474A-A6AB-54B04741E5FC}" dt="2023-04-26T10:27:13.432" v="1652" actId="47"/>
        <pc:sldMkLst>
          <pc:docMk/>
          <pc:sldMk cId="2893888318" sldId="3098"/>
        </pc:sldMkLst>
        <pc:spChg chg="mod">
          <ac:chgData name="伊健 杜" userId="e69aded81da48593" providerId="LiveId" clId="{867FF9D7-8B81-474A-A6AB-54B04741E5FC}" dt="2023-04-25T11:54:38.140" v="1241"/>
          <ac:spMkLst>
            <pc:docMk/>
            <pc:sldMk cId="2893888318" sldId="3098"/>
            <ac:spMk id="3" creationId="{90D857A6-C700-A4CE-6C24-391DC4FBEE19}"/>
          </ac:spMkLst>
        </pc:spChg>
        <pc:picChg chg="del">
          <ac:chgData name="伊健 杜" userId="e69aded81da48593" providerId="LiveId" clId="{867FF9D7-8B81-474A-A6AB-54B04741E5FC}" dt="2023-04-25T11:51:40.907" v="1024" actId="478"/>
          <ac:picMkLst>
            <pc:docMk/>
            <pc:sldMk cId="2893888318" sldId="3098"/>
            <ac:picMk id="15364" creationId="{86279AC3-9561-9837-E2C9-CE16CE0CF0EB}"/>
          </ac:picMkLst>
        </pc:picChg>
        <pc:picChg chg="add mod">
          <ac:chgData name="伊健 杜" userId="e69aded81da48593" providerId="LiveId" clId="{867FF9D7-8B81-474A-A6AB-54B04741E5FC}" dt="2023-04-25T11:51:53.422" v="1028" actId="1076"/>
          <ac:picMkLst>
            <pc:docMk/>
            <pc:sldMk cId="2893888318" sldId="3098"/>
            <ac:picMk id="16386" creationId="{F8A3A08A-8BCA-0D17-43F8-60FD9E462E47}"/>
          </ac:picMkLst>
        </pc:picChg>
      </pc:sldChg>
      <pc:sldChg chg="addSp modSp add del mod">
        <pc:chgData name="伊健 杜" userId="e69aded81da48593" providerId="LiveId" clId="{867FF9D7-8B81-474A-A6AB-54B04741E5FC}" dt="2023-04-26T10:27:13.432" v="1652" actId="47"/>
        <pc:sldMkLst>
          <pc:docMk/>
          <pc:sldMk cId="2948498220" sldId="3099"/>
        </pc:sldMkLst>
        <pc:spChg chg="mod">
          <ac:chgData name="伊健 杜" userId="e69aded81da48593" providerId="LiveId" clId="{867FF9D7-8B81-474A-A6AB-54B04741E5FC}" dt="2023-04-25T11:54:38.140" v="1241"/>
          <ac:spMkLst>
            <pc:docMk/>
            <pc:sldMk cId="2948498220" sldId="3099"/>
            <ac:spMk id="2" creationId="{B53539EB-9C46-5752-F286-0D8E863326C5}"/>
          </ac:spMkLst>
        </pc:spChg>
        <pc:inkChg chg="add">
          <ac:chgData name="伊健 杜" userId="e69aded81da48593" providerId="LiveId" clId="{867FF9D7-8B81-474A-A6AB-54B04741E5FC}" dt="2023-04-25T15:31:56.207" v="1649"/>
          <ac:inkMkLst>
            <pc:docMk/>
            <pc:sldMk cId="2948498220" sldId="3099"/>
            <ac:inkMk id="3" creationId="{691696D9-ADB4-535D-5379-ECAF2AEC2C00}"/>
          </ac:inkMkLst>
        </pc:inkChg>
      </pc:sldChg>
      <pc:sldChg chg="addSp delSp modSp add del mod">
        <pc:chgData name="伊健 杜" userId="e69aded81da48593" providerId="LiveId" clId="{867FF9D7-8B81-474A-A6AB-54B04741E5FC}" dt="2023-04-26T10:27:13.432" v="1652" actId="47"/>
        <pc:sldMkLst>
          <pc:docMk/>
          <pc:sldMk cId="13548753" sldId="3100"/>
        </pc:sldMkLst>
        <pc:spChg chg="mod">
          <ac:chgData name="伊健 杜" userId="e69aded81da48593" providerId="LiveId" clId="{867FF9D7-8B81-474A-A6AB-54B04741E5FC}" dt="2023-04-25T11:54:38.140" v="1241"/>
          <ac:spMkLst>
            <pc:docMk/>
            <pc:sldMk cId="13548753" sldId="3100"/>
            <ac:spMk id="2" creationId="{B53539EB-9C46-5752-F286-0D8E863326C5}"/>
          </ac:spMkLst>
        </pc:spChg>
        <pc:spChg chg="add del mod">
          <ac:chgData name="伊健 杜" userId="e69aded81da48593" providerId="LiveId" clId="{867FF9D7-8B81-474A-A6AB-54B04741E5FC}" dt="2023-04-25T13:31:26.221" v="1523" actId="478"/>
          <ac:spMkLst>
            <pc:docMk/>
            <pc:sldMk cId="13548753" sldId="3100"/>
            <ac:spMk id="3" creationId="{703CC995-D433-E3D6-6E9F-01E450B5C7E2}"/>
          </ac:spMkLst>
        </pc:spChg>
      </pc:sldChg>
      <pc:sldChg chg="addSp delSp modSp add mod">
        <pc:chgData name="伊健 杜" userId="e69aded81da48593" providerId="LiveId" clId="{867FF9D7-8B81-474A-A6AB-54B04741E5FC}" dt="2023-04-25T13:21:37.950" v="1505" actId="1076"/>
        <pc:sldMkLst>
          <pc:docMk/>
          <pc:sldMk cId="2435270238" sldId="3101"/>
        </pc:sldMkLst>
        <pc:spChg chg="mod">
          <ac:chgData name="伊健 杜" userId="e69aded81da48593" providerId="LiveId" clId="{867FF9D7-8B81-474A-A6AB-54B04741E5FC}" dt="2023-04-25T12:29:25.191" v="1256" actId="20577"/>
          <ac:spMkLst>
            <pc:docMk/>
            <pc:sldMk cId="2435270238" sldId="3101"/>
            <ac:spMk id="2" creationId="{10304424-DB4A-36E7-9E0D-D32A5DD0F26C}"/>
          </ac:spMkLst>
        </pc:spChg>
        <pc:spChg chg="mod">
          <ac:chgData name="伊健 杜" userId="e69aded81da48593" providerId="LiveId" clId="{867FF9D7-8B81-474A-A6AB-54B04741E5FC}" dt="2023-04-25T12:30:09.776" v="1343" actId="27636"/>
          <ac:spMkLst>
            <pc:docMk/>
            <pc:sldMk cId="2435270238" sldId="3101"/>
            <ac:spMk id="3" creationId="{90D857A6-C700-A4CE-6C24-391DC4FBEE19}"/>
          </ac:spMkLst>
        </pc:spChg>
        <pc:picChg chg="add mod">
          <ac:chgData name="伊健 杜" userId="e69aded81da48593" providerId="LiveId" clId="{867FF9D7-8B81-474A-A6AB-54B04741E5FC}" dt="2023-04-25T13:21:37.950" v="1505" actId="1076"/>
          <ac:picMkLst>
            <pc:docMk/>
            <pc:sldMk cId="2435270238" sldId="3101"/>
            <ac:picMk id="2050" creationId="{FD6D7730-8445-AA78-07EF-6B7A0FCD572B}"/>
          </ac:picMkLst>
        </pc:picChg>
        <pc:picChg chg="del">
          <ac:chgData name="伊健 杜" userId="e69aded81da48593" providerId="LiveId" clId="{867FF9D7-8B81-474A-A6AB-54B04741E5FC}" dt="2023-04-25T12:30:11.485" v="1344" actId="478"/>
          <ac:picMkLst>
            <pc:docMk/>
            <pc:sldMk cId="2435270238" sldId="3101"/>
            <ac:picMk id="16386" creationId="{F8A3A08A-8BCA-0D17-43F8-60FD9E462E47}"/>
          </ac:picMkLst>
        </pc:picChg>
      </pc:sldChg>
      <pc:sldChg chg="modSp add mod">
        <pc:chgData name="伊健 杜" userId="e69aded81da48593" providerId="LiveId" clId="{867FF9D7-8B81-474A-A6AB-54B04741E5FC}" dt="2023-04-25T12:31:12.178" v="1440" actId="1076"/>
        <pc:sldMkLst>
          <pc:docMk/>
          <pc:sldMk cId="253614686" sldId="3102"/>
        </pc:sldMkLst>
        <pc:spChg chg="mod">
          <ac:chgData name="伊健 杜" userId="e69aded81da48593" providerId="LiveId" clId="{867FF9D7-8B81-474A-A6AB-54B04741E5FC}" dt="2023-04-25T12:31:12.178" v="1440" actId="1076"/>
          <ac:spMkLst>
            <pc:docMk/>
            <pc:sldMk cId="253614686" sldId="3102"/>
            <ac:spMk id="2" creationId="{B53539EB-9C46-5752-F286-0D8E863326C5}"/>
          </ac:spMkLst>
        </pc:spChg>
      </pc:sldChg>
      <pc:sldChg chg="addSp delSp modSp new add del mod ord modAnim">
        <pc:chgData name="伊健 杜" userId="e69aded81da48593" providerId="LiveId" clId="{867FF9D7-8B81-474A-A6AB-54B04741E5FC}" dt="2023-04-26T10:27:13.432" v="1652" actId="47"/>
        <pc:sldMkLst>
          <pc:docMk/>
          <pc:sldMk cId="3388997189" sldId="3103"/>
        </pc:sldMkLst>
        <pc:spChg chg="del">
          <ac:chgData name="伊健 杜" userId="e69aded81da48593" providerId="LiveId" clId="{867FF9D7-8B81-474A-A6AB-54B04741E5FC}" dt="2023-04-25T13:54:05.314" v="1553" actId="478"/>
          <ac:spMkLst>
            <pc:docMk/>
            <pc:sldMk cId="3388997189" sldId="3103"/>
            <ac:spMk id="2" creationId="{7074B985-9B0D-35FA-F653-B977B8E3CEF0}"/>
          </ac:spMkLst>
        </pc:spChg>
        <pc:spChg chg="del">
          <ac:chgData name="伊健 杜" userId="e69aded81da48593" providerId="LiveId" clId="{867FF9D7-8B81-474A-A6AB-54B04741E5FC}" dt="2023-04-25T13:54:05.314" v="1553" actId="478"/>
          <ac:spMkLst>
            <pc:docMk/>
            <pc:sldMk cId="3388997189" sldId="3103"/>
            <ac:spMk id="3" creationId="{614586E5-3631-D59E-71C3-5AD56BC79913}"/>
          </ac:spMkLst>
        </pc:spChg>
        <pc:spChg chg="add mod">
          <ac:chgData name="伊健 杜" userId="e69aded81da48593" providerId="LiveId" clId="{867FF9D7-8B81-474A-A6AB-54B04741E5FC}" dt="2023-04-25T13:53:11.809" v="1538" actId="1076"/>
          <ac:spMkLst>
            <pc:docMk/>
            <pc:sldMk cId="3388997189" sldId="3103"/>
            <ac:spMk id="4" creationId="{D9C15C1A-2612-ACD9-C215-CB8A27D992DA}"/>
          </ac:spMkLst>
        </pc:spChg>
        <pc:spChg chg="add mod">
          <ac:chgData name="伊健 杜" userId="e69aded81da48593" providerId="LiveId" clId="{867FF9D7-8B81-474A-A6AB-54B04741E5FC}" dt="2023-04-25T13:54:02.777" v="1552" actId="1076"/>
          <ac:spMkLst>
            <pc:docMk/>
            <pc:sldMk cId="3388997189" sldId="3103"/>
            <ac:spMk id="6" creationId="{9EE0AB8C-D163-7E61-9EE0-6204D2E0BB98}"/>
          </ac:spMkLst>
        </pc:spChg>
        <pc:picChg chg="add mod">
          <ac:chgData name="伊健 杜" userId="e69aded81da48593" providerId="LiveId" clId="{867FF9D7-8B81-474A-A6AB-54B04741E5FC}" dt="2023-04-25T13:54:00.390" v="1551" actId="1076"/>
          <ac:picMkLst>
            <pc:docMk/>
            <pc:sldMk cId="3388997189" sldId="3103"/>
            <ac:picMk id="5" creationId="{810C8B44-1B51-2C8F-17FF-B53C0B01496C}"/>
          </ac:picMkLst>
        </pc:picChg>
        <pc:picChg chg="add mod">
          <ac:chgData name="伊健 杜" userId="e69aded81da48593" providerId="LiveId" clId="{867FF9D7-8B81-474A-A6AB-54B04741E5FC}" dt="2023-04-25T13:53:11.809" v="1538" actId="1076"/>
          <ac:picMkLst>
            <pc:docMk/>
            <pc:sldMk cId="3388997189" sldId="3103"/>
            <ac:picMk id="1026" creationId="{EE2EB980-8A0D-71C1-8875-C1C6505E80C5}"/>
          </ac:picMkLst>
        </pc:picChg>
      </pc:sldChg>
      <pc:sldChg chg="addSp delSp modSp add mod">
        <pc:chgData name="伊健 杜" userId="e69aded81da48593" providerId="LiveId" clId="{867FF9D7-8B81-474A-A6AB-54B04741E5FC}" dt="2023-04-25T13:56:39.156" v="1647" actId="1076"/>
        <pc:sldMkLst>
          <pc:docMk/>
          <pc:sldMk cId="3490305363" sldId="3104"/>
        </pc:sldMkLst>
        <pc:spChg chg="mod">
          <ac:chgData name="伊健 杜" userId="e69aded81da48593" providerId="LiveId" clId="{867FF9D7-8B81-474A-A6AB-54B04741E5FC}" dt="2023-04-25T13:55:06.918" v="1640" actId="1076"/>
          <ac:spMkLst>
            <pc:docMk/>
            <pc:sldMk cId="3490305363" sldId="3104"/>
            <ac:spMk id="2" creationId="{10304424-DB4A-36E7-9E0D-D32A5DD0F26C}"/>
          </ac:spMkLst>
        </pc:spChg>
        <pc:spChg chg="del">
          <ac:chgData name="伊健 杜" userId="e69aded81da48593" providerId="LiveId" clId="{867FF9D7-8B81-474A-A6AB-54B04741E5FC}" dt="2023-04-25T13:54:37.714" v="1556" actId="478"/>
          <ac:spMkLst>
            <pc:docMk/>
            <pc:sldMk cId="3490305363" sldId="3104"/>
            <ac:spMk id="3" creationId="{90D857A6-C700-A4CE-6C24-391DC4FBEE19}"/>
          </ac:spMkLst>
        </pc:spChg>
        <pc:picChg chg="add mod">
          <ac:chgData name="伊健 杜" userId="e69aded81da48593" providerId="LiveId" clId="{867FF9D7-8B81-474A-A6AB-54B04741E5FC}" dt="2023-04-25T13:55:45.146" v="1643" actId="1076"/>
          <ac:picMkLst>
            <pc:docMk/>
            <pc:sldMk cId="3490305363" sldId="3104"/>
            <ac:picMk id="4" creationId="{0CEEE0B8-207A-8289-AC49-5732DDA347A5}"/>
          </ac:picMkLst>
        </pc:picChg>
        <pc:picChg chg="del mod">
          <ac:chgData name="伊健 杜" userId="e69aded81da48593" providerId="LiveId" clId="{867FF9D7-8B81-474A-A6AB-54B04741E5FC}" dt="2023-04-25T13:54:37.714" v="1556" actId="478"/>
          <ac:picMkLst>
            <pc:docMk/>
            <pc:sldMk cId="3490305363" sldId="3104"/>
            <ac:picMk id="2050" creationId="{FD6D7730-8445-AA78-07EF-6B7A0FCD572B}"/>
          </ac:picMkLst>
        </pc:picChg>
        <pc:picChg chg="add mod">
          <ac:chgData name="伊健 杜" userId="e69aded81da48593" providerId="LiveId" clId="{867FF9D7-8B81-474A-A6AB-54B04741E5FC}" dt="2023-04-25T13:56:39.156" v="1647" actId="1076"/>
          <ac:picMkLst>
            <pc:docMk/>
            <pc:sldMk cId="3490305363" sldId="3104"/>
            <ac:picMk id="2052" creationId="{74B4C6F6-DB47-AC4C-E64E-DD1E607CB3F0}"/>
          </ac:picMkLst>
        </pc:picChg>
      </pc:sldChg>
    </pc:docChg>
  </pc:docChgLst>
  <pc:docChgLst>
    <pc:chgData name="伊健 杜" userId="e69aded81da48593" providerId="LiveId" clId="{EE4619F7-2252-48AE-ACF4-482392AE372C}"/>
    <pc:docChg chg="undo custSel addSld delSld modSld sldOrd">
      <pc:chgData name="伊健 杜" userId="e69aded81da48593" providerId="LiveId" clId="{EE4619F7-2252-48AE-ACF4-482392AE372C}" dt="2023-04-05T13:33:25.734" v="2653" actId="478"/>
      <pc:docMkLst>
        <pc:docMk/>
      </pc:docMkLst>
      <pc:sldChg chg="del">
        <pc:chgData name="伊健 杜" userId="e69aded81da48593" providerId="LiveId" clId="{EE4619F7-2252-48AE-ACF4-482392AE372C}" dt="2023-04-05T07:55:33.805" v="0" actId="47"/>
        <pc:sldMkLst>
          <pc:docMk/>
          <pc:sldMk cId="3436844751" sldId="2630"/>
        </pc:sldMkLst>
      </pc:sldChg>
      <pc:sldChg chg="addSp delSp modSp add del mod">
        <pc:chgData name="伊健 杜" userId="e69aded81da48593" providerId="LiveId" clId="{EE4619F7-2252-48AE-ACF4-482392AE372C}" dt="2023-04-05T11:58:36.186" v="2633"/>
        <pc:sldMkLst>
          <pc:docMk/>
          <pc:sldMk cId="3989850249" sldId="2745"/>
        </pc:sldMkLst>
        <pc:spChg chg="mod">
          <ac:chgData name="伊健 杜" userId="e69aded81da48593" providerId="LiveId" clId="{EE4619F7-2252-48AE-ACF4-482392AE372C}" dt="2023-04-05T08:00:15.126" v="40"/>
          <ac:spMkLst>
            <pc:docMk/>
            <pc:sldMk cId="3989850249" sldId="2745"/>
            <ac:spMk id="2" creationId="{10304424-DB4A-36E7-9E0D-D32A5DD0F26C}"/>
          </ac:spMkLst>
        </pc:spChg>
        <pc:spChg chg="mod">
          <ac:chgData name="伊健 杜" userId="e69aded81da48593" providerId="LiveId" clId="{EE4619F7-2252-48AE-ACF4-482392AE372C}" dt="2023-04-05T11:58:36.186" v="2633"/>
          <ac:spMkLst>
            <pc:docMk/>
            <pc:sldMk cId="3989850249" sldId="2745"/>
            <ac:spMk id="3" creationId="{A68883CB-963E-F336-7660-7F30997E9C5B}"/>
          </ac:spMkLst>
        </pc:spChg>
        <pc:picChg chg="del">
          <ac:chgData name="伊健 杜" userId="e69aded81da48593" providerId="LiveId" clId="{EE4619F7-2252-48AE-ACF4-482392AE372C}" dt="2023-04-05T07:59:46.015" v="32" actId="478"/>
          <ac:picMkLst>
            <pc:docMk/>
            <pc:sldMk cId="3989850249" sldId="2745"/>
            <ac:picMk id="7" creationId="{3DB65456-E6B1-9F7C-6F51-DCF9A0E857BF}"/>
          </ac:picMkLst>
        </pc:picChg>
        <pc:picChg chg="add mod">
          <ac:chgData name="伊健 杜" userId="e69aded81da48593" providerId="LiveId" clId="{EE4619F7-2252-48AE-ACF4-482392AE372C}" dt="2023-04-05T11:37:03.271" v="2436" actId="14100"/>
          <ac:picMkLst>
            <pc:docMk/>
            <pc:sldMk cId="3989850249" sldId="2745"/>
            <ac:picMk id="1026" creationId="{BCBF624E-0EA0-0051-5E7C-EEFDA9BFD567}"/>
          </ac:picMkLst>
        </pc:picChg>
      </pc:sldChg>
      <pc:sldChg chg="del">
        <pc:chgData name="伊健 杜" userId="e69aded81da48593" providerId="LiveId" clId="{EE4619F7-2252-48AE-ACF4-482392AE372C}" dt="2023-04-05T07:55:33.805" v="0" actId="47"/>
        <pc:sldMkLst>
          <pc:docMk/>
          <pc:sldMk cId="1736476332" sldId="2747"/>
        </pc:sldMkLst>
      </pc:sldChg>
      <pc:sldChg chg="del">
        <pc:chgData name="伊健 杜" userId="e69aded81da48593" providerId="LiveId" clId="{EE4619F7-2252-48AE-ACF4-482392AE372C}" dt="2023-04-05T07:55:33.805" v="0" actId="47"/>
        <pc:sldMkLst>
          <pc:docMk/>
          <pc:sldMk cId="3952780036" sldId="2748"/>
        </pc:sldMkLst>
      </pc:sldChg>
      <pc:sldChg chg="del">
        <pc:chgData name="伊健 杜" userId="e69aded81da48593" providerId="LiveId" clId="{EE4619F7-2252-48AE-ACF4-482392AE372C}" dt="2023-04-05T07:55:33.805" v="0" actId="47"/>
        <pc:sldMkLst>
          <pc:docMk/>
          <pc:sldMk cId="1460669236" sldId="2749"/>
        </pc:sldMkLst>
      </pc:sldChg>
      <pc:sldChg chg="del">
        <pc:chgData name="伊健 杜" userId="e69aded81da48593" providerId="LiveId" clId="{EE4619F7-2252-48AE-ACF4-482392AE372C}" dt="2023-04-05T07:55:33.805" v="0" actId="47"/>
        <pc:sldMkLst>
          <pc:docMk/>
          <pc:sldMk cId="2957301590" sldId="2750"/>
        </pc:sldMkLst>
      </pc:sldChg>
      <pc:sldChg chg="del">
        <pc:chgData name="伊健 杜" userId="e69aded81da48593" providerId="LiveId" clId="{EE4619F7-2252-48AE-ACF4-482392AE372C}" dt="2023-04-05T07:55:33.805" v="0" actId="47"/>
        <pc:sldMkLst>
          <pc:docMk/>
          <pc:sldMk cId="2827568841" sldId="2751"/>
        </pc:sldMkLst>
      </pc:sldChg>
      <pc:sldChg chg="del">
        <pc:chgData name="伊健 杜" userId="e69aded81da48593" providerId="LiveId" clId="{EE4619F7-2252-48AE-ACF4-482392AE372C}" dt="2023-04-05T07:55:33.805" v="0" actId="47"/>
        <pc:sldMkLst>
          <pc:docMk/>
          <pc:sldMk cId="2097867149" sldId="2752"/>
        </pc:sldMkLst>
      </pc:sldChg>
      <pc:sldChg chg="del">
        <pc:chgData name="伊健 杜" userId="e69aded81da48593" providerId="LiveId" clId="{EE4619F7-2252-48AE-ACF4-482392AE372C}" dt="2023-04-05T07:55:33.805" v="0" actId="47"/>
        <pc:sldMkLst>
          <pc:docMk/>
          <pc:sldMk cId="4051796908" sldId="2753"/>
        </pc:sldMkLst>
      </pc:sldChg>
      <pc:sldChg chg="del">
        <pc:chgData name="伊健 杜" userId="e69aded81da48593" providerId="LiveId" clId="{EE4619F7-2252-48AE-ACF4-482392AE372C}" dt="2023-04-05T07:55:33.805" v="0" actId="47"/>
        <pc:sldMkLst>
          <pc:docMk/>
          <pc:sldMk cId="3231996448" sldId="2754"/>
        </pc:sldMkLst>
      </pc:sldChg>
      <pc:sldChg chg="del">
        <pc:chgData name="伊健 杜" userId="e69aded81da48593" providerId="LiveId" clId="{EE4619F7-2252-48AE-ACF4-482392AE372C}" dt="2023-04-05T07:55:33.805" v="0" actId="47"/>
        <pc:sldMkLst>
          <pc:docMk/>
          <pc:sldMk cId="3466553141" sldId="2755"/>
        </pc:sldMkLst>
      </pc:sldChg>
      <pc:sldChg chg="del">
        <pc:chgData name="伊健 杜" userId="e69aded81da48593" providerId="LiveId" clId="{EE4619F7-2252-48AE-ACF4-482392AE372C}" dt="2023-04-05T07:55:33.805" v="0" actId="47"/>
        <pc:sldMkLst>
          <pc:docMk/>
          <pc:sldMk cId="3814445504" sldId="2756"/>
        </pc:sldMkLst>
      </pc:sldChg>
      <pc:sldChg chg="del">
        <pc:chgData name="伊健 杜" userId="e69aded81da48593" providerId="LiveId" clId="{EE4619F7-2252-48AE-ACF4-482392AE372C}" dt="2023-04-05T07:55:33.805" v="0" actId="47"/>
        <pc:sldMkLst>
          <pc:docMk/>
          <pc:sldMk cId="4021701345" sldId="2757"/>
        </pc:sldMkLst>
      </pc:sldChg>
      <pc:sldChg chg="del">
        <pc:chgData name="伊健 杜" userId="e69aded81da48593" providerId="LiveId" clId="{EE4619F7-2252-48AE-ACF4-482392AE372C}" dt="2023-04-05T07:55:33.805" v="0" actId="47"/>
        <pc:sldMkLst>
          <pc:docMk/>
          <pc:sldMk cId="530023887" sldId="2758"/>
        </pc:sldMkLst>
      </pc:sldChg>
      <pc:sldChg chg="del">
        <pc:chgData name="伊健 杜" userId="e69aded81da48593" providerId="LiveId" clId="{EE4619F7-2252-48AE-ACF4-482392AE372C}" dt="2023-04-05T07:55:33.805" v="0" actId="47"/>
        <pc:sldMkLst>
          <pc:docMk/>
          <pc:sldMk cId="4159537972" sldId="2759"/>
        </pc:sldMkLst>
      </pc:sldChg>
      <pc:sldChg chg="del">
        <pc:chgData name="伊健 杜" userId="e69aded81da48593" providerId="LiveId" clId="{EE4619F7-2252-48AE-ACF4-482392AE372C}" dt="2023-04-05T07:55:33.805" v="0" actId="47"/>
        <pc:sldMkLst>
          <pc:docMk/>
          <pc:sldMk cId="3615267773" sldId="2760"/>
        </pc:sldMkLst>
      </pc:sldChg>
      <pc:sldChg chg="del">
        <pc:chgData name="伊健 杜" userId="e69aded81da48593" providerId="LiveId" clId="{EE4619F7-2252-48AE-ACF4-482392AE372C}" dt="2023-04-05T07:55:33.805" v="0" actId="47"/>
        <pc:sldMkLst>
          <pc:docMk/>
          <pc:sldMk cId="1536020521" sldId="2761"/>
        </pc:sldMkLst>
      </pc:sldChg>
      <pc:sldChg chg="del">
        <pc:chgData name="伊健 杜" userId="e69aded81da48593" providerId="LiveId" clId="{EE4619F7-2252-48AE-ACF4-482392AE372C}" dt="2023-04-05T07:55:33.805" v="0" actId="47"/>
        <pc:sldMkLst>
          <pc:docMk/>
          <pc:sldMk cId="1542680669" sldId="2762"/>
        </pc:sldMkLst>
      </pc:sldChg>
      <pc:sldChg chg="del">
        <pc:chgData name="伊健 杜" userId="e69aded81da48593" providerId="LiveId" clId="{EE4619F7-2252-48AE-ACF4-482392AE372C}" dt="2023-04-05T07:55:33.805" v="0" actId="47"/>
        <pc:sldMkLst>
          <pc:docMk/>
          <pc:sldMk cId="509716443" sldId="2763"/>
        </pc:sldMkLst>
      </pc:sldChg>
      <pc:sldChg chg="del">
        <pc:chgData name="伊健 杜" userId="e69aded81da48593" providerId="LiveId" clId="{EE4619F7-2252-48AE-ACF4-482392AE372C}" dt="2023-04-05T07:55:33.805" v="0" actId="47"/>
        <pc:sldMkLst>
          <pc:docMk/>
          <pc:sldMk cId="2006660936" sldId="2764"/>
        </pc:sldMkLst>
      </pc:sldChg>
      <pc:sldChg chg="del">
        <pc:chgData name="伊健 杜" userId="e69aded81da48593" providerId="LiveId" clId="{EE4619F7-2252-48AE-ACF4-482392AE372C}" dt="2023-04-05T07:55:33.805" v="0" actId="47"/>
        <pc:sldMkLst>
          <pc:docMk/>
          <pc:sldMk cId="1970382698" sldId="2765"/>
        </pc:sldMkLst>
      </pc:sldChg>
      <pc:sldChg chg="del">
        <pc:chgData name="伊健 杜" userId="e69aded81da48593" providerId="LiveId" clId="{EE4619F7-2252-48AE-ACF4-482392AE372C}" dt="2023-04-05T07:55:33.805" v="0" actId="47"/>
        <pc:sldMkLst>
          <pc:docMk/>
          <pc:sldMk cId="2034197974" sldId="2766"/>
        </pc:sldMkLst>
      </pc:sldChg>
      <pc:sldChg chg="del">
        <pc:chgData name="伊健 杜" userId="e69aded81da48593" providerId="LiveId" clId="{EE4619F7-2252-48AE-ACF4-482392AE372C}" dt="2023-04-05T07:55:33.805" v="0" actId="47"/>
        <pc:sldMkLst>
          <pc:docMk/>
          <pc:sldMk cId="1202775103" sldId="2767"/>
        </pc:sldMkLst>
      </pc:sldChg>
      <pc:sldChg chg="del">
        <pc:chgData name="伊健 杜" userId="e69aded81da48593" providerId="LiveId" clId="{EE4619F7-2252-48AE-ACF4-482392AE372C}" dt="2023-04-05T07:55:33.805" v="0" actId="47"/>
        <pc:sldMkLst>
          <pc:docMk/>
          <pc:sldMk cId="729312652" sldId="2768"/>
        </pc:sldMkLst>
      </pc:sldChg>
      <pc:sldChg chg="del">
        <pc:chgData name="伊健 杜" userId="e69aded81da48593" providerId="LiveId" clId="{EE4619F7-2252-48AE-ACF4-482392AE372C}" dt="2023-04-05T07:55:33.805" v="0" actId="47"/>
        <pc:sldMkLst>
          <pc:docMk/>
          <pc:sldMk cId="3011528303" sldId="2769"/>
        </pc:sldMkLst>
      </pc:sldChg>
      <pc:sldChg chg="del">
        <pc:chgData name="伊健 杜" userId="e69aded81da48593" providerId="LiveId" clId="{EE4619F7-2252-48AE-ACF4-482392AE372C}" dt="2023-04-05T07:55:33.805" v="0" actId="47"/>
        <pc:sldMkLst>
          <pc:docMk/>
          <pc:sldMk cId="4258488603" sldId="2770"/>
        </pc:sldMkLst>
      </pc:sldChg>
      <pc:sldChg chg="del">
        <pc:chgData name="伊健 杜" userId="e69aded81da48593" providerId="LiveId" clId="{EE4619F7-2252-48AE-ACF4-482392AE372C}" dt="2023-04-05T07:55:33.805" v="0" actId="47"/>
        <pc:sldMkLst>
          <pc:docMk/>
          <pc:sldMk cId="135833064" sldId="2771"/>
        </pc:sldMkLst>
      </pc:sldChg>
      <pc:sldChg chg="del">
        <pc:chgData name="伊健 杜" userId="e69aded81da48593" providerId="LiveId" clId="{EE4619F7-2252-48AE-ACF4-482392AE372C}" dt="2023-04-05T07:55:33.805" v="0" actId="47"/>
        <pc:sldMkLst>
          <pc:docMk/>
          <pc:sldMk cId="3720613284" sldId="2772"/>
        </pc:sldMkLst>
      </pc:sldChg>
      <pc:sldChg chg="del">
        <pc:chgData name="伊健 杜" userId="e69aded81da48593" providerId="LiveId" clId="{EE4619F7-2252-48AE-ACF4-482392AE372C}" dt="2023-04-05T07:55:33.805" v="0" actId="47"/>
        <pc:sldMkLst>
          <pc:docMk/>
          <pc:sldMk cId="2370194961" sldId="2773"/>
        </pc:sldMkLst>
      </pc:sldChg>
      <pc:sldChg chg="del">
        <pc:chgData name="伊健 杜" userId="e69aded81da48593" providerId="LiveId" clId="{EE4619F7-2252-48AE-ACF4-482392AE372C}" dt="2023-04-05T07:55:33.805" v="0" actId="47"/>
        <pc:sldMkLst>
          <pc:docMk/>
          <pc:sldMk cId="2765979968" sldId="2774"/>
        </pc:sldMkLst>
      </pc:sldChg>
      <pc:sldChg chg="del">
        <pc:chgData name="伊健 杜" userId="e69aded81da48593" providerId="LiveId" clId="{EE4619F7-2252-48AE-ACF4-482392AE372C}" dt="2023-04-05T07:55:33.805" v="0" actId="47"/>
        <pc:sldMkLst>
          <pc:docMk/>
          <pc:sldMk cId="3332413050" sldId="2775"/>
        </pc:sldMkLst>
      </pc:sldChg>
      <pc:sldChg chg="del">
        <pc:chgData name="伊健 杜" userId="e69aded81da48593" providerId="LiveId" clId="{EE4619F7-2252-48AE-ACF4-482392AE372C}" dt="2023-04-05T07:55:33.805" v="0" actId="47"/>
        <pc:sldMkLst>
          <pc:docMk/>
          <pc:sldMk cId="2296829454" sldId="2776"/>
        </pc:sldMkLst>
      </pc:sldChg>
      <pc:sldChg chg="del">
        <pc:chgData name="伊健 杜" userId="e69aded81da48593" providerId="LiveId" clId="{EE4619F7-2252-48AE-ACF4-482392AE372C}" dt="2023-04-05T07:55:33.805" v="0" actId="47"/>
        <pc:sldMkLst>
          <pc:docMk/>
          <pc:sldMk cId="3725019750" sldId="2909"/>
        </pc:sldMkLst>
      </pc:sldChg>
      <pc:sldChg chg="del">
        <pc:chgData name="伊健 杜" userId="e69aded81da48593" providerId="LiveId" clId="{EE4619F7-2252-48AE-ACF4-482392AE372C}" dt="2023-04-05T07:55:33.805" v="0" actId="47"/>
        <pc:sldMkLst>
          <pc:docMk/>
          <pc:sldMk cId="1650253263" sldId="2910"/>
        </pc:sldMkLst>
      </pc:sldChg>
      <pc:sldChg chg="del">
        <pc:chgData name="伊健 杜" userId="e69aded81da48593" providerId="LiveId" clId="{EE4619F7-2252-48AE-ACF4-482392AE372C}" dt="2023-04-05T07:55:33.805" v="0" actId="47"/>
        <pc:sldMkLst>
          <pc:docMk/>
          <pc:sldMk cId="2412895791" sldId="2911"/>
        </pc:sldMkLst>
      </pc:sldChg>
      <pc:sldChg chg="del">
        <pc:chgData name="伊健 杜" userId="e69aded81da48593" providerId="LiveId" clId="{EE4619F7-2252-48AE-ACF4-482392AE372C}" dt="2023-04-05T07:55:33.805" v="0" actId="47"/>
        <pc:sldMkLst>
          <pc:docMk/>
          <pc:sldMk cId="382474629" sldId="2912"/>
        </pc:sldMkLst>
      </pc:sldChg>
      <pc:sldChg chg="del">
        <pc:chgData name="伊健 杜" userId="e69aded81da48593" providerId="LiveId" clId="{EE4619F7-2252-48AE-ACF4-482392AE372C}" dt="2023-04-05T07:55:33.805" v="0" actId="47"/>
        <pc:sldMkLst>
          <pc:docMk/>
          <pc:sldMk cId="2563789756" sldId="2913"/>
        </pc:sldMkLst>
      </pc:sldChg>
      <pc:sldChg chg="addSp delSp modSp mod">
        <pc:chgData name="伊健 杜" userId="e69aded81da48593" providerId="LiveId" clId="{EE4619F7-2252-48AE-ACF4-482392AE372C}" dt="2023-04-05T13:33:25.734" v="2653" actId="478"/>
        <pc:sldMkLst>
          <pc:docMk/>
          <pc:sldMk cId="796639552" sldId="2918"/>
        </pc:sldMkLst>
        <pc:spChg chg="add del mod">
          <ac:chgData name="伊健 杜" userId="e69aded81da48593" providerId="LiveId" clId="{EE4619F7-2252-48AE-ACF4-482392AE372C}" dt="2023-04-05T13:33:25.734" v="2653" actId="478"/>
          <ac:spMkLst>
            <pc:docMk/>
            <pc:sldMk cId="796639552" sldId="2918"/>
            <ac:spMk id="3" creationId="{B59F6213-1E6A-52B1-9113-46778ED0CE4A}"/>
          </ac:spMkLst>
        </pc:spChg>
        <pc:spChg chg="mod">
          <ac:chgData name="伊健 杜" userId="e69aded81da48593" providerId="LiveId" clId="{EE4619F7-2252-48AE-ACF4-482392AE372C}" dt="2023-04-05T13:33:22.084" v="2652" actId="1076"/>
          <ac:spMkLst>
            <pc:docMk/>
            <pc:sldMk cId="796639552" sldId="2918"/>
            <ac:spMk id="5" creationId="{3FB316CA-370C-D9FC-85F9-D2A8F1BD8E4C}"/>
          </ac:spMkLst>
        </pc:spChg>
      </pc:sldChg>
      <pc:sldChg chg="modSp mod">
        <pc:chgData name="伊健 杜" userId="e69aded81da48593" providerId="LiveId" clId="{EE4619F7-2252-48AE-ACF4-482392AE372C}" dt="2023-04-05T11:11:34.586" v="1624" actId="20577"/>
        <pc:sldMkLst>
          <pc:docMk/>
          <pc:sldMk cId="3500666780" sldId="2919"/>
        </pc:sldMkLst>
        <pc:spChg chg="mod">
          <ac:chgData name="伊健 杜" userId="e69aded81da48593" providerId="LiveId" clId="{EE4619F7-2252-48AE-ACF4-482392AE372C}" dt="2023-04-05T11:11:34.586" v="1624" actId="20577"/>
          <ac:spMkLst>
            <pc:docMk/>
            <pc:sldMk cId="3500666780" sldId="2919"/>
            <ac:spMk id="6" creationId="{7F4C96D5-3DDF-C33A-F77C-F1DBB7908E54}"/>
          </ac:spMkLst>
        </pc:spChg>
      </pc:sldChg>
      <pc:sldChg chg="addSp delSp modSp new mod">
        <pc:chgData name="伊健 杜" userId="e69aded81da48593" providerId="LiveId" clId="{EE4619F7-2252-48AE-ACF4-482392AE372C}" dt="2023-04-05T07:56:23.314" v="7" actId="1076"/>
        <pc:sldMkLst>
          <pc:docMk/>
          <pc:sldMk cId="1807357662" sldId="2920"/>
        </pc:sldMkLst>
        <pc:spChg chg="del">
          <ac:chgData name="伊健 杜" userId="e69aded81da48593" providerId="LiveId" clId="{EE4619F7-2252-48AE-ACF4-482392AE372C}" dt="2023-04-05T07:55:39.036" v="2" actId="478"/>
          <ac:spMkLst>
            <pc:docMk/>
            <pc:sldMk cId="1807357662" sldId="2920"/>
            <ac:spMk id="2" creationId="{751A9683-BD07-26BE-0895-3A15D7634C1B}"/>
          </ac:spMkLst>
        </pc:spChg>
        <pc:spChg chg="del">
          <ac:chgData name="伊健 杜" userId="e69aded81da48593" providerId="LiveId" clId="{EE4619F7-2252-48AE-ACF4-482392AE372C}" dt="2023-04-05T07:55:39.036" v="2" actId="478"/>
          <ac:spMkLst>
            <pc:docMk/>
            <pc:sldMk cId="1807357662" sldId="2920"/>
            <ac:spMk id="3" creationId="{F99EC0FE-D926-2322-3782-4549B96D9D95}"/>
          </ac:spMkLst>
        </pc:spChg>
        <pc:picChg chg="add mod">
          <ac:chgData name="伊健 杜" userId="e69aded81da48593" providerId="LiveId" clId="{EE4619F7-2252-48AE-ACF4-482392AE372C}" dt="2023-04-05T07:56:23.314" v="7" actId="1076"/>
          <ac:picMkLst>
            <pc:docMk/>
            <pc:sldMk cId="1807357662" sldId="2920"/>
            <ac:picMk id="4" creationId="{15C0CBD3-71CE-574D-3465-E3A6BFF43D36}"/>
          </ac:picMkLst>
        </pc:picChg>
      </pc:sldChg>
      <pc:sldChg chg="addSp modSp add">
        <pc:chgData name="伊健 杜" userId="e69aded81da48593" providerId="LiveId" clId="{EE4619F7-2252-48AE-ACF4-482392AE372C}" dt="2023-04-05T07:57:09.033" v="9" actId="1076"/>
        <pc:sldMkLst>
          <pc:docMk/>
          <pc:sldMk cId="2396056849" sldId="2921"/>
        </pc:sldMkLst>
        <pc:picChg chg="add mod">
          <ac:chgData name="伊健 杜" userId="e69aded81da48593" providerId="LiveId" clId="{EE4619F7-2252-48AE-ACF4-482392AE372C}" dt="2023-04-05T07:57:09.033" v="9" actId="1076"/>
          <ac:picMkLst>
            <pc:docMk/>
            <pc:sldMk cId="2396056849" sldId="2921"/>
            <ac:picMk id="2" creationId="{B6367909-DB96-BD36-45C2-EBBE7DDBAD23}"/>
          </ac:picMkLst>
        </pc:picChg>
      </pc:sldChg>
      <pc:sldChg chg="addSp modSp add">
        <pc:chgData name="伊健 杜" userId="e69aded81da48593" providerId="LiveId" clId="{EE4619F7-2252-48AE-ACF4-482392AE372C}" dt="2023-04-05T07:57:34.131" v="12" actId="1076"/>
        <pc:sldMkLst>
          <pc:docMk/>
          <pc:sldMk cId="1500809612" sldId="2922"/>
        </pc:sldMkLst>
        <pc:picChg chg="add mod">
          <ac:chgData name="伊健 杜" userId="e69aded81da48593" providerId="LiveId" clId="{EE4619F7-2252-48AE-ACF4-482392AE372C}" dt="2023-04-05T07:57:34.131" v="12" actId="1076"/>
          <ac:picMkLst>
            <pc:docMk/>
            <pc:sldMk cId="1500809612" sldId="2922"/>
            <ac:picMk id="2" creationId="{22FA3AFD-DF2D-7C26-688A-5E5649741420}"/>
          </ac:picMkLst>
        </pc:picChg>
      </pc:sldChg>
      <pc:sldChg chg="addSp modSp add">
        <pc:chgData name="伊健 杜" userId="e69aded81da48593" providerId="LiveId" clId="{EE4619F7-2252-48AE-ACF4-482392AE372C}" dt="2023-04-05T07:57:48.178" v="14" actId="1076"/>
        <pc:sldMkLst>
          <pc:docMk/>
          <pc:sldMk cId="2292649923" sldId="2923"/>
        </pc:sldMkLst>
        <pc:picChg chg="add mod">
          <ac:chgData name="伊健 杜" userId="e69aded81da48593" providerId="LiveId" clId="{EE4619F7-2252-48AE-ACF4-482392AE372C}" dt="2023-04-05T07:57:48.178" v="14" actId="1076"/>
          <ac:picMkLst>
            <pc:docMk/>
            <pc:sldMk cId="2292649923" sldId="2923"/>
            <ac:picMk id="2" creationId="{53BB808E-8922-6264-249C-B80A1D4072A9}"/>
          </ac:picMkLst>
        </pc:picChg>
      </pc:sldChg>
      <pc:sldChg chg="addSp delSp modSp new mod">
        <pc:chgData name="伊健 杜" userId="e69aded81da48593" providerId="LiveId" clId="{EE4619F7-2252-48AE-ACF4-482392AE372C}" dt="2023-04-05T07:58:17.337" v="19" actId="1076"/>
        <pc:sldMkLst>
          <pc:docMk/>
          <pc:sldMk cId="1629031634" sldId="2924"/>
        </pc:sldMkLst>
        <pc:spChg chg="del">
          <ac:chgData name="伊健 杜" userId="e69aded81da48593" providerId="LiveId" clId="{EE4619F7-2252-48AE-ACF4-482392AE372C}" dt="2023-04-05T07:58:11.993" v="16" actId="478"/>
          <ac:spMkLst>
            <pc:docMk/>
            <pc:sldMk cId="1629031634" sldId="2924"/>
            <ac:spMk id="2" creationId="{343872C8-17DF-8AA8-2C2D-E8CBC9AB520B}"/>
          </ac:spMkLst>
        </pc:spChg>
        <pc:spChg chg="del">
          <ac:chgData name="伊健 杜" userId="e69aded81da48593" providerId="LiveId" clId="{EE4619F7-2252-48AE-ACF4-482392AE372C}" dt="2023-04-05T07:58:11.993" v="16" actId="478"/>
          <ac:spMkLst>
            <pc:docMk/>
            <pc:sldMk cId="1629031634" sldId="2924"/>
            <ac:spMk id="3" creationId="{C03DB14F-0BB0-20D9-5CA7-7B20F13A3E48}"/>
          </ac:spMkLst>
        </pc:spChg>
        <pc:picChg chg="add mod">
          <ac:chgData name="伊健 杜" userId="e69aded81da48593" providerId="LiveId" clId="{EE4619F7-2252-48AE-ACF4-482392AE372C}" dt="2023-04-05T07:58:17.337" v="19" actId="1076"/>
          <ac:picMkLst>
            <pc:docMk/>
            <pc:sldMk cId="1629031634" sldId="2924"/>
            <ac:picMk id="4" creationId="{B069BEA3-6851-D2D5-8AF8-517656228479}"/>
          </ac:picMkLst>
        </pc:picChg>
      </pc:sldChg>
      <pc:sldChg chg="addSp delSp modSp add ord">
        <pc:chgData name="伊健 杜" userId="e69aded81da48593" providerId="LiveId" clId="{EE4619F7-2252-48AE-ACF4-482392AE372C}" dt="2023-04-05T07:58:57.533" v="26"/>
        <pc:sldMkLst>
          <pc:docMk/>
          <pc:sldMk cId="2586487508" sldId="2925"/>
        </pc:sldMkLst>
        <pc:picChg chg="add mod">
          <ac:chgData name="伊健 杜" userId="e69aded81da48593" providerId="LiveId" clId="{EE4619F7-2252-48AE-ACF4-482392AE372C}" dt="2023-04-05T07:58:56.411" v="24" actId="1076"/>
          <ac:picMkLst>
            <pc:docMk/>
            <pc:sldMk cId="2586487508" sldId="2925"/>
            <ac:picMk id="2" creationId="{C4B4EDA4-81AE-9A53-E5D5-7DF69034C2A9}"/>
          </ac:picMkLst>
        </pc:picChg>
        <pc:picChg chg="del">
          <ac:chgData name="伊健 杜" userId="e69aded81da48593" providerId="LiveId" clId="{EE4619F7-2252-48AE-ACF4-482392AE372C}" dt="2023-04-05T07:58:19.909" v="21" actId="478"/>
          <ac:picMkLst>
            <pc:docMk/>
            <pc:sldMk cId="2586487508" sldId="2925"/>
            <ac:picMk id="4" creationId="{B069BEA3-6851-D2D5-8AF8-517656228479}"/>
          </ac:picMkLst>
        </pc:picChg>
      </pc:sldChg>
      <pc:sldChg chg="addSp delSp modSp new mod">
        <pc:chgData name="伊健 杜" userId="e69aded81da48593" providerId="LiveId" clId="{EE4619F7-2252-48AE-ACF4-482392AE372C}" dt="2023-04-05T07:59:31.255" v="30" actId="1076"/>
        <pc:sldMkLst>
          <pc:docMk/>
          <pc:sldMk cId="1807341194" sldId="2926"/>
        </pc:sldMkLst>
        <pc:spChg chg="del">
          <ac:chgData name="伊健 杜" userId="e69aded81da48593" providerId="LiveId" clId="{EE4619F7-2252-48AE-ACF4-482392AE372C}" dt="2023-04-05T07:59:28.626" v="28" actId="478"/>
          <ac:spMkLst>
            <pc:docMk/>
            <pc:sldMk cId="1807341194" sldId="2926"/>
            <ac:spMk id="2" creationId="{E7F2AA76-7C50-686D-1330-2306AB0BB7BC}"/>
          </ac:spMkLst>
        </pc:spChg>
        <pc:spChg chg="del">
          <ac:chgData name="伊健 杜" userId="e69aded81da48593" providerId="LiveId" clId="{EE4619F7-2252-48AE-ACF4-482392AE372C}" dt="2023-04-05T07:59:28.626" v="28" actId="478"/>
          <ac:spMkLst>
            <pc:docMk/>
            <pc:sldMk cId="1807341194" sldId="2926"/>
            <ac:spMk id="3" creationId="{79F06613-D32D-525B-65C1-BC32C63370E0}"/>
          </ac:spMkLst>
        </pc:spChg>
        <pc:picChg chg="add mod">
          <ac:chgData name="伊健 杜" userId="e69aded81da48593" providerId="LiveId" clId="{EE4619F7-2252-48AE-ACF4-482392AE372C}" dt="2023-04-05T07:59:31.255" v="30" actId="1076"/>
          <ac:picMkLst>
            <pc:docMk/>
            <pc:sldMk cId="1807341194" sldId="2926"/>
            <ac:picMk id="4" creationId="{6439B3F6-6FE5-FE35-15FD-5FDC35252870}"/>
          </ac:picMkLst>
        </pc:picChg>
        <pc:picChg chg="add mod">
          <ac:chgData name="伊健 杜" userId="e69aded81da48593" providerId="LiveId" clId="{EE4619F7-2252-48AE-ACF4-482392AE372C}" dt="2023-04-05T07:59:31.255" v="30" actId="1076"/>
          <ac:picMkLst>
            <pc:docMk/>
            <pc:sldMk cId="1807341194" sldId="2926"/>
            <ac:picMk id="5" creationId="{B2789EBC-7E27-58BA-DBF9-FF52B836964B}"/>
          </ac:picMkLst>
        </pc:picChg>
        <pc:picChg chg="add mod">
          <ac:chgData name="伊健 杜" userId="e69aded81da48593" providerId="LiveId" clId="{EE4619F7-2252-48AE-ACF4-482392AE372C}" dt="2023-04-05T07:59:31.255" v="30" actId="1076"/>
          <ac:picMkLst>
            <pc:docMk/>
            <pc:sldMk cId="1807341194" sldId="2926"/>
            <ac:picMk id="6" creationId="{2FD7F647-590D-9E57-9CAF-34EF33DDEE1D}"/>
          </ac:picMkLst>
        </pc:picChg>
      </pc:sldChg>
      <pc:sldChg chg="addSp modSp add mod">
        <pc:chgData name="伊健 杜" userId="e69aded81da48593" providerId="LiveId" clId="{EE4619F7-2252-48AE-ACF4-482392AE372C}" dt="2023-04-05T11:58:36.186" v="2633"/>
        <pc:sldMkLst>
          <pc:docMk/>
          <pc:sldMk cId="1108335688" sldId="2927"/>
        </pc:sldMkLst>
        <pc:spChg chg="mod">
          <ac:chgData name="伊健 杜" userId="e69aded81da48593" providerId="LiveId" clId="{EE4619F7-2252-48AE-ACF4-482392AE372C}" dt="2023-04-05T11:58:36.186" v="2633"/>
          <ac:spMkLst>
            <pc:docMk/>
            <pc:sldMk cId="1108335688" sldId="2927"/>
            <ac:spMk id="3" creationId="{A68883CB-963E-F336-7660-7F30997E9C5B}"/>
          </ac:spMkLst>
        </pc:spChg>
        <pc:picChg chg="add mod">
          <ac:chgData name="伊健 杜" userId="e69aded81da48593" providerId="LiveId" clId="{EE4619F7-2252-48AE-ACF4-482392AE372C}" dt="2023-04-05T11:37:38.297" v="2441" actId="1076"/>
          <ac:picMkLst>
            <pc:docMk/>
            <pc:sldMk cId="1108335688" sldId="2927"/>
            <ac:picMk id="2050" creationId="{B83A76FB-46A0-5609-BA3B-A467B63D3A4F}"/>
          </ac:picMkLst>
        </pc:picChg>
      </pc:sldChg>
      <pc:sldChg chg="delSp modSp add mod">
        <pc:chgData name="伊健 杜" userId="e69aded81da48593" providerId="LiveId" clId="{EE4619F7-2252-48AE-ACF4-482392AE372C}" dt="2023-04-05T11:58:36.186" v="2633"/>
        <pc:sldMkLst>
          <pc:docMk/>
          <pc:sldMk cId="2880473688" sldId="2928"/>
        </pc:sldMkLst>
        <pc:spChg chg="del">
          <ac:chgData name="伊健 杜" userId="e69aded81da48593" providerId="LiveId" clId="{EE4619F7-2252-48AE-ACF4-482392AE372C}" dt="2023-04-05T10:10:00.470" v="237" actId="478"/>
          <ac:spMkLst>
            <pc:docMk/>
            <pc:sldMk cId="2880473688" sldId="2928"/>
            <ac:spMk id="2" creationId="{35140639-6D37-EB34-40FE-B85EA90883B9}"/>
          </ac:spMkLst>
        </pc:spChg>
        <pc:spChg chg="mod">
          <ac:chgData name="伊健 杜" userId="e69aded81da48593" providerId="LiveId" clId="{EE4619F7-2252-48AE-ACF4-482392AE372C}" dt="2023-04-05T11:58:36.186" v="2633"/>
          <ac:spMkLst>
            <pc:docMk/>
            <pc:sldMk cId="2880473688" sldId="2928"/>
            <ac:spMk id="5" creationId="{3FB316CA-370C-D9FC-85F9-D2A8F1BD8E4C}"/>
          </ac:spMkLst>
        </pc:spChg>
      </pc:sldChg>
      <pc:sldChg chg="delSp modSp add mod">
        <pc:chgData name="伊健 杜" userId="e69aded81da48593" providerId="LiveId" clId="{EE4619F7-2252-48AE-ACF4-482392AE372C}" dt="2023-04-05T10:15:52.826" v="297" actId="1076"/>
        <pc:sldMkLst>
          <pc:docMk/>
          <pc:sldMk cId="2071890930" sldId="2929"/>
        </pc:sldMkLst>
        <pc:spChg chg="mod">
          <ac:chgData name="伊健 杜" userId="e69aded81da48593" providerId="LiveId" clId="{EE4619F7-2252-48AE-ACF4-482392AE372C}" dt="2023-04-05T10:15:52.826" v="297" actId="1076"/>
          <ac:spMkLst>
            <pc:docMk/>
            <pc:sldMk cId="2071890930" sldId="2929"/>
            <ac:spMk id="6" creationId="{7F4C96D5-3DDF-C33A-F77C-F1DBB7908E54}"/>
          </ac:spMkLst>
        </pc:spChg>
        <pc:picChg chg="del">
          <ac:chgData name="伊健 杜" userId="e69aded81da48593" providerId="LiveId" clId="{EE4619F7-2252-48AE-ACF4-482392AE372C}" dt="2023-04-05T10:15:43.093" v="291" actId="478"/>
          <ac:picMkLst>
            <pc:docMk/>
            <pc:sldMk cId="2071890930" sldId="2929"/>
            <ac:picMk id="8" creationId="{323499A9-AF7E-5794-4F0A-C78FA44E15D0}"/>
          </ac:picMkLst>
        </pc:picChg>
      </pc:sldChg>
      <pc:sldChg chg="modSp add mod">
        <pc:chgData name="伊健 杜" userId="e69aded81da48593" providerId="LiveId" clId="{EE4619F7-2252-48AE-ACF4-482392AE372C}" dt="2023-04-05T11:58:36.186" v="2633"/>
        <pc:sldMkLst>
          <pc:docMk/>
          <pc:sldMk cId="1875847996" sldId="2930"/>
        </pc:sldMkLst>
        <pc:spChg chg="mod">
          <ac:chgData name="伊健 杜" userId="e69aded81da48593" providerId="LiveId" clId="{EE4619F7-2252-48AE-ACF4-482392AE372C}" dt="2023-04-05T11:58:36.186" v="2633"/>
          <ac:spMkLst>
            <pc:docMk/>
            <pc:sldMk cId="1875847996" sldId="2930"/>
            <ac:spMk id="5" creationId="{3FB316CA-370C-D9FC-85F9-D2A8F1BD8E4C}"/>
          </ac:spMkLst>
        </pc:spChg>
      </pc:sldChg>
      <pc:sldChg chg="addSp modSp add mod">
        <pc:chgData name="伊健 杜" userId="e69aded81da48593" providerId="LiveId" clId="{EE4619F7-2252-48AE-ACF4-482392AE372C}" dt="2023-04-05T11:58:36.186" v="2633"/>
        <pc:sldMkLst>
          <pc:docMk/>
          <pc:sldMk cId="1391305812" sldId="2931"/>
        </pc:sldMkLst>
        <pc:spChg chg="mod">
          <ac:chgData name="伊健 杜" userId="e69aded81da48593" providerId="LiveId" clId="{EE4619F7-2252-48AE-ACF4-482392AE372C}" dt="2023-04-05T11:58:36.186" v="2633"/>
          <ac:spMkLst>
            <pc:docMk/>
            <pc:sldMk cId="1391305812" sldId="2931"/>
            <ac:spMk id="2" creationId="{10304424-DB4A-36E7-9E0D-D32A5DD0F26C}"/>
          </ac:spMkLst>
        </pc:spChg>
        <pc:spChg chg="mod">
          <ac:chgData name="伊健 杜" userId="e69aded81da48593" providerId="LiveId" clId="{EE4619F7-2252-48AE-ACF4-482392AE372C}" dt="2023-04-05T11:58:36.186" v="2633"/>
          <ac:spMkLst>
            <pc:docMk/>
            <pc:sldMk cId="1391305812" sldId="2931"/>
            <ac:spMk id="3" creationId="{A68883CB-963E-F336-7660-7F30997E9C5B}"/>
          </ac:spMkLst>
        </pc:spChg>
        <pc:picChg chg="add mod">
          <ac:chgData name="伊健 杜" userId="e69aded81da48593" providerId="LiveId" clId="{EE4619F7-2252-48AE-ACF4-482392AE372C}" dt="2023-04-05T11:38:29.424" v="2445" actId="1076"/>
          <ac:picMkLst>
            <pc:docMk/>
            <pc:sldMk cId="1391305812" sldId="2931"/>
            <ac:picMk id="3074" creationId="{A7163F1B-13D3-64BE-3ADD-669F5A2D9F04}"/>
          </ac:picMkLst>
        </pc:picChg>
      </pc:sldChg>
      <pc:sldChg chg="addSp modSp add mod">
        <pc:chgData name="伊健 杜" userId="e69aded81da48593" providerId="LiveId" clId="{EE4619F7-2252-48AE-ACF4-482392AE372C}" dt="2023-04-05T11:58:36.186" v="2633"/>
        <pc:sldMkLst>
          <pc:docMk/>
          <pc:sldMk cId="2197431242" sldId="2932"/>
        </pc:sldMkLst>
        <pc:spChg chg="mod">
          <ac:chgData name="伊健 杜" userId="e69aded81da48593" providerId="LiveId" clId="{EE4619F7-2252-48AE-ACF4-482392AE372C}" dt="2023-04-05T11:58:36.186" v="2633"/>
          <ac:spMkLst>
            <pc:docMk/>
            <pc:sldMk cId="2197431242" sldId="2932"/>
            <ac:spMk id="2" creationId="{10304424-DB4A-36E7-9E0D-D32A5DD0F26C}"/>
          </ac:spMkLst>
        </pc:spChg>
        <pc:spChg chg="mod">
          <ac:chgData name="伊健 杜" userId="e69aded81da48593" providerId="LiveId" clId="{EE4619F7-2252-48AE-ACF4-482392AE372C}" dt="2023-04-05T11:58:36.186" v="2633"/>
          <ac:spMkLst>
            <pc:docMk/>
            <pc:sldMk cId="2197431242" sldId="2932"/>
            <ac:spMk id="3" creationId="{A68883CB-963E-F336-7660-7F30997E9C5B}"/>
          </ac:spMkLst>
        </pc:spChg>
        <pc:picChg chg="add mod">
          <ac:chgData name="伊健 杜" userId="e69aded81da48593" providerId="LiveId" clId="{EE4619F7-2252-48AE-ACF4-482392AE372C}" dt="2023-04-05T11:38:38.185" v="2447" actId="1076"/>
          <ac:picMkLst>
            <pc:docMk/>
            <pc:sldMk cId="2197431242" sldId="2932"/>
            <ac:picMk id="4098" creationId="{111CB5C2-BC45-A6C6-CAED-BD3C1CFDAD53}"/>
          </ac:picMkLst>
        </pc:picChg>
      </pc:sldChg>
      <pc:sldChg chg="modSp add mod">
        <pc:chgData name="伊健 杜" userId="e69aded81da48593" providerId="LiveId" clId="{EE4619F7-2252-48AE-ACF4-482392AE372C}" dt="2023-04-05T11:58:36.186" v="2633"/>
        <pc:sldMkLst>
          <pc:docMk/>
          <pc:sldMk cId="3364005100" sldId="2933"/>
        </pc:sldMkLst>
        <pc:spChg chg="mod">
          <ac:chgData name="伊健 杜" userId="e69aded81da48593" providerId="LiveId" clId="{EE4619F7-2252-48AE-ACF4-482392AE372C}" dt="2023-04-05T11:58:36.186" v="2633"/>
          <ac:spMkLst>
            <pc:docMk/>
            <pc:sldMk cId="3364005100" sldId="2933"/>
            <ac:spMk id="5" creationId="{3FB316CA-370C-D9FC-85F9-D2A8F1BD8E4C}"/>
          </ac:spMkLst>
        </pc:spChg>
      </pc:sldChg>
      <pc:sldChg chg="modSp add mod">
        <pc:chgData name="伊健 杜" userId="e69aded81da48593" providerId="LiveId" clId="{EE4619F7-2252-48AE-ACF4-482392AE372C}" dt="2023-04-05T11:58:36.186" v="2633"/>
        <pc:sldMkLst>
          <pc:docMk/>
          <pc:sldMk cId="4157606034" sldId="2934"/>
        </pc:sldMkLst>
        <pc:spChg chg="mod">
          <ac:chgData name="伊健 杜" userId="e69aded81da48593" providerId="LiveId" clId="{EE4619F7-2252-48AE-ACF4-482392AE372C}" dt="2023-04-05T11:58:36.186" v="2633"/>
          <ac:spMkLst>
            <pc:docMk/>
            <pc:sldMk cId="4157606034" sldId="2934"/>
            <ac:spMk id="5" creationId="{3FB316CA-370C-D9FC-85F9-D2A8F1BD8E4C}"/>
          </ac:spMkLst>
        </pc:spChg>
      </pc:sldChg>
      <pc:sldChg chg="addSp delSp modSp add mod">
        <pc:chgData name="伊健 杜" userId="e69aded81da48593" providerId="LiveId" clId="{EE4619F7-2252-48AE-ACF4-482392AE372C}" dt="2023-04-05T11:58:36.186" v="2633"/>
        <pc:sldMkLst>
          <pc:docMk/>
          <pc:sldMk cId="3171395248" sldId="2935"/>
        </pc:sldMkLst>
        <pc:spChg chg="mod">
          <ac:chgData name="伊健 杜" userId="e69aded81da48593" providerId="LiveId" clId="{EE4619F7-2252-48AE-ACF4-482392AE372C}" dt="2023-04-05T11:58:36.186" v="2633"/>
          <ac:spMkLst>
            <pc:docMk/>
            <pc:sldMk cId="3171395248" sldId="2935"/>
            <ac:spMk id="2" creationId="{10304424-DB4A-36E7-9E0D-D32A5DD0F26C}"/>
          </ac:spMkLst>
        </pc:spChg>
        <pc:spChg chg="mod">
          <ac:chgData name="伊健 杜" userId="e69aded81da48593" providerId="LiveId" clId="{EE4619F7-2252-48AE-ACF4-482392AE372C}" dt="2023-04-05T11:58:36.186" v="2633"/>
          <ac:spMkLst>
            <pc:docMk/>
            <pc:sldMk cId="3171395248" sldId="2935"/>
            <ac:spMk id="3" creationId="{A68883CB-963E-F336-7660-7F30997E9C5B}"/>
          </ac:spMkLst>
        </pc:spChg>
        <pc:picChg chg="add del">
          <ac:chgData name="伊健 杜" userId="e69aded81da48593" providerId="LiveId" clId="{EE4619F7-2252-48AE-ACF4-482392AE372C}" dt="2023-04-05T11:39:01.653" v="2449" actId="478"/>
          <ac:picMkLst>
            <pc:docMk/>
            <pc:sldMk cId="3171395248" sldId="2935"/>
            <ac:picMk id="5122" creationId="{9A9F3822-2620-B31F-D164-021505AE5176}"/>
          </ac:picMkLst>
        </pc:picChg>
        <pc:picChg chg="add mod">
          <ac:chgData name="伊健 杜" userId="e69aded81da48593" providerId="LiveId" clId="{EE4619F7-2252-48AE-ACF4-482392AE372C}" dt="2023-04-05T11:39:12.353" v="2453" actId="1076"/>
          <ac:picMkLst>
            <pc:docMk/>
            <pc:sldMk cId="3171395248" sldId="2935"/>
            <ac:picMk id="5124" creationId="{E2D26196-F4CA-4088-CFC7-F6ED67517ED7}"/>
          </ac:picMkLst>
        </pc:picChg>
      </pc:sldChg>
      <pc:sldChg chg="addSp modSp add mod">
        <pc:chgData name="伊健 杜" userId="e69aded81da48593" providerId="LiveId" clId="{EE4619F7-2252-48AE-ACF4-482392AE372C}" dt="2023-04-05T11:58:36.186" v="2633"/>
        <pc:sldMkLst>
          <pc:docMk/>
          <pc:sldMk cId="131811580" sldId="2936"/>
        </pc:sldMkLst>
        <pc:spChg chg="mod">
          <ac:chgData name="伊健 杜" userId="e69aded81da48593" providerId="LiveId" clId="{EE4619F7-2252-48AE-ACF4-482392AE372C}" dt="2023-04-05T11:58:36.186" v="2633"/>
          <ac:spMkLst>
            <pc:docMk/>
            <pc:sldMk cId="131811580" sldId="2936"/>
            <ac:spMk id="2" creationId="{10304424-DB4A-36E7-9E0D-D32A5DD0F26C}"/>
          </ac:spMkLst>
        </pc:spChg>
        <pc:spChg chg="mod">
          <ac:chgData name="伊健 杜" userId="e69aded81da48593" providerId="LiveId" clId="{EE4619F7-2252-48AE-ACF4-482392AE372C}" dt="2023-04-05T11:58:36.186" v="2633"/>
          <ac:spMkLst>
            <pc:docMk/>
            <pc:sldMk cId="131811580" sldId="2936"/>
            <ac:spMk id="3" creationId="{A68883CB-963E-F336-7660-7F30997E9C5B}"/>
          </ac:spMkLst>
        </pc:spChg>
        <pc:picChg chg="add mod">
          <ac:chgData name="伊健 杜" userId="e69aded81da48593" providerId="LiveId" clId="{EE4619F7-2252-48AE-ACF4-482392AE372C}" dt="2023-04-05T11:39:35.149" v="2456" actId="1076"/>
          <ac:picMkLst>
            <pc:docMk/>
            <pc:sldMk cId="131811580" sldId="2936"/>
            <ac:picMk id="6146" creationId="{17446FC1-8DAC-1A58-6105-7FBF08523AA5}"/>
          </ac:picMkLst>
        </pc:picChg>
      </pc:sldChg>
      <pc:sldChg chg="modSp add mod">
        <pc:chgData name="伊健 杜" userId="e69aded81da48593" providerId="LiveId" clId="{EE4619F7-2252-48AE-ACF4-482392AE372C}" dt="2023-04-05T11:58:36.186" v="2633"/>
        <pc:sldMkLst>
          <pc:docMk/>
          <pc:sldMk cId="323079608" sldId="2937"/>
        </pc:sldMkLst>
        <pc:spChg chg="mod">
          <ac:chgData name="伊健 杜" userId="e69aded81da48593" providerId="LiveId" clId="{EE4619F7-2252-48AE-ACF4-482392AE372C}" dt="2023-04-05T11:58:36.186" v="2633"/>
          <ac:spMkLst>
            <pc:docMk/>
            <pc:sldMk cId="323079608" sldId="2937"/>
            <ac:spMk id="5" creationId="{3FB316CA-370C-D9FC-85F9-D2A8F1BD8E4C}"/>
          </ac:spMkLst>
        </pc:spChg>
      </pc:sldChg>
      <pc:sldChg chg="addSp modSp add mod">
        <pc:chgData name="伊健 杜" userId="e69aded81da48593" providerId="LiveId" clId="{EE4619F7-2252-48AE-ACF4-482392AE372C}" dt="2023-04-05T11:58:36.186" v="2633"/>
        <pc:sldMkLst>
          <pc:docMk/>
          <pc:sldMk cId="311788517" sldId="2938"/>
        </pc:sldMkLst>
        <pc:spChg chg="mod">
          <ac:chgData name="伊健 杜" userId="e69aded81da48593" providerId="LiveId" clId="{EE4619F7-2252-48AE-ACF4-482392AE372C}" dt="2023-04-05T10:41:22.664" v="1079"/>
          <ac:spMkLst>
            <pc:docMk/>
            <pc:sldMk cId="311788517" sldId="2938"/>
            <ac:spMk id="2" creationId="{10304424-DB4A-36E7-9E0D-D32A5DD0F26C}"/>
          </ac:spMkLst>
        </pc:spChg>
        <pc:spChg chg="mod">
          <ac:chgData name="伊健 杜" userId="e69aded81da48593" providerId="LiveId" clId="{EE4619F7-2252-48AE-ACF4-482392AE372C}" dt="2023-04-05T11:58:36.186" v="2633"/>
          <ac:spMkLst>
            <pc:docMk/>
            <pc:sldMk cId="311788517" sldId="2938"/>
            <ac:spMk id="3" creationId="{A68883CB-963E-F336-7660-7F30997E9C5B}"/>
          </ac:spMkLst>
        </pc:spChg>
        <pc:picChg chg="add mod">
          <ac:chgData name="伊健 杜" userId="e69aded81da48593" providerId="LiveId" clId="{EE4619F7-2252-48AE-ACF4-482392AE372C}" dt="2023-04-05T11:39:57.593" v="2459" actId="1076"/>
          <ac:picMkLst>
            <pc:docMk/>
            <pc:sldMk cId="311788517" sldId="2938"/>
            <ac:picMk id="7170" creationId="{779350DC-1008-22DB-CAB6-9084B0C6F8DE}"/>
          </ac:picMkLst>
        </pc:picChg>
      </pc:sldChg>
      <pc:sldChg chg="addSp modSp add mod">
        <pc:chgData name="伊健 杜" userId="e69aded81da48593" providerId="LiveId" clId="{EE4619F7-2252-48AE-ACF4-482392AE372C}" dt="2023-04-05T11:58:36.186" v="2633"/>
        <pc:sldMkLst>
          <pc:docMk/>
          <pc:sldMk cId="773127246" sldId="2939"/>
        </pc:sldMkLst>
        <pc:spChg chg="mod">
          <ac:chgData name="伊健 杜" userId="e69aded81da48593" providerId="LiveId" clId="{EE4619F7-2252-48AE-ACF4-482392AE372C}" dt="2023-04-05T11:58:36.186" v="2633"/>
          <ac:spMkLst>
            <pc:docMk/>
            <pc:sldMk cId="773127246" sldId="2939"/>
            <ac:spMk id="3" creationId="{A68883CB-963E-F336-7660-7F30997E9C5B}"/>
          </ac:spMkLst>
        </pc:spChg>
        <pc:picChg chg="add mod">
          <ac:chgData name="伊健 杜" userId="e69aded81da48593" providerId="LiveId" clId="{EE4619F7-2252-48AE-ACF4-482392AE372C}" dt="2023-04-05T11:40:21.083" v="2482" actId="1076"/>
          <ac:picMkLst>
            <pc:docMk/>
            <pc:sldMk cId="773127246" sldId="2939"/>
            <ac:picMk id="8194" creationId="{186BCDF5-DAA0-EC1C-2115-21857778532B}"/>
          </ac:picMkLst>
        </pc:picChg>
      </pc:sldChg>
      <pc:sldChg chg="modSp add mod">
        <pc:chgData name="伊健 杜" userId="e69aded81da48593" providerId="LiveId" clId="{EE4619F7-2252-48AE-ACF4-482392AE372C}" dt="2023-04-05T11:58:36.186" v="2633"/>
        <pc:sldMkLst>
          <pc:docMk/>
          <pc:sldMk cId="1185679573" sldId="2940"/>
        </pc:sldMkLst>
        <pc:spChg chg="mod">
          <ac:chgData name="伊健 杜" userId="e69aded81da48593" providerId="LiveId" clId="{EE4619F7-2252-48AE-ACF4-482392AE372C}" dt="2023-04-05T11:58:36.186" v="2633"/>
          <ac:spMkLst>
            <pc:docMk/>
            <pc:sldMk cId="1185679573" sldId="2940"/>
            <ac:spMk id="5" creationId="{3FB316CA-370C-D9FC-85F9-D2A8F1BD8E4C}"/>
          </ac:spMkLst>
        </pc:spChg>
      </pc:sldChg>
      <pc:sldChg chg="modSp add mod">
        <pc:chgData name="伊健 杜" userId="e69aded81da48593" providerId="LiveId" clId="{EE4619F7-2252-48AE-ACF4-482392AE372C}" dt="2023-04-05T11:58:36.186" v="2633"/>
        <pc:sldMkLst>
          <pc:docMk/>
          <pc:sldMk cId="1721899634" sldId="2941"/>
        </pc:sldMkLst>
        <pc:spChg chg="mod">
          <ac:chgData name="伊健 杜" userId="e69aded81da48593" providerId="LiveId" clId="{EE4619F7-2252-48AE-ACF4-482392AE372C}" dt="2023-04-05T11:58:36.186" v="2633"/>
          <ac:spMkLst>
            <pc:docMk/>
            <pc:sldMk cId="1721899634" sldId="2941"/>
            <ac:spMk id="5" creationId="{3FB316CA-370C-D9FC-85F9-D2A8F1BD8E4C}"/>
          </ac:spMkLst>
        </pc:spChg>
      </pc:sldChg>
      <pc:sldChg chg="addSp modSp add mod">
        <pc:chgData name="伊健 杜" userId="e69aded81da48593" providerId="LiveId" clId="{EE4619F7-2252-48AE-ACF4-482392AE372C}" dt="2023-04-05T11:58:36.186" v="2633"/>
        <pc:sldMkLst>
          <pc:docMk/>
          <pc:sldMk cId="778964827" sldId="2942"/>
        </pc:sldMkLst>
        <pc:spChg chg="mod">
          <ac:chgData name="伊健 杜" userId="e69aded81da48593" providerId="LiveId" clId="{EE4619F7-2252-48AE-ACF4-482392AE372C}" dt="2023-04-05T11:58:36.186" v="2633"/>
          <ac:spMkLst>
            <pc:docMk/>
            <pc:sldMk cId="778964827" sldId="2942"/>
            <ac:spMk id="2" creationId="{10304424-DB4A-36E7-9E0D-D32A5DD0F26C}"/>
          </ac:spMkLst>
        </pc:spChg>
        <pc:spChg chg="mod">
          <ac:chgData name="伊健 杜" userId="e69aded81da48593" providerId="LiveId" clId="{EE4619F7-2252-48AE-ACF4-482392AE372C}" dt="2023-04-05T11:58:36.186" v="2633"/>
          <ac:spMkLst>
            <pc:docMk/>
            <pc:sldMk cId="778964827" sldId="2942"/>
            <ac:spMk id="3" creationId="{A68883CB-963E-F336-7660-7F30997E9C5B}"/>
          </ac:spMkLst>
        </pc:spChg>
        <pc:picChg chg="add mod">
          <ac:chgData name="伊健 杜" userId="e69aded81da48593" providerId="LiveId" clId="{EE4619F7-2252-48AE-ACF4-482392AE372C}" dt="2023-04-05T11:40:46.692" v="2485" actId="1076"/>
          <ac:picMkLst>
            <pc:docMk/>
            <pc:sldMk cId="778964827" sldId="2942"/>
            <ac:picMk id="9218" creationId="{E02DEDD7-BE08-B0E0-B5C7-B1511B624D1E}"/>
          </ac:picMkLst>
        </pc:picChg>
      </pc:sldChg>
      <pc:sldChg chg="addSp modSp add mod">
        <pc:chgData name="伊健 杜" userId="e69aded81da48593" providerId="LiveId" clId="{EE4619F7-2252-48AE-ACF4-482392AE372C}" dt="2023-04-05T11:58:36.186" v="2633"/>
        <pc:sldMkLst>
          <pc:docMk/>
          <pc:sldMk cId="1575050473" sldId="2943"/>
        </pc:sldMkLst>
        <pc:spChg chg="mod">
          <ac:chgData name="伊健 杜" userId="e69aded81da48593" providerId="LiveId" clId="{EE4619F7-2252-48AE-ACF4-482392AE372C}" dt="2023-04-05T11:58:36.186" v="2633"/>
          <ac:spMkLst>
            <pc:docMk/>
            <pc:sldMk cId="1575050473" sldId="2943"/>
            <ac:spMk id="2" creationId="{10304424-DB4A-36E7-9E0D-D32A5DD0F26C}"/>
          </ac:spMkLst>
        </pc:spChg>
        <pc:spChg chg="mod">
          <ac:chgData name="伊健 杜" userId="e69aded81da48593" providerId="LiveId" clId="{EE4619F7-2252-48AE-ACF4-482392AE372C}" dt="2023-04-05T11:58:36.186" v="2633"/>
          <ac:spMkLst>
            <pc:docMk/>
            <pc:sldMk cId="1575050473" sldId="2943"/>
            <ac:spMk id="3" creationId="{A68883CB-963E-F336-7660-7F30997E9C5B}"/>
          </ac:spMkLst>
        </pc:spChg>
        <pc:picChg chg="add mod">
          <ac:chgData name="伊健 杜" userId="e69aded81da48593" providerId="LiveId" clId="{EE4619F7-2252-48AE-ACF4-482392AE372C}" dt="2023-04-05T11:42:27.201" v="2487" actId="14100"/>
          <ac:picMkLst>
            <pc:docMk/>
            <pc:sldMk cId="1575050473" sldId="2943"/>
            <ac:picMk id="10242" creationId="{6C789913-0B51-08D7-546D-86617F6D6609}"/>
          </ac:picMkLst>
        </pc:picChg>
      </pc:sldChg>
      <pc:sldChg chg="modSp add mod">
        <pc:chgData name="伊健 杜" userId="e69aded81da48593" providerId="LiveId" clId="{EE4619F7-2252-48AE-ACF4-482392AE372C}" dt="2023-04-05T11:58:36.186" v="2633"/>
        <pc:sldMkLst>
          <pc:docMk/>
          <pc:sldMk cId="2825212094" sldId="2944"/>
        </pc:sldMkLst>
        <pc:spChg chg="mod">
          <ac:chgData name="伊健 杜" userId="e69aded81da48593" providerId="LiveId" clId="{EE4619F7-2252-48AE-ACF4-482392AE372C}" dt="2023-04-05T11:58:36.186" v="2633"/>
          <ac:spMkLst>
            <pc:docMk/>
            <pc:sldMk cId="2825212094" sldId="2944"/>
            <ac:spMk id="5" creationId="{3FB316CA-370C-D9FC-85F9-D2A8F1BD8E4C}"/>
          </ac:spMkLst>
        </pc:spChg>
      </pc:sldChg>
      <pc:sldChg chg="addSp modSp add mod">
        <pc:chgData name="伊健 杜" userId="e69aded81da48593" providerId="LiveId" clId="{EE4619F7-2252-48AE-ACF4-482392AE372C}" dt="2023-04-05T11:58:36.186" v="2633"/>
        <pc:sldMkLst>
          <pc:docMk/>
          <pc:sldMk cId="3678475147" sldId="2945"/>
        </pc:sldMkLst>
        <pc:spChg chg="mod">
          <ac:chgData name="伊健 杜" userId="e69aded81da48593" providerId="LiveId" clId="{EE4619F7-2252-48AE-ACF4-482392AE372C}" dt="2023-04-05T11:58:36.186" v="2633"/>
          <ac:spMkLst>
            <pc:docMk/>
            <pc:sldMk cId="3678475147" sldId="2945"/>
            <ac:spMk id="2" creationId="{10304424-DB4A-36E7-9E0D-D32A5DD0F26C}"/>
          </ac:spMkLst>
        </pc:spChg>
        <pc:spChg chg="mod">
          <ac:chgData name="伊健 杜" userId="e69aded81da48593" providerId="LiveId" clId="{EE4619F7-2252-48AE-ACF4-482392AE372C}" dt="2023-04-05T11:58:36.186" v="2633"/>
          <ac:spMkLst>
            <pc:docMk/>
            <pc:sldMk cId="3678475147" sldId="2945"/>
            <ac:spMk id="3" creationId="{A68883CB-963E-F336-7660-7F30997E9C5B}"/>
          </ac:spMkLst>
        </pc:spChg>
        <pc:picChg chg="add mod">
          <ac:chgData name="伊健 杜" userId="e69aded81da48593" providerId="LiveId" clId="{EE4619F7-2252-48AE-ACF4-482392AE372C}" dt="2023-04-05T11:43:05.601" v="2490" actId="14100"/>
          <ac:picMkLst>
            <pc:docMk/>
            <pc:sldMk cId="3678475147" sldId="2945"/>
            <ac:picMk id="11266" creationId="{B1E18EEC-011E-7D10-FF28-E892304BE455}"/>
          </ac:picMkLst>
        </pc:picChg>
      </pc:sldChg>
      <pc:sldChg chg="addSp modSp add mod">
        <pc:chgData name="伊健 杜" userId="e69aded81da48593" providerId="LiveId" clId="{EE4619F7-2252-48AE-ACF4-482392AE372C}" dt="2023-04-05T11:58:36.186" v="2633"/>
        <pc:sldMkLst>
          <pc:docMk/>
          <pc:sldMk cId="1956856111" sldId="2946"/>
        </pc:sldMkLst>
        <pc:spChg chg="mod">
          <ac:chgData name="伊健 杜" userId="e69aded81da48593" providerId="LiveId" clId="{EE4619F7-2252-48AE-ACF4-482392AE372C}" dt="2023-04-05T11:58:36.186" v="2633"/>
          <ac:spMkLst>
            <pc:docMk/>
            <pc:sldMk cId="1956856111" sldId="2946"/>
            <ac:spMk id="2" creationId="{10304424-DB4A-36E7-9E0D-D32A5DD0F26C}"/>
          </ac:spMkLst>
        </pc:spChg>
        <pc:spChg chg="mod">
          <ac:chgData name="伊健 杜" userId="e69aded81da48593" providerId="LiveId" clId="{EE4619F7-2252-48AE-ACF4-482392AE372C}" dt="2023-04-05T11:58:36.186" v="2633"/>
          <ac:spMkLst>
            <pc:docMk/>
            <pc:sldMk cId="1956856111" sldId="2946"/>
            <ac:spMk id="3" creationId="{A68883CB-963E-F336-7660-7F30997E9C5B}"/>
          </ac:spMkLst>
        </pc:spChg>
        <pc:picChg chg="add mod">
          <ac:chgData name="伊健 杜" userId="e69aded81da48593" providerId="LiveId" clId="{EE4619F7-2252-48AE-ACF4-482392AE372C}" dt="2023-04-05T11:43:36.901" v="2499" actId="1076"/>
          <ac:picMkLst>
            <pc:docMk/>
            <pc:sldMk cId="1956856111" sldId="2946"/>
            <ac:picMk id="12290" creationId="{4AC9F9AA-14C1-F710-9BB3-45438BF3CDDA}"/>
          </ac:picMkLst>
        </pc:picChg>
        <pc:picChg chg="add mod">
          <ac:chgData name="伊健 杜" userId="e69aded81da48593" providerId="LiveId" clId="{EE4619F7-2252-48AE-ACF4-482392AE372C}" dt="2023-04-05T11:44:42.971" v="2502" actId="1076"/>
          <ac:picMkLst>
            <pc:docMk/>
            <pc:sldMk cId="1956856111" sldId="2946"/>
            <ac:picMk id="12292" creationId="{693F2B3F-7E67-EA77-1997-901C45CA44F2}"/>
          </ac:picMkLst>
        </pc:picChg>
      </pc:sldChg>
      <pc:sldChg chg="addSp modSp add mod">
        <pc:chgData name="伊健 杜" userId="e69aded81da48593" providerId="LiveId" clId="{EE4619F7-2252-48AE-ACF4-482392AE372C}" dt="2023-04-05T11:58:36.186" v="2633"/>
        <pc:sldMkLst>
          <pc:docMk/>
          <pc:sldMk cId="974940833" sldId="2947"/>
        </pc:sldMkLst>
        <pc:spChg chg="mod">
          <ac:chgData name="伊健 杜" userId="e69aded81da48593" providerId="LiveId" clId="{EE4619F7-2252-48AE-ACF4-482392AE372C}" dt="2023-04-05T11:58:36.186" v="2633"/>
          <ac:spMkLst>
            <pc:docMk/>
            <pc:sldMk cId="974940833" sldId="2947"/>
            <ac:spMk id="2" creationId="{10304424-DB4A-36E7-9E0D-D32A5DD0F26C}"/>
          </ac:spMkLst>
        </pc:spChg>
        <pc:spChg chg="mod">
          <ac:chgData name="伊健 杜" userId="e69aded81da48593" providerId="LiveId" clId="{EE4619F7-2252-48AE-ACF4-482392AE372C}" dt="2023-04-05T11:58:36.186" v="2633"/>
          <ac:spMkLst>
            <pc:docMk/>
            <pc:sldMk cId="974940833" sldId="2947"/>
            <ac:spMk id="3" creationId="{A68883CB-963E-F336-7660-7F30997E9C5B}"/>
          </ac:spMkLst>
        </pc:spChg>
        <pc:picChg chg="add mod">
          <ac:chgData name="伊健 杜" userId="e69aded81da48593" providerId="LiveId" clId="{EE4619F7-2252-48AE-ACF4-482392AE372C}" dt="2023-04-05T11:45:10.215" v="2505" actId="1076"/>
          <ac:picMkLst>
            <pc:docMk/>
            <pc:sldMk cId="974940833" sldId="2947"/>
            <ac:picMk id="13314" creationId="{282850C8-B4BF-2619-6FED-5319DD15D095}"/>
          </ac:picMkLst>
        </pc:picChg>
      </pc:sldChg>
      <pc:sldChg chg="modSp add del mod">
        <pc:chgData name="伊健 杜" userId="e69aded81da48593" providerId="LiveId" clId="{EE4619F7-2252-48AE-ACF4-482392AE372C}" dt="2023-04-05T11:29:37.099" v="2144" actId="47"/>
        <pc:sldMkLst>
          <pc:docMk/>
          <pc:sldMk cId="2062068692" sldId="2947"/>
        </pc:sldMkLst>
        <pc:spChg chg="mod">
          <ac:chgData name="伊健 杜" userId="e69aded81da48593" providerId="LiveId" clId="{EE4619F7-2252-48AE-ACF4-482392AE372C}" dt="2023-04-05T11:29:09.710" v="2143" actId="20577"/>
          <ac:spMkLst>
            <pc:docMk/>
            <pc:sldMk cId="2062068692" sldId="2947"/>
            <ac:spMk id="3" creationId="{A68883CB-963E-F336-7660-7F30997E9C5B}"/>
          </ac:spMkLst>
        </pc:spChg>
      </pc:sldChg>
      <pc:sldChg chg="add del">
        <pc:chgData name="伊健 杜" userId="e69aded81da48593" providerId="LiveId" clId="{EE4619F7-2252-48AE-ACF4-482392AE372C}" dt="2023-04-05T11:28:43.809" v="2140" actId="47"/>
        <pc:sldMkLst>
          <pc:docMk/>
          <pc:sldMk cId="3170305159" sldId="2947"/>
        </pc:sldMkLst>
      </pc:sldChg>
      <pc:sldChg chg="modSp add mod">
        <pc:chgData name="伊健 杜" userId="e69aded81da48593" providerId="LiveId" clId="{EE4619F7-2252-48AE-ACF4-482392AE372C}" dt="2023-04-05T11:58:36.186" v="2633"/>
        <pc:sldMkLst>
          <pc:docMk/>
          <pc:sldMk cId="3620269481" sldId="2948"/>
        </pc:sldMkLst>
        <pc:spChg chg="mod">
          <ac:chgData name="伊健 杜" userId="e69aded81da48593" providerId="LiveId" clId="{EE4619F7-2252-48AE-ACF4-482392AE372C}" dt="2023-04-05T11:58:36.186" v="2633"/>
          <ac:spMkLst>
            <pc:docMk/>
            <pc:sldMk cId="3620269481" sldId="2948"/>
            <ac:spMk id="5" creationId="{3FB316CA-370C-D9FC-85F9-D2A8F1BD8E4C}"/>
          </ac:spMkLst>
        </pc:spChg>
      </pc:sldChg>
      <pc:sldChg chg="modSp add mod">
        <pc:chgData name="伊健 杜" userId="e69aded81da48593" providerId="LiveId" clId="{EE4619F7-2252-48AE-ACF4-482392AE372C}" dt="2023-04-05T11:58:36.186" v="2633"/>
        <pc:sldMkLst>
          <pc:docMk/>
          <pc:sldMk cId="3447122408" sldId="2949"/>
        </pc:sldMkLst>
        <pc:spChg chg="mod">
          <ac:chgData name="伊健 杜" userId="e69aded81da48593" providerId="LiveId" clId="{EE4619F7-2252-48AE-ACF4-482392AE372C}" dt="2023-04-05T11:58:36.186" v="2633"/>
          <ac:spMkLst>
            <pc:docMk/>
            <pc:sldMk cId="3447122408" sldId="2949"/>
            <ac:spMk id="5" creationId="{3FB316CA-370C-D9FC-85F9-D2A8F1BD8E4C}"/>
          </ac:spMkLst>
        </pc:sp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63DCA451-41FF-4163-A066-BE6F36198B91}"/>
    <pc:docChg chg="undo custSel addSld delSld modSld sldOrd">
      <pc:chgData name="伊健 杜" userId="e69aded81da48593" providerId="LiveId" clId="{63DCA451-41FF-4163-A066-BE6F36198B91}" dt="2023-03-23T12:37:07.186" v="3806" actId="20577"/>
      <pc:docMkLst>
        <pc:docMk/>
      </pc:docMkLst>
      <pc:sldChg chg="addSp modSp mod modNotesTx">
        <pc:chgData name="伊健 杜" userId="e69aded81da48593" providerId="LiveId" clId="{63DCA451-41FF-4163-A066-BE6F36198B91}" dt="2023-03-23T11:15:23.665" v="3786"/>
        <pc:sldMkLst>
          <pc:docMk/>
          <pc:sldMk cId="2208416781" sldId="2470"/>
        </pc:sldMkLst>
        <pc:graphicFrameChg chg="mod modGraphic">
          <ac:chgData name="伊健 杜" userId="e69aded81da48593" providerId="LiveId" clId="{63DCA451-41FF-4163-A066-BE6F36198B91}" dt="2023-03-23T08:34:50.448" v="3773"/>
          <ac:graphicFrameMkLst>
            <pc:docMk/>
            <pc:sldMk cId="2208416781" sldId="2470"/>
            <ac:graphicFrameMk id="5" creationId="{53CB467B-9096-21FC-3754-48482A8560B2}"/>
          </ac:graphicFrameMkLst>
        </pc:graphicFrameChg>
        <pc:inkChg chg="add">
          <ac:chgData name="伊健 杜" userId="e69aded81da48593" providerId="LiveId" clId="{63DCA451-41FF-4163-A066-BE6F36198B91}" dt="2023-03-23T11:15:23.665" v="3786"/>
          <ac:inkMkLst>
            <pc:docMk/>
            <pc:sldMk cId="2208416781" sldId="2470"/>
            <ac:inkMk id="2" creationId="{D022FA66-1567-DAD7-FD6A-0EFCB52D8AC9}"/>
          </ac:inkMkLst>
        </pc:inkChg>
      </pc:sldChg>
      <pc:sldChg chg="del">
        <pc:chgData name="伊健 杜" userId="e69aded81da48593" providerId="LiveId" clId="{63DCA451-41FF-4163-A066-BE6F36198B91}" dt="2023-03-23T06:58:44.192" v="0" actId="47"/>
        <pc:sldMkLst>
          <pc:docMk/>
          <pc:sldMk cId="4235920316" sldId="2607"/>
        </pc:sldMkLst>
      </pc:sldChg>
      <pc:sldChg chg="del">
        <pc:chgData name="伊健 杜" userId="e69aded81da48593" providerId="LiveId" clId="{63DCA451-41FF-4163-A066-BE6F36198B91}" dt="2023-03-23T06:58:44.192" v="0" actId="47"/>
        <pc:sldMkLst>
          <pc:docMk/>
          <pc:sldMk cId="755294836" sldId="2621"/>
        </pc:sldMkLst>
      </pc:sldChg>
      <pc:sldChg chg="addSp modSp add del mod">
        <pc:chgData name="伊健 杜" userId="e69aded81da48593" providerId="LiveId" clId="{63DCA451-41FF-4163-A066-BE6F36198B91}" dt="2023-03-23T11:31:19.915" v="3787"/>
        <pc:sldMkLst>
          <pc:docMk/>
          <pc:sldMk cId="3735269636" sldId="2624"/>
        </pc:sldMkLst>
        <pc:spChg chg="mod">
          <ac:chgData name="伊健 杜" userId="e69aded81da48593" providerId="LiveId" clId="{63DCA451-41FF-4163-A066-BE6F36198B91}" dt="2023-03-23T08:34:50.448" v="3773"/>
          <ac:spMkLst>
            <pc:docMk/>
            <pc:sldMk cId="3735269636" sldId="2624"/>
            <ac:spMk id="2" creationId="{78943CB7-6E90-3B32-EFCE-321306C585B6}"/>
          </ac:spMkLst>
        </pc:spChg>
        <pc:inkChg chg="add">
          <ac:chgData name="伊健 杜" userId="e69aded81da48593" providerId="LiveId" clId="{63DCA451-41FF-4163-A066-BE6F36198B91}" dt="2023-03-23T11:31:19.915" v="3787"/>
          <ac:inkMkLst>
            <pc:docMk/>
            <pc:sldMk cId="3735269636" sldId="2624"/>
            <ac:inkMk id="3" creationId="{409331C3-E12E-0AF8-5E56-A1201DD3B423}"/>
          </ac:inkMkLst>
        </pc:inkChg>
      </pc:sldChg>
      <pc:sldChg chg="del">
        <pc:chgData name="伊健 杜" userId="e69aded81da48593" providerId="LiveId" clId="{63DCA451-41FF-4163-A066-BE6F36198B91}" dt="2023-03-23T06:58:44.192" v="0" actId="47"/>
        <pc:sldMkLst>
          <pc:docMk/>
          <pc:sldMk cId="939076154" sldId="2625"/>
        </pc:sldMkLst>
      </pc:sldChg>
      <pc:sldChg chg="addSp delSp modSp add del mod">
        <pc:chgData name="伊健 杜" userId="e69aded81da48593" providerId="LiveId" clId="{63DCA451-41FF-4163-A066-BE6F36198B91}" dt="2023-03-23T08:34:50.448" v="3773"/>
        <pc:sldMkLst>
          <pc:docMk/>
          <pc:sldMk cId="3731045384" sldId="2626"/>
        </pc:sldMkLst>
        <pc:spChg chg="mod">
          <ac:chgData name="伊健 杜" userId="e69aded81da48593" providerId="LiveId" clId="{63DCA451-41FF-4163-A066-BE6F36198B91}" dt="2023-03-23T08:34:50.448" v="3773"/>
          <ac:spMkLst>
            <pc:docMk/>
            <pc:sldMk cId="3731045384" sldId="2626"/>
            <ac:spMk id="2" creationId="{10304424-DB4A-36E7-9E0D-D32A5DD0F26C}"/>
          </ac:spMkLst>
        </pc:spChg>
        <pc:spChg chg="mod">
          <ac:chgData name="伊健 杜" userId="e69aded81da48593" providerId="LiveId" clId="{63DCA451-41FF-4163-A066-BE6F36198B91}" dt="2023-03-23T08:34:50.448" v="3773"/>
          <ac:spMkLst>
            <pc:docMk/>
            <pc:sldMk cId="3731045384" sldId="2626"/>
            <ac:spMk id="3" creationId="{A68883CB-963E-F336-7660-7F30997E9C5B}"/>
          </ac:spMkLst>
        </pc:spChg>
        <pc:picChg chg="del mod">
          <ac:chgData name="伊健 杜" userId="e69aded81da48593" providerId="LiveId" clId="{63DCA451-41FF-4163-A066-BE6F36198B91}" dt="2023-03-23T07:09:16.673" v="827" actId="478"/>
          <ac:picMkLst>
            <pc:docMk/>
            <pc:sldMk cId="3731045384" sldId="2626"/>
            <ac:picMk id="4098" creationId="{06B307C6-EFEE-7642-EB0A-FD587620D545}"/>
          </ac:picMkLst>
        </pc:picChg>
        <pc:picChg chg="add mod">
          <ac:chgData name="伊健 杜" userId="e69aded81da48593" providerId="LiveId" clId="{63DCA451-41FF-4163-A066-BE6F36198B91}" dt="2023-03-23T08:20:38.780" v="3635" actId="1076"/>
          <ac:picMkLst>
            <pc:docMk/>
            <pc:sldMk cId="3731045384" sldId="2626"/>
            <ac:picMk id="6146" creationId="{2D31C68C-633F-3851-90B1-421A779EE7A0}"/>
          </ac:picMkLst>
        </pc:picChg>
      </pc:sldChg>
      <pc:sldChg chg="addSp modSp add mod">
        <pc:chgData name="伊健 杜" userId="e69aded81da48593" providerId="LiveId" clId="{63DCA451-41FF-4163-A066-BE6F36198B91}" dt="2023-03-23T08:34:50.448" v="3773"/>
        <pc:sldMkLst>
          <pc:docMk/>
          <pc:sldMk cId="2016141871" sldId="2627"/>
        </pc:sldMkLst>
        <pc:spChg chg="mod">
          <ac:chgData name="伊健 杜" userId="e69aded81da48593" providerId="LiveId" clId="{63DCA451-41FF-4163-A066-BE6F36198B91}" dt="2023-03-23T08:34:50.448" v="3773"/>
          <ac:spMkLst>
            <pc:docMk/>
            <pc:sldMk cId="2016141871" sldId="2627"/>
            <ac:spMk id="2" creationId="{10304424-DB4A-36E7-9E0D-D32A5DD0F26C}"/>
          </ac:spMkLst>
        </pc:spChg>
        <pc:spChg chg="mod">
          <ac:chgData name="伊健 杜" userId="e69aded81da48593" providerId="LiveId" clId="{63DCA451-41FF-4163-A066-BE6F36198B91}" dt="2023-03-23T08:34:50.448" v="3773"/>
          <ac:spMkLst>
            <pc:docMk/>
            <pc:sldMk cId="2016141871" sldId="2627"/>
            <ac:spMk id="3" creationId="{A68883CB-963E-F336-7660-7F30997E9C5B}"/>
          </ac:spMkLst>
        </pc:spChg>
        <pc:picChg chg="add mod">
          <ac:chgData name="伊健 杜" userId="e69aded81da48593" providerId="LiveId" clId="{63DCA451-41FF-4163-A066-BE6F36198B91}" dt="2023-03-23T08:21:50.989" v="3639" actId="1076"/>
          <ac:picMkLst>
            <pc:docMk/>
            <pc:sldMk cId="2016141871" sldId="2627"/>
            <ac:picMk id="11266" creationId="{8C60A784-F50E-ECF5-1066-E9673FCBF485}"/>
          </ac:picMkLst>
        </pc:picChg>
      </pc:sldChg>
      <pc:sldChg chg="del">
        <pc:chgData name="伊健 杜" userId="e69aded81da48593" providerId="LiveId" clId="{63DCA451-41FF-4163-A066-BE6F36198B91}" dt="2023-03-23T06:58:44.192" v="0" actId="47"/>
        <pc:sldMkLst>
          <pc:docMk/>
          <pc:sldMk cId="3227331100" sldId="2627"/>
        </pc:sldMkLst>
      </pc:sldChg>
      <pc:sldChg chg="del">
        <pc:chgData name="伊健 杜" userId="e69aded81da48593" providerId="LiveId" clId="{63DCA451-41FF-4163-A066-BE6F36198B91}" dt="2023-03-23T06:58:44.192" v="0" actId="47"/>
        <pc:sldMkLst>
          <pc:docMk/>
          <pc:sldMk cId="1818858449" sldId="2628"/>
        </pc:sldMkLst>
      </pc:sldChg>
      <pc:sldChg chg="modSp add mod">
        <pc:chgData name="伊健 杜" userId="e69aded81da48593" providerId="LiveId" clId="{63DCA451-41FF-4163-A066-BE6F36198B91}" dt="2023-03-23T08:34:50.448" v="3773"/>
        <pc:sldMkLst>
          <pc:docMk/>
          <pc:sldMk cId="1942852452" sldId="2628"/>
        </pc:sldMkLst>
        <pc:spChg chg="mod">
          <ac:chgData name="伊健 杜" userId="e69aded81da48593" providerId="LiveId" clId="{63DCA451-41FF-4163-A066-BE6F36198B91}" dt="2023-03-23T08:34:50.448" v="3773"/>
          <ac:spMkLst>
            <pc:docMk/>
            <pc:sldMk cId="1942852452" sldId="2628"/>
            <ac:spMk id="2" creationId="{78943CB7-6E90-3B32-EFCE-321306C585B6}"/>
          </ac:spMkLst>
        </pc:spChg>
      </pc:sldChg>
      <pc:sldChg chg="addSp modSp add mod">
        <pc:chgData name="伊健 杜" userId="e69aded81da48593" providerId="LiveId" clId="{63DCA451-41FF-4163-A066-BE6F36198B91}" dt="2023-03-23T08:34:50.448" v="3773"/>
        <pc:sldMkLst>
          <pc:docMk/>
          <pc:sldMk cId="2504383086" sldId="2629"/>
        </pc:sldMkLst>
        <pc:spChg chg="mod">
          <ac:chgData name="伊健 杜" userId="e69aded81da48593" providerId="LiveId" clId="{63DCA451-41FF-4163-A066-BE6F36198B91}" dt="2023-03-23T07:10:50.757" v="1055"/>
          <ac:spMkLst>
            <pc:docMk/>
            <pc:sldMk cId="2504383086" sldId="2629"/>
            <ac:spMk id="2" creationId="{10304424-DB4A-36E7-9E0D-D32A5DD0F26C}"/>
          </ac:spMkLst>
        </pc:spChg>
        <pc:spChg chg="mod">
          <ac:chgData name="伊健 杜" userId="e69aded81da48593" providerId="LiveId" clId="{63DCA451-41FF-4163-A066-BE6F36198B91}" dt="2023-03-23T08:34:50.448" v="3773"/>
          <ac:spMkLst>
            <pc:docMk/>
            <pc:sldMk cId="2504383086" sldId="2629"/>
            <ac:spMk id="3" creationId="{A68883CB-963E-F336-7660-7F30997E9C5B}"/>
          </ac:spMkLst>
        </pc:spChg>
        <pc:picChg chg="add mod">
          <ac:chgData name="伊健 杜" userId="e69aded81da48593" providerId="LiveId" clId="{63DCA451-41FF-4163-A066-BE6F36198B91}" dt="2023-03-23T08:22:21.949" v="3642" actId="14100"/>
          <ac:picMkLst>
            <pc:docMk/>
            <pc:sldMk cId="2504383086" sldId="2629"/>
            <ac:picMk id="12290" creationId="{3395288F-DC68-251B-3F13-0CC946D5AA7A}"/>
          </ac:picMkLst>
        </pc:picChg>
      </pc:sldChg>
      <pc:sldChg chg="del">
        <pc:chgData name="伊健 杜" userId="e69aded81da48593" providerId="LiveId" clId="{63DCA451-41FF-4163-A066-BE6F36198B91}" dt="2023-03-23T06:58:44.192" v="0" actId="47"/>
        <pc:sldMkLst>
          <pc:docMk/>
          <pc:sldMk cId="3869946495" sldId="2629"/>
        </pc:sldMkLst>
      </pc:sldChg>
      <pc:sldChg chg="del">
        <pc:chgData name="伊健 杜" userId="e69aded81da48593" providerId="LiveId" clId="{63DCA451-41FF-4163-A066-BE6F36198B91}" dt="2023-03-23T06:58:44.192" v="0" actId="47"/>
        <pc:sldMkLst>
          <pc:docMk/>
          <pc:sldMk cId="457808692" sldId="2630"/>
        </pc:sldMkLst>
      </pc:sldChg>
      <pc:sldChg chg="addSp modSp add mod">
        <pc:chgData name="伊健 杜" userId="e69aded81da48593" providerId="LiveId" clId="{63DCA451-41FF-4163-A066-BE6F36198B91}" dt="2023-03-23T08:34:50.448" v="3773"/>
        <pc:sldMkLst>
          <pc:docMk/>
          <pc:sldMk cId="3704530238" sldId="2630"/>
        </pc:sldMkLst>
        <pc:spChg chg="mod">
          <ac:chgData name="伊健 杜" userId="e69aded81da48593" providerId="LiveId" clId="{63DCA451-41FF-4163-A066-BE6F36198B91}" dt="2023-03-23T08:34:50.448" v="3773"/>
          <ac:spMkLst>
            <pc:docMk/>
            <pc:sldMk cId="3704530238" sldId="2630"/>
            <ac:spMk id="3" creationId="{A68883CB-963E-F336-7660-7F30997E9C5B}"/>
          </ac:spMkLst>
        </pc:spChg>
        <pc:picChg chg="add mod">
          <ac:chgData name="伊健 杜" userId="e69aded81da48593" providerId="LiveId" clId="{63DCA451-41FF-4163-A066-BE6F36198B91}" dt="2023-03-23T08:22:56.289" v="3648" actId="1076"/>
          <ac:picMkLst>
            <pc:docMk/>
            <pc:sldMk cId="3704530238" sldId="2630"/>
            <ac:picMk id="13314" creationId="{A3FC1017-2B57-819B-2D7F-BF5B469C0F79}"/>
          </ac:picMkLst>
        </pc:picChg>
      </pc:sldChg>
      <pc:sldChg chg="add del">
        <pc:chgData name="伊健 杜" userId="e69aded81da48593" providerId="LiveId" clId="{63DCA451-41FF-4163-A066-BE6F36198B91}" dt="2023-03-23T07:16:27.173" v="1152" actId="47"/>
        <pc:sldMkLst>
          <pc:docMk/>
          <pc:sldMk cId="250978389" sldId="2631"/>
        </pc:sldMkLst>
      </pc:sldChg>
      <pc:sldChg chg="modSp add mod">
        <pc:chgData name="伊健 杜" userId="e69aded81da48593" providerId="LiveId" clId="{63DCA451-41FF-4163-A066-BE6F36198B91}" dt="2023-03-23T11:46:33.932" v="3800" actId="20577"/>
        <pc:sldMkLst>
          <pc:docMk/>
          <pc:sldMk cId="1136305291" sldId="2631"/>
        </pc:sldMkLst>
        <pc:spChg chg="mod">
          <ac:chgData name="伊健 杜" userId="e69aded81da48593" providerId="LiveId" clId="{63DCA451-41FF-4163-A066-BE6F36198B91}" dt="2023-03-23T11:46:33.932" v="3800" actId="20577"/>
          <ac:spMkLst>
            <pc:docMk/>
            <pc:sldMk cId="1136305291" sldId="2631"/>
            <ac:spMk id="2" creationId="{78943CB7-6E90-3B32-EFCE-321306C585B6}"/>
          </ac:spMkLst>
        </pc:spChg>
      </pc:sldChg>
      <pc:sldChg chg="del">
        <pc:chgData name="伊健 杜" userId="e69aded81da48593" providerId="LiveId" clId="{63DCA451-41FF-4163-A066-BE6F36198B91}" dt="2023-03-23T06:58:44.192" v="0" actId="47"/>
        <pc:sldMkLst>
          <pc:docMk/>
          <pc:sldMk cId="2494598239" sldId="2631"/>
        </pc:sldMkLst>
      </pc:sldChg>
      <pc:sldChg chg="modSp add mod">
        <pc:chgData name="伊健 杜" userId="e69aded81da48593" providerId="LiveId" clId="{63DCA451-41FF-4163-A066-BE6F36198B91}" dt="2023-03-23T11:47:38.496" v="3801"/>
        <pc:sldMkLst>
          <pc:docMk/>
          <pc:sldMk cId="267928257" sldId="2632"/>
        </pc:sldMkLst>
        <pc:spChg chg="mod">
          <ac:chgData name="伊健 杜" userId="e69aded81da48593" providerId="LiveId" clId="{63DCA451-41FF-4163-A066-BE6F36198B91}" dt="2023-03-23T11:47:38.496" v="3801"/>
          <ac:spMkLst>
            <pc:docMk/>
            <pc:sldMk cId="267928257" sldId="2632"/>
            <ac:spMk id="2" creationId="{78943CB7-6E90-3B32-EFCE-321306C585B6}"/>
          </ac:spMkLst>
        </pc:spChg>
      </pc:sldChg>
      <pc:sldChg chg="del">
        <pc:chgData name="伊健 杜" userId="e69aded81da48593" providerId="LiveId" clId="{63DCA451-41FF-4163-A066-BE6F36198B91}" dt="2023-03-23T06:58:44.192" v="0" actId="47"/>
        <pc:sldMkLst>
          <pc:docMk/>
          <pc:sldMk cId="2749241667" sldId="2632"/>
        </pc:sldMkLst>
      </pc:sldChg>
      <pc:sldChg chg="addSp modSp add mod ord">
        <pc:chgData name="伊健 杜" userId="e69aded81da48593" providerId="LiveId" clId="{63DCA451-41FF-4163-A066-BE6F36198B91}" dt="2023-03-23T08:34:50.448" v="3773"/>
        <pc:sldMkLst>
          <pc:docMk/>
          <pc:sldMk cId="882207743" sldId="2633"/>
        </pc:sldMkLst>
        <pc:spChg chg="mod">
          <ac:chgData name="伊健 杜" userId="e69aded81da48593" providerId="LiveId" clId="{63DCA451-41FF-4163-A066-BE6F36198B91}" dt="2023-03-23T08:34:50.448" v="3773"/>
          <ac:spMkLst>
            <pc:docMk/>
            <pc:sldMk cId="882207743" sldId="2633"/>
            <ac:spMk id="2" creationId="{10304424-DB4A-36E7-9E0D-D32A5DD0F26C}"/>
          </ac:spMkLst>
        </pc:spChg>
        <pc:spChg chg="mod">
          <ac:chgData name="伊健 杜" userId="e69aded81da48593" providerId="LiveId" clId="{63DCA451-41FF-4163-A066-BE6F36198B91}" dt="2023-03-23T08:34:50.448" v="3773"/>
          <ac:spMkLst>
            <pc:docMk/>
            <pc:sldMk cId="882207743" sldId="2633"/>
            <ac:spMk id="3" creationId="{A68883CB-963E-F336-7660-7F30997E9C5B}"/>
          </ac:spMkLst>
        </pc:spChg>
        <pc:picChg chg="add mod">
          <ac:chgData name="伊健 杜" userId="e69aded81da48593" providerId="LiveId" clId="{63DCA451-41FF-4163-A066-BE6F36198B91}" dt="2023-03-23T08:24:21.069" v="3651" actId="1076"/>
          <ac:picMkLst>
            <pc:docMk/>
            <pc:sldMk cId="882207743" sldId="2633"/>
            <ac:picMk id="14338" creationId="{6B89C010-1F07-E55F-308B-525337171F24}"/>
          </ac:picMkLst>
        </pc:picChg>
      </pc:sldChg>
      <pc:sldChg chg="del">
        <pc:chgData name="伊健 杜" userId="e69aded81da48593" providerId="LiveId" clId="{63DCA451-41FF-4163-A066-BE6F36198B91}" dt="2023-03-23T06:58:44.192" v="0" actId="47"/>
        <pc:sldMkLst>
          <pc:docMk/>
          <pc:sldMk cId="3507500896" sldId="2633"/>
        </pc:sldMkLst>
      </pc:sldChg>
      <pc:sldChg chg="addSp modSp add mod">
        <pc:chgData name="伊健 杜" userId="e69aded81da48593" providerId="LiveId" clId="{63DCA451-41FF-4163-A066-BE6F36198B91}" dt="2023-03-23T08:34:50.448" v="3773"/>
        <pc:sldMkLst>
          <pc:docMk/>
          <pc:sldMk cId="3320857407" sldId="2634"/>
        </pc:sldMkLst>
        <pc:spChg chg="mod">
          <ac:chgData name="伊健 杜" userId="e69aded81da48593" providerId="LiveId" clId="{63DCA451-41FF-4163-A066-BE6F36198B91}" dt="2023-03-23T08:34:50.448" v="3773"/>
          <ac:spMkLst>
            <pc:docMk/>
            <pc:sldMk cId="3320857407" sldId="2634"/>
            <ac:spMk id="2" creationId="{10304424-DB4A-36E7-9E0D-D32A5DD0F26C}"/>
          </ac:spMkLst>
        </pc:spChg>
        <pc:spChg chg="mod">
          <ac:chgData name="伊健 杜" userId="e69aded81da48593" providerId="LiveId" clId="{63DCA451-41FF-4163-A066-BE6F36198B91}" dt="2023-03-23T08:34:50.448" v="3773"/>
          <ac:spMkLst>
            <pc:docMk/>
            <pc:sldMk cId="3320857407" sldId="2634"/>
            <ac:spMk id="3" creationId="{A68883CB-963E-F336-7660-7F30997E9C5B}"/>
          </ac:spMkLst>
        </pc:spChg>
        <pc:picChg chg="add mod">
          <ac:chgData name="伊健 杜" userId="e69aded81da48593" providerId="LiveId" clId="{63DCA451-41FF-4163-A066-BE6F36198B91}" dt="2023-03-23T07:22:52.814" v="1523" actId="1076"/>
          <ac:picMkLst>
            <pc:docMk/>
            <pc:sldMk cId="3320857407" sldId="2634"/>
            <ac:picMk id="1026" creationId="{3AECD16C-408A-80C4-2350-2F2E2389E974}"/>
          </ac:picMkLst>
        </pc:picChg>
      </pc:sldChg>
      <pc:sldChg chg="del">
        <pc:chgData name="伊健 杜" userId="e69aded81da48593" providerId="LiveId" clId="{63DCA451-41FF-4163-A066-BE6F36198B91}" dt="2023-03-23T06:58:44.192" v="0" actId="47"/>
        <pc:sldMkLst>
          <pc:docMk/>
          <pc:sldMk cId="3830968063" sldId="2634"/>
        </pc:sldMkLst>
      </pc:sldChg>
      <pc:sldChg chg="del">
        <pc:chgData name="伊健 杜" userId="e69aded81da48593" providerId="LiveId" clId="{63DCA451-41FF-4163-A066-BE6F36198B91}" dt="2023-03-23T06:58:44.192" v="0" actId="47"/>
        <pc:sldMkLst>
          <pc:docMk/>
          <pc:sldMk cId="203393440" sldId="2635"/>
        </pc:sldMkLst>
      </pc:sldChg>
      <pc:sldChg chg="addSp delSp modSp add mod">
        <pc:chgData name="伊健 杜" userId="e69aded81da48593" providerId="LiveId" clId="{63DCA451-41FF-4163-A066-BE6F36198B91}" dt="2023-03-23T08:34:50.448" v="3773"/>
        <pc:sldMkLst>
          <pc:docMk/>
          <pc:sldMk cId="2565893777" sldId="2635"/>
        </pc:sldMkLst>
        <pc:spChg chg="mod">
          <ac:chgData name="伊健 杜" userId="e69aded81da48593" providerId="LiveId" clId="{63DCA451-41FF-4163-A066-BE6F36198B91}" dt="2023-03-23T08:34:50.448" v="3773"/>
          <ac:spMkLst>
            <pc:docMk/>
            <pc:sldMk cId="2565893777" sldId="2635"/>
            <ac:spMk id="2" creationId="{10304424-DB4A-36E7-9E0D-D32A5DD0F26C}"/>
          </ac:spMkLst>
        </pc:spChg>
        <pc:spChg chg="mod">
          <ac:chgData name="伊健 杜" userId="e69aded81da48593" providerId="LiveId" clId="{63DCA451-41FF-4163-A066-BE6F36198B91}" dt="2023-03-23T08:34:50.448" v="3773"/>
          <ac:spMkLst>
            <pc:docMk/>
            <pc:sldMk cId="2565893777" sldId="2635"/>
            <ac:spMk id="3" creationId="{A68883CB-963E-F336-7660-7F30997E9C5B}"/>
          </ac:spMkLst>
        </pc:spChg>
        <pc:picChg chg="del">
          <ac:chgData name="伊健 杜" userId="e69aded81da48593" providerId="LiveId" clId="{63DCA451-41FF-4163-A066-BE6F36198B91}" dt="2023-03-23T07:22:58.581" v="1525" actId="478"/>
          <ac:picMkLst>
            <pc:docMk/>
            <pc:sldMk cId="2565893777" sldId="2635"/>
            <ac:picMk id="1026" creationId="{3AECD16C-408A-80C4-2350-2F2E2389E974}"/>
          </ac:picMkLst>
        </pc:picChg>
        <pc:picChg chg="add mod">
          <ac:chgData name="伊健 杜" userId="e69aded81da48593" providerId="LiveId" clId="{63DCA451-41FF-4163-A066-BE6F36198B91}" dt="2023-03-23T07:23:29.701" v="1566" actId="1076"/>
          <ac:picMkLst>
            <pc:docMk/>
            <pc:sldMk cId="2565893777" sldId="2635"/>
            <ac:picMk id="2050" creationId="{F5A088DE-B6B6-3420-71A8-A6D79ABB9A0E}"/>
          </ac:picMkLst>
        </pc:picChg>
      </pc:sldChg>
      <pc:sldChg chg="del">
        <pc:chgData name="伊健 杜" userId="e69aded81da48593" providerId="LiveId" clId="{63DCA451-41FF-4163-A066-BE6F36198B91}" dt="2023-03-23T06:58:44.192" v="0" actId="47"/>
        <pc:sldMkLst>
          <pc:docMk/>
          <pc:sldMk cId="1118881651" sldId="2636"/>
        </pc:sldMkLst>
      </pc:sldChg>
      <pc:sldChg chg="modSp add mod">
        <pc:chgData name="伊健 杜" userId="e69aded81da48593" providerId="LiveId" clId="{63DCA451-41FF-4163-A066-BE6F36198B91}" dt="2023-03-23T08:34:50.448" v="3773"/>
        <pc:sldMkLst>
          <pc:docMk/>
          <pc:sldMk cId="2789241609" sldId="2636"/>
        </pc:sldMkLst>
        <pc:spChg chg="mod">
          <ac:chgData name="伊健 杜" userId="e69aded81da48593" providerId="LiveId" clId="{63DCA451-41FF-4163-A066-BE6F36198B91}" dt="2023-03-23T08:34:50.448" v="3773"/>
          <ac:spMkLst>
            <pc:docMk/>
            <pc:sldMk cId="2789241609" sldId="2636"/>
            <ac:spMk id="2" creationId="{78943CB7-6E90-3B32-EFCE-321306C585B6}"/>
          </ac:spMkLst>
        </pc:spChg>
      </pc:sldChg>
      <pc:sldChg chg="del">
        <pc:chgData name="伊健 杜" userId="e69aded81da48593" providerId="LiveId" clId="{63DCA451-41FF-4163-A066-BE6F36198B91}" dt="2023-03-23T06:58:44.192" v="0" actId="47"/>
        <pc:sldMkLst>
          <pc:docMk/>
          <pc:sldMk cId="321922368" sldId="2637"/>
        </pc:sldMkLst>
      </pc:sldChg>
      <pc:sldChg chg="addSp modSp add mod">
        <pc:chgData name="伊健 杜" userId="e69aded81da48593" providerId="LiveId" clId="{63DCA451-41FF-4163-A066-BE6F36198B91}" dt="2023-03-23T08:34:50.448" v="3773"/>
        <pc:sldMkLst>
          <pc:docMk/>
          <pc:sldMk cId="1226352079" sldId="2637"/>
        </pc:sldMkLst>
        <pc:spChg chg="mod">
          <ac:chgData name="伊健 杜" userId="e69aded81da48593" providerId="LiveId" clId="{63DCA451-41FF-4163-A066-BE6F36198B91}" dt="2023-03-23T08:34:50.448" v="3773"/>
          <ac:spMkLst>
            <pc:docMk/>
            <pc:sldMk cId="1226352079" sldId="2637"/>
            <ac:spMk id="2" creationId="{10304424-DB4A-36E7-9E0D-D32A5DD0F26C}"/>
          </ac:spMkLst>
        </pc:spChg>
        <pc:spChg chg="mod">
          <ac:chgData name="伊健 杜" userId="e69aded81da48593" providerId="LiveId" clId="{63DCA451-41FF-4163-A066-BE6F36198B91}" dt="2023-03-23T08:34:50.448" v="3773"/>
          <ac:spMkLst>
            <pc:docMk/>
            <pc:sldMk cId="1226352079" sldId="2637"/>
            <ac:spMk id="3" creationId="{A68883CB-963E-F336-7660-7F30997E9C5B}"/>
          </ac:spMkLst>
        </pc:spChg>
        <pc:picChg chg="add mod">
          <ac:chgData name="伊健 杜" userId="e69aded81da48593" providerId="LiveId" clId="{63DCA451-41FF-4163-A066-BE6F36198B91}" dt="2023-03-23T08:24:50.024" v="3655" actId="1076"/>
          <ac:picMkLst>
            <pc:docMk/>
            <pc:sldMk cId="1226352079" sldId="2637"/>
            <ac:picMk id="15362" creationId="{B44322FB-577E-104C-F0EC-9A8D703B07C7}"/>
          </ac:picMkLst>
        </pc:picChg>
      </pc:sldChg>
      <pc:sldChg chg="del">
        <pc:chgData name="伊健 杜" userId="e69aded81da48593" providerId="LiveId" clId="{63DCA451-41FF-4163-A066-BE6F36198B91}" dt="2023-03-23T06:58:44.192" v="0" actId="47"/>
        <pc:sldMkLst>
          <pc:docMk/>
          <pc:sldMk cId="855373868" sldId="2638"/>
        </pc:sldMkLst>
      </pc:sldChg>
      <pc:sldChg chg="addSp delSp modSp add mod">
        <pc:chgData name="伊健 杜" userId="e69aded81da48593" providerId="LiveId" clId="{63DCA451-41FF-4163-A066-BE6F36198B91}" dt="2023-03-23T08:34:50.448" v="3773"/>
        <pc:sldMkLst>
          <pc:docMk/>
          <pc:sldMk cId="3125770224" sldId="2638"/>
        </pc:sldMkLst>
        <pc:spChg chg="mod">
          <ac:chgData name="伊健 杜" userId="e69aded81da48593" providerId="LiveId" clId="{63DCA451-41FF-4163-A066-BE6F36198B91}" dt="2023-03-23T07:28:41.071" v="1895"/>
          <ac:spMkLst>
            <pc:docMk/>
            <pc:sldMk cId="3125770224" sldId="2638"/>
            <ac:spMk id="2" creationId="{10304424-DB4A-36E7-9E0D-D32A5DD0F26C}"/>
          </ac:spMkLst>
        </pc:spChg>
        <pc:spChg chg="mod">
          <ac:chgData name="伊健 杜" userId="e69aded81da48593" providerId="LiveId" clId="{63DCA451-41FF-4163-A066-BE6F36198B91}" dt="2023-03-23T08:34:50.448" v="3773"/>
          <ac:spMkLst>
            <pc:docMk/>
            <pc:sldMk cId="3125770224" sldId="2638"/>
            <ac:spMk id="3" creationId="{A68883CB-963E-F336-7660-7F30997E9C5B}"/>
          </ac:spMkLst>
        </pc:spChg>
        <pc:picChg chg="del">
          <ac:chgData name="伊健 杜" userId="e69aded81da48593" providerId="LiveId" clId="{63DCA451-41FF-4163-A066-BE6F36198B91}" dt="2023-03-23T07:28:46.957" v="1896" actId="478"/>
          <ac:picMkLst>
            <pc:docMk/>
            <pc:sldMk cId="3125770224" sldId="2638"/>
            <ac:picMk id="1026" creationId="{3AECD16C-408A-80C4-2350-2F2E2389E974}"/>
          </ac:picMkLst>
        </pc:picChg>
        <pc:picChg chg="add mod">
          <ac:chgData name="伊健 杜" userId="e69aded81da48593" providerId="LiveId" clId="{63DCA451-41FF-4163-A066-BE6F36198B91}" dt="2023-03-23T08:25:48.469" v="3724" actId="1076"/>
          <ac:picMkLst>
            <pc:docMk/>
            <pc:sldMk cId="3125770224" sldId="2638"/>
            <ac:picMk id="5122" creationId="{832E2E59-000A-2C9B-1D13-17E52FDA6744}"/>
          </ac:picMkLst>
        </pc:picChg>
      </pc:sldChg>
      <pc:sldChg chg="del">
        <pc:chgData name="伊健 杜" userId="e69aded81da48593" providerId="LiveId" clId="{63DCA451-41FF-4163-A066-BE6F36198B91}" dt="2023-03-23T06:58:44.192" v="0" actId="47"/>
        <pc:sldMkLst>
          <pc:docMk/>
          <pc:sldMk cId="448542869" sldId="2639"/>
        </pc:sldMkLst>
      </pc:sldChg>
      <pc:sldChg chg="addSp delSp modSp add mod">
        <pc:chgData name="伊健 杜" userId="e69aded81da48593" providerId="LiveId" clId="{63DCA451-41FF-4163-A066-BE6F36198B91}" dt="2023-03-23T08:34:50.448" v="3773"/>
        <pc:sldMkLst>
          <pc:docMk/>
          <pc:sldMk cId="1461498273" sldId="2639"/>
        </pc:sldMkLst>
        <pc:spChg chg="mod">
          <ac:chgData name="伊健 杜" userId="e69aded81da48593" providerId="LiveId" clId="{63DCA451-41FF-4163-A066-BE6F36198B91}" dt="2023-03-23T08:34:50.448" v="3773"/>
          <ac:spMkLst>
            <pc:docMk/>
            <pc:sldMk cId="1461498273" sldId="2639"/>
            <ac:spMk id="2" creationId="{10304424-DB4A-36E7-9E0D-D32A5DD0F26C}"/>
          </ac:spMkLst>
        </pc:spChg>
        <pc:spChg chg="mod">
          <ac:chgData name="伊健 杜" userId="e69aded81da48593" providerId="LiveId" clId="{63DCA451-41FF-4163-A066-BE6F36198B91}" dt="2023-03-23T08:34:50.448" v="3773"/>
          <ac:spMkLst>
            <pc:docMk/>
            <pc:sldMk cId="1461498273" sldId="2639"/>
            <ac:spMk id="3" creationId="{A68883CB-963E-F336-7660-7F30997E9C5B}"/>
          </ac:spMkLst>
        </pc:spChg>
        <pc:picChg chg="del">
          <ac:chgData name="伊健 杜" userId="e69aded81da48593" providerId="LiveId" clId="{63DCA451-41FF-4163-A066-BE6F36198B91}" dt="2023-03-23T07:29:25.949" v="1954" actId="478"/>
          <ac:picMkLst>
            <pc:docMk/>
            <pc:sldMk cId="1461498273" sldId="2639"/>
            <ac:picMk id="2050" creationId="{F5A088DE-B6B6-3420-71A8-A6D79ABB9A0E}"/>
          </ac:picMkLst>
        </pc:picChg>
        <pc:picChg chg="add mod">
          <ac:chgData name="伊健 杜" userId="e69aded81da48593" providerId="LiveId" clId="{63DCA451-41FF-4163-A066-BE6F36198B91}" dt="2023-03-23T08:26:27.153" v="3728" actId="1076"/>
          <ac:picMkLst>
            <pc:docMk/>
            <pc:sldMk cId="1461498273" sldId="2639"/>
            <ac:picMk id="4098" creationId="{6451E626-58C5-F0DC-9C89-09EB5EB9BA1B}"/>
          </ac:picMkLst>
        </pc:picChg>
      </pc:sldChg>
      <pc:sldChg chg="del">
        <pc:chgData name="伊健 杜" userId="e69aded81da48593" providerId="LiveId" clId="{63DCA451-41FF-4163-A066-BE6F36198B91}" dt="2023-03-23T06:58:44.192" v="0" actId="47"/>
        <pc:sldMkLst>
          <pc:docMk/>
          <pc:sldMk cId="2330373743" sldId="2640"/>
        </pc:sldMkLst>
      </pc:sldChg>
      <pc:sldChg chg="addSp delSp modSp add mod">
        <pc:chgData name="伊健 杜" userId="e69aded81da48593" providerId="LiveId" clId="{63DCA451-41FF-4163-A066-BE6F36198B91}" dt="2023-03-23T08:34:50.448" v="3773"/>
        <pc:sldMkLst>
          <pc:docMk/>
          <pc:sldMk cId="2605979929" sldId="2640"/>
        </pc:sldMkLst>
        <pc:spChg chg="mod">
          <ac:chgData name="伊健 杜" userId="e69aded81da48593" providerId="LiveId" clId="{63DCA451-41FF-4163-A066-BE6F36198B91}" dt="2023-03-23T08:34:50.448" v="3773"/>
          <ac:spMkLst>
            <pc:docMk/>
            <pc:sldMk cId="2605979929" sldId="2640"/>
            <ac:spMk id="2" creationId="{10304424-DB4A-36E7-9E0D-D32A5DD0F26C}"/>
          </ac:spMkLst>
        </pc:spChg>
        <pc:spChg chg="del">
          <ac:chgData name="伊健 杜" userId="e69aded81da48593" providerId="LiveId" clId="{63DCA451-41FF-4163-A066-BE6F36198B91}" dt="2023-03-23T07:29:53.646" v="2010" actId="478"/>
          <ac:spMkLst>
            <pc:docMk/>
            <pc:sldMk cId="2605979929" sldId="2640"/>
            <ac:spMk id="3" creationId="{A68883CB-963E-F336-7660-7F30997E9C5B}"/>
          </ac:spMkLst>
        </pc:spChg>
        <pc:spChg chg="add mod">
          <ac:chgData name="伊健 杜" userId="e69aded81da48593" providerId="LiveId" clId="{63DCA451-41FF-4163-A066-BE6F36198B91}" dt="2023-03-23T07:30:05.480" v="2024"/>
          <ac:spMkLst>
            <pc:docMk/>
            <pc:sldMk cId="2605979929" sldId="2640"/>
            <ac:spMk id="4" creationId="{3B698113-22C1-0252-135E-F5B2B4D9998C}"/>
          </ac:spMkLst>
        </pc:spChg>
        <pc:spChg chg="add mod">
          <ac:chgData name="伊健 杜" userId="e69aded81da48593" providerId="LiveId" clId="{63DCA451-41FF-4163-A066-BE6F36198B91}" dt="2023-03-23T07:30:15.560" v="2032" actId="1076"/>
          <ac:spMkLst>
            <pc:docMk/>
            <pc:sldMk cId="2605979929" sldId="2640"/>
            <ac:spMk id="6" creationId="{549A3C7F-FC9D-0FD5-8997-A448AB6D7FC2}"/>
          </ac:spMkLst>
        </pc:spChg>
        <pc:picChg chg="add mod">
          <ac:chgData name="伊健 杜" userId="e69aded81da48593" providerId="LiveId" clId="{63DCA451-41FF-4163-A066-BE6F36198B91}" dt="2023-03-23T07:31:47.324" v="2035" actId="1076"/>
          <ac:picMkLst>
            <pc:docMk/>
            <pc:sldMk cId="2605979929" sldId="2640"/>
            <ac:picMk id="3074" creationId="{44F53D78-35CF-7235-CBF2-15B173AEA591}"/>
          </ac:picMkLst>
        </pc:picChg>
        <pc:picChg chg="add mod">
          <ac:chgData name="伊健 杜" userId="e69aded81da48593" providerId="LiveId" clId="{63DCA451-41FF-4163-A066-BE6F36198B91}" dt="2023-03-23T07:32:23.139" v="2042" actId="1076"/>
          <ac:picMkLst>
            <pc:docMk/>
            <pc:sldMk cId="2605979929" sldId="2640"/>
            <ac:picMk id="3076" creationId="{5B6E3F65-FFA2-07D3-A5A1-FDEBEDA45959}"/>
          </ac:picMkLst>
        </pc:picChg>
      </pc:sldChg>
      <pc:sldChg chg="del">
        <pc:chgData name="伊健 杜" userId="e69aded81da48593" providerId="LiveId" clId="{63DCA451-41FF-4163-A066-BE6F36198B91}" dt="2023-03-23T06:58:44.192" v="0" actId="47"/>
        <pc:sldMkLst>
          <pc:docMk/>
          <pc:sldMk cId="708081134" sldId="2641"/>
        </pc:sldMkLst>
      </pc:sldChg>
      <pc:sldChg chg="modSp add mod">
        <pc:chgData name="伊健 杜" userId="e69aded81da48593" providerId="LiveId" clId="{63DCA451-41FF-4163-A066-BE6F36198B91}" dt="2023-03-23T08:34:50.448" v="3773"/>
        <pc:sldMkLst>
          <pc:docMk/>
          <pc:sldMk cId="2954098177" sldId="2641"/>
        </pc:sldMkLst>
        <pc:spChg chg="mod">
          <ac:chgData name="伊健 杜" userId="e69aded81da48593" providerId="LiveId" clId="{63DCA451-41FF-4163-A066-BE6F36198B91}" dt="2023-03-23T08:34:50.448" v="3773"/>
          <ac:spMkLst>
            <pc:docMk/>
            <pc:sldMk cId="2954098177" sldId="2641"/>
            <ac:spMk id="2" creationId="{78943CB7-6E90-3B32-EFCE-321306C585B6}"/>
          </ac:spMkLst>
        </pc:spChg>
      </pc:sldChg>
      <pc:sldChg chg="addSp delSp modSp add del mod">
        <pc:chgData name="伊健 杜" userId="e69aded81da48593" providerId="LiveId" clId="{63DCA451-41FF-4163-A066-BE6F36198B91}" dt="2023-03-23T08:34:50.448" v="3773"/>
        <pc:sldMkLst>
          <pc:docMk/>
          <pc:sldMk cId="1059089117" sldId="2642"/>
        </pc:sldMkLst>
        <pc:spChg chg="mod">
          <ac:chgData name="伊健 杜" userId="e69aded81da48593" providerId="LiveId" clId="{63DCA451-41FF-4163-A066-BE6F36198B91}" dt="2023-03-23T08:34:50.448" v="3773"/>
          <ac:spMkLst>
            <pc:docMk/>
            <pc:sldMk cId="1059089117" sldId="2642"/>
            <ac:spMk id="2" creationId="{10304424-DB4A-36E7-9E0D-D32A5DD0F26C}"/>
          </ac:spMkLst>
        </pc:spChg>
        <pc:spChg chg="mod">
          <ac:chgData name="伊健 杜" userId="e69aded81da48593" providerId="LiveId" clId="{63DCA451-41FF-4163-A066-BE6F36198B91}" dt="2023-03-23T08:34:50.448" v="3773"/>
          <ac:spMkLst>
            <pc:docMk/>
            <pc:sldMk cId="1059089117" sldId="2642"/>
            <ac:spMk id="3" creationId="{A68883CB-963E-F336-7660-7F30997E9C5B}"/>
          </ac:spMkLst>
        </pc:spChg>
        <pc:spChg chg="add del">
          <ac:chgData name="伊健 杜" userId="e69aded81da48593" providerId="LiveId" clId="{63DCA451-41FF-4163-A066-BE6F36198B91}" dt="2023-03-23T07:33:20.795" v="2194" actId="22"/>
          <ac:spMkLst>
            <pc:docMk/>
            <pc:sldMk cId="1059089117" sldId="2642"/>
            <ac:spMk id="6" creationId="{5DBEC3C8-1887-1860-CCC4-165C24178FDA}"/>
          </ac:spMkLst>
        </pc:spChg>
        <pc:picChg chg="add mod">
          <ac:chgData name="伊健 杜" userId="e69aded81da48593" providerId="LiveId" clId="{63DCA451-41FF-4163-A066-BE6F36198B91}" dt="2023-03-23T08:30:36.428" v="3737" actId="1076"/>
          <ac:picMkLst>
            <pc:docMk/>
            <pc:sldMk cId="1059089117" sldId="2642"/>
            <ac:picMk id="10242" creationId="{02CE90BC-4CBC-2569-7EDF-E991022AF22C}"/>
          </ac:picMkLst>
        </pc:picChg>
        <pc:picChg chg="add mod">
          <ac:chgData name="伊健 杜" userId="e69aded81da48593" providerId="LiveId" clId="{63DCA451-41FF-4163-A066-BE6F36198B91}" dt="2023-03-23T08:30:39.164" v="3738" actId="1076"/>
          <ac:picMkLst>
            <pc:docMk/>
            <pc:sldMk cId="1059089117" sldId="2642"/>
            <ac:picMk id="10244" creationId="{A9A428E9-2A0E-C3A7-583B-1416BDF4FC40}"/>
          </ac:picMkLst>
        </pc:picChg>
      </pc:sldChg>
      <pc:sldChg chg="del">
        <pc:chgData name="伊健 杜" userId="e69aded81da48593" providerId="LiveId" clId="{63DCA451-41FF-4163-A066-BE6F36198B91}" dt="2023-03-23T06:58:44.192" v="0" actId="47"/>
        <pc:sldMkLst>
          <pc:docMk/>
          <pc:sldMk cId="2144405284" sldId="2642"/>
        </pc:sldMkLst>
      </pc:sldChg>
      <pc:sldChg chg="del">
        <pc:chgData name="伊健 杜" userId="e69aded81da48593" providerId="LiveId" clId="{63DCA451-41FF-4163-A066-BE6F36198B91}" dt="2023-03-23T06:58:44.192" v="0" actId="47"/>
        <pc:sldMkLst>
          <pc:docMk/>
          <pc:sldMk cId="3333327225" sldId="2643"/>
        </pc:sldMkLst>
      </pc:sldChg>
      <pc:sldChg chg="addSp delSp modSp add mod">
        <pc:chgData name="伊健 杜" userId="e69aded81da48593" providerId="LiveId" clId="{63DCA451-41FF-4163-A066-BE6F36198B91}" dt="2023-03-23T12:14:05.342" v="3802"/>
        <pc:sldMkLst>
          <pc:docMk/>
          <pc:sldMk cId="3869946495" sldId="2643"/>
        </pc:sldMkLst>
        <pc:spChg chg="mod">
          <ac:chgData name="伊健 杜" userId="e69aded81da48593" providerId="LiveId" clId="{63DCA451-41FF-4163-A066-BE6F36198B91}" dt="2023-03-23T08:34:50.448" v="3773"/>
          <ac:spMkLst>
            <pc:docMk/>
            <pc:sldMk cId="3869946495" sldId="2643"/>
            <ac:spMk id="6" creationId="{820CF020-8417-805D-3C80-BC875640C944}"/>
          </ac:spMkLst>
        </pc:spChg>
        <pc:spChg chg="mod">
          <ac:chgData name="伊健 杜" userId="e69aded81da48593" providerId="LiveId" clId="{63DCA451-41FF-4163-A066-BE6F36198B91}" dt="2023-03-23T08:34:50.448" v="3773"/>
          <ac:spMkLst>
            <pc:docMk/>
            <pc:sldMk cId="3869946495" sldId="2643"/>
            <ac:spMk id="9" creationId="{7C423D93-45E3-B2E3-10CF-ED853425F51E}"/>
          </ac:spMkLst>
        </pc:spChg>
        <pc:picChg chg="del">
          <ac:chgData name="伊健 杜" userId="e69aded81da48593" providerId="LiveId" clId="{63DCA451-41FF-4163-A066-BE6F36198B91}" dt="2023-03-23T07:36:52.672" v="2353" actId="478"/>
          <ac:picMkLst>
            <pc:docMk/>
            <pc:sldMk cId="3869946495" sldId="2643"/>
            <ac:picMk id="6146" creationId="{E791792A-B397-2DE8-70A4-F0B2F88AE093}"/>
          </ac:picMkLst>
        </pc:picChg>
        <pc:picChg chg="add del">
          <ac:chgData name="伊健 杜" userId="e69aded81da48593" providerId="LiveId" clId="{63DCA451-41FF-4163-A066-BE6F36198B91}" dt="2023-03-23T08:31:27.203" v="3740" actId="478"/>
          <ac:picMkLst>
            <pc:docMk/>
            <pc:sldMk cId="3869946495" sldId="2643"/>
            <ac:picMk id="16386" creationId="{E5F0487E-C36F-55BA-D918-4929197AACB8}"/>
          </ac:picMkLst>
        </pc:picChg>
        <pc:picChg chg="add del mod">
          <ac:chgData name="伊健 杜" userId="e69aded81da48593" providerId="LiveId" clId="{63DCA451-41FF-4163-A066-BE6F36198B91}" dt="2023-03-23T08:32:09.779" v="3747" actId="478"/>
          <ac:picMkLst>
            <pc:docMk/>
            <pc:sldMk cId="3869946495" sldId="2643"/>
            <ac:picMk id="16388" creationId="{96DF56AB-DD00-1F29-38CE-6BB351F3EB33}"/>
          </ac:picMkLst>
        </pc:picChg>
        <pc:picChg chg="add mod">
          <ac:chgData name="伊健 杜" userId="e69aded81da48593" providerId="LiveId" clId="{63DCA451-41FF-4163-A066-BE6F36198B91}" dt="2023-03-23T08:32:13.983" v="3750" actId="1076"/>
          <ac:picMkLst>
            <pc:docMk/>
            <pc:sldMk cId="3869946495" sldId="2643"/>
            <ac:picMk id="16390" creationId="{F32E9991-5CD8-1CF3-FF84-744EB9AF946B}"/>
          </ac:picMkLst>
        </pc:picChg>
        <pc:inkChg chg="add">
          <ac:chgData name="伊健 杜" userId="e69aded81da48593" providerId="LiveId" clId="{63DCA451-41FF-4163-A066-BE6F36198B91}" dt="2023-03-23T12:14:05.342" v="3802"/>
          <ac:inkMkLst>
            <pc:docMk/>
            <pc:sldMk cId="3869946495" sldId="2643"/>
            <ac:inkMk id="2" creationId="{AAD510F2-D985-129F-7FB6-500B807D1A7A}"/>
          </ac:inkMkLst>
        </pc:inkChg>
      </pc:sldChg>
      <pc:sldChg chg="addSp delSp modSp new mod modNotesTx">
        <pc:chgData name="伊健 杜" userId="e69aded81da48593" providerId="LiveId" clId="{63DCA451-41FF-4163-A066-BE6F36198B91}" dt="2023-03-23T12:37:07.186" v="3806" actId="20577"/>
        <pc:sldMkLst>
          <pc:docMk/>
          <pc:sldMk cId="3556397952" sldId="2644"/>
        </pc:sldMkLst>
        <pc:spChg chg="mod">
          <ac:chgData name="伊健 杜" userId="e69aded81da48593" providerId="LiveId" clId="{63DCA451-41FF-4163-A066-BE6F36198B91}" dt="2023-03-23T08:34:50.448" v="3773"/>
          <ac:spMkLst>
            <pc:docMk/>
            <pc:sldMk cId="3556397952" sldId="2644"/>
            <ac:spMk id="2" creationId="{B4068F12-1D5A-5554-FED0-C204C5A92EFF}"/>
          </ac:spMkLst>
        </pc:spChg>
        <pc:spChg chg="del">
          <ac:chgData name="伊健 杜" userId="e69aded81da48593" providerId="LiveId" clId="{63DCA451-41FF-4163-A066-BE6F36198B91}" dt="2023-03-23T07:58:10.151" v="2965" actId="478"/>
          <ac:spMkLst>
            <pc:docMk/>
            <pc:sldMk cId="3556397952" sldId="2644"/>
            <ac:spMk id="3" creationId="{389AA0DD-7A41-2F92-EA52-0805173265CF}"/>
          </ac:spMkLst>
        </pc:spChg>
        <pc:picChg chg="add mod">
          <ac:chgData name="伊健 杜" userId="e69aded81da48593" providerId="LiveId" clId="{63DCA451-41FF-4163-A066-BE6F36198B91}" dt="2023-03-23T10:22:34.007" v="3783" actId="1076"/>
          <ac:picMkLst>
            <pc:docMk/>
            <pc:sldMk cId="3556397952" sldId="2644"/>
            <ac:picMk id="4" creationId="{C0212573-56CF-9A13-DBDE-7BD82D077D9F}"/>
          </ac:picMkLst>
        </pc:picChg>
        <pc:picChg chg="add del">
          <ac:chgData name="伊健 杜" userId="e69aded81da48593" providerId="LiveId" clId="{63DCA451-41FF-4163-A066-BE6F36198B91}" dt="2023-03-23T07:57:49.962" v="2964" actId="478"/>
          <ac:picMkLst>
            <pc:docMk/>
            <pc:sldMk cId="3556397952" sldId="2644"/>
            <ac:picMk id="5" creationId="{F2E2A9E0-87F7-5676-78AE-C2CB05C769A8}"/>
          </ac:picMkLst>
        </pc:picChg>
        <pc:picChg chg="add mod">
          <ac:chgData name="伊健 杜" userId="e69aded81da48593" providerId="LiveId" clId="{63DCA451-41FF-4163-A066-BE6F36198B91}" dt="2023-03-23T10:21:58.997" v="3777" actId="1076"/>
          <ac:picMkLst>
            <pc:docMk/>
            <pc:sldMk cId="3556397952" sldId="2644"/>
            <ac:picMk id="6" creationId="{75EEC8F8-35A0-E938-B100-CD443C578AB6}"/>
          </ac:picMkLst>
        </pc:picChg>
        <pc:picChg chg="add mod">
          <ac:chgData name="伊健 杜" userId="e69aded81da48593" providerId="LiveId" clId="{63DCA451-41FF-4163-A066-BE6F36198B91}" dt="2023-03-23T10:22:20.962" v="3780" actId="14100"/>
          <ac:picMkLst>
            <pc:docMk/>
            <pc:sldMk cId="3556397952" sldId="2644"/>
            <ac:picMk id="8" creationId="{3D475782-4F8B-491D-342E-651C9ECF4175}"/>
          </ac:picMkLst>
        </pc:picChg>
        <pc:picChg chg="add mod">
          <ac:chgData name="伊健 杜" userId="e69aded81da48593" providerId="LiveId" clId="{63DCA451-41FF-4163-A066-BE6F36198B91}" dt="2023-03-23T10:22:32.928" v="3782" actId="1076"/>
          <ac:picMkLst>
            <pc:docMk/>
            <pc:sldMk cId="3556397952" sldId="2644"/>
            <ac:picMk id="10" creationId="{9E6C3AFE-9565-49B2-8202-552CC7108D7E}"/>
          </ac:picMkLst>
        </pc:picChg>
        <pc:picChg chg="add mod">
          <ac:chgData name="伊健 杜" userId="e69aded81da48593" providerId="LiveId" clId="{63DCA451-41FF-4163-A066-BE6F36198B91}" dt="2023-03-23T10:22:45.370" v="3785" actId="1076"/>
          <ac:picMkLst>
            <pc:docMk/>
            <pc:sldMk cId="3556397952" sldId="2644"/>
            <ac:picMk id="12" creationId="{757F759B-B0D6-DA0A-F068-4688F70504E9}"/>
          </ac:picMkLst>
        </pc:picChg>
      </pc:sldChg>
      <pc:sldChg chg="del">
        <pc:chgData name="伊健 杜" userId="e69aded81da48593" providerId="LiveId" clId="{63DCA451-41FF-4163-A066-BE6F36198B91}" dt="2023-03-23T06:58:44.192" v="0" actId="47"/>
        <pc:sldMkLst>
          <pc:docMk/>
          <pc:sldMk cId="3695809362" sldId="2644"/>
        </pc:sldMkLst>
      </pc:sldChg>
      <pc:sldChg chg="addSp modSp add mod">
        <pc:chgData name="伊健 杜" userId="e69aded81da48593" providerId="LiveId" clId="{63DCA451-41FF-4163-A066-BE6F36198B91}" dt="2023-03-23T08:34:50.448" v="3773"/>
        <pc:sldMkLst>
          <pc:docMk/>
          <pc:sldMk cId="741092366" sldId="2645"/>
        </pc:sldMkLst>
        <pc:spChg chg="mod">
          <ac:chgData name="伊健 杜" userId="e69aded81da48593" providerId="LiveId" clId="{63DCA451-41FF-4163-A066-BE6F36198B91}" dt="2023-03-23T08:34:50.448" v="3773"/>
          <ac:spMkLst>
            <pc:docMk/>
            <pc:sldMk cId="741092366" sldId="2645"/>
            <ac:spMk id="6" creationId="{820CF020-8417-805D-3C80-BC875640C944}"/>
          </ac:spMkLst>
        </pc:spChg>
        <pc:spChg chg="mod">
          <ac:chgData name="伊健 杜" userId="e69aded81da48593" providerId="LiveId" clId="{63DCA451-41FF-4163-A066-BE6F36198B91}" dt="2023-03-23T08:34:50.448" v="3773"/>
          <ac:spMkLst>
            <pc:docMk/>
            <pc:sldMk cId="741092366" sldId="2645"/>
            <ac:spMk id="9" creationId="{7C423D93-45E3-B2E3-10CF-ED853425F51E}"/>
          </ac:spMkLst>
        </pc:spChg>
        <pc:picChg chg="add mod">
          <ac:chgData name="伊健 杜" userId="e69aded81da48593" providerId="LiveId" clId="{63DCA451-41FF-4163-A066-BE6F36198B91}" dt="2023-03-23T08:32:31.914" v="3755" actId="1076"/>
          <ac:picMkLst>
            <pc:docMk/>
            <pc:sldMk cId="741092366" sldId="2645"/>
            <ac:picMk id="17410" creationId="{48AA5946-7809-F534-3101-2206BDE91514}"/>
          </ac:picMkLst>
        </pc:picChg>
      </pc:sldChg>
      <pc:sldChg chg="del">
        <pc:chgData name="伊健 杜" userId="e69aded81da48593" providerId="LiveId" clId="{63DCA451-41FF-4163-A066-BE6F36198B91}" dt="2023-03-23T06:58:44.192" v="0" actId="47"/>
        <pc:sldMkLst>
          <pc:docMk/>
          <pc:sldMk cId="3131756672" sldId="2645"/>
        </pc:sldMkLst>
      </pc:sldChg>
      <pc:sldChg chg="del">
        <pc:chgData name="伊健 杜" userId="e69aded81da48593" providerId="LiveId" clId="{63DCA451-41FF-4163-A066-BE6F36198B91}" dt="2023-03-23T06:58:44.192" v="0" actId="47"/>
        <pc:sldMkLst>
          <pc:docMk/>
          <pc:sldMk cId="1222335830" sldId="2646"/>
        </pc:sldMkLst>
      </pc:sldChg>
      <pc:sldChg chg="addSp modSp add mod">
        <pc:chgData name="伊健 杜" userId="e69aded81da48593" providerId="LiveId" clId="{63DCA451-41FF-4163-A066-BE6F36198B91}" dt="2023-03-23T08:34:50.448" v="3773"/>
        <pc:sldMkLst>
          <pc:docMk/>
          <pc:sldMk cId="3203542274" sldId="2646"/>
        </pc:sldMkLst>
        <pc:spChg chg="mod">
          <ac:chgData name="伊健 杜" userId="e69aded81da48593" providerId="LiveId" clId="{63DCA451-41FF-4163-A066-BE6F36198B91}" dt="2023-03-23T08:34:50.448" v="3773"/>
          <ac:spMkLst>
            <pc:docMk/>
            <pc:sldMk cId="3203542274" sldId="2646"/>
            <ac:spMk id="6" creationId="{820CF020-8417-805D-3C80-BC875640C944}"/>
          </ac:spMkLst>
        </pc:spChg>
        <pc:spChg chg="mod">
          <ac:chgData name="伊健 杜" userId="e69aded81da48593" providerId="LiveId" clId="{63DCA451-41FF-4163-A066-BE6F36198B91}" dt="2023-03-23T08:34:50.448" v="3773"/>
          <ac:spMkLst>
            <pc:docMk/>
            <pc:sldMk cId="3203542274" sldId="2646"/>
            <ac:spMk id="9" creationId="{7C423D93-45E3-B2E3-10CF-ED853425F51E}"/>
          </ac:spMkLst>
        </pc:spChg>
        <pc:picChg chg="add mod">
          <ac:chgData name="伊健 杜" userId="e69aded81da48593" providerId="LiveId" clId="{63DCA451-41FF-4163-A066-BE6F36198B91}" dt="2023-03-23T08:33:21.499" v="3758" actId="1076"/>
          <ac:picMkLst>
            <pc:docMk/>
            <pc:sldMk cId="3203542274" sldId="2646"/>
            <ac:picMk id="18434" creationId="{75165EA8-DE7E-642B-BEA1-49BFA5F37CC4}"/>
          </ac:picMkLst>
        </pc:picChg>
      </pc:sldChg>
      <pc:sldChg chg="del">
        <pc:chgData name="伊健 杜" userId="e69aded81da48593" providerId="LiveId" clId="{63DCA451-41FF-4163-A066-BE6F36198B91}" dt="2023-03-23T06:58:44.192" v="0" actId="47"/>
        <pc:sldMkLst>
          <pc:docMk/>
          <pc:sldMk cId="197020180" sldId="2647"/>
        </pc:sldMkLst>
      </pc:sldChg>
      <pc:sldChg chg="addSp modSp add mod">
        <pc:chgData name="伊健 杜" userId="e69aded81da48593" providerId="LiveId" clId="{63DCA451-41FF-4163-A066-BE6F36198B91}" dt="2023-03-23T08:34:50.448" v="3773"/>
        <pc:sldMkLst>
          <pc:docMk/>
          <pc:sldMk cId="624960586" sldId="2647"/>
        </pc:sldMkLst>
        <pc:spChg chg="mod">
          <ac:chgData name="伊健 杜" userId="e69aded81da48593" providerId="LiveId" clId="{63DCA451-41FF-4163-A066-BE6F36198B91}" dt="2023-03-23T08:34:50.448" v="3773"/>
          <ac:spMkLst>
            <pc:docMk/>
            <pc:sldMk cId="624960586" sldId="2647"/>
            <ac:spMk id="2" creationId="{78943CB7-6E90-3B32-EFCE-321306C585B6}"/>
          </ac:spMkLst>
        </pc:spChg>
        <pc:spChg chg="add mod">
          <ac:chgData name="伊健 杜" userId="e69aded81da48593" providerId="LiveId" clId="{63DCA451-41FF-4163-A066-BE6F36198B91}" dt="2023-03-23T08:34:50.448" v="3773"/>
          <ac:spMkLst>
            <pc:docMk/>
            <pc:sldMk cId="624960586" sldId="2647"/>
            <ac:spMk id="3" creationId="{6A6C6BC8-86BF-8E15-6E52-08DE712EDCAD}"/>
          </ac:spMkLst>
        </pc:spChg>
      </pc:sldChg>
      <pc:sldChg chg="add">
        <pc:chgData name="伊健 杜" userId="e69aded81da48593" providerId="LiveId" clId="{63DCA451-41FF-4163-A066-BE6F36198B91}" dt="2023-03-23T07:57:45.934" v="2963"/>
        <pc:sldMkLst>
          <pc:docMk/>
          <pc:sldMk cId="2800226300" sldId="2648"/>
        </pc:sldMkLst>
      </pc:sldChg>
      <pc:sldChg chg="del">
        <pc:chgData name="伊健 杜" userId="e69aded81da48593" providerId="LiveId" clId="{63DCA451-41FF-4163-A066-BE6F36198B91}" dt="2023-03-23T06:58:44.192" v="0" actId="47"/>
        <pc:sldMkLst>
          <pc:docMk/>
          <pc:sldMk cId="3460415208" sldId="2648"/>
        </pc:sldMkLst>
      </pc:sldChg>
      <pc:sldChg chg="del">
        <pc:chgData name="伊健 杜" userId="e69aded81da48593" providerId="LiveId" clId="{63DCA451-41FF-4163-A066-BE6F36198B91}" dt="2023-03-23T06:58:44.192" v="0" actId="47"/>
        <pc:sldMkLst>
          <pc:docMk/>
          <pc:sldMk cId="1990436689" sldId="2649"/>
        </pc:sldMkLst>
      </pc:sldChg>
      <pc:sldChg chg="modSp add mod">
        <pc:chgData name="伊健 杜" userId="e69aded81da48593" providerId="LiveId" clId="{63DCA451-41FF-4163-A066-BE6F36198B91}" dt="2023-03-23T08:08:54.796" v="3229"/>
        <pc:sldMkLst>
          <pc:docMk/>
          <pc:sldMk cId="3052047881" sldId="2649"/>
        </pc:sldMkLst>
        <pc:spChg chg="mod">
          <ac:chgData name="伊健 杜" userId="e69aded81da48593" providerId="LiveId" clId="{63DCA451-41FF-4163-A066-BE6F36198B91}" dt="2023-03-23T08:08:54.796" v="3229"/>
          <ac:spMkLst>
            <pc:docMk/>
            <pc:sldMk cId="3052047881" sldId="2649"/>
            <ac:spMk id="2" creationId="{78943CB7-6E90-3B32-EFCE-321306C585B6}"/>
          </ac:spMkLst>
        </pc:spChg>
      </pc:sldChg>
      <pc:sldChg chg="addSp modSp add mod">
        <pc:chgData name="伊健 杜" userId="e69aded81da48593" providerId="LiveId" clId="{63DCA451-41FF-4163-A066-BE6F36198B91}" dt="2023-03-23T08:34:50.448" v="3773"/>
        <pc:sldMkLst>
          <pc:docMk/>
          <pc:sldMk cId="1932040094" sldId="2650"/>
        </pc:sldMkLst>
        <pc:spChg chg="mod">
          <ac:chgData name="伊健 杜" userId="e69aded81da48593" providerId="LiveId" clId="{63DCA451-41FF-4163-A066-BE6F36198B91}" dt="2023-03-23T08:34:50.448" v="3773"/>
          <ac:spMkLst>
            <pc:docMk/>
            <pc:sldMk cId="1932040094" sldId="2650"/>
            <ac:spMk id="2" creationId="{10304424-DB4A-36E7-9E0D-D32A5DD0F26C}"/>
          </ac:spMkLst>
        </pc:spChg>
        <pc:spChg chg="mod">
          <ac:chgData name="伊健 杜" userId="e69aded81da48593" providerId="LiveId" clId="{63DCA451-41FF-4163-A066-BE6F36198B91}" dt="2023-03-23T08:34:50.448" v="3773"/>
          <ac:spMkLst>
            <pc:docMk/>
            <pc:sldMk cId="1932040094" sldId="2650"/>
            <ac:spMk id="3" creationId="{A68883CB-963E-F336-7660-7F30997E9C5B}"/>
          </ac:spMkLst>
        </pc:spChg>
        <pc:picChg chg="add mod">
          <ac:chgData name="伊健 杜" userId="e69aded81da48593" providerId="LiveId" clId="{63DCA451-41FF-4163-A066-BE6F36198B91}" dt="2023-03-23T08:34:20.325" v="3769" actId="1076"/>
          <ac:picMkLst>
            <pc:docMk/>
            <pc:sldMk cId="1932040094" sldId="2650"/>
            <ac:picMk id="9218" creationId="{8D762BA2-292D-2B22-EFB0-ED552FE34C58}"/>
          </ac:picMkLst>
        </pc:picChg>
      </pc:sldChg>
      <pc:sldChg chg="del">
        <pc:chgData name="伊健 杜" userId="e69aded81da48593" providerId="LiveId" clId="{63DCA451-41FF-4163-A066-BE6F36198B91}" dt="2023-03-23T06:58:44.192" v="0" actId="47"/>
        <pc:sldMkLst>
          <pc:docMk/>
          <pc:sldMk cId="3789215774" sldId="2650"/>
        </pc:sldMkLst>
      </pc:sldChg>
      <pc:sldChg chg="del">
        <pc:chgData name="伊健 杜" userId="e69aded81da48593" providerId="LiveId" clId="{63DCA451-41FF-4163-A066-BE6F36198B91}" dt="2023-03-23T06:58:44.192" v="0" actId="47"/>
        <pc:sldMkLst>
          <pc:docMk/>
          <pc:sldMk cId="2905662671" sldId="2651"/>
        </pc:sldMkLst>
      </pc:sldChg>
      <pc:sldChg chg="addSp modSp add mod modNotesTx">
        <pc:chgData name="伊健 杜" userId="e69aded81da48593" providerId="LiveId" clId="{63DCA451-41FF-4163-A066-BE6F36198B91}" dt="2023-03-23T12:37:02.735" v="3804" actId="20577"/>
        <pc:sldMkLst>
          <pc:docMk/>
          <pc:sldMk cId="3982940180" sldId="2651"/>
        </pc:sldMkLst>
        <pc:spChg chg="mod">
          <ac:chgData name="伊健 杜" userId="e69aded81da48593" providerId="LiveId" clId="{63DCA451-41FF-4163-A066-BE6F36198B91}" dt="2023-03-23T08:34:50.448" v="3773"/>
          <ac:spMkLst>
            <pc:docMk/>
            <pc:sldMk cId="3982940180" sldId="2651"/>
            <ac:spMk id="2" creationId="{10304424-DB4A-36E7-9E0D-D32A5DD0F26C}"/>
          </ac:spMkLst>
        </pc:spChg>
        <pc:spChg chg="mod">
          <ac:chgData name="伊健 杜" userId="e69aded81da48593" providerId="LiveId" clId="{63DCA451-41FF-4163-A066-BE6F36198B91}" dt="2023-03-23T08:34:50.448" v="3773"/>
          <ac:spMkLst>
            <pc:docMk/>
            <pc:sldMk cId="3982940180" sldId="2651"/>
            <ac:spMk id="3" creationId="{A68883CB-963E-F336-7660-7F30997E9C5B}"/>
          </ac:spMkLst>
        </pc:spChg>
        <pc:picChg chg="add mod">
          <ac:chgData name="伊健 杜" userId="e69aded81da48593" providerId="LiveId" clId="{63DCA451-41FF-4163-A066-BE6F36198B91}" dt="2023-03-23T08:34:34.864" v="3772" actId="1076"/>
          <ac:picMkLst>
            <pc:docMk/>
            <pc:sldMk cId="3982940180" sldId="2651"/>
            <ac:picMk id="8194" creationId="{822AEDC5-E639-3877-2EEC-23C47CCF5140}"/>
          </ac:picMkLst>
        </pc:picChg>
      </pc:sldChg>
      <pc:sldChg chg="modSp add mod">
        <pc:chgData name="伊健 杜" userId="e69aded81da48593" providerId="LiveId" clId="{63DCA451-41FF-4163-A066-BE6F36198B91}" dt="2023-03-23T08:34:50.448" v="3773"/>
        <pc:sldMkLst>
          <pc:docMk/>
          <pc:sldMk cId="903663455" sldId="2652"/>
        </pc:sldMkLst>
        <pc:spChg chg="mod">
          <ac:chgData name="伊健 杜" userId="e69aded81da48593" providerId="LiveId" clId="{63DCA451-41FF-4163-A066-BE6F36198B91}" dt="2023-03-23T08:34:50.448" v="3773"/>
          <ac:spMkLst>
            <pc:docMk/>
            <pc:sldMk cId="903663455" sldId="2652"/>
            <ac:spMk id="2" creationId="{78943CB7-6E90-3B32-EFCE-321306C585B6}"/>
          </ac:spMkLst>
        </pc:spChg>
      </pc:sldChg>
      <pc:sldChg chg="del">
        <pc:chgData name="伊健 杜" userId="e69aded81da48593" providerId="LiveId" clId="{63DCA451-41FF-4163-A066-BE6F36198B91}" dt="2023-03-23T06:58:44.192" v="0" actId="47"/>
        <pc:sldMkLst>
          <pc:docMk/>
          <pc:sldMk cId="3031158674" sldId="2652"/>
        </pc:sldMkLst>
      </pc:sldChg>
      <pc:sldChg chg="del">
        <pc:chgData name="伊健 杜" userId="e69aded81da48593" providerId="LiveId" clId="{63DCA451-41FF-4163-A066-BE6F36198B91}" dt="2023-03-23T06:58:44.192" v="0" actId="47"/>
        <pc:sldMkLst>
          <pc:docMk/>
          <pc:sldMk cId="1808951793" sldId="2653"/>
        </pc:sldMkLst>
      </pc:sldChg>
      <pc:sldChg chg="modSp add mod">
        <pc:chgData name="伊健 杜" userId="e69aded81da48593" providerId="LiveId" clId="{63DCA451-41FF-4163-A066-BE6F36198B91}" dt="2023-03-23T08:34:50.448" v="3773"/>
        <pc:sldMkLst>
          <pc:docMk/>
          <pc:sldMk cId="2066233463" sldId="2653"/>
        </pc:sldMkLst>
        <pc:spChg chg="mod">
          <ac:chgData name="伊健 杜" userId="e69aded81da48593" providerId="LiveId" clId="{63DCA451-41FF-4163-A066-BE6F36198B91}" dt="2023-03-23T08:34:50.448" v="3773"/>
          <ac:spMkLst>
            <pc:docMk/>
            <pc:sldMk cId="2066233463" sldId="2653"/>
            <ac:spMk id="2" creationId="{78943CB7-6E90-3B32-EFCE-321306C585B6}"/>
          </ac:spMkLst>
        </pc:spChg>
      </pc:sldChg>
      <pc:sldChg chg="addSp modSp add mod ord">
        <pc:chgData name="伊健 杜" userId="e69aded81da48593" providerId="LiveId" clId="{63DCA451-41FF-4163-A066-BE6F36198B91}" dt="2023-03-23T08:34:50.448" v="3773"/>
        <pc:sldMkLst>
          <pc:docMk/>
          <pc:sldMk cId="1476512065" sldId="2654"/>
        </pc:sldMkLst>
        <pc:spChg chg="mod">
          <ac:chgData name="伊健 杜" userId="e69aded81da48593" providerId="LiveId" clId="{63DCA451-41FF-4163-A066-BE6F36198B91}" dt="2023-03-23T08:34:50.448" v="3773"/>
          <ac:spMkLst>
            <pc:docMk/>
            <pc:sldMk cId="1476512065" sldId="2654"/>
            <ac:spMk id="2" creationId="{10304424-DB4A-36E7-9E0D-D32A5DD0F26C}"/>
          </ac:spMkLst>
        </pc:spChg>
        <pc:spChg chg="mod">
          <ac:chgData name="伊健 杜" userId="e69aded81da48593" providerId="LiveId" clId="{63DCA451-41FF-4163-A066-BE6F36198B91}" dt="2023-03-23T08:34:50.448" v="3773"/>
          <ac:spMkLst>
            <pc:docMk/>
            <pc:sldMk cId="1476512065" sldId="2654"/>
            <ac:spMk id="3" creationId="{A68883CB-963E-F336-7660-7F30997E9C5B}"/>
          </ac:spMkLst>
        </pc:spChg>
        <pc:picChg chg="add mod">
          <ac:chgData name="伊健 杜" userId="e69aded81da48593" providerId="LiveId" clId="{63DCA451-41FF-4163-A066-BE6F36198B91}" dt="2023-03-23T08:33:59.968" v="3765" actId="14100"/>
          <ac:picMkLst>
            <pc:docMk/>
            <pc:sldMk cId="1476512065" sldId="2654"/>
            <ac:picMk id="7170" creationId="{87392DBD-2D03-50A6-3CB9-414A630D920C}"/>
          </ac:picMkLst>
        </pc:picChg>
      </pc:sldChg>
      <pc:sldChg chg="del">
        <pc:chgData name="伊健 杜" userId="e69aded81da48593" providerId="LiveId" clId="{63DCA451-41FF-4163-A066-BE6F36198B91}" dt="2023-03-23T06:58:44.192" v="0" actId="47"/>
        <pc:sldMkLst>
          <pc:docMk/>
          <pc:sldMk cId="3871748682" sldId="2654"/>
        </pc:sldMkLst>
      </pc:sldChg>
      <pc:sldChg chg="del">
        <pc:chgData name="伊健 杜" userId="e69aded81da48593" providerId="LiveId" clId="{63DCA451-41FF-4163-A066-BE6F36198B91}" dt="2023-03-23T06:58:44.192" v="0" actId="47"/>
        <pc:sldMkLst>
          <pc:docMk/>
          <pc:sldMk cId="1855926563" sldId="2655"/>
        </pc:sldMkLst>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AF29B545-A78F-4B31-BA44-2FFE64763ADA}"/>
    <pc:docChg chg="undo custSel addSld delSld modSld sldOrd">
      <pc:chgData name="伊健 杜" userId="e69aded81da48593" providerId="LiveId" clId="{AF29B545-A78F-4B31-BA44-2FFE64763ADA}" dt="2023-02-21T16:16:14.017" v="5425" actId="1076"/>
      <pc:docMkLst>
        <pc:docMk/>
      </pc:docMkLst>
      <pc:sldChg chg="modSp mod">
        <pc:chgData name="伊健 杜" userId="e69aded81da48593" providerId="LiveId" clId="{AF29B545-A78F-4B31-BA44-2FFE64763ADA}" dt="2023-02-20T12:12:38.727" v="5"/>
        <pc:sldMkLst>
          <pc:docMk/>
          <pc:sldMk cId="1206195055" sldId="1836"/>
        </pc:sldMkLst>
        <pc:spChg chg="mod">
          <ac:chgData name="伊健 杜" userId="e69aded81da48593" providerId="LiveId" clId="{AF29B545-A78F-4B31-BA44-2FFE64763ADA}" dt="2023-02-20T12:12:38.727" v="5"/>
          <ac:spMkLst>
            <pc:docMk/>
            <pc:sldMk cId="1206195055" sldId="1836"/>
            <ac:spMk id="2" creationId="{3D78739E-41E8-236E-E230-B8B23241333A}"/>
          </ac:spMkLst>
        </pc:spChg>
      </pc:sldChg>
      <pc:sldChg chg="del">
        <pc:chgData name="伊健 杜" userId="e69aded81da48593" providerId="LiveId" clId="{AF29B545-A78F-4B31-BA44-2FFE64763ADA}" dt="2023-02-20T12:12:46.405" v="6" actId="47"/>
        <pc:sldMkLst>
          <pc:docMk/>
          <pc:sldMk cId="2578987838" sldId="1862"/>
        </pc:sldMkLst>
      </pc:sldChg>
      <pc:sldChg chg="delSp modSp mod">
        <pc:chgData name="伊健 杜" userId="e69aded81da48593" providerId="LiveId" clId="{AF29B545-A78F-4B31-BA44-2FFE64763ADA}" dt="2023-02-21T13:04:26.179" v="5248"/>
        <pc:sldMkLst>
          <pc:docMk/>
          <pc:sldMk cId="601978743" sldId="1866"/>
        </pc:sldMkLst>
        <pc:spChg chg="mod">
          <ac:chgData name="伊健 杜" userId="e69aded81da48593" providerId="LiveId" clId="{AF29B545-A78F-4B31-BA44-2FFE64763ADA}" dt="2023-02-21T13:04:26.179" v="5248"/>
          <ac:spMkLst>
            <pc:docMk/>
            <pc:sldMk cId="601978743" sldId="1866"/>
            <ac:spMk id="2" creationId="{10304424-DB4A-36E7-9E0D-D32A5DD0F26C}"/>
          </ac:spMkLst>
        </pc:spChg>
        <pc:spChg chg="del">
          <ac:chgData name="伊健 杜" userId="e69aded81da48593" providerId="LiveId" clId="{AF29B545-A78F-4B31-BA44-2FFE64763ADA}" dt="2023-02-20T13:52:49.002" v="500" actId="478"/>
          <ac:spMkLst>
            <pc:docMk/>
            <pc:sldMk cId="601978743" sldId="1866"/>
            <ac:spMk id="3" creationId="{05FB0C38-112D-1A50-C154-EAC673B0AFA7}"/>
          </ac:spMkLst>
        </pc:spChg>
      </pc:sldChg>
      <pc:sldChg chg="addSp delSp modSp mod">
        <pc:chgData name="伊健 杜" userId="e69aded81da48593" providerId="LiveId" clId="{AF29B545-A78F-4B31-BA44-2FFE64763ADA}" dt="2023-02-21T14:40:09.179" v="5298" actId="1076"/>
        <pc:sldMkLst>
          <pc:docMk/>
          <pc:sldMk cId="1185750856" sldId="1870"/>
        </pc:sldMkLst>
        <pc:spChg chg="mod">
          <ac:chgData name="伊健 杜" userId="e69aded81da48593" providerId="LiveId" clId="{AF29B545-A78F-4B31-BA44-2FFE64763ADA}" dt="2023-02-20T13:49:26.169" v="17"/>
          <ac:spMkLst>
            <pc:docMk/>
            <pc:sldMk cId="1185750856" sldId="1870"/>
            <ac:spMk id="2" creationId="{10304424-DB4A-36E7-9E0D-D32A5DD0F26C}"/>
          </ac:spMkLst>
        </pc:spChg>
        <pc:spChg chg="mod">
          <ac:chgData name="伊健 杜" userId="e69aded81da48593" providerId="LiveId" clId="{AF29B545-A78F-4B31-BA44-2FFE64763ADA}" dt="2023-02-21T13:04:26.179" v="5248"/>
          <ac:spMkLst>
            <pc:docMk/>
            <pc:sldMk cId="1185750856" sldId="1870"/>
            <ac:spMk id="5" creationId="{E7287B0E-EF55-E721-8EFA-9A9183C0EDF9}"/>
          </ac:spMkLst>
        </pc:spChg>
        <pc:picChg chg="add mod">
          <ac:chgData name="伊健 杜" userId="e69aded81da48593" providerId="LiveId" clId="{AF29B545-A78F-4B31-BA44-2FFE64763ADA}" dt="2023-02-21T14:40:09.179" v="5298" actId="1076"/>
          <ac:picMkLst>
            <pc:docMk/>
            <pc:sldMk cId="1185750856" sldId="1870"/>
            <ac:picMk id="1026" creationId="{54C21841-146E-1CF6-47E7-668B4F278DDC}"/>
          </ac:picMkLst>
        </pc:picChg>
        <pc:picChg chg="del">
          <ac:chgData name="伊健 杜" userId="e69aded81da48593" providerId="LiveId" clId="{AF29B545-A78F-4B31-BA44-2FFE64763ADA}" dt="2023-02-20T13:51:16.223" v="180" actId="478"/>
          <ac:picMkLst>
            <pc:docMk/>
            <pc:sldMk cId="1185750856" sldId="1870"/>
            <ac:picMk id="14338" creationId="{27C5A3CF-88B7-60A2-3901-EB420682918A}"/>
          </ac:picMkLst>
        </pc:picChg>
      </pc:sldChg>
      <pc:sldChg chg="del">
        <pc:chgData name="伊健 杜" userId="e69aded81da48593" providerId="LiveId" clId="{AF29B545-A78F-4B31-BA44-2FFE64763ADA}" dt="2023-02-20T12:12:46.405" v="6" actId="47"/>
        <pc:sldMkLst>
          <pc:docMk/>
          <pc:sldMk cId="1558680889" sldId="2182"/>
        </pc:sldMkLst>
      </pc:sldChg>
      <pc:sldChg chg="addSp delSp modSp mod">
        <pc:chgData name="伊健 杜" userId="e69aded81da48593" providerId="LiveId" clId="{AF29B545-A78F-4B31-BA44-2FFE64763ADA}" dt="2023-02-21T14:41:36.549" v="5305" actId="1076"/>
        <pc:sldMkLst>
          <pc:docMk/>
          <pc:sldMk cId="4147731477" sldId="2189"/>
        </pc:sldMkLst>
        <pc:spChg chg="mod">
          <ac:chgData name="伊健 杜" userId="e69aded81da48593" providerId="LiveId" clId="{AF29B545-A78F-4B31-BA44-2FFE64763ADA}" dt="2023-02-20T13:51:24.092" v="201"/>
          <ac:spMkLst>
            <pc:docMk/>
            <pc:sldMk cId="4147731477" sldId="2189"/>
            <ac:spMk id="2" creationId="{10304424-DB4A-36E7-9E0D-D32A5DD0F26C}"/>
          </ac:spMkLst>
        </pc:spChg>
        <pc:spChg chg="mod">
          <ac:chgData name="伊健 杜" userId="e69aded81da48593" providerId="LiveId" clId="{AF29B545-A78F-4B31-BA44-2FFE64763ADA}" dt="2023-02-21T13:04:26.179" v="5248"/>
          <ac:spMkLst>
            <pc:docMk/>
            <pc:sldMk cId="4147731477" sldId="2189"/>
            <ac:spMk id="5" creationId="{E7287B0E-EF55-E721-8EFA-9A9183C0EDF9}"/>
          </ac:spMkLst>
        </pc:spChg>
        <pc:picChg chg="add mod">
          <ac:chgData name="伊健 杜" userId="e69aded81da48593" providerId="LiveId" clId="{AF29B545-A78F-4B31-BA44-2FFE64763ADA}" dt="2023-02-21T14:41:36.549" v="5305" actId="1076"/>
          <ac:picMkLst>
            <pc:docMk/>
            <pc:sldMk cId="4147731477" sldId="2189"/>
            <ac:picMk id="2050" creationId="{8D5951DB-C515-D967-72AF-01138DBDA92C}"/>
          </ac:picMkLst>
        </pc:picChg>
        <pc:picChg chg="add mod">
          <ac:chgData name="伊健 杜" userId="e69aded81da48593" providerId="LiveId" clId="{AF29B545-A78F-4B31-BA44-2FFE64763ADA}" dt="2023-02-21T14:41:35.170" v="5304" actId="1076"/>
          <ac:picMkLst>
            <pc:docMk/>
            <pc:sldMk cId="4147731477" sldId="2189"/>
            <ac:picMk id="2052" creationId="{604FD102-C136-7AF4-8ED9-631142714EE5}"/>
          </ac:picMkLst>
        </pc:picChg>
        <pc:picChg chg="del">
          <ac:chgData name="伊健 杜" userId="e69aded81da48593" providerId="LiveId" clId="{AF29B545-A78F-4B31-BA44-2FFE64763ADA}" dt="2023-02-20T13:51:19.346" v="181" actId="478"/>
          <ac:picMkLst>
            <pc:docMk/>
            <pc:sldMk cId="4147731477" sldId="2189"/>
            <ac:picMk id="15362" creationId="{283B6A79-9CA3-9C49-AEA8-3D29DA8ECFBC}"/>
          </ac:picMkLst>
        </pc:picChg>
      </pc:sldChg>
      <pc:sldChg chg="modSp mod ord">
        <pc:chgData name="伊健 杜" userId="e69aded81da48593" providerId="LiveId" clId="{AF29B545-A78F-4B31-BA44-2FFE64763ADA}" dt="2023-02-21T13:04:26.179" v="5248"/>
        <pc:sldMkLst>
          <pc:docMk/>
          <pc:sldMk cId="3251590188" sldId="2190"/>
        </pc:sldMkLst>
        <pc:spChg chg="mod">
          <ac:chgData name="伊健 杜" userId="e69aded81da48593" providerId="LiveId" clId="{AF29B545-A78F-4B31-BA44-2FFE64763ADA}" dt="2023-02-21T13:04:26.179" v="5248"/>
          <ac:spMkLst>
            <pc:docMk/>
            <pc:sldMk cId="3251590188" sldId="2190"/>
            <ac:spMk id="2" creationId="{10304424-DB4A-36E7-9E0D-D32A5DD0F26C}"/>
          </ac:spMkLst>
        </pc:spChg>
      </pc:sldChg>
      <pc:sldChg chg="modSp mod">
        <pc:chgData name="伊健 杜" userId="e69aded81da48593" providerId="LiveId" clId="{AF29B545-A78F-4B31-BA44-2FFE64763ADA}" dt="2023-02-21T13:04:26.179" v="5248"/>
        <pc:sldMkLst>
          <pc:docMk/>
          <pc:sldMk cId="3959936085" sldId="2191"/>
        </pc:sldMkLst>
        <pc:spChg chg="mod">
          <ac:chgData name="伊健 杜" userId="e69aded81da48593" providerId="LiveId" clId="{AF29B545-A78F-4B31-BA44-2FFE64763ADA}" dt="2023-02-21T13:04:26.179" v="5248"/>
          <ac:spMkLst>
            <pc:docMk/>
            <pc:sldMk cId="3959936085" sldId="2191"/>
            <ac:spMk id="2" creationId="{10304424-DB4A-36E7-9E0D-D32A5DD0F26C}"/>
          </ac:spMkLst>
        </pc:spChg>
      </pc:sldChg>
      <pc:sldChg chg="del">
        <pc:chgData name="伊健 杜" userId="e69aded81da48593" providerId="LiveId" clId="{AF29B545-A78F-4B31-BA44-2FFE64763ADA}" dt="2023-02-20T12:12:46.405" v="6" actId="47"/>
        <pc:sldMkLst>
          <pc:docMk/>
          <pc:sldMk cId="27160520" sldId="2192"/>
        </pc:sldMkLst>
      </pc:sldChg>
      <pc:sldChg chg="del">
        <pc:chgData name="伊健 杜" userId="e69aded81da48593" providerId="LiveId" clId="{AF29B545-A78F-4B31-BA44-2FFE64763ADA}" dt="2023-02-20T12:12:46.405" v="6" actId="47"/>
        <pc:sldMkLst>
          <pc:docMk/>
          <pc:sldMk cId="969433406" sldId="2193"/>
        </pc:sldMkLst>
      </pc:sldChg>
      <pc:sldChg chg="del">
        <pc:chgData name="伊健 杜" userId="e69aded81da48593" providerId="LiveId" clId="{AF29B545-A78F-4B31-BA44-2FFE64763ADA}" dt="2023-02-20T12:12:46.405" v="6" actId="47"/>
        <pc:sldMkLst>
          <pc:docMk/>
          <pc:sldMk cId="3790299663" sldId="2194"/>
        </pc:sldMkLst>
      </pc:sldChg>
      <pc:sldChg chg="del">
        <pc:chgData name="伊健 杜" userId="e69aded81da48593" providerId="LiveId" clId="{AF29B545-A78F-4B31-BA44-2FFE64763ADA}" dt="2023-02-20T12:12:46.405" v="6" actId="47"/>
        <pc:sldMkLst>
          <pc:docMk/>
          <pc:sldMk cId="3890512020" sldId="2195"/>
        </pc:sldMkLst>
      </pc:sldChg>
      <pc:sldChg chg="del">
        <pc:chgData name="伊健 杜" userId="e69aded81da48593" providerId="LiveId" clId="{AF29B545-A78F-4B31-BA44-2FFE64763ADA}" dt="2023-02-20T12:12:46.405" v="6" actId="47"/>
        <pc:sldMkLst>
          <pc:docMk/>
          <pc:sldMk cId="3674171102" sldId="2196"/>
        </pc:sldMkLst>
      </pc:sldChg>
      <pc:sldChg chg="del">
        <pc:chgData name="伊健 杜" userId="e69aded81da48593" providerId="LiveId" clId="{AF29B545-A78F-4B31-BA44-2FFE64763ADA}" dt="2023-02-20T12:12:46.405" v="6" actId="47"/>
        <pc:sldMkLst>
          <pc:docMk/>
          <pc:sldMk cId="808160760" sldId="2197"/>
        </pc:sldMkLst>
      </pc:sldChg>
      <pc:sldChg chg="del">
        <pc:chgData name="伊健 杜" userId="e69aded81da48593" providerId="LiveId" clId="{AF29B545-A78F-4B31-BA44-2FFE64763ADA}" dt="2023-02-20T12:12:46.405" v="6" actId="47"/>
        <pc:sldMkLst>
          <pc:docMk/>
          <pc:sldMk cId="1740836471" sldId="2198"/>
        </pc:sldMkLst>
      </pc:sldChg>
      <pc:sldChg chg="del">
        <pc:chgData name="伊健 杜" userId="e69aded81da48593" providerId="LiveId" clId="{AF29B545-A78F-4B31-BA44-2FFE64763ADA}" dt="2023-02-20T12:12:46.405" v="6" actId="47"/>
        <pc:sldMkLst>
          <pc:docMk/>
          <pc:sldMk cId="1166958668" sldId="2199"/>
        </pc:sldMkLst>
      </pc:sldChg>
      <pc:sldChg chg="del">
        <pc:chgData name="伊健 杜" userId="e69aded81da48593" providerId="LiveId" clId="{AF29B545-A78F-4B31-BA44-2FFE64763ADA}" dt="2023-02-20T12:12:46.405" v="6" actId="47"/>
        <pc:sldMkLst>
          <pc:docMk/>
          <pc:sldMk cId="597644245" sldId="2201"/>
        </pc:sldMkLst>
      </pc:sldChg>
      <pc:sldChg chg="del">
        <pc:chgData name="伊健 杜" userId="e69aded81da48593" providerId="LiveId" clId="{AF29B545-A78F-4B31-BA44-2FFE64763ADA}" dt="2023-02-20T12:12:46.405" v="6" actId="47"/>
        <pc:sldMkLst>
          <pc:docMk/>
          <pc:sldMk cId="1454409968" sldId="2202"/>
        </pc:sldMkLst>
      </pc:sldChg>
      <pc:sldChg chg="del">
        <pc:chgData name="伊健 杜" userId="e69aded81da48593" providerId="LiveId" clId="{AF29B545-A78F-4B31-BA44-2FFE64763ADA}" dt="2023-02-20T12:12:46.405" v="6" actId="47"/>
        <pc:sldMkLst>
          <pc:docMk/>
          <pc:sldMk cId="1629607552" sldId="2203"/>
        </pc:sldMkLst>
      </pc:sldChg>
      <pc:sldChg chg="del">
        <pc:chgData name="伊健 杜" userId="e69aded81da48593" providerId="LiveId" clId="{AF29B545-A78F-4B31-BA44-2FFE64763ADA}" dt="2023-02-20T12:12:46.405" v="6" actId="47"/>
        <pc:sldMkLst>
          <pc:docMk/>
          <pc:sldMk cId="16590533" sldId="2204"/>
        </pc:sldMkLst>
      </pc:sldChg>
      <pc:sldChg chg="del">
        <pc:chgData name="伊健 杜" userId="e69aded81da48593" providerId="LiveId" clId="{AF29B545-A78F-4B31-BA44-2FFE64763ADA}" dt="2023-02-20T12:12:46.405" v="6" actId="47"/>
        <pc:sldMkLst>
          <pc:docMk/>
          <pc:sldMk cId="3858834854" sldId="2207"/>
        </pc:sldMkLst>
      </pc:sldChg>
      <pc:sldChg chg="del">
        <pc:chgData name="伊健 杜" userId="e69aded81da48593" providerId="LiveId" clId="{AF29B545-A78F-4B31-BA44-2FFE64763ADA}" dt="2023-02-20T12:12:46.405" v="6" actId="47"/>
        <pc:sldMkLst>
          <pc:docMk/>
          <pc:sldMk cId="763316903" sldId="2209"/>
        </pc:sldMkLst>
      </pc:sldChg>
      <pc:sldChg chg="del">
        <pc:chgData name="伊健 杜" userId="e69aded81da48593" providerId="LiveId" clId="{AF29B545-A78F-4B31-BA44-2FFE64763ADA}" dt="2023-02-20T12:12:46.405" v="6" actId="47"/>
        <pc:sldMkLst>
          <pc:docMk/>
          <pc:sldMk cId="790440907" sldId="2210"/>
        </pc:sldMkLst>
      </pc:sldChg>
      <pc:sldChg chg="del">
        <pc:chgData name="伊健 杜" userId="e69aded81da48593" providerId="LiveId" clId="{AF29B545-A78F-4B31-BA44-2FFE64763ADA}" dt="2023-02-20T12:12:46.405" v="6" actId="47"/>
        <pc:sldMkLst>
          <pc:docMk/>
          <pc:sldMk cId="2896833849" sldId="2213"/>
        </pc:sldMkLst>
      </pc:sldChg>
      <pc:sldChg chg="del">
        <pc:chgData name="伊健 杜" userId="e69aded81da48593" providerId="LiveId" clId="{AF29B545-A78F-4B31-BA44-2FFE64763ADA}" dt="2023-02-20T12:12:46.405" v="6" actId="47"/>
        <pc:sldMkLst>
          <pc:docMk/>
          <pc:sldMk cId="2818432767" sldId="2214"/>
        </pc:sldMkLst>
      </pc:sldChg>
      <pc:sldChg chg="del">
        <pc:chgData name="伊健 杜" userId="e69aded81da48593" providerId="LiveId" clId="{AF29B545-A78F-4B31-BA44-2FFE64763ADA}" dt="2023-02-20T12:12:46.405" v="6" actId="47"/>
        <pc:sldMkLst>
          <pc:docMk/>
          <pc:sldMk cId="3506899961" sldId="2215"/>
        </pc:sldMkLst>
      </pc:sldChg>
      <pc:sldChg chg="del">
        <pc:chgData name="伊健 杜" userId="e69aded81da48593" providerId="LiveId" clId="{AF29B545-A78F-4B31-BA44-2FFE64763ADA}" dt="2023-02-20T12:12:46.405" v="6" actId="47"/>
        <pc:sldMkLst>
          <pc:docMk/>
          <pc:sldMk cId="4116025087" sldId="2216"/>
        </pc:sldMkLst>
      </pc:sldChg>
      <pc:sldChg chg="del">
        <pc:chgData name="伊健 杜" userId="e69aded81da48593" providerId="LiveId" clId="{AF29B545-A78F-4B31-BA44-2FFE64763ADA}" dt="2023-02-20T12:12:46.405" v="6" actId="47"/>
        <pc:sldMkLst>
          <pc:docMk/>
          <pc:sldMk cId="582174220" sldId="2217"/>
        </pc:sldMkLst>
      </pc:sldChg>
      <pc:sldChg chg="del">
        <pc:chgData name="伊健 杜" userId="e69aded81da48593" providerId="LiveId" clId="{AF29B545-A78F-4B31-BA44-2FFE64763ADA}" dt="2023-02-20T12:12:46.405" v="6" actId="47"/>
        <pc:sldMkLst>
          <pc:docMk/>
          <pc:sldMk cId="2336277984" sldId="2218"/>
        </pc:sldMkLst>
      </pc:sldChg>
      <pc:sldChg chg="del">
        <pc:chgData name="伊健 杜" userId="e69aded81da48593" providerId="LiveId" clId="{AF29B545-A78F-4B31-BA44-2FFE64763ADA}" dt="2023-02-20T12:12:46.405" v="6" actId="47"/>
        <pc:sldMkLst>
          <pc:docMk/>
          <pc:sldMk cId="3129373842" sldId="2219"/>
        </pc:sldMkLst>
      </pc:sldChg>
      <pc:sldChg chg="del">
        <pc:chgData name="伊健 杜" userId="e69aded81da48593" providerId="LiveId" clId="{AF29B545-A78F-4B31-BA44-2FFE64763ADA}" dt="2023-02-20T12:12:46.405" v="6" actId="47"/>
        <pc:sldMkLst>
          <pc:docMk/>
          <pc:sldMk cId="1866296186" sldId="2220"/>
        </pc:sldMkLst>
      </pc:sldChg>
      <pc:sldChg chg="del">
        <pc:chgData name="伊健 杜" userId="e69aded81da48593" providerId="LiveId" clId="{AF29B545-A78F-4B31-BA44-2FFE64763ADA}" dt="2023-02-20T12:12:46.405" v="6" actId="47"/>
        <pc:sldMkLst>
          <pc:docMk/>
          <pc:sldMk cId="3165353237" sldId="2221"/>
        </pc:sldMkLst>
      </pc:sldChg>
      <pc:sldChg chg="addSp delSp modSp add del mod">
        <pc:chgData name="伊健 杜" userId="e69aded81da48593" providerId="LiveId" clId="{AF29B545-A78F-4B31-BA44-2FFE64763ADA}" dt="2023-02-21T14:44:49.384" v="5338" actId="1076"/>
        <pc:sldMkLst>
          <pc:docMk/>
          <pc:sldMk cId="1649950130" sldId="2222"/>
        </pc:sldMkLst>
        <pc:spChg chg="del mod">
          <ac:chgData name="伊健 杜" userId="e69aded81da48593" providerId="LiveId" clId="{AF29B545-A78F-4B31-BA44-2FFE64763ADA}" dt="2023-02-20T13:55:26.881" v="748" actId="478"/>
          <ac:spMkLst>
            <pc:docMk/>
            <pc:sldMk cId="1649950130" sldId="2222"/>
            <ac:spMk id="2" creationId="{6F5D48E3-621E-5820-8F71-2DEA5B11FA07}"/>
          </ac:spMkLst>
        </pc:spChg>
        <pc:spChg chg="add mod">
          <ac:chgData name="伊健 杜" userId="e69aded81da48593" providerId="LiveId" clId="{AF29B545-A78F-4B31-BA44-2FFE64763ADA}" dt="2023-02-21T14:44:19.383" v="5333"/>
          <ac:spMkLst>
            <pc:docMk/>
            <pc:sldMk cId="1649950130" sldId="2222"/>
            <ac:spMk id="2" creationId="{C0DDC4A4-8841-9717-4B2D-91F7B79965CB}"/>
          </ac:spMkLst>
        </pc:spChg>
        <pc:spChg chg="mod">
          <ac:chgData name="伊健 杜" userId="e69aded81da48593" providerId="LiveId" clId="{AF29B545-A78F-4B31-BA44-2FFE64763ADA}" dt="2023-02-20T13:58:53.668" v="980" actId="1076"/>
          <ac:spMkLst>
            <pc:docMk/>
            <pc:sldMk cId="1649950130" sldId="2222"/>
            <ac:spMk id="3" creationId="{AFF80177-B508-486C-D283-AFDDC448C9C4}"/>
          </ac:spMkLst>
        </pc:spChg>
        <pc:spChg chg="del mod">
          <ac:chgData name="伊健 杜" userId="e69aded81da48593" providerId="LiveId" clId="{AF29B545-A78F-4B31-BA44-2FFE64763ADA}" dt="2023-02-20T13:55:27.843" v="749" actId="478"/>
          <ac:spMkLst>
            <pc:docMk/>
            <pc:sldMk cId="1649950130" sldId="2222"/>
            <ac:spMk id="4" creationId="{17CA4060-4498-716D-D762-ADD92313E304}"/>
          </ac:spMkLst>
        </pc:spChg>
        <pc:spChg chg="mod">
          <ac:chgData name="伊健 杜" userId="e69aded81da48593" providerId="LiveId" clId="{AF29B545-A78F-4B31-BA44-2FFE64763ADA}" dt="2023-02-20T13:58:53.668" v="980" actId="1076"/>
          <ac:spMkLst>
            <pc:docMk/>
            <pc:sldMk cId="1649950130" sldId="2222"/>
            <ac:spMk id="5" creationId="{AE22C5B0-802A-DD21-6C99-331819EEBDCC}"/>
          </ac:spMkLst>
        </pc:spChg>
        <pc:spChg chg="add mod">
          <ac:chgData name="伊健 杜" userId="e69aded81da48593" providerId="LiveId" clId="{AF29B545-A78F-4B31-BA44-2FFE64763ADA}" dt="2023-02-20T13:58:53.668" v="980" actId="1076"/>
          <ac:spMkLst>
            <pc:docMk/>
            <pc:sldMk cId="1649950130" sldId="2222"/>
            <ac:spMk id="6" creationId="{DA04786D-3FE1-B0BF-2654-021227D4ECC0}"/>
          </ac:spMkLst>
        </pc:spChg>
        <pc:spChg chg="add mod">
          <ac:chgData name="伊健 杜" userId="e69aded81da48593" providerId="LiveId" clId="{AF29B545-A78F-4B31-BA44-2FFE64763ADA}" dt="2023-02-20T13:58:53.668" v="980" actId="1076"/>
          <ac:spMkLst>
            <pc:docMk/>
            <pc:sldMk cId="1649950130" sldId="2222"/>
            <ac:spMk id="7" creationId="{9D09D09D-0010-77F7-9F97-22B099F990B8}"/>
          </ac:spMkLst>
        </pc:spChg>
        <pc:spChg chg="mod">
          <ac:chgData name="伊健 杜" userId="e69aded81da48593" providerId="LiveId" clId="{AF29B545-A78F-4B31-BA44-2FFE64763ADA}" dt="2023-02-21T13:04:26.179" v="5248"/>
          <ac:spMkLst>
            <pc:docMk/>
            <pc:sldMk cId="1649950130" sldId="2222"/>
            <ac:spMk id="12" creationId="{566E938F-8B7F-45C0-0B4C-43DED0666BD4}"/>
          </ac:spMkLst>
        </pc:spChg>
        <pc:spChg chg="del">
          <ac:chgData name="伊健 杜" userId="e69aded81da48593" providerId="LiveId" clId="{AF29B545-A78F-4B31-BA44-2FFE64763ADA}" dt="2023-02-20T13:55:26.280" v="746" actId="478"/>
          <ac:spMkLst>
            <pc:docMk/>
            <pc:sldMk cId="1649950130" sldId="2222"/>
            <ac:spMk id="13" creationId="{446FB9A0-2B83-C230-06B3-1A4D8CD3C625}"/>
          </ac:spMkLst>
        </pc:spChg>
        <pc:picChg chg="add mod">
          <ac:chgData name="伊健 杜" userId="e69aded81da48593" providerId="LiveId" clId="{AF29B545-A78F-4B31-BA44-2FFE64763ADA}" dt="2023-02-21T14:44:19.116" v="5332" actId="1076"/>
          <ac:picMkLst>
            <pc:docMk/>
            <pc:sldMk cId="1649950130" sldId="2222"/>
            <ac:picMk id="4098" creationId="{8E3C29A0-FF15-DE7D-422A-4F199FC8192B}"/>
          </ac:picMkLst>
        </pc:picChg>
        <pc:picChg chg="add mod">
          <ac:chgData name="伊健 杜" userId="e69aded81da48593" providerId="LiveId" clId="{AF29B545-A78F-4B31-BA44-2FFE64763ADA}" dt="2023-02-21T14:44:49.384" v="5338" actId="1076"/>
          <ac:picMkLst>
            <pc:docMk/>
            <pc:sldMk cId="1649950130" sldId="2222"/>
            <ac:picMk id="4100" creationId="{0AA36CAC-D37C-4A68-CE8B-4B302F95CA01}"/>
          </ac:picMkLst>
        </pc:picChg>
        <pc:picChg chg="del mod">
          <ac:chgData name="伊健 杜" userId="e69aded81da48593" providerId="LiveId" clId="{AF29B545-A78F-4B31-BA44-2FFE64763ADA}" dt="2023-02-20T13:58:56.242" v="981" actId="478"/>
          <ac:picMkLst>
            <pc:docMk/>
            <pc:sldMk cId="1649950130" sldId="2222"/>
            <ac:picMk id="27650" creationId="{BC013BE0-30A8-1F7D-01EC-1783BC0463FA}"/>
          </ac:picMkLst>
        </pc:picChg>
      </pc:sldChg>
      <pc:sldChg chg="addSp modSp add mod">
        <pc:chgData name="伊健 杜" userId="e69aded81da48593" providerId="LiveId" clId="{AF29B545-A78F-4B31-BA44-2FFE64763ADA}" dt="2023-02-21T14:42:08.073" v="5308" actId="1076"/>
        <pc:sldMkLst>
          <pc:docMk/>
          <pc:sldMk cId="915865001" sldId="2223"/>
        </pc:sldMkLst>
        <pc:spChg chg="mod">
          <ac:chgData name="伊健 杜" userId="e69aded81da48593" providerId="LiveId" clId="{AF29B545-A78F-4B31-BA44-2FFE64763ADA}" dt="2023-02-21T13:04:26.179" v="5248"/>
          <ac:spMkLst>
            <pc:docMk/>
            <pc:sldMk cId="915865001" sldId="2223"/>
            <ac:spMk id="5" creationId="{E7287B0E-EF55-E721-8EFA-9A9183C0EDF9}"/>
          </ac:spMkLst>
        </pc:spChg>
        <pc:picChg chg="add mod">
          <ac:chgData name="伊健 杜" userId="e69aded81da48593" providerId="LiveId" clId="{AF29B545-A78F-4B31-BA44-2FFE64763ADA}" dt="2023-02-21T14:42:08.073" v="5308" actId="1076"/>
          <ac:picMkLst>
            <pc:docMk/>
            <pc:sldMk cId="915865001" sldId="2223"/>
            <ac:picMk id="3074" creationId="{5DC47857-D736-B5D5-DA4E-32AA3111BEC2}"/>
          </ac:picMkLst>
        </pc:picChg>
      </pc:sldChg>
      <pc:sldChg chg="del">
        <pc:chgData name="伊健 杜" userId="e69aded81da48593" providerId="LiveId" clId="{AF29B545-A78F-4B31-BA44-2FFE64763ADA}" dt="2023-02-20T12:12:46.405" v="6" actId="47"/>
        <pc:sldMkLst>
          <pc:docMk/>
          <pc:sldMk cId="2906934668" sldId="2223"/>
        </pc:sldMkLst>
      </pc:sldChg>
      <pc:sldChg chg="addSp modSp add mod">
        <pc:chgData name="伊健 杜" userId="e69aded81da48593" providerId="LiveId" clId="{AF29B545-A78F-4B31-BA44-2FFE64763ADA}" dt="2023-02-21T14:44:16.684" v="5331" actId="1076"/>
        <pc:sldMkLst>
          <pc:docMk/>
          <pc:sldMk cId="119649316" sldId="2224"/>
        </pc:sldMkLst>
        <pc:spChg chg="add mod">
          <ac:chgData name="伊健 杜" userId="e69aded81da48593" providerId="LiveId" clId="{AF29B545-A78F-4B31-BA44-2FFE64763ADA}" dt="2023-02-21T14:44:16.684" v="5331" actId="1076"/>
          <ac:spMkLst>
            <pc:docMk/>
            <pc:sldMk cId="119649316" sldId="2224"/>
            <ac:spMk id="2" creationId="{9FBA4802-CB73-C1A1-5A10-9704ECCE6841}"/>
          </ac:spMkLst>
        </pc:spChg>
        <pc:spChg chg="mod">
          <ac:chgData name="伊健 杜" userId="e69aded81da48593" providerId="LiveId" clId="{AF29B545-A78F-4B31-BA44-2FFE64763ADA}" dt="2023-02-21T13:04:26.179" v="5248"/>
          <ac:spMkLst>
            <pc:docMk/>
            <pc:sldMk cId="119649316" sldId="2224"/>
            <ac:spMk id="12" creationId="{566E938F-8B7F-45C0-0B4C-43DED0666BD4}"/>
          </ac:spMkLst>
        </pc:spChg>
        <pc:picChg chg="add mod">
          <ac:chgData name="伊健 杜" userId="e69aded81da48593" providerId="LiveId" clId="{AF29B545-A78F-4B31-BA44-2FFE64763ADA}" dt="2023-02-21T14:43:48.097" v="5324" actId="1076"/>
          <ac:picMkLst>
            <pc:docMk/>
            <pc:sldMk cId="119649316" sldId="2224"/>
            <ac:picMk id="5122" creationId="{04217D39-9F98-2272-4897-9110C349F859}"/>
          </ac:picMkLst>
        </pc:picChg>
        <pc:picChg chg="add mod">
          <ac:chgData name="伊健 杜" userId="e69aded81da48593" providerId="LiveId" clId="{AF29B545-A78F-4B31-BA44-2FFE64763ADA}" dt="2023-02-21T14:44:06.876" v="5328" actId="1076"/>
          <ac:picMkLst>
            <pc:docMk/>
            <pc:sldMk cId="119649316" sldId="2224"/>
            <ac:picMk id="5124" creationId="{5261A43F-AE65-2014-BBE0-D02A4E0FD009}"/>
          </ac:picMkLst>
        </pc:picChg>
      </pc:sldChg>
      <pc:sldChg chg="del">
        <pc:chgData name="伊健 杜" userId="e69aded81da48593" providerId="LiveId" clId="{AF29B545-A78F-4B31-BA44-2FFE64763ADA}" dt="2023-02-20T12:12:46.405" v="6" actId="47"/>
        <pc:sldMkLst>
          <pc:docMk/>
          <pc:sldMk cId="1408802875" sldId="2224"/>
        </pc:sldMkLst>
      </pc:sldChg>
      <pc:sldChg chg="del">
        <pc:chgData name="伊健 杜" userId="e69aded81da48593" providerId="LiveId" clId="{AF29B545-A78F-4B31-BA44-2FFE64763ADA}" dt="2023-02-20T12:12:46.405" v="6" actId="47"/>
        <pc:sldMkLst>
          <pc:docMk/>
          <pc:sldMk cId="586051971" sldId="2225"/>
        </pc:sldMkLst>
      </pc:sldChg>
      <pc:sldChg chg="addSp modSp add mod">
        <pc:chgData name="伊健 杜" userId="e69aded81da48593" providerId="LiveId" clId="{AF29B545-A78F-4B31-BA44-2FFE64763ADA}" dt="2023-02-21T14:44:23.745" v="5335" actId="1076"/>
        <pc:sldMkLst>
          <pc:docMk/>
          <pc:sldMk cId="2171478332" sldId="2225"/>
        </pc:sldMkLst>
        <pc:spChg chg="add mod">
          <ac:chgData name="伊健 杜" userId="e69aded81da48593" providerId="LiveId" clId="{AF29B545-A78F-4B31-BA44-2FFE64763ADA}" dt="2023-02-21T14:44:23.745" v="5335" actId="1076"/>
          <ac:spMkLst>
            <pc:docMk/>
            <pc:sldMk cId="2171478332" sldId="2225"/>
            <ac:spMk id="2" creationId="{98ED8715-F89C-156A-05A7-7C72701E7381}"/>
          </ac:spMkLst>
        </pc:spChg>
        <pc:spChg chg="mod">
          <ac:chgData name="伊健 杜" userId="e69aded81da48593" providerId="LiveId" clId="{AF29B545-A78F-4B31-BA44-2FFE64763ADA}" dt="2023-02-21T13:04:26.179" v="5248"/>
          <ac:spMkLst>
            <pc:docMk/>
            <pc:sldMk cId="2171478332" sldId="2225"/>
            <ac:spMk id="12" creationId="{566E938F-8B7F-45C0-0B4C-43DED0666BD4}"/>
          </ac:spMkLst>
        </pc:spChg>
        <pc:picChg chg="add mod">
          <ac:chgData name="伊健 杜" userId="e69aded81da48593" providerId="LiveId" clId="{AF29B545-A78F-4B31-BA44-2FFE64763ADA}" dt="2023-02-21T14:43:45.328" v="5323" actId="1076"/>
          <ac:picMkLst>
            <pc:docMk/>
            <pc:sldMk cId="2171478332" sldId="2225"/>
            <ac:picMk id="6146" creationId="{2DBE5408-7DB4-1BD9-0562-1A20BE33F73E}"/>
          </ac:picMkLst>
        </pc:picChg>
        <pc:picChg chg="add mod">
          <ac:chgData name="伊健 杜" userId="e69aded81da48593" providerId="LiveId" clId="{AF29B545-A78F-4B31-BA44-2FFE64763ADA}" dt="2023-02-21T14:43:44.343" v="5322" actId="1076"/>
          <ac:picMkLst>
            <pc:docMk/>
            <pc:sldMk cId="2171478332" sldId="2225"/>
            <ac:picMk id="6148" creationId="{C8840B87-F186-4B9B-FC66-0FB8B6D1B811}"/>
          </ac:picMkLst>
        </pc:picChg>
      </pc:sldChg>
      <pc:sldChg chg="del">
        <pc:chgData name="伊健 杜" userId="e69aded81da48593" providerId="LiveId" clId="{AF29B545-A78F-4B31-BA44-2FFE64763ADA}" dt="2023-02-20T12:12:46.405" v="6" actId="47"/>
        <pc:sldMkLst>
          <pc:docMk/>
          <pc:sldMk cId="84757200" sldId="2226"/>
        </pc:sldMkLst>
      </pc:sldChg>
      <pc:sldChg chg="addSp delSp modSp add mod">
        <pc:chgData name="伊健 杜" userId="e69aded81da48593" providerId="LiveId" clId="{AF29B545-A78F-4B31-BA44-2FFE64763ADA}" dt="2023-02-21T14:46:51.250" v="5351" actId="1076"/>
        <pc:sldMkLst>
          <pc:docMk/>
          <pc:sldMk cId="2212759090" sldId="2226"/>
        </pc:sldMkLst>
        <pc:spChg chg="mod">
          <ac:chgData name="伊健 杜" userId="e69aded81da48593" providerId="LiveId" clId="{AF29B545-A78F-4B31-BA44-2FFE64763ADA}" dt="2023-02-20T14:27:22.922" v="1417" actId="1076"/>
          <ac:spMkLst>
            <pc:docMk/>
            <pc:sldMk cId="2212759090" sldId="2226"/>
            <ac:spMk id="2" creationId="{10304424-DB4A-36E7-9E0D-D32A5DD0F26C}"/>
          </ac:spMkLst>
        </pc:spChg>
        <pc:picChg chg="add del mod">
          <ac:chgData name="伊健 杜" userId="e69aded81da48593" providerId="LiveId" clId="{AF29B545-A78F-4B31-BA44-2FFE64763ADA}" dt="2023-02-21T14:46:08.708" v="5346" actId="478"/>
          <ac:picMkLst>
            <pc:docMk/>
            <pc:sldMk cId="2212759090" sldId="2226"/>
            <ac:picMk id="8194" creationId="{58472619-CBC3-516C-6BBB-AD1F42314DD9}"/>
          </ac:picMkLst>
        </pc:picChg>
        <pc:picChg chg="add del">
          <ac:chgData name="伊健 杜" userId="e69aded81da48593" providerId="LiveId" clId="{AF29B545-A78F-4B31-BA44-2FFE64763ADA}" dt="2023-02-21T14:46:48.100" v="5348" actId="478"/>
          <ac:picMkLst>
            <pc:docMk/>
            <pc:sldMk cId="2212759090" sldId="2226"/>
            <ac:picMk id="8196" creationId="{57349EDA-9B90-5064-1894-39656D156322}"/>
          </ac:picMkLst>
        </pc:picChg>
        <pc:picChg chg="add mod">
          <ac:chgData name="伊健 杜" userId="e69aded81da48593" providerId="LiveId" clId="{AF29B545-A78F-4B31-BA44-2FFE64763ADA}" dt="2023-02-21T14:46:51.250" v="5351" actId="1076"/>
          <ac:picMkLst>
            <pc:docMk/>
            <pc:sldMk cId="2212759090" sldId="2226"/>
            <ac:picMk id="8198" creationId="{8814D2C6-294F-455D-5CD3-7E328DE4AF8C}"/>
          </ac:picMkLst>
        </pc:picChg>
      </pc:sldChg>
      <pc:sldChg chg="addSp modSp add mod modAnim">
        <pc:chgData name="伊健 杜" userId="e69aded81da48593" providerId="LiveId" clId="{AF29B545-A78F-4B31-BA44-2FFE64763ADA}" dt="2023-02-21T14:45:13.812" v="5342" actId="1076"/>
        <pc:sldMkLst>
          <pc:docMk/>
          <pc:sldMk cId="2375999010" sldId="2227"/>
        </pc:sldMkLst>
        <pc:spChg chg="add mod">
          <ac:chgData name="伊健 杜" userId="e69aded81da48593" providerId="LiveId" clId="{AF29B545-A78F-4B31-BA44-2FFE64763ADA}" dt="2023-02-21T13:04:26.179" v="5248"/>
          <ac:spMkLst>
            <pc:docMk/>
            <pc:sldMk cId="2375999010" sldId="2227"/>
            <ac:spMk id="2" creationId="{441E888C-03CB-5E27-2E41-C72AFBE575A0}"/>
          </ac:spMkLst>
        </pc:spChg>
        <pc:spChg chg="mod">
          <ac:chgData name="伊健 杜" userId="e69aded81da48593" providerId="LiveId" clId="{AF29B545-A78F-4B31-BA44-2FFE64763ADA}" dt="2023-02-21T13:04:26.179" v="5248"/>
          <ac:spMkLst>
            <pc:docMk/>
            <pc:sldMk cId="2375999010" sldId="2227"/>
            <ac:spMk id="12" creationId="{566E938F-8B7F-45C0-0B4C-43DED0666BD4}"/>
          </ac:spMkLst>
        </pc:spChg>
        <pc:picChg chg="add mod">
          <ac:chgData name="伊健 杜" userId="e69aded81da48593" providerId="LiveId" clId="{AF29B545-A78F-4B31-BA44-2FFE64763ADA}" dt="2023-02-21T14:45:13.812" v="5342" actId="1076"/>
          <ac:picMkLst>
            <pc:docMk/>
            <pc:sldMk cId="2375999010" sldId="2227"/>
            <ac:picMk id="7170" creationId="{75EBCBE8-EAC4-A087-2E9F-BE233C2FDB0E}"/>
          </ac:picMkLst>
        </pc:picChg>
      </pc:sldChg>
      <pc:sldChg chg="addSp modSp add mod">
        <pc:chgData name="伊健 杜" userId="e69aded81da48593" providerId="LiveId" clId="{AF29B545-A78F-4B31-BA44-2FFE64763ADA}" dt="2023-02-21T14:47:53.355" v="5359" actId="1076"/>
        <pc:sldMkLst>
          <pc:docMk/>
          <pc:sldMk cId="1667927401" sldId="2228"/>
        </pc:sldMkLst>
        <pc:spChg chg="add mod">
          <ac:chgData name="伊健 杜" userId="e69aded81da48593" providerId="LiveId" clId="{AF29B545-A78F-4B31-BA44-2FFE64763ADA}" dt="2023-02-21T14:47:53.355" v="5359" actId="1076"/>
          <ac:spMkLst>
            <pc:docMk/>
            <pc:sldMk cId="1667927401" sldId="2228"/>
            <ac:spMk id="3" creationId="{41F5E693-5EE7-42FB-136B-82066C4E1DBC}"/>
          </ac:spMkLst>
        </pc:spChg>
        <pc:picChg chg="add mod">
          <ac:chgData name="伊健 杜" userId="e69aded81da48593" providerId="LiveId" clId="{AF29B545-A78F-4B31-BA44-2FFE64763ADA}" dt="2023-02-21T14:47:34.484" v="5354" actId="1076"/>
          <ac:picMkLst>
            <pc:docMk/>
            <pc:sldMk cId="1667927401" sldId="2228"/>
            <ac:picMk id="9218" creationId="{69C2AFB4-CF02-5414-2705-4876C360FE28}"/>
          </ac:picMkLst>
        </pc:picChg>
        <pc:picChg chg="add mod">
          <ac:chgData name="伊健 杜" userId="e69aded81da48593" providerId="LiveId" clId="{AF29B545-A78F-4B31-BA44-2FFE64763ADA}" dt="2023-02-21T14:47:44.430" v="5357" actId="1076"/>
          <ac:picMkLst>
            <pc:docMk/>
            <pc:sldMk cId="1667927401" sldId="2228"/>
            <ac:picMk id="9220" creationId="{D824368F-8AD4-7C2A-A9D1-5F45F9B762E3}"/>
          </ac:picMkLst>
        </pc:picChg>
      </pc:sldChg>
      <pc:sldChg chg="del">
        <pc:chgData name="伊健 杜" userId="e69aded81da48593" providerId="LiveId" clId="{AF29B545-A78F-4B31-BA44-2FFE64763ADA}" dt="2023-02-20T12:12:46.405" v="6" actId="47"/>
        <pc:sldMkLst>
          <pc:docMk/>
          <pc:sldMk cId="3224536879" sldId="2228"/>
        </pc:sldMkLst>
      </pc:sldChg>
      <pc:sldChg chg="del">
        <pc:chgData name="伊健 杜" userId="e69aded81da48593" providerId="LiveId" clId="{AF29B545-A78F-4B31-BA44-2FFE64763ADA}" dt="2023-02-20T12:12:46.405" v="6" actId="47"/>
        <pc:sldMkLst>
          <pc:docMk/>
          <pc:sldMk cId="1566631976" sldId="2229"/>
        </pc:sldMkLst>
      </pc:sldChg>
      <pc:sldChg chg="addSp delSp modSp add">
        <pc:chgData name="伊健 杜" userId="e69aded81da48593" providerId="LiveId" clId="{AF29B545-A78F-4B31-BA44-2FFE64763ADA}" dt="2023-02-21T14:49:46.304" v="5367" actId="1076"/>
        <pc:sldMkLst>
          <pc:docMk/>
          <pc:sldMk cId="2961070994" sldId="2229"/>
        </pc:sldMkLst>
        <pc:picChg chg="add del mod">
          <ac:chgData name="伊健 杜" userId="e69aded81da48593" providerId="LiveId" clId="{AF29B545-A78F-4B31-BA44-2FFE64763ADA}" dt="2023-02-21T14:49:42.365" v="5364" actId="478"/>
          <ac:picMkLst>
            <pc:docMk/>
            <pc:sldMk cId="2961070994" sldId="2229"/>
            <ac:picMk id="10242" creationId="{33292B04-9661-4F00-B6C8-61A88ABFE262}"/>
          </ac:picMkLst>
        </pc:picChg>
        <pc:picChg chg="add mod">
          <ac:chgData name="伊健 杜" userId="e69aded81da48593" providerId="LiveId" clId="{AF29B545-A78F-4B31-BA44-2FFE64763ADA}" dt="2023-02-21T14:49:46.304" v="5367" actId="1076"/>
          <ac:picMkLst>
            <pc:docMk/>
            <pc:sldMk cId="2961070994" sldId="2229"/>
            <ac:picMk id="10244" creationId="{4B070165-788F-0836-FD79-F592BB93FBB6}"/>
          </ac:picMkLst>
        </pc:picChg>
      </pc:sldChg>
      <pc:sldChg chg="del">
        <pc:chgData name="伊健 杜" userId="e69aded81da48593" providerId="LiveId" clId="{AF29B545-A78F-4B31-BA44-2FFE64763ADA}" dt="2023-02-20T12:12:46.405" v="6" actId="47"/>
        <pc:sldMkLst>
          <pc:docMk/>
          <pc:sldMk cId="2315958477" sldId="2230"/>
        </pc:sldMkLst>
      </pc:sldChg>
      <pc:sldChg chg="addSp modSp add mod">
        <pc:chgData name="伊健 杜" userId="e69aded81da48593" providerId="LiveId" clId="{AF29B545-A78F-4B31-BA44-2FFE64763ADA}" dt="2023-02-21T14:51:23.261" v="5387" actId="1076"/>
        <pc:sldMkLst>
          <pc:docMk/>
          <pc:sldMk cId="3549436785" sldId="2230"/>
        </pc:sldMkLst>
        <pc:spChg chg="add mod ord">
          <ac:chgData name="伊健 杜" userId="e69aded81da48593" providerId="LiveId" clId="{AF29B545-A78F-4B31-BA44-2FFE64763ADA}" dt="2023-02-21T14:50:54.969" v="5384" actId="14100"/>
          <ac:spMkLst>
            <pc:docMk/>
            <pc:sldMk cId="3549436785" sldId="2230"/>
            <ac:spMk id="3" creationId="{84CC044F-483A-7632-D8D5-64C225FEA38B}"/>
          </ac:spMkLst>
        </pc:spChg>
        <pc:picChg chg="add mod">
          <ac:chgData name="伊健 杜" userId="e69aded81da48593" providerId="LiveId" clId="{AF29B545-A78F-4B31-BA44-2FFE64763ADA}" dt="2023-02-21T14:50:56.380" v="5385" actId="1076"/>
          <ac:picMkLst>
            <pc:docMk/>
            <pc:sldMk cId="3549436785" sldId="2230"/>
            <ac:picMk id="11266" creationId="{2998E6E3-5B15-D41B-A306-C76F274CF89A}"/>
          </ac:picMkLst>
        </pc:picChg>
        <pc:picChg chg="add mod">
          <ac:chgData name="伊健 杜" userId="e69aded81da48593" providerId="LiveId" clId="{AF29B545-A78F-4B31-BA44-2FFE64763ADA}" dt="2023-02-21T14:50:48.380" v="5381" actId="167"/>
          <ac:picMkLst>
            <pc:docMk/>
            <pc:sldMk cId="3549436785" sldId="2230"/>
            <ac:picMk id="11268" creationId="{20211DF3-2465-639C-6417-FF4C8B884130}"/>
          </ac:picMkLst>
        </pc:picChg>
        <pc:picChg chg="add mod">
          <ac:chgData name="伊健 杜" userId="e69aded81da48593" providerId="LiveId" clId="{AF29B545-A78F-4B31-BA44-2FFE64763ADA}" dt="2023-02-21T14:51:23.261" v="5387" actId="1076"/>
          <ac:picMkLst>
            <pc:docMk/>
            <pc:sldMk cId="3549436785" sldId="2230"/>
            <ac:picMk id="11270" creationId="{5B31A118-7B1C-FA66-3585-741AFDBCE61A}"/>
          </ac:picMkLst>
        </pc:picChg>
      </pc:sldChg>
      <pc:sldChg chg="modSp add mod">
        <pc:chgData name="伊健 杜" userId="e69aded81da48593" providerId="LiveId" clId="{AF29B545-A78F-4B31-BA44-2FFE64763ADA}" dt="2023-02-21T14:51:27.698" v="5388" actId="1076"/>
        <pc:sldMkLst>
          <pc:docMk/>
          <pc:sldMk cId="1673292072" sldId="2231"/>
        </pc:sldMkLst>
        <pc:spChg chg="mod">
          <ac:chgData name="伊健 杜" userId="e69aded81da48593" providerId="LiveId" clId="{AF29B545-A78F-4B31-BA44-2FFE64763ADA}" dt="2023-02-21T14:51:27.698" v="5388" actId="1076"/>
          <ac:spMkLst>
            <pc:docMk/>
            <pc:sldMk cId="1673292072" sldId="2231"/>
            <ac:spMk id="2" creationId="{10304424-DB4A-36E7-9E0D-D32A5DD0F26C}"/>
          </ac:spMkLst>
        </pc:spChg>
      </pc:sldChg>
      <pc:sldChg chg="del">
        <pc:chgData name="伊健 杜" userId="e69aded81da48593" providerId="LiveId" clId="{AF29B545-A78F-4B31-BA44-2FFE64763ADA}" dt="2023-02-20T12:12:46.405" v="6" actId="47"/>
        <pc:sldMkLst>
          <pc:docMk/>
          <pc:sldMk cId="1880165370" sldId="2231"/>
        </pc:sldMkLst>
      </pc:sldChg>
      <pc:sldChg chg="del">
        <pc:chgData name="伊健 杜" userId="e69aded81da48593" providerId="LiveId" clId="{AF29B545-A78F-4B31-BA44-2FFE64763ADA}" dt="2023-02-20T12:12:46.405" v="6" actId="47"/>
        <pc:sldMkLst>
          <pc:docMk/>
          <pc:sldMk cId="2907699073" sldId="2232"/>
        </pc:sldMkLst>
      </pc:sldChg>
      <pc:sldChg chg="addSp modSp add mod">
        <pc:chgData name="伊健 杜" userId="e69aded81da48593" providerId="LiveId" clId="{AF29B545-A78F-4B31-BA44-2FFE64763ADA}" dt="2023-02-21T14:51:53.725" v="5393" actId="1076"/>
        <pc:sldMkLst>
          <pc:docMk/>
          <pc:sldMk cId="3686662755" sldId="2232"/>
        </pc:sldMkLst>
        <pc:spChg chg="mod">
          <ac:chgData name="伊健 杜" userId="e69aded81da48593" providerId="LiveId" clId="{AF29B545-A78F-4B31-BA44-2FFE64763ADA}" dt="2023-02-20T14:29:52.684" v="1699"/>
          <ac:spMkLst>
            <pc:docMk/>
            <pc:sldMk cId="3686662755" sldId="2232"/>
            <ac:spMk id="2" creationId="{10304424-DB4A-36E7-9E0D-D32A5DD0F26C}"/>
          </ac:spMkLst>
        </pc:spChg>
        <pc:spChg chg="mod">
          <ac:chgData name="伊健 杜" userId="e69aded81da48593" providerId="LiveId" clId="{AF29B545-A78F-4B31-BA44-2FFE64763ADA}" dt="2023-02-21T13:04:26.179" v="5248"/>
          <ac:spMkLst>
            <pc:docMk/>
            <pc:sldMk cId="3686662755" sldId="2232"/>
            <ac:spMk id="5" creationId="{E7287B0E-EF55-E721-8EFA-9A9183C0EDF9}"/>
          </ac:spMkLst>
        </pc:spChg>
        <pc:picChg chg="add mod">
          <ac:chgData name="伊健 杜" userId="e69aded81da48593" providerId="LiveId" clId="{AF29B545-A78F-4B31-BA44-2FFE64763ADA}" dt="2023-02-21T14:51:53.725" v="5393" actId="1076"/>
          <ac:picMkLst>
            <pc:docMk/>
            <pc:sldMk cId="3686662755" sldId="2232"/>
            <ac:picMk id="12290" creationId="{2C476149-14BB-F818-FD27-3D3AE779E534}"/>
          </ac:picMkLst>
        </pc:picChg>
      </pc:sldChg>
      <pc:sldChg chg="addSp modSp add mod">
        <pc:chgData name="伊健 杜" userId="e69aded81da48593" providerId="LiveId" clId="{AF29B545-A78F-4B31-BA44-2FFE64763ADA}" dt="2023-02-21T14:52:32.207" v="5397" actId="1076"/>
        <pc:sldMkLst>
          <pc:docMk/>
          <pc:sldMk cId="1237289689" sldId="2233"/>
        </pc:sldMkLst>
        <pc:spChg chg="mod">
          <ac:chgData name="伊健 杜" userId="e69aded81da48593" providerId="LiveId" clId="{AF29B545-A78F-4B31-BA44-2FFE64763ADA}" dt="2023-02-20T14:29:57.014" v="1706"/>
          <ac:spMkLst>
            <pc:docMk/>
            <pc:sldMk cId="1237289689" sldId="2233"/>
            <ac:spMk id="2" creationId="{10304424-DB4A-36E7-9E0D-D32A5DD0F26C}"/>
          </ac:spMkLst>
        </pc:spChg>
        <pc:spChg chg="mod">
          <ac:chgData name="伊健 杜" userId="e69aded81da48593" providerId="LiveId" clId="{AF29B545-A78F-4B31-BA44-2FFE64763ADA}" dt="2023-02-21T13:04:26.179" v="5248"/>
          <ac:spMkLst>
            <pc:docMk/>
            <pc:sldMk cId="1237289689" sldId="2233"/>
            <ac:spMk id="5" creationId="{E7287B0E-EF55-E721-8EFA-9A9183C0EDF9}"/>
          </ac:spMkLst>
        </pc:spChg>
        <pc:picChg chg="add mod">
          <ac:chgData name="伊健 杜" userId="e69aded81da48593" providerId="LiveId" clId="{AF29B545-A78F-4B31-BA44-2FFE64763ADA}" dt="2023-02-21T14:52:32.207" v="5397" actId="1076"/>
          <ac:picMkLst>
            <pc:docMk/>
            <pc:sldMk cId="1237289689" sldId="2233"/>
            <ac:picMk id="13314" creationId="{80AE12BC-E9DA-CD39-B025-68C93C0430DB}"/>
          </ac:picMkLst>
        </pc:picChg>
      </pc:sldChg>
      <pc:sldChg chg="del">
        <pc:chgData name="伊健 杜" userId="e69aded81da48593" providerId="LiveId" clId="{AF29B545-A78F-4B31-BA44-2FFE64763ADA}" dt="2023-02-20T12:12:46.405" v="6" actId="47"/>
        <pc:sldMkLst>
          <pc:docMk/>
          <pc:sldMk cId="4138107381" sldId="2233"/>
        </pc:sldMkLst>
      </pc:sldChg>
      <pc:sldChg chg="modSp add mod">
        <pc:chgData name="伊健 杜" userId="e69aded81da48593" providerId="LiveId" clId="{AF29B545-A78F-4B31-BA44-2FFE64763ADA}" dt="2023-02-21T13:04:26.179" v="5248"/>
        <pc:sldMkLst>
          <pc:docMk/>
          <pc:sldMk cId="6844166" sldId="2234"/>
        </pc:sldMkLst>
        <pc:spChg chg="mod">
          <ac:chgData name="伊健 杜" userId="e69aded81da48593" providerId="LiveId" clId="{AF29B545-A78F-4B31-BA44-2FFE64763ADA}" dt="2023-02-21T13:04:26.179" v="5248"/>
          <ac:spMkLst>
            <pc:docMk/>
            <pc:sldMk cId="6844166" sldId="2234"/>
            <ac:spMk id="2" creationId="{10304424-DB4A-36E7-9E0D-D32A5DD0F26C}"/>
          </ac:spMkLst>
        </pc:spChg>
      </pc:sldChg>
      <pc:sldChg chg="del">
        <pc:chgData name="伊健 杜" userId="e69aded81da48593" providerId="LiveId" clId="{AF29B545-A78F-4B31-BA44-2FFE64763ADA}" dt="2023-02-20T12:12:46.405" v="6" actId="47"/>
        <pc:sldMkLst>
          <pc:docMk/>
          <pc:sldMk cId="2501672628" sldId="2234"/>
        </pc:sldMkLst>
      </pc:sldChg>
      <pc:sldChg chg="modSp add mod">
        <pc:chgData name="伊健 杜" userId="e69aded81da48593" providerId="LiveId" clId="{AF29B545-A78F-4B31-BA44-2FFE64763ADA}" dt="2023-02-21T13:04:26.179" v="5248"/>
        <pc:sldMkLst>
          <pc:docMk/>
          <pc:sldMk cId="3575517933" sldId="2235"/>
        </pc:sldMkLst>
        <pc:spChg chg="mod">
          <ac:chgData name="伊健 杜" userId="e69aded81da48593" providerId="LiveId" clId="{AF29B545-A78F-4B31-BA44-2FFE64763ADA}" dt="2023-02-21T13:04:26.179" v="5248"/>
          <ac:spMkLst>
            <pc:docMk/>
            <pc:sldMk cId="3575517933" sldId="2235"/>
            <ac:spMk id="2" creationId="{10304424-DB4A-36E7-9E0D-D32A5DD0F26C}"/>
          </ac:spMkLst>
        </pc:spChg>
      </pc:sldChg>
      <pc:sldChg chg="del">
        <pc:chgData name="伊健 杜" userId="e69aded81da48593" providerId="LiveId" clId="{AF29B545-A78F-4B31-BA44-2FFE64763ADA}" dt="2023-02-20T12:12:46.405" v="6" actId="47"/>
        <pc:sldMkLst>
          <pc:docMk/>
          <pc:sldMk cId="3879447943" sldId="2235"/>
        </pc:sldMkLst>
      </pc:sldChg>
      <pc:sldChg chg="del">
        <pc:chgData name="伊健 杜" userId="e69aded81da48593" providerId="LiveId" clId="{AF29B545-A78F-4B31-BA44-2FFE64763ADA}" dt="2023-02-20T12:12:46.405" v="6" actId="47"/>
        <pc:sldMkLst>
          <pc:docMk/>
          <pc:sldMk cId="1104921127" sldId="2236"/>
        </pc:sldMkLst>
      </pc:sldChg>
      <pc:sldChg chg="modSp add mod">
        <pc:chgData name="伊健 杜" userId="e69aded81da48593" providerId="LiveId" clId="{AF29B545-A78F-4B31-BA44-2FFE64763ADA}" dt="2023-02-21T13:04:26.179" v="5248"/>
        <pc:sldMkLst>
          <pc:docMk/>
          <pc:sldMk cId="3200574079" sldId="2236"/>
        </pc:sldMkLst>
        <pc:spChg chg="mod">
          <ac:chgData name="伊健 杜" userId="e69aded81da48593" providerId="LiveId" clId="{AF29B545-A78F-4B31-BA44-2FFE64763ADA}" dt="2023-02-21T13:04:26.179" v="5248"/>
          <ac:spMkLst>
            <pc:docMk/>
            <pc:sldMk cId="3200574079" sldId="2236"/>
            <ac:spMk id="2" creationId="{10304424-DB4A-36E7-9E0D-D32A5DD0F26C}"/>
          </ac:spMkLst>
        </pc:spChg>
      </pc:sldChg>
      <pc:sldChg chg="addSp modSp add mod">
        <pc:chgData name="伊健 杜" userId="e69aded81da48593" providerId="LiveId" clId="{AF29B545-A78F-4B31-BA44-2FFE64763ADA}" dt="2023-02-21T13:04:26.179" v="5248"/>
        <pc:sldMkLst>
          <pc:docMk/>
          <pc:sldMk cId="2848262092" sldId="2237"/>
        </pc:sldMkLst>
        <pc:spChg chg="mod">
          <ac:chgData name="伊健 杜" userId="e69aded81da48593" providerId="LiveId" clId="{AF29B545-A78F-4B31-BA44-2FFE64763ADA}" dt="2023-02-21T13:04:26.179" v="5248"/>
          <ac:spMkLst>
            <pc:docMk/>
            <pc:sldMk cId="2848262092" sldId="2237"/>
            <ac:spMk id="2" creationId="{10304424-DB4A-36E7-9E0D-D32A5DD0F26C}"/>
          </ac:spMkLst>
        </pc:spChg>
        <pc:spChg chg="mod">
          <ac:chgData name="伊健 杜" userId="e69aded81da48593" providerId="LiveId" clId="{AF29B545-A78F-4B31-BA44-2FFE64763ADA}" dt="2023-02-21T13:04:26.179" v="5248"/>
          <ac:spMkLst>
            <pc:docMk/>
            <pc:sldMk cId="2848262092" sldId="2237"/>
            <ac:spMk id="5" creationId="{E7287B0E-EF55-E721-8EFA-9A9183C0EDF9}"/>
          </ac:spMkLst>
        </pc:spChg>
        <pc:picChg chg="add mod">
          <ac:chgData name="伊健 杜" userId="e69aded81da48593" providerId="LiveId" clId="{AF29B545-A78F-4B31-BA44-2FFE64763ADA}" dt="2023-02-20T14:36:51.266" v="2373" actId="1076"/>
          <ac:picMkLst>
            <pc:docMk/>
            <pc:sldMk cId="2848262092" sldId="2237"/>
            <ac:picMk id="1026" creationId="{57C611B6-D17F-A271-0476-CBADC49761B2}"/>
          </ac:picMkLst>
        </pc:picChg>
      </pc:sldChg>
      <pc:sldChg chg="del">
        <pc:chgData name="伊健 杜" userId="e69aded81da48593" providerId="LiveId" clId="{AF29B545-A78F-4B31-BA44-2FFE64763ADA}" dt="2023-02-20T12:12:46.405" v="6" actId="47"/>
        <pc:sldMkLst>
          <pc:docMk/>
          <pc:sldMk cId="3692659260" sldId="2237"/>
        </pc:sldMkLst>
      </pc:sldChg>
      <pc:sldChg chg="del">
        <pc:chgData name="伊健 杜" userId="e69aded81da48593" providerId="LiveId" clId="{AF29B545-A78F-4B31-BA44-2FFE64763ADA}" dt="2023-02-20T12:12:46.405" v="6" actId="47"/>
        <pc:sldMkLst>
          <pc:docMk/>
          <pc:sldMk cId="1990614062" sldId="2238"/>
        </pc:sldMkLst>
      </pc:sldChg>
      <pc:sldChg chg="addSp delSp modSp add mod ord">
        <pc:chgData name="伊健 杜" userId="e69aded81da48593" providerId="LiveId" clId="{AF29B545-A78F-4B31-BA44-2FFE64763ADA}" dt="2023-02-21T14:52:45.778" v="5399" actId="1076"/>
        <pc:sldMkLst>
          <pc:docMk/>
          <pc:sldMk cId="3192034466" sldId="2238"/>
        </pc:sldMkLst>
        <pc:spChg chg="mod">
          <ac:chgData name="伊健 杜" userId="e69aded81da48593" providerId="LiveId" clId="{AF29B545-A78F-4B31-BA44-2FFE64763ADA}" dt="2023-02-21T13:04:26.179" v="5248"/>
          <ac:spMkLst>
            <pc:docMk/>
            <pc:sldMk cId="3192034466" sldId="2238"/>
            <ac:spMk id="2" creationId="{10304424-DB4A-36E7-9E0D-D32A5DD0F26C}"/>
          </ac:spMkLst>
        </pc:spChg>
        <pc:spChg chg="mod">
          <ac:chgData name="伊健 杜" userId="e69aded81da48593" providerId="LiveId" clId="{AF29B545-A78F-4B31-BA44-2FFE64763ADA}" dt="2023-02-21T13:04:26.179" v="5248"/>
          <ac:spMkLst>
            <pc:docMk/>
            <pc:sldMk cId="3192034466" sldId="2238"/>
            <ac:spMk id="5" creationId="{E7287B0E-EF55-E721-8EFA-9A9183C0EDF9}"/>
          </ac:spMkLst>
        </pc:spChg>
        <pc:picChg chg="del">
          <ac:chgData name="伊健 杜" userId="e69aded81da48593" providerId="LiveId" clId="{AF29B545-A78F-4B31-BA44-2FFE64763ADA}" dt="2023-02-20T14:37:03.268" v="2375" actId="478"/>
          <ac:picMkLst>
            <pc:docMk/>
            <pc:sldMk cId="3192034466" sldId="2238"/>
            <ac:picMk id="1026" creationId="{57C611B6-D17F-A271-0476-CBADC49761B2}"/>
          </ac:picMkLst>
        </pc:picChg>
        <pc:picChg chg="add mod">
          <ac:chgData name="伊健 杜" userId="e69aded81da48593" providerId="LiveId" clId="{AF29B545-A78F-4B31-BA44-2FFE64763ADA}" dt="2023-02-21T14:52:45.778" v="5399" actId="1076"/>
          <ac:picMkLst>
            <pc:docMk/>
            <pc:sldMk cId="3192034466" sldId="2238"/>
            <ac:picMk id="14338" creationId="{773ABCBB-D2DC-5AC2-89B5-75B1B3AB2296}"/>
          </ac:picMkLst>
        </pc:picChg>
      </pc:sldChg>
      <pc:sldChg chg="del">
        <pc:chgData name="伊健 杜" userId="e69aded81da48593" providerId="LiveId" clId="{AF29B545-A78F-4B31-BA44-2FFE64763ADA}" dt="2023-02-20T12:12:46.405" v="6" actId="47"/>
        <pc:sldMkLst>
          <pc:docMk/>
          <pc:sldMk cId="190861444" sldId="2239"/>
        </pc:sldMkLst>
      </pc:sldChg>
      <pc:sldChg chg="addSp modSp add mod">
        <pc:chgData name="伊健 杜" userId="e69aded81da48593" providerId="LiveId" clId="{AF29B545-A78F-4B31-BA44-2FFE64763ADA}" dt="2023-02-21T14:54:15.276" v="5402" actId="14100"/>
        <pc:sldMkLst>
          <pc:docMk/>
          <pc:sldMk cId="3880096558" sldId="2239"/>
        </pc:sldMkLst>
        <pc:spChg chg="mod">
          <ac:chgData name="伊健 杜" userId="e69aded81da48593" providerId="LiveId" clId="{AF29B545-A78F-4B31-BA44-2FFE64763ADA}" dt="2023-02-21T13:04:26.179" v="5248"/>
          <ac:spMkLst>
            <pc:docMk/>
            <pc:sldMk cId="3880096558" sldId="2239"/>
            <ac:spMk id="2" creationId="{10304424-DB4A-36E7-9E0D-D32A5DD0F26C}"/>
          </ac:spMkLst>
        </pc:spChg>
        <pc:spChg chg="mod">
          <ac:chgData name="伊健 杜" userId="e69aded81da48593" providerId="LiveId" clId="{AF29B545-A78F-4B31-BA44-2FFE64763ADA}" dt="2023-02-21T13:04:26.179" v="5248"/>
          <ac:spMkLst>
            <pc:docMk/>
            <pc:sldMk cId="3880096558" sldId="2239"/>
            <ac:spMk id="5" creationId="{E7287B0E-EF55-E721-8EFA-9A9183C0EDF9}"/>
          </ac:spMkLst>
        </pc:spChg>
        <pc:picChg chg="add mod">
          <ac:chgData name="伊健 杜" userId="e69aded81da48593" providerId="LiveId" clId="{AF29B545-A78F-4B31-BA44-2FFE64763ADA}" dt="2023-02-21T14:54:15.276" v="5402" actId="14100"/>
          <ac:picMkLst>
            <pc:docMk/>
            <pc:sldMk cId="3880096558" sldId="2239"/>
            <ac:picMk id="15362" creationId="{1F96EF18-A6FA-5996-0411-43AACF6915FF}"/>
          </ac:picMkLst>
        </pc:picChg>
      </pc:sldChg>
      <pc:sldChg chg="new del">
        <pc:chgData name="伊健 杜" userId="e69aded81da48593" providerId="LiveId" clId="{AF29B545-A78F-4B31-BA44-2FFE64763ADA}" dt="2023-02-20T14:38:57.739" v="2729" actId="47"/>
        <pc:sldMkLst>
          <pc:docMk/>
          <pc:sldMk cId="2318822515" sldId="2240"/>
        </pc:sldMkLst>
      </pc:sldChg>
      <pc:sldChg chg="modSp add mod">
        <pc:chgData name="伊健 杜" userId="e69aded81da48593" providerId="LiveId" clId="{AF29B545-A78F-4B31-BA44-2FFE64763ADA}" dt="2023-02-21T13:04:26.179" v="5248"/>
        <pc:sldMkLst>
          <pc:docMk/>
          <pc:sldMk cId="3083138883" sldId="2240"/>
        </pc:sldMkLst>
        <pc:spChg chg="mod">
          <ac:chgData name="伊健 杜" userId="e69aded81da48593" providerId="LiveId" clId="{AF29B545-A78F-4B31-BA44-2FFE64763ADA}" dt="2023-02-21T13:04:26.179" v="5248"/>
          <ac:spMkLst>
            <pc:docMk/>
            <pc:sldMk cId="3083138883" sldId="2240"/>
            <ac:spMk id="2" creationId="{10304424-DB4A-36E7-9E0D-D32A5DD0F26C}"/>
          </ac:spMkLst>
        </pc:spChg>
      </pc:sldChg>
      <pc:sldChg chg="modSp add mod">
        <pc:chgData name="伊健 杜" userId="e69aded81da48593" providerId="LiveId" clId="{AF29B545-A78F-4B31-BA44-2FFE64763ADA}" dt="2023-02-21T13:04:26.179" v="5248"/>
        <pc:sldMkLst>
          <pc:docMk/>
          <pc:sldMk cId="4266393787" sldId="2241"/>
        </pc:sldMkLst>
        <pc:spChg chg="mod">
          <ac:chgData name="伊健 杜" userId="e69aded81da48593" providerId="LiveId" clId="{AF29B545-A78F-4B31-BA44-2FFE64763ADA}" dt="2023-02-21T13:04:26.179" v="5248"/>
          <ac:spMkLst>
            <pc:docMk/>
            <pc:sldMk cId="4266393787" sldId="2241"/>
            <ac:spMk id="2" creationId="{10304424-DB4A-36E7-9E0D-D32A5DD0F26C}"/>
          </ac:spMkLst>
        </pc:spChg>
      </pc:sldChg>
      <pc:sldChg chg="modSp add del mod">
        <pc:chgData name="伊健 杜" userId="e69aded81da48593" providerId="LiveId" clId="{AF29B545-A78F-4B31-BA44-2FFE64763ADA}" dt="2023-02-20T14:39:53.940" v="2844" actId="47"/>
        <pc:sldMkLst>
          <pc:docMk/>
          <pc:sldMk cId="2042921065" sldId="2242"/>
        </pc:sldMkLst>
        <pc:spChg chg="mod">
          <ac:chgData name="伊健 杜" userId="e69aded81da48593" providerId="LiveId" clId="{AF29B545-A78F-4B31-BA44-2FFE64763ADA}" dt="2023-02-20T14:39:50.938" v="2843" actId="20577"/>
          <ac:spMkLst>
            <pc:docMk/>
            <pc:sldMk cId="2042921065" sldId="2242"/>
            <ac:spMk id="2" creationId="{10304424-DB4A-36E7-9E0D-D32A5DD0F26C}"/>
          </ac:spMkLst>
        </pc:spChg>
      </pc:sldChg>
      <pc:sldChg chg="addSp modSp add mod">
        <pc:chgData name="伊健 杜" userId="e69aded81da48593" providerId="LiveId" clId="{AF29B545-A78F-4B31-BA44-2FFE64763ADA}" dt="2023-02-21T14:54:41.490" v="5407" actId="1076"/>
        <pc:sldMkLst>
          <pc:docMk/>
          <pc:sldMk cId="3773866786" sldId="2242"/>
        </pc:sldMkLst>
        <pc:spChg chg="mod">
          <ac:chgData name="伊健 杜" userId="e69aded81da48593" providerId="LiveId" clId="{AF29B545-A78F-4B31-BA44-2FFE64763ADA}" dt="2023-02-20T14:42:58.316" v="2858"/>
          <ac:spMkLst>
            <pc:docMk/>
            <pc:sldMk cId="3773866786" sldId="2242"/>
            <ac:spMk id="2" creationId="{10304424-DB4A-36E7-9E0D-D32A5DD0F26C}"/>
          </ac:spMkLst>
        </pc:spChg>
        <pc:spChg chg="mod">
          <ac:chgData name="伊健 杜" userId="e69aded81da48593" providerId="LiveId" clId="{AF29B545-A78F-4B31-BA44-2FFE64763ADA}" dt="2023-02-21T13:04:26.179" v="5248"/>
          <ac:spMkLst>
            <pc:docMk/>
            <pc:sldMk cId="3773866786" sldId="2242"/>
            <ac:spMk id="5" creationId="{E7287B0E-EF55-E721-8EFA-9A9183C0EDF9}"/>
          </ac:spMkLst>
        </pc:spChg>
        <pc:picChg chg="add mod">
          <ac:chgData name="伊健 杜" userId="e69aded81da48593" providerId="LiveId" clId="{AF29B545-A78F-4B31-BA44-2FFE64763ADA}" dt="2023-02-21T14:54:41.490" v="5407" actId="1076"/>
          <ac:picMkLst>
            <pc:docMk/>
            <pc:sldMk cId="3773866786" sldId="2242"/>
            <ac:picMk id="16386" creationId="{BBC51E79-8594-19F3-43C4-583201187AEA}"/>
          </ac:picMkLst>
        </pc:picChg>
      </pc:sldChg>
      <pc:sldChg chg="addSp modSp add mod">
        <pc:chgData name="伊健 杜" userId="e69aded81da48593" providerId="LiveId" clId="{AF29B545-A78F-4B31-BA44-2FFE64763ADA}" dt="2023-02-21T14:55:23.908" v="5409" actId="1076"/>
        <pc:sldMkLst>
          <pc:docMk/>
          <pc:sldMk cId="4029286358" sldId="2243"/>
        </pc:sldMkLst>
        <pc:spChg chg="mod">
          <ac:chgData name="伊健 杜" userId="e69aded81da48593" providerId="LiveId" clId="{AF29B545-A78F-4B31-BA44-2FFE64763ADA}" dt="2023-02-21T13:04:26.179" v="5248"/>
          <ac:spMkLst>
            <pc:docMk/>
            <pc:sldMk cId="4029286358" sldId="2243"/>
            <ac:spMk id="5" creationId="{E7287B0E-EF55-E721-8EFA-9A9183C0EDF9}"/>
          </ac:spMkLst>
        </pc:spChg>
        <pc:picChg chg="add mod">
          <ac:chgData name="伊健 杜" userId="e69aded81da48593" providerId="LiveId" clId="{AF29B545-A78F-4B31-BA44-2FFE64763ADA}" dt="2023-02-21T14:55:23.908" v="5409" actId="1076"/>
          <ac:picMkLst>
            <pc:docMk/>
            <pc:sldMk cId="4029286358" sldId="2243"/>
            <ac:picMk id="17410" creationId="{13D61D96-4538-75B6-CDA1-6C4B3B9A7EF5}"/>
          </ac:picMkLst>
        </pc:picChg>
      </pc:sldChg>
      <pc:sldChg chg="del">
        <pc:chgData name="伊健 杜" userId="e69aded81da48593" providerId="LiveId" clId="{AF29B545-A78F-4B31-BA44-2FFE64763ADA}" dt="2023-02-20T12:12:46.405" v="6" actId="47"/>
        <pc:sldMkLst>
          <pc:docMk/>
          <pc:sldMk cId="1294235350" sldId="2244"/>
        </pc:sldMkLst>
      </pc:sldChg>
      <pc:sldChg chg="addSp modSp add mod">
        <pc:chgData name="伊健 杜" userId="e69aded81da48593" providerId="LiveId" clId="{AF29B545-A78F-4B31-BA44-2FFE64763ADA}" dt="2023-02-21T14:55:38.832" v="5411" actId="1076"/>
        <pc:sldMkLst>
          <pc:docMk/>
          <pc:sldMk cId="2737644136" sldId="2244"/>
        </pc:sldMkLst>
        <pc:spChg chg="mod">
          <ac:chgData name="伊健 杜" userId="e69aded81da48593" providerId="LiveId" clId="{AF29B545-A78F-4B31-BA44-2FFE64763ADA}" dt="2023-02-21T13:04:26.179" v="5248"/>
          <ac:spMkLst>
            <pc:docMk/>
            <pc:sldMk cId="2737644136" sldId="2244"/>
            <ac:spMk id="5" creationId="{E7287B0E-EF55-E721-8EFA-9A9183C0EDF9}"/>
          </ac:spMkLst>
        </pc:spChg>
        <pc:picChg chg="add mod">
          <ac:chgData name="伊健 杜" userId="e69aded81da48593" providerId="LiveId" clId="{AF29B545-A78F-4B31-BA44-2FFE64763ADA}" dt="2023-02-21T14:55:38.832" v="5411" actId="1076"/>
          <ac:picMkLst>
            <pc:docMk/>
            <pc:sldMk cId="2737644136" sldId="2244"/>
            <ac:picMk id="18434" creationId="{D312D9C8-75E9-F9AA-EC93-668CEBD7171F}"/>
          </ac:picMkLst>
        </pc:picChg>
      </pc:sldChg>
      <pc:sldChg chg="addSp modSp add mod">
        <pc:chgData name="伊健 杜" userId="e69aded81da48593" providerId="LiveId" clId="{AF29B545-A78F-4B31-BA44-2FFE64763ADA}" dt="2023-02-21T13:04:26.179" v="5248"/>
        <pc:sldMkLst>
          <pc:docMk/>
          <pc:sldMk cId="2012142691" sldId="2245"/>
        </pc:sldMkLst>
        <pc:spChg chg="mod">
          <ac:chgData name="伊健 杜" userId="e69aded81da48593" providerId="LiveId" clId="{AF29B545-A78F-4B31-BA44-2FFE64763ADA}" dt="2023-02-21T13:04:26.179" v="5248"/>
          <ac:spMkLst>
            <pc:docMk/>
            <pc:sldMk cId="2012142691" sldId="2245"/>
            <ac:spMk id="2" creationId="{10304424-DB4A-36E7-9E0D-D32A5DD0F26C}"/>
          </ac:spMkLst>
        </pc:spChg>
        <pc:picChg chg="add mod">
          <ac:chgData name="伊健 杜" userId="e69aded81da48593" providerId="LiveId" clId="{AF29B545-A78F-4B31-BA44-2FFE64763ADA}" dt="2023-02-21T05:14:07.047" v="3377" actId="1076"/>
          <ac:picMkLst>
            <pc:docMk/>
            <pc:sldMk cId="2012142691" sldId="2245"/>
            <ac:picMk id="1026" creationId="{C58790AC-099B-08AF-DAEF-B0EA81562601}"/>
          </ac:picMkLst>
        </pc:picChg>
      </pc:sldChg>
      <pc:sldChg chg="modSp add">
        <pc:chgData name="伊健 杜" userId="e69aded81da48593" providerId="LiveId" clId="{AF29B545-A78F-4B31-BA44-2FFE64763ADA}" dt="2023-02-21T13:04:26.179" v="5248"/>
        <pc:sldMkLst>
          <pc:docMk/>
          <pc:sldMk cId="1940879293" sldId="2246"/>
        </pc:sldMkLst>
        <pc:spChg chg="mod">
          <ac:chgData name="伊健 杜" userId="e69aded81da48593" providerId="LiveId" clId="{AF29B545-A78F-4B31-BA44-2FFE64763ADA}" dt="2023-02-21T13:04:26.179" v="5248"/>
          <ac:spMkLst>
            <pc:docMk/>
            <pc:sldMk cId="1940879293" sldId="2246"/>
            <ac:spMk id="2" creationId="{10304424-DB4A-36E7-9E0D-D32A5DD0F26C}"/>
          </ac:spMkLst>
        </pc:spChg>
      </pc:sldChg>
      <pc:sldChg chg="del">
        <pc:chgData name="伊健 杜" userId="e69aded81da48593" providerId="LiveId" clId="{AF29B545-A78F-4B31-BA44-2FFE64763ADA}" dt="2023-02-20T12:12:46.405" v="6" actId="47"/>
        <pc:sldMkLst>
          <pc:docMk/>
          <pc:sldMk cId="2420110277" sldId="2246"/>
        </pc:sldMkLst>
      </pc:sldChg>
      <pc:sldChg chg="del">
        <pc:chgData name="伊健 杜" userId="e69aded81da48593" providerId="LiveId" clId="{AF29B545-A78F-4B31-BA44-2FFE64763ADA}" dt="2023-02-20T12:12:46.405" v="6" actId="47"/>
        <pc:sldMkLst>
          <pc:docMk/>
          <pc:sldMk cId="252538624" sldId="2247"/>
        </pc:sldMkLst>
      </pc:sldChg>
      <pc:sldChg chg="addSp delSp modSp add mod">
        <pc:chgData name="伊健 杜" userId="e69aded81da48593" providerId="LiveId" clId="{AF29B545-A78F-4B31-BA44-2FFE64763ADA}" dt="2023-02-21T13:04:26.179" v="5248"/>
        <pc:sldMkLst>
          <pc:docMk/>
          <pc:sldMk cId="867876123" sldId="2247"/>
        </pc:sldMkLst>
        <pc:spChg chg="mod">
          <ac:chgData name="伊健 杜" userId="e69aded81da48593" providerId="LiveId" clId="{AF29B545-A78F-4B31-BA44-2FFE64763ADA}" dt="2023-02-21T13:04:26.179" v="5248"/>
          <ac:spMkLst>
            <pc:docMk/>
            <pc:sldMk cId="867876123" sldId="2247"/>
            <ac:spMk id="2" creationId="{10304424-DB4A-36E7-9E0D-D32A5DD0F26C}"/>
          </ac:spMkLst>
        </pc:spChg>
        <pc:picChg chg="del">
          <ac:chgData name="伊健 杜" userId="e69aded81da48593" providerId="LiveId" clId="{AF29B545-A78F-4B31-BA44-2FFE64763ADA}" dt="2023-02-21T05:14:44.261" v="3379" actId="478"/>
          <ac:picMkLst>
            <pc:docMk/>
            <pc:sldMk cId="867876123" sldId="2247"/>
            <ac:picMk id="1026" creationId="{C58790AC-099B-08AF-DAEF-B0EA81562601}"/>
          </ac:picMkLst>
        </pc:picChg>
        <pc:picChg chg="add mod">
          <ac:chgData name="伊健 杜" userId="e69aded81da48593" providerId="LiveId" clId="{AF29B545-A78F-4B31-BA44-2FFE64763ADA}" dt="2023-02-21T05:15:20.937" v="3387" actId="1076"/>
          <ac:picMkLst>
            <pc:docMk/>
            <pc:sldMk cId="867876123" sldId="2247"/>
            <ac:picMk id="2050" creationId="{EED027D8-F35C-AB12-34B0-52BD03F67E43}"/>
          </ac:picMkLst>
        </pc:picChg>
        <pc:picChg chg="add mod">
          <ac:chgData name="伊健 杜" userId="e69aded81da48593" providerId="LiveId" clId="{AF29B545-A78F-4B31-BA44-2FFE64763ADA}" dt="2023-02-21T05:15:26.964" v="3390" actId="1076"/>
          <ac:picMkLst>
            <pc:docMk/>
            <pc:sldMk cId="867876123" sldId="2247"/>
            <ac:picMk id="2052" creationId="{56AC1473-9165-BFFC-A036-078C718C7752}"/>
          </ac:picMkLst>
        </pc:picChg>
      </pc:sldChg>
      <pc:sldChg chg="addSp delSp modSp add mod">
        <pc:chgData name="伊健 杜" userId="e69aded81da48593" providerId="LiveId" clId="{AF29B545-A78F-4B31-BA44-2FFE64763ADA}" dt="2023-02-21T13:04:26.179" v="5248"/>
        <pc:sldMkLst>
          <pc:docMk/>
          <pc:sldMk cId="1206652299" sldId="2248"/>
        </pc:sldMkLst>
        <pc:spChg chg="mod">
          <ac:chgData name="伊健 杜" userId="e69aded81da48593" providerId="LiveId" clId="{AF29B545-A78F-4B31-BA44-2FFE64763ADA}" dt="2023-02-21T13:04:26.179" v="5248"/>
          <ac:spMkLst>
            <pc:docMk/>
            <pc:sldMk cId="1206652299" sldId="2248"/>
            <ac:spMk id="2" creationId="{10304424-DB4A-36E7-9E0D-D32A5DD0F26C}"/>
          </ac:spMkLst>
        </pc:spChg>
        <pc:picChg chg="del">
          <ac:chgData name="伊健 杜" userId="e69aded81da48593" providerId="LiveId" clId="{AF29B545-A78F-4B31-BA44-2FFE64763ADA}" dt="2023-02-21T05:15:58.886" v="3392" actId="478"/>
          <ac:picMkLst>
            <pc:docMk/>
            <pc:sldMk cId="1206652299" sldId="2248"/>
            <ac:picMk id="2050" creationId="{EED027D8-F35C-AB12-34B0-52BD03F67E43}"/>
          </ac:picMkLst>
        </pc:picChg>
        <pc:picChg chg="del">
          <ac:chgData name="伊健 杜" userId="e69aded81da48593" providerId="LiveId" clId="{AF29B545-A78F-4B31-BA44-2FFE64763ADA}" dt="2023-02-21T05:15:58.886" v="3392" actId="478"/>
          <ac:picMkLst>
            <pc:docMk/>
            <pc:sldMk cId="1206652299" sldId="2248"/>
            <ac:picMk id="2052" creationId="{56AC1473-9165-BFFC-A036-078C718C7752}"/>
          </ac:picMkLst>
        </pc:picChg>
        <pc:picChg chg="add mod">
          <ac:chgData name="伊健 杜" userId="e69aded81da48593" providerId="LiveId" clId="{AF29B545-A78F-4B31-BA44-2FFE64763ADA}" dt="2023-02-21T05:16:05.578" v="3396" actId="1076"/>
          <ac:picMkLst>
            <pc:docMk/>
            <pc:sldMk cId="1206652299" sldId="2248"/>
            <ac:picMk id="3074" creationId="{E09D2906-ED60-41BC-DEEB-058194CB94F2}"/>
          </ac:picMkLst>
        </pc:picChg>
      </pc:sldChg>
      <pc:sldChg chg="del">
        <pc:chgData name="伊健 杜" userId="e69aded81da48593" providerId="LiveId" clId="{AF29B545-A78F-4B31-BA44-2FFE64763ADA}" dt="2023-02-20T12:12:46.405" v="6" actId="47"/>
        <pc:sldMkLst>
          <pc:docMk/>
          <pc:sldMk cId="1415075018" sldId="2248"/>
        </pc:sldMkLst>
      </pc:sldChg>
      <pc:sldChg chg="del">
        <pc:chgData name="伊健 杜" userId="e69aded81da48593" providerId="LiveId" clId="{AF29B545-A78F-4B31-BA44-2FFE64763ADA}" dt="2023-02-20T12:12:46.405" v="6" actId="47"/>
        <pc:sldMkLst>
          <pc:docMk/>
          <pc:sldMk cId="711364460" sldId="2249"/>
        </pc:sldMkLst>
      </pc:sldChg>
      <pc:sldChg chg="addSp delSp modSp add mod">
        <pc:chgData name="伊健 杜" userId="e69aded81da48593" providerId="LiveId" clId="{AF29B545-A78F-4B31-BA44-2FFE64763ADA}" dt="2023-02-21T13:04:26.179" v="5248"/>
        <pc:sldMkLst>
          <pc:docMk/>
          <pc:sldMk cId="1402655408" sldId="2249"/>
        </pc:sldMkLst>
        <pc:spChg chg="mod">
          <ac:chgData name="伊健 杜" userId="e69aded81da48593" providerId="LiveId" clId="{AF29B545-A78F-4B31-BA44-2FFE64763ADA}" dt="2023-02-21T13:04:26.179" v="5248"/>
          <ac:spMkLst>
            <pc:docMk/>
            <pc:sldMk cId="1402655408" sldId="2249"/>
            <ac:spMk id="2" creationId="{10304424-DB4A-36E7-9E0D-D32A5DD0F26C}"/>
          </ac:spMkLst>
        </pc:spChg>
        <pc:picChg chg="add mod">
          <ac:chgData name="伊健 杜" userId="e69aded81da48593" providerId="LiveId" clId="{AF29B545-A78F-4B31-BA44-2FFE64763ADA}" dt="2023-02-21T05:16:51.481" v="3401" actId="1076"/>
          <ac:picMkLst>
            <pc:docMk/>
            <pc:sldMk cId="1402655408" sldId="2249"/>
            <ac:picMk id="4" creationId="{36A38500-A793-DA33-2068-03C3624E8FCC}"/>
          </ac:picMkLst>
        </pc:picChg>
        <pc:picChg chg="del">
          <ac:chgData name="伊健 杜" userId="e69aded81da48593" providerId="LiveId" clId="{AF29B545-A78F-4B31-BA44-2FFE64763ADA}" dt="2023-02-21T05:16:46.968" v="3398" actId="478"/>
          <ac:picMkLst>
            <pc:docMk/>
            <pc:sldMk cId="1402655408" sldId="2249"/>
            <ac:picMk id="3074" creationId="{E09D2906-ED60-41BC-DEEB-058194CB94F2}"/>
          </ac:picMkLst>
        </pc:picChg>
      </pc:sldChg>
      <pc:sldChg chg="del">
        <pc:chgData name="伊健 杜" userId="e69aded81da48593" providerId="LiveId" clId="{AF29B545-A78F-4B31-BA44-2FFE64763ADA}" dt="2023-02-20T12:12:46.405" v="6" actId="47"/>
        <pc:sldMkLst>
          <pc:docMk/>
          <pc:sldMk cId="1210530522" sldId="2250"/>
        </pc:sldMkLst>
      </pc:sldChg>
      <pc:sldChg chg="addSp delSp modSp add mod">
        <pc:chgData name="伊健 杜" userId="e69aded81da48593" providerId="LiveId" clId="{AF29B545-A78F-4B31-BA44-2FFE64763ADA}" dt="2023-02-21T13:04:26.179" v="5248"/>
        <pc:sldMkLst>
          <pc:docMk/>
          <pc:sldMk cId="3546783395" sldId="2250"/>
        </pc:sldMkLst>
        <pc:spChg chg="mod">
          <ac:chgData name="伊健 杜" userId="e69aded81da48593" providerId="LiveId" clId="{AF29B545-A78F-4B31-BA44-2FFE64763ADA}" dt="2023-02-21T13:04:26.179" v="5248"/>
          <ac:spMkLst>
            <pc:docMk/>
            <pc:sldMk cId="3546783395" sldId="2250"/>
            <ac:spMk id="2" creationId="{10304424-DB4A-36E7-9E0D-D32A5DD0F26C}"/>
          </ac:spMkLst>
        </pc:spChg>
        <pc:picChg chg="del">
          <ac:chgData name="伊健 杜" userId="e69aded81da48593" providerId="LiveId" clId="{AF29B545-A78F-4B31-BA44-2FFE64763ADA}" dt="2023-02-21T05:20:57.203" v="3436" actId="478"/>
          <ac:picMkLst>
            <pc:docMk/>
            <pc:sldMk cId="3546783395" sldId="2250"/>
            <ac:picMk id="4" creationId="{36A38500-A793-DA33-2068-03C3624E8FCC}"/>
          </ac:picMkLst>
        </pc:picChg>
        <pc:picChg chg="add mod">
          <ac:chgData name="伊健 杜" userId="e69aded81da48593" providerId="LiveId" clId="{AF29B545-A78F-4B31-BA44-2FFE64763ADA}" dt="2023-02-21T05:20:58.971" v="3438" actId="1076"/>
          <ac:picMkLst>
            <pc:docMk/>
            <pc:sldMk cId="3546783395" sldId="2250"/>
            <ac:picMk id="4098" creationId="{0CEE3A42-5D51-7E0B-9FF1-77CD51262E0D}"/>
          </ac:picMkLst>
        </pc:picChg>
      </pc:sldChg>
      <pc:sldChg chg="modSp add mod">
        <pc:chgData name="伊健 杜" userId="e69aded81da48593" providerId="LiveId" clId="{AF29B545-A78F-4B31-BA44-2FFE64763ADA}" dt="2023-02-21T13:04:26.179" v="5248"/>
        <pc:sldMkLst>
          <pc:docMk/>
          <pc:sldMk cId="364054386" sldId="2251"/>
        </pc:sldMkLst>
        <pc:spChg chg="mod">
          <ac:chgData name="伊健 杜" userId="e69aded81da48593" providerId="LiveId" clId="{AF29B545-A78F-4B31-BA44-2FFE64763ADA}" dt="2023-02-21T13:04:26.179" v="5248"/>
          <ac:spMkLst>
            <pc:docMk/>
            <pc:sldMk cId="364054386" sldId="2251"/>
            <ac:spMk id="2" creationId="{10304424-DB4A-36E7-9E0D-D32A5DD0F26C}"/>
          </ac:spMkLst>
        </pc:spChg>
      </pc:sldChg>
      <pc:sldChg chg="add del">
        <pc:chgData name="伊健 杜" userId="e69aded81da48593" providerId="LiveId" clId="{AF29B545-A78F-4B31-BA44-2FFE64763ADA}" dt="2023-02-21T05:21:06.596" v="3440" actId="47"/>
        <pc:sldMkLst>
          <pc:docMk/>
          <pc:sldMk cId="1293235614" sldId="2251"/>
        </pc:sldMkLst>
      </pc:sldChg>
      <pc:sldChg chg="del">
        <pc:chgData name="伊健 杜" userId="e69aded81da48593" providerId="LiveId" clId="{AF29B545-A78F-4B31-BA44-2FFE64763ADA}" dt="2023-02-20T12:12:46.405" v="6" actId="47"/>
        <pc:sldMkLst>
          <pc:docMk/>
          <pc:sldMk cId="1327051921" sldId="2251"/>
        </pc:sldMkLst>
      </pc:sldChg>
      <pc:sldChg chg="add del">
        <pc:chgData name="伊健 杜" userId="e69aded81da48593" providerId="LiveId" clId="{AF29B545-A78F-4B31-BA44-2FFE64763ADA}" dt="2023-02-21T05:23:40.335" v="3505" actId="47"/>
        <pc:sldMkLst>
          <pc:docMk/>
          <pc:sldMk cId="2743512211" sldId="2252"/>
        </pc:sldMkLst>
      </pc:sldChg>
      <pc:sldChg chg="addSp modSp add mod">
        <pc:chgData name="伊健 杜" userId="e69aded81da48593" providerId="LiveId" clId="{AF29B545-A78F-4B31-BA44-2FFE64763ADA}" dt="2023-02-21T14:56:04.211" v="5414" actId="1076"/>
        <pc:sldMkLst>
          <pc:docMk/>
          <pc:sldMk cId="3685489568" sldId="2252"/>
        </pc:sldMkLst>
        <pc:spChg chg="mod">
          <ac:chgData name="伊健 杜" userId="e69aded81da48593" providerId="LiveId" clId="{AF29B545-A78F-4B31-BA44-2FFE64763ADA}" dt="2023-02-21T13:04:26.179" v="5248"/>
          <ac:spMkLst>
            <pc:docMk/>
            <pc:sldMk cId="3685489568" sldId="2252"/>
            <ac:spMk id="2" creationId="{10304424-DB4A-36E7-9E0D-D32A5DD0F26C}"/>
          </ac:spMkLst>
        </pc:spChg>
        <pc:spChg chg="mod">
          <ac:chgData name="伊健 杜" userId="e69aded81da48593" providerId="LiveId" clId="{AF29B545-A78F-4B31-BA44-2FFE64763ADA}" dt="2023-02-21T13:04:26.179" v="5248"/>
          <ac:spMkLst>
            <pc:docMk/>
            <pc:sldMk cId="3685489568" sldId="2252"/>
            <ac:spMk id="5" creationId="{E7287B0E-EF55-E721-8EFA-9A9183C0EDF9}"/>
          </ac:spMkLst>
        </pc:spChg>
        <pc:picChg chg="add mod">
          <ac:chgData name="伊健 杜" userId="e69aded81da48593" providerId="LiveId" clId="{AF29B545-A78F-4B31-BA44-2FFE64763ADA}" dt="2023-02-21T14:56:04.211" v="5414" actId="1076"/>
          <ac:picMkLst>
            <pc:docMk/>
            <pc:sldMk cId="3685489568" sldId="2252"/>
            <ac:picMk id="19458" creationId="{79C41E4E-C9F2-5BC8-D058-DDB68C0DB02D}"/>
          </ac:picMkLst>
        </pc:picChg>
      </pc:sldChg>
      <pc:sldChg chg="del">
        <pc:chgData name="伊健 杜" userId="e69aded81da48593" providerId="LiveId" clId="{AF29B545-A78F-4B31-BA44-2FFE64763ADA}" dt="2023-02-20T12:12:46.405" v="6" actId="47"/>
        <pc:sldMkLst>
          <pc:docMk/>
          <pc:sldMk cId="4140817928" sldId="2252"/>
        </pc:sldMkLst>
      </pc:sldChg>
      <pc:sldChg chg="del">
        <pc:chgData name="伊健 杜" userId="e69aded81da48593" providerId="LiveId" clId="{AF29B545-A78F-4B31-BA44-2FFE64763ADA}" dt="2023-02-20T12:12:46.405" v="6" actId="47"/>
        <pc:sldMkLst>
          <pc:docMk/>
          <pc:sldMk cId="1041314455" sldId="2253"/>
        </pc:sldMkLst>
      </pc:sldChg>
      <pc:sldChg chg="modSp add del mod">
        <pc:chgData name="伊健 杜" userId="e69aded81da48593" providerId="LiveId" clId="{AF29B545-A78F-4B31-BA44-2FFE64763ADA}" dt="2023-02-21T13:04:26.179" v="5248"/>
        <pc:sldMkLst>
          <pc:docMk/>
          <pc:sldMk cId="3371019328" sldId="2253"/>
        </pc:sldMkLst>
        <pc:spChg chg="mod">
          <ac:chgData name="伊健 杜" userId="e69aded81da48593" providerId="LiveId" clId="{AF29B545-A78F-4B31-BA44-2FFE64763ADA}" dt="2023-02-21T13:04:26.179" v="5248"/>
          <ac:spMkLst>
            <pc:docMk/>
            <pc:sldMk cId="3371019328" sldId="2253"/>
            <ac:spMk id="2" creationId="{10304424-DB4A-36E7-9E0D-D32A5DD0F26C}"/>
          </ac:spMkLst>
        </pc:spChg>
        <pc:spChg chg="mod">
          <ac:chgData name="伊健 杜" userId="e69aded81da48593" providerId="LiveId" clId="{AF29B545-A78F-4B31-BA44-2FFE64763ADA}" dt="2023-02-21T13:04:26.179" v="5248"/>
          <ac:spMkLst>
            <pc:docMk/>
            <pc:sldMk cId="3371019328" sldId="2253"/>
            <ac:spMk id="5" creationId="{E7287B0E-EF55-E721-8EFA-9A9183C0EDF9}"/>
          </ac:spMkLst>
        </pc:spChg>
      </pc:sldChg>
      <pc:sldChg chg="del">
        <pc:chgData name="伊健 杜" userId="e69aded81da48593" providerId="LiveId" clId="{AF29B545-A78F-4B31-BA44-2FFE64763ADA}" dt="2023-02-20T12:12:46.405" v="6" actId="47"/>
        <pc:sldMkLst>
          <pc:docMk/>
          <pc:sldMk cId="244172812" sldId="2254"/>
        </pc:sldMkLst>
      </pc:sldChg>
      <pc:sldChg chg="modSp add mod">
        <pc:chgData name="伊健 杜" userId="e69aded81da48593" providerId="LiveId" clId="{AF29B545-A78F-4B31-BA44-2FFE64763ADA}" dt="2023-02-21T13:04:26.179" v="5248"/>
        <pc:sldMkLst>
          <pc:docMk/>
          <pc:sldMk cId="2638423198" sldId="2254"/>
        </pc:sldMkLst>
        <pc:spChg chg="mod">
          <ac:chgData name="伊健 杜" userId="e69aded81da48593" providerId="LiveId" clId="{AF29B545-A78F-4B31-BA44-2FFE64763ADA}" dt="2023-02-21T13:04:26.179" v="5248"/>
          <ac:spMkLst>
            <pc:docMk/>
            <pc:sldMk cId="2638423198" sldId="2254"/>
            <ac:spMk id="2" creationId="{10304424-DB4A-36E7-9E0D-D32A5DD0F26C}"/>
          </ac:spMkLst>
        </pc:spChg>
      </pc:sldChg>
      <pc:sldChg chg="modSp add del mod">
        <pc:chgData name="伊健 杜" userId="e69aded81da48593" providerId="LiveId" clId="{AF29B545-A78F-4B31-BA44-2FFE64763ADA}" dt="2023-02-21T05:27:17.957" v="3828" actId="47"/>
        <pc:sldMkLst>
          <pc:docMk/>
          <pc:sldMk cId="4194994687" sldId="2254"/>
        </pc:sldMkLst>
        <pc:spChg chg="mod">
          <ac:chgData name="伊健 杜" userId="e69aded81da48593" providerId="LiveId" clId="{AF29B545-A78F-4B31-BA44-2FFE64763ADA}" dt="2023-02-21T05:26:35.337" v="3827"/>
          <ac:spMkLst>
            <pc:docMk/>
            <pc:sldMk cId="4194994687" sldId="2254"/>
            <ac:spMk id="5" creationId="{E7287B0E-EF55-E721-8EFA-9A9183C0EDF9}"/>
          </ac:spMkLst>
        </pc:spChg>
      </pc:sldChg>
      <pc:sldChg chg="del">
        <pc:chgData name="伊健 杜" userId="e69aded81da48593" providerId="LiveId" clId="{AF29B545-A78F-4B31-BA44-2FFE64763ADA}" dt="2023-02-20T12:12:46.405" v="6" actId="47"/>
        <pc:sldMkLst>
          <pc:docMk/>
          <pc:sldMk cId="4054208821" sldId="2255"/>
        </pc:sldMkLst>
      </pc:sldChg>
      <pc:sldChg chg="modSp add mod">
        <pc:chgData name="伊健 杜" userId="e69aded81da48593" providerId="LiveId" clId="{AF29B545-A78F-4B31-BA44-2FFE64763ADA}" dt="2023-02-21T14:13:30.993" v="5270"/>
        <pc:sldMkLst>
          <pc:docMk/>
          <pc:sldMk cId="4116058296" sldId="2255"/>
        </pc:sldMkLst>
        <pc:spChg chg="mod">
          <ac:chgData name="伊健 杜" userId="e69aded81da48593" providerId="LiveId" clId="{AF29B545-A78F-4B31-BA44-2FFE64763ADA}" dt="2023-02-21T14:13:30.993" v="5270"/>
          <ac:spMkLst>
            <pc:docMk/>
            <pc:sldMk cId="4116058296" sldId="2255"/>
            <ac:spMk id="2" creationId="{10304424-DB4A-36E7-9E0D-D32A5DD0F26C}"/>
          </ac:spMkLst>
        </pc:spChg>
      </pc:sldChg>
      <pc:sldChg chg="addSp modSp add mod">
        <pc:chgData name="伊健 杜" userId="e69aded81da48593" providerId="LiveId" clId="{AF29B545-A78F-4B31-BA44-2FFE64763ADA}" dt="2023-02-21T16:12:25.412" v="5417" actId="1076"/>
        <pc:sldMkLst>
          <pc:docMk/>
          <pc:sldMk cId="4033524611" sldId="2256"/>
        </pc:sldMkLst>
        <pc:spChg chg="mod">
          <ac:chgData name="伊健 杜" userId="e69aded81da48593" providerId="LiveId" clId="{AF29B545-A78F-4B31-BA44-2FFE64763ADA}" dt="2023-02-21T05:39:18.899" v="4112"/>
          <ac:spMkLst>
            <pc:docMk/>
            <pc:sldMk cId="4033524611" sldId="2256"/>
            <ac:spMk id="2" creationId="{10304424-DB4A-36E7-9E0D-D32A5DD0F26C}"/>
          </ac:spMkLst>
        </pc:spChg>
        <pc:spChg chg="mod">
          <ac:chgData name="伊健 杜" userId="e69aded81da48593" providerId="LiveId" clId="{AF29B545-A78F-4B31-BA44-2FFE64763ADA}" dt="2023-02-21T13:04:26.179" v="5248"/>
          <ac:spMkLst>
            <pc:docMk/>
            <pc:sldMk cId="4033524611" sldId="2256"/>
            <ac:spMk id="5" creationId="{E7287B0E-EF55-E721-8EFA-9A9183C0EDF9}"/>
          </ac:spMkLst>
        </pc:spChg>
        <pc:picChg chg="add mod">
          <ac:chgData name="伊健 杜" userId="e69aded81da48593" providerId="LiveId" clId="{AF29B545-A78F-4B31-BA44-2FFE64763ADA}" dt="2023-02-21T16:12:25.412" v="5417" actId="1076"/>
          <ac:picMkLst>
            <pc:docMk/>
            <pc:sldMk cId="4033524611" sldId="2256"/>
            <ac:picMk id="1026" creationId="{F25FB7D6-A021-DB79-E903-C41EE377A47E}"/>
          </ac:picMkLst>
        </pc:picChg>
      </pc:sldChg>
      <pc:sldChg chg="addSp modSp add mod">
        <pc:chgData name="伊健 杜" userId="e69aded81da48593" providerId="LiveId" clId="{AF29B545-A78F-4B31-BA44-2FFE64763ADA}" dt="2023-02-21T16:13:52.685" v="5419" actId="1076"/>
        <pc:sldMkLst>
          <pc:docMk/>
          <pc:sldMk cId="2889901919" sldId="2257"/>
        </pc:sldMkLst>
        <pc:spChg chg="mod">
          <ac:chgData name="伊健 杜" userId="e69aded81da48593" providerId="LiveId" clId="{AF29B545-A78F-4B31-BA44-2FFE64763ADA}" dt="2023-02-21T13:04:26.179" v="5248"/>
          <ac:spMkLst>
            <pc:docMk/>
            <pc:sldMk cId="2889901919" sldId="2257"/>
            <ac:spMk id="5" creationId="{E7287B0E-EF55-E721-8EFA-9A9183C0EDF9}"/>
          </ac:spMkLst>
        </pc:spChg>
        <pc:picChg chg="add mod">
          <ac:chgData name="伊健 杜" userId="e69aded81da48593" providerId="LiveId" clId="{AF29B545-A78F-4B31-BA44-2FFE64763ADA}" dt="2023-02-21T16:13:52.685" v="5419" actId="1076"/>
          <ac:picMkLst>
            <pc:docMk/>
            <pc:sldMk cId="2889901919" sldId="2257"/>
            <ac:picMk id="2050" creationId="{769302F6-9305-668C-7F20-01C78D5C3226}"/>
          </ac:picMkLst>
        </pc:picChg>
      </pc:sldChg>
      <pc:sldChg chg="addSp modSp add mod">
        <pc:chgData name="伊健 杜" userId="e69aded81da48593" providerId="LiveId" clId="{AF29B545-A78F-4B31-BA44-2FFE64763ADA}" dt="2023-02-21T16:16:14.017" v="5425" actId="1076"/>
        <pc:sldMkLst>
          <pc:docMk/>
          <pc:sldMk cId="1476478785" sldId="2258"/>
        </pc:sldMkLst>
        <pc:spChg chg="mod">
          <ac:chgData name="伊健 杜" userId="e69aded81da48593" providerId="LiveId" clId="{AF29B545-A78F-4B31-BA44-2FFE64763ADA}" dt="2023-02-21T13:04:26.179" v="5248"/>
          <ac:spMkLst>
            <pc:docMk/>
            <pc:sldMk cId="1476478785" sldId="2258"/>
            <ac:spMk id="3" creationId="{AFF80177-B508-486C-D283-AFDDC448C9C4}"/>
          </ac:spMkLst>
        </pc:spChg>
        <pc:spChg chg="mod">
          <ac:chgData name="伊健 杜" userId="e69aded81da48593" providerId="LiveId" clId="{AF29B545-A78F-4B31-BA44-2FFE64763ADA}" dt="2023-02-21T05:49:24.873" v="4378" actId="1076"/>
          <ac:spMkLst>
            <pc:docMk/>
            <pc:sldMk cId="1476478785" sldId="2258"/>
            <ac:spMk id="6" creationId="{DA04786D-3FE1-B0BF-2654-021227D4ECC0}"/>
          </ac:spMkLst>
        </pc:spChg>
        <pc:spChg chg="mod">
          <ac:chgData name="伊健 杜" userId="e69aded81da48593" providerId="LiveId" clId="{AF29B545-A78F-4B31-BA44-2FFE64763ADA}" dt="2023-02-21T13:04:26.179" v="5248"/>
          <ac:spMkLst>
            <pc:docMk/>
            <pc:sldMk cId="1476478785" sldId="2258"/>
            <ac:spMk id="12" creationId="{566E938F-8B7F-45C0-0B4C-43DED0666BD4}"/>
          </ac:spMkLst>
        </pc:spChg>
        <pc:picChg chg="add mod">
          <ac:chgData name="伊健 杜" userId="e69aded81da48593" providerId="LiveId" clId="{AF29B545-A78F-4B31-BA44-2FFE64763ADA}" dt="2023-02-21T16:15:36.906" v="5422" actId="1076"/>
          <ac:picMkLst>
            <pc:docMk/>
            <pc:sldMk cId="1476478785" sldId="2258"/>
            <ac:picMk id="3074" creationId="{80B8BB67-D843-8E5A-BBA0-4C0316A644AB}"/>
          </ac:picMkLst>
        </pc:picChg>
        <pc:picChg chg="add mod">
          <ac:chgData name="伊健 杜" userId="e69aded81da48593" providerId="LiveId" clId="{AF29B545-A78F-4B31-BA44-2FFE64763ADA}" dt="2023-02-21T16:16:14.017" v="5425" actId="1076"/>
          <ac:picMkLst>
            <pc:docMk/>
            <pc:sldMk cId="1476478785" sldId="2258"/>
            <ac:picMk id="3076" creationId="{CC5C91BF-0C78-28C8-B2FD-1D6DCD512F32}"/>
          </ac:picMkLst>
        </pc:picChg>
      </pc:sldChg>
      <pc:sldChg chg="addSp delSp modSp add mod">
        <pc:chgData name="伊健 杜" userId="e69aded81da48593" providerId="LiveId" clId="{AF29B545-A78F-4B31-BA44-2FFE64763ADA}" dt="2023-02-21T16:14:36.521" v="5420" actId="478"/>
        <pc:sldMkLst>
          <pc:docMk/>
          <pc:sldMk cId="2963006058" sldId="2259"/>
        </pc:sldMkLst>
        <pc:spChg chg="mod">
          <ac:chgData name="伊健 杜" userId="e69aded81da48593" providerId="LiveId" clId="{AF29B545-A78F-4B31-BA44-2FFE64763ADA}" dt="2023-02-21T13:04:26.179" v="5248"/>
          <ac:spMkLst>
            <pc:docMk/>
            <pc:sldMk cId="2963006058" sldId="2259"/>
            <ac:spMk id="2" creationId="{10304424-DB4A-36E7-9E0D-D32A5DD0F26C}"/>
          </ac:spMkLst>
        </pc:spChg>
        <pc:spChg chg="add del mod">
          <ac:chgData name="伊健 杜" userId="e69aded81da48593" providerId="LiveId" clId="{AF29B545-A78F-4B31-BA44-2FFE64763ADA}" dt="2023-02-21T16:14:36.521" v="5420" actId="478"/>
          <ac:spMkLst>
            <pc:docMk/>
            <pc:sldMk cId="2963006058" sldId="2259"/>
            <ac:spMk id="3" creationId="{658BEE85-BB8F-7FA4-6672-051534D59EBA}"/>
          </ac:spMkLst>
        </pc:spChg>
      </pc:sldChg>
      <pc:sldChg chg="modSp add mod">
        <pc:chgData name="伊健 杜" userId="e69aded81da48593" providerId="LiveId" clId="{AF29B545-A78F-4B31-BA44-2FFE64763ADA}" dt="2023-02-21T13:04:26.179" v="5248"/>
        <pc:sldMkLst>
          <pc:docMk/>
          <pc:sldMk cId="2235023524" sldId="2260"/>
        </pc:sldMkLst>
        <pc:spChg chg="mod">
          <ac:chgData name="伊健 杜" userId="e69aded81da48593" providerId="LiveId" clId="{AF29B545-A78F-4B31-BA44-2FFE64763ADA}" dt="2023-02-21T13:04:26.179" v="5248"/>
          <ac:spMkLst>
            <pc:docMk/>
            <pc:sldMk cId="2235023524" sldId="2260"/>
            <ac:spMk id="3" creationId="{AFF80177-B508-486C-D283-AFDDC448C9C4}"/>
          </ac:spMkLst>
        </pc:spChg>
        <pc:spChg chg="mod">
          <ac:chgData name="伊健 杜" userId="e69aded81da48593" providerId="LiveId" clId="{AF29B545-A78F-4B31-BA44-2FFE64763ADA}" dt="2023-02-21T13:04:26.179" v="5248"/>
          <ac:spMkLst>
            <pc:docMk/>
            <pc:sldMk cId="2235023524" sldId="2260"/>
            <ac:spMk id="12" creationId="{566E938F-8B7F-45C0-0B4C-43DED0666BD4}"/>
          </ac:spMkLst>
        </pc:spChg>
      </pc:sldChg>
      <pc:sldChg chg="modSp add mod">
        <pc:chgData name="伊健 杜" userId="e69aded81da48593" providerId="LiveId" clId="{AF29B545-A78F-4B31-BA44-2FFE64763ADA}" dt="2023-02-21T13:04:26.179" v="5248"/>
        <pc:sldMkLst>
          <pc:docMk/>
          <pc:sldMk cId="1730605624" sldId="2261"/>
        </pc:sldMkLst>
        <pc:spChg chg="mod">
          <ac:chgData name="伊健 杜" userId="e69aded81da48593" providerId="LiveId" clId="{AF29B545-A78F-4B31-BA44-2FFE64763ADA}" dt="2023-02-21T13:04:26.179" v="5248"/>
          <ac:spMkLst>
            <pc:docMk/>
            <pc:sldMk cId="1730605624" sldId="2261"/>
            <ac:spMk id="3" creationId="{AFF80177-B508-486C-D283-AFDDC448C9C4}"/>
          </ac:spMkLst>
        </pc:spChg>
        <pc:spChg chg="mod">
          <ac:chgData name="伊健 杜" userId="e69aded81da48593" providerId="LiveId" clId="{AF29B545-A78F-4B31-BA44-2FFE64763ADA}" dt="2023-02-21T13:04:26.179" v="5248"/>
          <ac:spMkLst>
            <pc:docMk/>
            <pc:sldMk cId="1730605624" sldId="2261"/>
            <ac:spMk id="12" creationId="{566E938F-8B7F-45C0-0B4C-43DED0666BD4}"/>
          </ac:spMkLst>
        </pc:spChg>
      </pc:sldChg>
      <pc:sldChg chg="addSp modSp add mod">
        <pc:chgData name="伊健 杜" userId="e69aded81da48593" providerId="LiveId" clId="{AF29B545-A78F-4B31-BA44-2FFE64763ADA}" dt="2023-02-21T13:04:26.179" v="5248"/>
        <pc:sldMkLst>
          <pc:docMk/>
          <pc:sldMk cId="1055754642" sldId="2262"/>
        </pc:sldMkLst>
        <pc:spChg chg="mod">
          <ac:chgData name="伊健 杜" userId="e69aded81da48593" providerId="LiveId" clId="{AF29B545-A78F-4B31-BA44-2FFE64763ADA}" dt="2023-02-21T13:04:26.179" v="5248"/>
          <ac:spMkLst>
            <pc:docMk/>
            <pc:sldMk cId="1055754642" sldId="2262"/>
            <ac:spMk id="2" creationId="{10304424-DB4A-36E7-9E0D-D32A5DD0F26C}"/>
          </ac:spMkLst>
        </pc:spChg>
        <pc:spChg chg="add mod">
          <ac:chgData name="伊健 杜" userId="e69aded81da48593" providerId="LiveId" clId="{AF29B545-A78F-4B31-BA44-2FFE64763ADA}" dt="2023-02-21T13:04:26.179" v="5248"/>
          <ac:spMkLst>
            <pc:docMk/>
            <pc:sldMk cId="1055754642" sldId="2262"/>
            <ac:spMk id="3" creationId="{15B20989-A8E3-E362-3E90-D4FEBEBF9C32}"/>
          </ac:spMkLst>
        </pc:spChg>
        <pc:spChg chg="add mod">
          <ac:chgData name="伊健 杜" userId="e69aded81da48593" providerId="LiveId" clId="{AF29B545-A78F-4B31-BA44-2FFE64763ADA}" dt="2023-02-21T06:03:28.597" v="4962" actId="1076"/>
          <ac:spMkLst>
            <pc:docMk/>
            <pc:sldMk cId="1055754642" sldId="2262"/>
            <ac:spMk id="4" creationId="{14A85DD4-BCFD-B029-4D47-AC851DC1DF14}"/>
          </ac:spMkLst>
        </pc:spChg>
        <pc:spChg chg="add mod">
          <ac:chgData name="伊健 杜" userId="e69aded81da48593" providerId="LiveId" clId="{AF29B545-A78F-4B31-BA44-2FFE64763ADA}" dt="2023-02-21T06:03:28.597" v="4962" actId="1076"/>
          <ac:spMkLst>
            <pc:docMk/>
            <pc:sldMk cId="1055754642" sldId="2262"/>
            <ac:spMk id="5" creationId="{33299C7B-9164-2124-3C0E-79D84037C788}"/>
          </ac:spMkLst>
        </pc:spChg>
        <pc:spChg chg="add mod">
          <ac:chgData name="伊健 杜" userId="e69aded81da48593" providerId="LiveId" clId="{AF29B545-A78F-4B31-BA44-2FFE64763ADA}" dt="2023-02-21T06:03:28.597" v="4962" actId="1076"/>
          <ac:spMkLst>
            <pc:docMk/>
            <pc:sldMk cId="1055754642" sldId="2262"/>
            <ac:spMk id="6" creationId="{CCCDA294-B2F8-7B6E-D3DF-0ABB62677B90}"/>
          </ac:spMkLst>
        </pc:spChg>
        <pc:spChg chg="add mod">
          <ac:chgData name="伊健 杜" userId="e69aded81da48593" providerId="LiveId" clId="{AF29B545-A78F-4B31-BA44-2FFE64763ADA}" dt="2023-02-21T06:03:28.597" v="4962" actId="1076"/>
          <ac:spMkLst>
            <pc:docMk/>
            <pc:sldMk cId="1055754642" sldId="2262"/>
            <ac:spMk id="7" creationId="{0E90F0DE-E2FA-C7D6-D884-443A06F6AB8B}"/>
          </ac:spMkLst>
        </pc:spChg>
      </pc:sldChg>
      <pc:sldChg chg="modSp add mod">
        <pc:chgData name="伊健 杜" userId="e69aded81da48593" providerId="LiveId" clId="{AF29B545-A78F-4B31-BA44-2FFE64763ADA}" dt="2023-02-21T13:04:26.179" v="5248"/>
        <pc:sldMkLst>
          <pc:docMk/>
          <pc:sldMk cId="770163816" sldId="2263"/>
        </pc:sldMkLst>
        <pc:spChg chg="mod">
          <ac:chgData name="伊健 杜" userId="e69aded81da48593" providerId="LiveId" clId="{AF29B545-A78F-4B31-BA44-2FFE64763ADA}" dt="2023-02-21T13:04:26.179" v="5248"/>
          <ac:spMkLst>
            <pc:docMk/>
            <pc:sldMk cId="770163816" sldId="2263"/>
            <ac:spMk id="2" creationId="{10304424-DB4A-36E7-9E0D-D32A5DD0F26C}"/>
          </ac:spMkLst>
        </pc:spChg>
        <pc:spChg chg="mod">
          <ac:chgData name="伊健 杜" userId="e69aded81da48593" providerId="LiveId" clId="{AF29B545-A78F-4B31-BA44-2FFE64763ADA}" dt="2023-02-21T13:04:26.179" v="5248"/>
          <ac:spMkLst>
            <pc:docMk/>
            <pc:sldMk cId="770163816" sldId="2263"/>
            <ac:spMk id="3" creationId="{15B20989-A8E3-E362-3E90-D4FEBEBF9C32}"/>
          </ac:spMkLst>
        </pc:spChg>
      </pc:sldChg>
      <pc:sldChg chg="modSp add mod">
        <pc:chgData name="伊健 杜" userId="e69aded81da48593" providerId="LiveId" clId="{AF29B545-A78F-4B31-BA44-2FFE64763ADA}" dt="2023-02-21T13:04:26.179" v="5248"/>
        <pc:sldMkLst>
          <pc:docMk/>
          <pc:sldMk cId="123197649" sldId="2264"/>
        </pc:sldMkLst>
        <pc:spChg chg="mod">
          <ac:chgData name="伊健 杜" userId="e69aded81da48593" providerId="LiveId" clId="{AF29B545-A78F-4B31-BA44-2FFE64763ADA}" dt="2023-02-21T13:04:26.179" v="5248"/>
          <ac:spMkLst>
            <pc:docMk/>
            <pc:sldMk cId="123197649" sldId="2264"/>
            <ac:spMk id="2" creationId="{10304424-DB4A-36E7-9E0D-D32A5DD0F26C}"/>
          </ac:spMkLst>
        </pc:spChg>
        <pc:spChg chg="mod">
          <ac:chgData name="伊健 杜" userId="e69aded81da48593" providerId="LiveId" clId="{AF29B545-A78F-4B31-BA44-2FFE64763ADA}" dt="2023-02-21T13:04:26.179" v="5248"/>
          <ac:spMkLst>
            <pc:docMk/>
            <pc:sldMk cId="123197649" sldId="2264"/>
            <ac:spMk id="3" creationId="{15B20989-A8E3-E362-3E90-D4FEBEBF9C32}"/>
          </ac:spMkLst>
        </pc:spChg>
      </pc:sldChg>
      <pc:sldChg chg="modSp add mod">
        <pc:chgData name="伊健 杜" userId="e69aded81da48593" providerId="LiveId" clId="{AF29B545-A78F-4B31-BA44-2FFE64763ADA}" dt="2023-02-21T13:04:26.179" v="5248"/>
        <pc:sldMkLst>
          <pc:docMk/>
          <pc:sldMk cId="1162300324" sldId="2265"/>
        </pc:sldMkLst>
        <pc:spChg chg="mod">
          <ac:chgData name="伊健 杜" userId="e69aded81da48593" providerId="LiveId" clId="{AF29B545-A78F-4B31-BA44-2FFE64763ADA}" dt="2023-02-21T13:04:26.179" v="5248"/>
          <ac:spMkLst>
            <pc:docMk/>
            <pc:sldMk cId="1162300324" sldId="2265"/>
            <ac:spMk id="3" creationId="{AFF80177-B508-486C-D283-AFDDC448C9C4}"/>
          </ac:spMkLst>
        </pc:spChg>
        <pc:spChg chg="mod">
          <ac:chgData name="伊健 杜" userId="e69aded81da48593" providerId="LiveId" clId="{AF29B545-A78F-4B31-BA44-2FFE64763ADA}" dt="2023-02-21T06:04:17.768" v="5037" actId="1076"/>
          <ac:spMkLst>
            <pc:docMk/>
            <pc:sldMk cId="1162300324" sldId="2265"/>
            <ac:spMk id="7" creationId="{9D09D09D-0010-77F7-9F97-22B099F990B8}"/>
          </ac:spMkLst>
        </pc:spChg>
        <pc:spChg chg="mod">
          <ac:chgData name="伊健 杜" userId="e69aded81da48593" providerId="LiveId" clId="{AF29B545-A78F-4B31-BA44-2FFE64763ADA}" dt="2023-02-21T13:04:26.179" v="5248"/>
          <ac:spMkLst>
            <pc:docMk/>
            <pc:sldMk cId="1162300324" sldId="2265"/>
            <ac:spMk id="12" creationId="{566E938F-8B7F-45C0-0B4C-43DED0666BD4}"/>
          </ac:spMkLst>
        </pc:spChg>
      </pc:sldChg>
      <pc:sldChg chg="modSp add mod">
        <pc:chgData name="伊健 杜" userId="e69aded81da48593" providerId="LiveId" clId="{AF29B545-A78F-4B31-BA44-2FFE64763ADA}" dt="2023-02-21T13:04:26.179" v="5248"/>
        <pc:sldMkLst>
          <pc:docMk/>
          <pc:sldMk cId="91397980" sldId="2266"/>
        </pc:sldMkLst>
        <pc:spChg chg="mod">
          <ac:chgData name="伊健 杜" userId="e69aded81da48593" providerId="LiveId" clId="{AF29B545-A78F-4B31-BA44-2FFE64763ADA}" dt="2023-02-21T13:04:26.179" v="5248"/>
          <ac:spMkLst>
            <pc:docMk/>
            <pc:sldMk cId="91397980" sldId="2266"/>
            <ac:spMk id="3" creationId="{AFF80177-B508-486C-D283-AFDDC448C9C4}"/>
          </ac:spMkLst>
        </pc:spChg>
        <pc:spChg chg="mod">
          <ac:chgData name="伊健 杜" userId="e69aded81da48593" providerId="LiveId" clId="{AF29B545-A78F-4B31-BA44-2FFE64763ADA}" dt="2023-02-21T13:04:26.179" v="5248"/>
          <ac:spMkLst>
            <pc:docMk/>
            <pc:sldMk cId="91397980" sldId="2266"/>
            <ac:spMk id="12" creationId="{566E938F-8B7F-45C0-0B4C-43DED0666BD4}"/>
          </ac:spMkLst>
        </pc:spChg>
      </pc:sldChg>
      <pc:sldChg chg="addSp delSp modSp add mod">
        <pc:chgData name="伊健 杜" userId="e69aded81da48593" providerId="LiveId" clId="{AF29B545-A78F-4B31-BA44-2FFE64763ADA}" dt="2023-02-21T13:04:26.179" v="5248"/>
        <pc:sldMkLst>
          <pc:docMk/>
          <pc:sldMk cId="362356432" sldId="2267"/>
        </pc:sldMkLst>
        <pc:spChg chg="mod">
          <ac:chgData name="伊健 杜" userId="e69aded81da48593" providerId="LiveId" clId="{AF29B545-A78F-4B31-BA44-2FFE64763ADA}" dt="2023-02-21T13:04:26.179" v="5248"/>
          <ac:spMkLst>
            <pc:docMk/>
            <pc:sldMk cId="362356432" sldId="2267"/>
            <ac:spMk id="2" creationId="{10304424-DB4A-36E7-9E0D-D32A5DD0F26C}"/>
          </ac:spMkLst>
        </pc:spChg>
        <pc:spChg chg="del">
          <ac:chgData name="伊健 杜" userId="e69aded81da48593" providerId="LiveId" clId="{AF29B545-A78F-4B31-BA44-2FFE64763ADA}" dt="2023-02-21T06:06:50.982" v="5184" actId="478"/>
          <ac:spMkLst>
            <pc:docMk/>
            <pc:sldMk cId="362356432" sldId="2267"/>
            <ac:spMk id="3" creationId="{15B20989-A8E3-E362-3E90-D4FEBEBF9C32}"/>
          </ac:spMkLst>
        </pc:spChg>
        <pc:spChg chg="del">
          <ac:chgData name="伊健 杜" userId="e69aded81da48593" providerId="LiveId" clId="{AF29B545-A78F-4B31-BA44-2FFE64763ADA}" dt="2023-02-21T06:06:50.982" v="5184" actId="478"/>
          <ac:spMkLst>
            <pc:docMk/>
            <pc:sldMk cId="362356432" sldId="2267"/>
            <ac:spMk id="5" creationId="{33299C7B-9164-2124-3C0E-79D84037C788}"/>
          </ac:spMkLst>
        </pc:spChg>
        <pc:spChg chg="del">
          <ac:chgData name="伊健 杜" userId="e69aded81da48593" providerId="LiveId" clId="{AF29B545-A78F-4B31-BA44-2FFE64763ADA}" dt="2023-02-21T06:06:50.982" v="5184" actId="478"/>
          <ac:spMkLst>
            <pc:docMk/>
            <pc:sldMk cId="362356432" sldId="2267"/>
            <ac:spMk id="6" creationId="{CCCDA294-B2F8-7B6E-D3DF-0ABB62677B90}"/>
          </ac:spMkLst>
        </pc:spChg>
        <pc:spChg chg="del">
          <ac:chgData name="伊健 杜" userId="e69aded81da48593" providerId="LiveId" clId="{AF29B545-A78F-4B31-BA44-2FFE64763ADA}" dt="2023-02-21T06:06:50.982" v="5184" actId="478"/>
          <ac:spMkLst>
            <pc:docMk/>
            <pc:sldMk cId="362356432" sldId="2267"/>
            <ac:spMk id="7" creationId="{0E90F0DE-E2FA-C7D6-D884-443A06F6AB8B}"/>
          </ac:spMkLst>
        </pc:spChg>
        <pc:spChg chg="add mod">
          <ac:chgData name="伊健 杜" userId="e69aded81da48593" providerId="LiveId" clId="{AF29B545-A78F-4B31-BA44-2FFE64763ADA}" dt="2023-02-21T13:04:26.179" v="5248"/>
          <ac:spMkLst>
            <pc:docMk/>
            <pc:sldMk cId="362356432" sldId="2267"/>
            <ac:spMk id="8" creationId="{39858070-5B84-5651-235C-DEBF559AD577}"/>
          </ac:spMkLst>
        </pc:spChg>
        <pc:spChg chg="add mod">
          <ac:chgData name="伊健 杜" userId="e69aded81da48593" providerId="LiveId" clId="{AF29B545-A78F-4B31-BA44-2FFE64763ADA}" dt="2023-02-21T06:07:13.403" v="5242" actId="1076"/>
          <ac:spMkLst>
            <pc:docMk/>
            <pc:sldMk cId="362356432" sldId="2267"/>
            <ac:spMk id="9" creationId="{318CE0BB-57BF-9DC7-4CBF-25B1C71BD914}"/>
          </ac:spMkLst>
        </pc:spChg>
        <pc:spChg chg="add mod">
          <ac:chgData name="伊健 杜" userId="e69aded81da48593" providerId="LiveId" clId="{AF29B545-A78F-4B31-BA44-2FFE64763ADA}" dt="2023-02-21T06:07:13.403" v="5242" actId="1076"/>
          <ac:spMkLst>
            <pc:docMk/>
            <pc:sldMk cId="362356432" sldId="2267"/>
            <ac:spMk id="10" creationId="{912A5A7D-A11F-6040-FA1F-94A976A94006}"/>
          </ac:spMkLst>
        </pc:spChg>
        <pc:spChg chg="add mod">
          <ac:chgData name="伊健 杜" userId="e69aded81da48593" providerId="LiveId" clId="{AF29B545-A78F-4B31-BA44-2FFE64763ADA}" dt="2023-02-21T06:07:13.403" v="5242" actId="1076"/>
          <ac:spMkLst>
            <pc:docMk/>
            <pc:sldMk cId="362356432" sldId="2267"/>
            <ac:spMk id="11" creationId="{0674253C-B632-0D3A-6538-9E966DD5BA87}"/>
          </ac:spMkLst>
        </pc:spChg>
      </pc:sldChg>
      <pc:sldChg chg="addSp delSp modSp new mod">
        <pc:chgData name="伊健 杜" userId="e69aded81da48593" providerId="LiveId" clId="{AF29B545-A78F-4B31-BA44-2FFE64763ADA}" dt="2023-02-21T06:07:39.913" v="5247" actId="1076"/>
        <pc:sldMkLst>
          <pc:docMk/>
          <pc:sldMk cId="917048311" sldId="2268"/>
        </pc:sldMkLst>
        <pc:spChg chg="del">
          <ac:chgData name="伊健 杜" userId="e69aded81da48593" providerId="LiveId" clId="{AF29B545-A78F-4B31-BA44-2FFE64763ADA}" dt="2023-02-21T06:07:32.435" v="5244" actId="478"/>
          <ac:spMkLst>
            <pc:docMk/>
            <pc:sldMk cId="917048311" sldId="2268"/>
            <ac:spMk id="2" creationId="{28DBC7C3-1A75-D5EF-8197-3562BF00964D}"/>
          </ac:spMkLst>
        </pc:spChg>
        <pc:spChg chg="del">
          <ac:chgData name="伊健 杜" userId="e69aded81da48593" providerId="LiveId" clId="{AF29B545-A78F-4B31-BA44-2FFE64763ADA}" dt="2023-02-21T06:07:32.435" v="5244" actId="478"/>
          <ac:spMkLst>
            <pc:docMk/>
            <pc:sldMk cId="917048311" sldId="2268"/>
            <ac:spMk id="3" creationId="{D89D5888-AB66-1660-5D9F-D234F79B1A65}"/>
          </ac:spMkLst>
        </pc:spChg>
        <pc:picChg chg="add mod">
          <ac:chgData name="伊健 杜" userId="e69aded81da48593" providerId="LiveId" clId="{AF29B545-A78F-4B31-BA44-2FFE64763ADA}" dt="2023-02-21T06:07:39.913" v="5247" actId="1076"/>
          <ac:picMkLst>
            <pc:docMk/>
            <pc:sldMk cId="917048311" sldId="2268"/>
            <ac:picMk id="5" creationId="{AD98577A-7568-45ED-C2F5-DA54B0A770E7}"/>
          </ac:picMkLst>
        </pc:picChg>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0A551A79-52C4-412B-98B8-A098AA7C20A6}"/>
    <pc:docChg chg="undo custSel addSld delSld modSld">
      <pc:chgData name="伊健 杜" userId="e69aded81da48593" providerId="LiveId" clId="{0A551A79-52C4-412B-98B8-A098AA7C20A6}" dt="2023-05-11T10:03:41.057" v="885" actId="478"/>
      <pc:docMkLst>
        <pc:docMk/>
      </pc:docMkLst>
      <pc:sldChg chg="del">
        <pc:chgData name="伊健 杜" userId="e69aded81da48593" providerId="LiveId" clId="{0A551A79-52C4-412B-98B8-A098AA7C20A6}" dt="2023-05-11T07:06:04.153" v="32" actId="47"/>
        <pc:sldMkLst>
          <pc:docMk/>
          <pc:sldMk cId="3655361579" sldId="3018"/>
        </pc:sldMkLst>
      </pc:sldChg>
      <pc:sldChg chg="add">
        <pc:chgData name="伊健 杜" userId="e69aded81da48593" providerId="LiveId" clId="{0A551A79-52C4-412B-98B8-A098AA7C20A6}" dt="2023-05-11T07:47:22.261" v="608"/>
        <pc:sldMkLst>
          <pc:docMk/>
          <pc:sldMk cId="1597028002" sldId="3125"/>
        </pc:sldMkLst>
      </pc:sldChg>
      <pc:sldChg chg="del">
        <pc:chgData name="伊健 杜" userId="e69aded81da48593" providerId="LiveId" clId="{0A551A79-52C4-412B-98B8-A098AA7C20A6}" dt="2023-05-11T07:05:11.925" v="0" actId="47"/>
        <pc:sldMkLst>
          <pc:docMk/>
          <pc:sldMk cId="3753972332" sldId="3314"/>
        </pc:sldMkLst>
      </pc:sldChg>
      <pc:sldChg chg="del">
        <pc:chgData name="伊健 杜" userId="e69aded81da48593" providerId="LiveId" clId="{0A551A79-52C4-412B-98B8-A098AA7C20A6}" dt="2023-05-11T07:05:11.925" v="0" actId="47"/>
        <pc:sldMkLst>
          <pc:docMk/>
          <pc:sldMk cId="2745251488" sldId="3318"/>
        </pc:sldMkLst>
      </pc:sldChg>
      <pc:sldChg chg="del">
        <pc:chgData name="伊健 杜" userId="e69aded81da48593" providerId="LiveId" clId="{0A551A79-52C4-412B-98B8-A098AA7C20A6}" dt="2023-05-11T07:05:11.925" v="0" actId="47"/>
        <pc:sldMkLst>
          <pc:docMk/>
          <pc:sldMk cId="3183177565" sldId="3320"/>
        </pc:sldMkLst>
      </pc:sldChg>
      <pc:sldChg chg="del">
        <pc:chgData name="伊健 杜" userId="e69aded81da48593" providerId="LiveId" clId="{0A551A79-52C4-412B-98B8-A098AA7C20A6}" dt="2023-05-11T07:05:11.925" v="0" actId="47"/>
        <pc:sldMkLst>
          <pc:docMk/>
          <pc:sldMk cId="1453428081" sldId="3324"/>
        </pc:sldMkLst>
      </pc:sldChg>
      <pc:sldChg chg="del">
        <pc:chgData name="伊健 杜" userId="e69aded81da48593" providerId="LiveId" clId="{0A551A79-52C4-412B-98B8-A098AA7C20A6}" dt="2023-05-11T07:05:11.925" v="0" actId="47"/>
        <pc:sldMkLst>
          <pc:docMk/>
          <pc:sldMk cId="3235371730" sldId="3327"/>
        </pc:sldMkLst>
      </pc:sldChg>
      <pc:sldChg chg="del">
        <pc:chgData name="伊健 杜" userId="e69aded81da48593" providerId="LiveId" clId="{0A551A79-52C4-412B-98B8-A098AA7C20A6}" dt="2023-05-11T07:05:11.925" v="0" actId="47"/>
        <pc:sldMkLst>
          <pc:docMk/>
          <pc:sldMk cId="3876372837" sldId="3330"/>
        </pc:sldMkLst>
      </pc:sldChg>
      <pc:sldChg chg="del">
        <pc:chgData name="伊健 杜" userId="e69aded81da48593" providerId="LiveId" clId="{0A551A79-52C4-412B-98B8-A098AA7C20A6}" dt="2023-05-11T07:05:11.925" v="0" actId="47"/>
        <pc:sldMkLst>
          <pc:docMk/>
          <pc:sldMk cId="2636320094" sldId="3333"/>
        </pc:sldMkLst>
      </pc:sldChg>
      <pc:sldChg chg="del">
        <pc:chgData name="伊健 杜" userId="e69aded81da48593" providerId="LiveId" clId="{0A551A79-52C4-412B-98B8-A098AA7C20A6}" dt="2023-05-11T07:05:11.925" v="0" actId="47"/>
        <pc:sldMkLst>
          <pc:docMk/>
          <pc:sldMk cId="820635761" sldId="3338"/>
        </pc:sldMkLst>
      </pc:sldChg>
      <pc:sldChg chg="del">
        <pc:chgData name="伊健 杜" userId="e69aded81da48593" providerId="LiveId" clId="{0A551A79-52C4-412B-98B8-A098AA7C20A6}" dt="2023-05-11T07:05:11.925" v="0" actId="47"/>
        <pc:sldMkLst>
          <pc:docMk/>
          <pc:sldMk cId="3479779407" sldId="3342"/>
        </pc:sldMkLst>
      </pc:sldChg>
      <pc:sldChg chg="del">
        <pc:chgData name="伊健 杜" userId="e69aded81da48593" providerId="LiveId" clId="{0A551A79-52C4-412B-98B8-A098AA7C20A6}" dt="2023-05-11T07:05:11.925" v="0" actId="47"/>
        <pc:sldMkLst>
          <pc:docMk/>
          <pc:sldMk cId="2493624991" sldId="3343"/>
        </pc:sldMkLst>
      </pc:sldChg>
      <pc:sldChg chg="delSp modSp mod">
        <pc:chgData name="伊健 杜" userId="e69aded81da48593" providerId="LiveId" clId="{0A551A79-52C4-412B-98B8-A098AA7C20A6}" dt="2023-05-11T07:05:20.497" v="10" actId="1076"/>
        <pc:sldMkLst>
          <pc:docMk/>
          <pc:sldMk cId="550140294" sldId="3345"/>
        </pc:sldMkLst>
        <pc:spChg chg="mod">
          <ac:chgData name="伊健 杜" userId="e69aded81da48593" providerId="LiveId" clId="{0A551A79-52C4-412B-98B8-A098AA7C20A6}" dt="2023-05-11T07:05:20.497" v="10" actId="1076"/>
          <ac:spMkLst>
            <pc:docMk/>
            <pc:sldMk cId="550140294" sldId="3345"/>
            <ac:spMk id="3" creationId="{90D857A6-C700-A4CE-6C24-391DC4FBEE19}"/>
          </ac:spMkLst>
        </pc:spChg>
        <pc:spChg chg="del">
          <ac:chgData name="伊健 杜" userId="e69aded81da48593" providerId="LiveId" clId="{0A551A79-52C4-412B-98B8-A098AA7C20A6}" dt="2023-05-11T07:05:15.552" v="1" actId="478"/>
          <ac:spMkLst>
            <pc:docMk/>
            <pc:sldMk cId="550140294" sldId="3345"/>
            <ac:spMk id="6" creationId="{A389587A-1C80-0902-76F0-B1A7C1FC1849}"/>
          </ac:spMkLst>
        </pc:spChg>
      </pc:sldChg>
      <pc:sldChg chg="del">
        <pc:chgData name="伊健 杜" userId="e69aded81da48593" providerId="LiveId" clId="{0A551A79-52C4-412B-98B8-A098AA7C20A6}" dt="2023-05-11T07:05:27.060" v="11" actId="47"/>
        <pc:sldMkLst>
          <pc:docMk/>
          <pc:sldMk cId="1050733150" sldId="3346"/>
        </pc:sldMkLst>
      </pc:sldChg>
      <pc:sldChg chg="del">
        <pc:chgData name="伊健 杜" userId="e69aded81da48593" providerId="LiveId" clId="{0A551A79-52C4-412B-98B8-A098AA7C20A6}" dt="2023-05-11T07:05:27.060" v="11" actId="47"/>
        <pc:sldMkLst>
          <pc:docMk/>
          <pc:sldMk cId="1340097915" sldId="3347"/>
        </pc:sldMkLst>
      </pc:sldChg>
      <pc:sldChg chg="del">
        <pc:chgData name="伊健 杜" userId="e69aded81da48593" providerId="LiveId" clId="{0A551A79-52C4-412B-98B8-A098AA7C20A6}" dt="2023-05-11T07:05:27.060" v="11" actId="47"/>
        <pc:sldMkLst>
          <pc:docMk/>
          <pc:sldMk cId="588497124" sldId="3348"/>
        </pc:sldMkLst>
      </pc:sldChg>
      <pc:sldChg chg="del">
        <pc:chgData name="伊健 杜" userId="e69aded81da48593" providerId="LiveId" clId="{0A551A79-52C4-412B-98B8-A098AA7C20A6}" dt="2023-05-11T07:05:27.060" v="11" actId="47"/>
        <pc:sldMkLst>
          <pc:docMk/>
          <pc:sldMk cId="246283017" sldId="3349"/>
        </pc:sldMkLst>
      </pc:sldChg>
      <pc:sldChg chg="del">
        <pc:chgData name="伊健 杜" userId="e69aded81da48593" providerId="LiveId" clId="{0A551A79-52C4-412B-98B8-A098AA7C20A6}" dt="2023-05-11T07:05:27.060" v="11" actId="47"/>
        <pc:sldMkLst>
          <pc:docMk/>
          <pc:sldMk cId="1012015604" sldId="3350"/>
        </pc:sldMkLst>
      </pc:sldChg>
      <pc:sldChg chg="addSp delSp modSp mod">
        <pc:chgData name="伊健 杜" userId="e69aded81da48593" providerId="LiveId" clId="{0A551A79-52C4-412B-98B8-A098AA7C20A6}" dt="2023-05-11T07:05:58.567" v="30"/>
        <pc:sldMkLst>
          <pc:docMk/>
          <pc:sldMk cId="213248904" sldId="3351"/>
        </pc:sldMkLst>
        <pc:spChg chg="del">
          <ac:chgData name="伊健 杜" userId="e69aded81da48593" providerId="LiveId" clId="{0A551A79-52C4-412B-98B8-A098AA7C20A6}" dt="2023-05-11T07:05:33.747" v="12" actId="478"/>
          <ac:spMkLst>
            <pc:docMk/>
            <pc:sldMk cId="213248904" sldId="3351"/>
            <ac:spMk id="2" creationId="{10304424-DB4A-36E7-9E0D-D32A5DD0F26C}"/>
          </ac:spMkLst>
        </pc:spChg>
        <pc:spChg chg="mod">
          <ac:chgData name="伊健 杜" userId="e69aded81da48593" providerId="LiveId" clId="{0A551A79-52C4-412B-98B8-A098AA7C20A6}" dt="2023-05-11T07:05:58.567" v="30"/>
          <ac:spMkLst>
            <pc:docMk/>
            <pc:sldMk cId="213248904" sldId="3351"/>
            <ac:spMk id="3" creationId="{90D857A6-C700-A4CE-6C24-391DC4FBEE19}"/>
          </ac:spMkLst>
        </pc:spChg>
        <pc:spChg chg="add del mod">
          <ac:chgData name="伊健 杜" userId="e69aded81da48593" providerId="LiveId" clId="{0A551A79-52C4-412B-98B8-A098AA7C20A6}" dt="2023-05-11T07:05:35.800" v="13" actId="478"/>
          <ac:spMkLst>
            <pc:docMk/>
            <pc:sldMk cId="213248904" sldId="3351"/>
            <ac:spMk id="5" creationId="{5FC61EBB-8F31-F21A-D4E6-B3728BE83864}"/>
          </ac:spMkLst>
        </pc:spChg>
      </pc:sldChg>
      <pc:sldChg chg="del">
        <pc:chgData name="伊健 杜" userId="e69aded81da48593" providerId="LiveId" clId="{0A551A79-52C4-412B-98B8-A098AA7C20A6}" dt="2023-05-11T07:06:03.662" v="31" actId="47"/>
        <pc:sldMkLst>
          <pc:docMk/>
          <pc:sldMk cId="857043847" sldId="3352"/>
        </pc:sldMkLst>
      </pc:sldChg>
      <pc:sldChg chg="addSp delSp modSp mod">
        <pc:chgData name="伊健 杜" userId="e69aded81da48593" providerId="LiveId" clId="{0A551A79-52C4-412B-98B8-A098AA7C20A6}" dt="2023-05-11T07:06:21.870" v="49" actId="1076"/>
        <pc:sldMkLst>
          <pc:docMk/>
          <pc:sldMk cId="157601870" sldId="3353"/>
        </pc:sldMkLst>
        <pc:spChg chg="del">
          <ac:chgData name="伊健 杜" userId="e69aded81da48593" providerId="LiveId" clId="{0A551A79-52C4-412B-98B8-A098AA7C20A6}" dt="2023-05-11T07:06:06.819" v="33" actId="478"/>
          <ac:spMkLst>
            <pc:docMk/>
            <pc:sldMk cId="157601870" sldId="3353"/>
            <ac:spMk id="2" creationId="{10304424-DB4A-36E7-9E0D-D32A5DD0F26C}"/>
          </ac:spMkLst>
        </pc:spChg>
        <pc:spChg chg="mod">
          <ac:chgData name="伊健 杜" userId="e69aded81da48593" providerId="LiveId" clId="{0A551A79-52C4-412B-98B8-A098AA7C20A6}" dt="2023-05-11T07:06:21.870" v="49" actId="1076"/>
          <ac:spMkLst>
            <pc:docMk/>
            <pc:sldMk cId="157601870" sldId="3353"/>
            <ac:spMk id="3" creationId="{90D857A6-C700-A4CE-6C24-391DC4FBEE19}"/>
          </ac:spMkLst>
        </pc:spChg>
        <pc:spChg chg="add del mod">
          <ac:chgData name="伊健 杜" userId="e69aded81da48593" providerId="LiveId" clId="{0A551A79-52C4-412B-98B8-A098AA7C20A6}" dt="2023-05-11T07:06:15.478" v="34" actId="478"/>
          <ac:spMkLst>
            <pc:docMk/>
            <pc:sldMk cId="157601870" sldId="3353"/>
            <ac:spMk id="5" creationId="{E2CBD7E0-464D-26A8-7FFC-F18F0CE0112F}"/>
          </ac:spMkLst>
        </pc:spChg>
      </pc:sldChg>
      <pc:sldChg chg="del">
        <pc:chgData name="伊健 杜" userId="e69aded81da48593" providerId="LiveId" clId="{0A551A79-52C4-412B-98B8-A098AA7C20A6}" dt="2023-05-11T07:06:25.417" v="50" actId="47"/>
        <pc:sldMkLst>
          <pc:docMk/>
          <pc:sldMk cId="3765819278" sldId="3354"/>
        </pc:sldMkLst>
      </pc:sldChg>
      <pc:sldChg chg="del">
        <pc:chgData name="伊健 杜" userId="e69aded81da48593" providerId="LiveId" clId="{0A551A79-52C4-412B-98B8-A098AA7C20A6}" dt="2023-05-11T07:06:26.852" v="53" actId="47"/>
        <pc:sldMkLst>
          <pc:docMk/>
          <pc:sldMk cId="164285827" sldId="3355"/>
        </pc:sldMkLst>
      </pc:sldChg>
      <pc:sldChg chg="del">
        <pc:chgData name="伊健 杜" userId="e69aded81da48593" providerId="LiveId" clId="{0A551A79-52C4-412B-98B8-A098AA7C20A6}" dt="2023-05-11T07:06:25.927" v="51" actId="47"/>
        <pc:sldMkLst>
          <pc:docMk/>
          <pc:sldMk cId="1695383616" sldId="3356"/>
        </pc:sldMkLst>
      </pc:sldChg>
      <pc:sldChg chg="del">
        <pc:chgData name="伊健 杜" userId="e69aded81da48593" providerId="LiveId" clId="{0A551A79-52C4-412B-98B8-A098AA7C20A6}" dt="2023-05-11T07:06:26.379" v="52" actId="47"/>
        <pc:sldMkLst>
          <pc:docMk/>
          <pc:sldMk cId="1410475621" sldId="3357"/>
        </pc:sldMkLst>
      </pc:sldChg>
      <pc:sldChg chg="addSp delSp modSp mod">
        <pc:chgData name="伊健 杜" userId="e69aded81da48593" providerId="LiveId" clId="{0A551A79-52C4-412B-98B8-A098AA7C20A6}" dt="2023-05-11T07:06:41.245" v="66" actId="478"/>
        <pc:sldMkLst>
          <pc:docMk/>
          <pc:sldMk cId="2449598901" sldId="3358"/>
        </pc:sldMkLst>
        <pc:spChg chg="del">
          <ac:chgData name="伊健 杜" userId="e69aded81da48593" providerId="LiveId" clId="{0A551A79-52C4-412B-98B8-A098AA7C20A6}" dt="2023-05-11T07:06:31.031" v="54" actId="478"/>
          <ac:spMkLst>
            <pc:docMk/>
            <pc:sldMk cId="2449598901" sldId="3358"/>
            <ac:spMk id="2" creationId="{10304424-DB4A-36E7-9E0D-D32A5DD0F26C}"/>
          </ac:spMkLst>
        </pc:spChg>
        <pc:spChg chg="mod">
          <ac:chgData name="伊健 杜" userId="e69aded81da48593" providerId="LiveId" clId="{0A551A79-52C4-412B-98B8-A098AA7C20A6}" dt="2023-05-11T07:06:36.884" v="65" actId="1076"/>
          <ac:spMkLst>
            <pc:docMk/>
            <pc:sldMk cId="2449598901" sldId="3358"/>
            <ac:spMk id="3" creationId="{90D857A6-C700-A4CE-6C24-391DC4FBEE19}"/>
          </ac:spMkLst>
        </pc:spChg>
        <pc:spChg chg="add del mod">
          <ac:chgData name="伊健 杜" userId="e69aded81da48593" providerId="LiveId" clId="{0A551A79-52C4-412B-98B8-A098AA7C20A6}" dt="2023-05-11T07:06:41.245" v="66" actId="478"/>
          <ac:spMkLst>
            <pc:docMk/>
            <pc:sldMk cId="2449598901" sldId="3358"/>
            <ac:spMk id="5" creationId="{C04EB5CE-5BBB-1670-0F93-99B94B429061}"/>
          </ac:spMkLst>
        </pc:spChg>
      </pc:sldChg>
      <pc:sldChg chg="del">
        <pc:chgData name="伊健 杜" userId="e69aded81da48593" providerId="LiveId" clId="{0A551A79-52C4-412B-98B8-A098AA7C20A6}" dt="2023-05-11T07:06:45.178" v="67" actId="47"/>
        <pc:sldMkLst>
          <pc:docMk/>
          <pc:sldMk cId="3598424598" sldId="3359"/>
        </pc:sldMkLst>
      </pc:sldChg>
      <pc:sldChg chg="del">
        <pc:chgData name="伊健 杜" userId="e69aded81da48593" providerId="LiveId" clId="{0A551A79-52C4-412B-98B8-A098AA7C20A6}" dt="2023-05-11T07:06:46.023" v="69" actId="47"/>
        <pc:sldMkLst>
          <pc:docMk/>
          <pc:sldMk cId="2064114470" sldId="3360"/>
        </pc:sldMkLst>
      </pc:sldChg>
      <pc:sldChg chg="del">
        <pc:chgData name="伊健 杜" userId="e69aded81da48593" providerId="LiveId" clId="{0A551A79-52C4-412B-98B8-A098AA7C20A6}" dt="2023-05-11T07:06:45.608" v="68" actId="47"/>
        <pc:sldMkLst>
          <pc:docMk/>
          <pc:sldMk cId="3915334182" sldId="3361"/>
        </pc:sldMkLst>
      </pc:sldChg>
      <pc:sldChg chg="addSp delSp modSp mod">
        <pc:chgData name="伊健 杜" userId="e69aded81da48593" providerId="LiveId" clId="{0A551A79-52C4-412B-98B8-A098AA7C20A6}" dt="2023-05-11T07:06:55.463" v="84" actId="1076"/>
        <pc:sldMkLst>
          <pc:docMk/>
          <pc:sldMk cId="1257005161" sldId="3362"/>
        </pc:sldMkLst>
        <pc:spChg chg="del">
          <ac:chgData name="伊健 杜" userId="e69aded81da48593" providerId="LiveId" clId="{0A551A79-52C4-412B-98B8-A098AA7C20A6}" dt="2023-05-11T07:06:48.206" v="70" actId="478"/>
          <ac:spMkLst>
            <pc:docMk/>
            <pc:sldMk cId="1257005161" sldId="3362"/>
            <ac:spMk id="2" creationId="{10304424-DB4A-36E7-9E0D-D32A5DD0F26C}"/>
          </ac:spMkLst>
        </pc:spChg>
        <pc:spChg chg="mod">
          <ac:chgData name="伊健 杜" userId="e69aded81da48593" providerId="LiveId" clId="{0A551A79-52C4-412B-98B8-A098AA7C20A6}" dt="2023-05-11T07:06:55.463" v="84" actId="1076"/>
          <ac:spMkLst>
            <pc:docMk/>
            <pc:sldMk cId="1257005161" sldId="3362"/>
            <ac:spMk id="3" creationId="{90D857A6-C700-A4CE-6C24-391DC4FBEE19}"/>
          </ac:spMkLst>
        </pc:spChg>
        <pc:spChg chg="add del mod">
          <ac:chgData name="伊健 杜" userId="e69aded81da48593" providerId="LiveId" clId="{0A551A79-52C4-412B-98B8-A098AA7C20A6}" dt="2023-05-11T07:06:49.569" v="71" actId="478"/>
          <ac:spMkLst>
            <pc:docMk/>
            <pc:sldMk cId="1257005161" sldId="3362"/>
            <ac:spMk id="5" creationId="{84C37649-396D-98E0-403F-13FC2EC8C0A1}"/>
          </ac:spMkLst>
        </pc:spChg>
      </pc:sldChg>
      <pc:sldChg chg="del">
        <pc:chgData name="伊健 杜" userId="e69aded81da48593" providerId="LiveId" clId="{0A551A79-52C4-412B-98B8-A098AA7C20A6}" dt="2023-05-11T07:06:59.130" v="85" actId="47"/>
        <pc:sldMkLst>
          <pc:docMk/>
          <pc:sldMk cId="629660578" sldId="3363"/>
        </pc:sldMkLst>
      </pc:sldChg>
      <pc:sldChg chg="del">
        <pc:chgData name="伊健 杜" userId="e69aded81da48593" providerId="LiveId" clId="{0A551A79-52C4-412B-98B8-A098AA7C20A6}" dt="2023-05-11T07:07:02.216" v="86" actId="47"/>
        <pc:sldMkLst>
          <pc:docMk/>
          <pc:sldMk cId="3799583642" sldId="3364"/>
        </pc:sldMkLst>
      </pc:sldChg>
      <pc:sldChg chg="del">
        <pc:chgData name="伊健 杜" userId="e69aded81da48593" providerId="LiveId" clId="{0A551A79-52C4-412B-98B8-A098AA7C20A6}" dt="2023-05-11T07:12:35.044" v="87" actId="47"/>
        <pc:sldMkLst>
          <pc:docMk/>
          <pc:sldMk cId="2191496920" sldId="3365"/>
        </pc:sldMkLst>
      </pc:sldChg>
      <pc:sldChg chg="del">
        <pc:chgData name="伊健 杜" userId="e69aded81da48593" providerId="LiveId" clId="{0A551A79-52C4-412B-98B8-A098AA7C20A6}" dt="2023-05-11T07:12:35.044" v="87" actId="47"/>
        <pc:sldMkLst>
          <pc:docMk/>
          <pc:sldMk cId="4288322489" sldId="3366"/>
        </pc:sldMkLst>
      </pc:sldChg>
      <pc:sldChg chg="del">
        <pc:chgData name="伊健 杜" userId="e69aded81da48593" providerId="LiveId" clId="{0A551A79-52C4-412B-98B8-A098AA7C20A6}" dt="2023-05-11T07:12:35.044" v="87" actId="47"/>
        <pc:sldMkLst>
          <pc:docMk/>
          <pc:sldMk cId="3839405797" sldId="3367"/>
        </pc:sldMkLst>
      </pc:sldChg>
      <pc:sldChg chg="del">
        <pc:chgData name="伊健 杜" userId="e69aded81da48593" providerId="LiveId" clId="{0A551A79-52C4-412B-98B8-A098AA7C20A6}" dt="2023-05-11T07:12:35.044" v="87" actId="47"/>
        <pc:sldMkLst>
          <pc:docMk/>
          <pc:sldMk cId="4180061707" sldId="3368"/>
        </pc:sldMkLst>
      </pc:sldChg>
      <pc:sldChg chg="addSp delSp modSp mod">
        <pc:chgData name="伊健 杜" userId="e69aded81da48593" providerId="LiveId" clId="{0A551A79-52C4-412B-98B8-A098AA7C20A6}" dt="2023-05-11T07:12:45.493" v="94" actId="478"/>
        <pc:sldMkLst>
          <pc:docMk/>
          <pc:sldMk cId="2844253624" sldId="3369"/>
        </pc:sldMkLst>
        <pc:spChg chg="del">
          <ac:chgData name="伊健 杜" userId="e69aded81da48593" providerId="LiveId" clId="{0A551A79-52C4-412B-98B8-A098AA7C20A6}" dt="2023-05-11T07:12:40.134" v="88" actId="478"/>
          <ac:spMkLst>
            <pc:docMk/>
            <pc:sldMk cId="2844253624" sldId="3369"/>
            <ac:spMk id="2" creationId="{10304424-DB4A-36E7-9E0D-D32A5DD0F26C}"/>
          </ac:spMkLst>
        </pc:spChg>
        <pc:spChg chg="mod">
          <ac:chgData name="伊健 杜" userId="e69aded81da48593" providerId="LiveId" clId="{0A551A79-52C4-412B-98B8-A098AA7C20A6}" dt="2023-05-11T07:12:42.853" v="93" actId="20577"/>
          <ac:spMkLst>
            <pc:docMk/>
            <pc:sldMk cId="2844253624" sldId="3369"/>
            <ac:spMk id="3" creationId="{90D857A6-C700-A4CE-6C24-391DC4FBEE19}"/>
          </ac:spMkLst>
        </pc:spChg>
        <pc:spChg chg="del">
          <ac:chgData name="伊健 杜" userId="e69aded81da48593" providerId="LiveId" clId="{0A551A79-52C4-412B-98B8-A098AA7C20A6}" dt="2023-05-11T07:12:40.134" v="88" actId="478"/>
          <ac:spMkLst>
            <pc:docMk/>
            <pc:sldMk cId="2844253624" sldId="3369"/>
            <ac:spMk id="4" creationId="{B3EADA7E-8489-6A88-BA42-8B91E5AF284B}"/>
          </ac:spMkLst>
        </pc:spChg>
        <pc:spChg chg="add del mod">
          <ac:chgData name="伊健 杜" userId="e69aded81da48593" providerId="LiveId" clId="{0A551A79-52C4-412B-98B8-A098AA7C20A6}" dt="2023-05-11T07:12:45.493" v="94" actId="478"/>
          <ac:spMkLst>
            <pc:docMk/>
            <pc:sldMk cId="2844253624" sldId="3369"/>
            <ac:spMk id="6" creationId="{469A34F5-CB2A-F44F-DE7D-4DB8BF95385B}"/>
          </ac:spMkLst>
        </pc:spChg>
      </pc:sldChg>
      <pc:sldChg chg="del">
        <pc:chgData name="伊健 杜" userId="e69aded81da48593" providerId="LiveId" clId="{0A551A79-52C4-412B-98B8-A098AA7C20A6}" dt="2023-05-11T07:12:48.190" v="95" actId="47"/>
        <pc:sldMkLst>
          <pc:docMk/>
          <pc:sldMk cId="53868668" sldId="3370"/>
        </pc:sldMkLst>
      </pc:sldChg>
      <pc:sldChg chg="addSp delSp modSp mod">
        <pc:chgData name="伊健 杜" userId="e69aded81da48593" providerId="LiveId" clId="{0A551A79-52C4-412B-98B8-A098AA7C20A6}" dt="2023-05-11T07:12:57.958" v="101" actId="20577"/>
        <pc:sldMkLst>
          <pc:docMk/>
          <pc:sldMk cId="3367644706" sldId="3371"/>
        </pc:sldMkLst>
        <pc:spChg chg="del">
          <ac:chgData name="伊健 杜" userId="e69aded81da48593" providerId="LiveId" clId="{0A551A79-52C4-412B-98B8-A098AA7C20A6}" dt="2023-05-11T07:12:53.299" v="96" actId="478"/>
          <ac:spMkLst>
            <pc:docMk/>
            <pc:sldMk cId="3367644706" sldId="3371"/>
            <ac:spMk id="2" creationId="{10304424-DB4A-36E7-9E0D-D32A5DD0F26C}"/>
          </ac:spMkLst>
        </pc:spChg>
        <pc:spChg chg="mod">
          <ac:chgData name="伊健 杜" userId="e69aded81da48593" providerId="LiveId" clId="{0A551A79-52C4-412B-98B8-A098AA7C20A6}" dt="2023-05-11T07:12:57.958" v="101" actId="20577"/>
          <ac:spMkLst>
            <pc:docMk/>
            <pc:sldMk cId="3367644706" sldId="3371"/>
            <ac:spMk id="3" creationId="{90D857A6-C700-A4CE-6C24-391DC4FBEE19}"/>
          </ac:spMkLst>
        </pc:spChg>
        <pc:spChg chg="del">
          <ac:chgData name="伊健 杜" userId="e69aded81da48593" providerId="LiveId" clId="{0A551A79-52C4-412B-98B8-A098AA7C20A6}" dt="2023-05-11T07:12:53.299" v="96" actId="478"/>
          <ac:spMkLst>
            <pc:docMk/>
            <pc:sldMk cId="3367644706" sldId="3371"/>
            <ac:spMk id="4" creationId="{5A40F650-D3F2-7D26-406E-F79ED8FCFFA8}"/>
          </ac:spMkLst>
        </pc:spChg>
        <pc:spChg chg="add mod">
          <ac:chgData name="伊健 杜" userId="e69aded81da48593" providerId="LiveId" clId="{0A551A79-52C4-412B-98B8-A098AA7C20A6}" dt="2023-05-11T07:12:53.299" v="96" actId="478"/>
          <ac:spMkLst>
            <pc:docMk/>
            <pc:sldMk cId="3367644706" sldId="3371"/>
            <ac:spMk id="6" creationId="{A4F8D277-F978-8987-52C6-883D5369A4C7}"/>
          </ac:spMkLst>
        </pc:spChg>
      </pc:sldChg>
      <pc:sldChg chg="del">
        <pc:chgData name="伊健 杜" userId="e69aded81da48593" providerId="LiveId" clId="{0A551A79-52C4-412B-98B8-A098AA7C20A6}" dt="2023-05-11T07:13:04.827" v="102" actId="47"/>
        <pc:sldMkLst>
          <pc:docMk/>
          <pc:sldMk cId="1685684800" sldId="3372"/>
        </pc:sldMkLst>
      </pc:sldChg>
      <pc:sldChg chg="del">
        <pc:chgData name="伊健 杜" userId="e69aded81da48593" providerId="LiveId" clId="{0A551A79-52C4-412B-98B8-A098AA7C20A6}" dt="2023-05-11T07:13:15.286" v="111" actId="47"/>
        <pc:sldMkLst>
          <pc:docMk/>
          <pc:sldMk cId="3943808113" sldId="3373"/>
        </pc:sldMkLst>
      </pc:sldChg>
      <pc:sldChg chg="del">
        <pc:chgData name="伊健 杜" userId="e69aded81da48593" providerId="LiveId" clId="{0A551A79-52C4-412B-98B8-A098AA7C20A6}" dt="2023-05-11T07:13:05.810" v="103" actId="47"/>
        <pc:sldMkLst>
          <pc:docMk/>
          <pc:sldMk cId="129643261" sldId="3374"/>
        </pc:sldMkLst>
      </pc:sldChg>
      <pc:sldChg chg="delSp modSp mod">
        <pc:chgData name="伊健 杜" userId="e69aded81da48593" providerId="LiveId" clId="{0A551A79-52C4-412B-98B8-A098AA7C20A6}" dt="2023-05-11T07:13:12.209" v="110" actId="20577"/>
        <pc:sldMkLst>
          <pc:docMk/>
          <pc:sldMk cId="1489409065" sldId="3375"/>
        </pc:sldMkLst>
        <pc:spChg chg="mod">
          <ac:chgData name="伊健 杜" userId="e69aded81da48593" providerId="LiveId" clId="{0A551A79-52C4-412B-98B8-A098AA7C20A6}" dt="2023-05-11T07:13:12.209" v="110" actId="20577"/>
          <ac:spMkLst>
            <pc:docMk/>
            <pc:sldMk cId="1489409065" sldId="3375"/>
            <ac:spMk id="3" creationId="{90D857A6-C700-A4CE-6C24-391DC4FBEE19}"/>
          </ac:spMkLst>
        </pc:spChg>
        <pc:spChg chg="del">
          <ac:chgData name="伊健 杜" userId="e69aded81da48593" providerId="LiveId" clId="{0A551A79-52C4-412B-98B8-A098AA7C20A6}" dt="2023-05-11T07:13:08.908" v="104" actId="478"/>
          <ac:spMkLst>
            <pc:docMk/>
            <pc:sldMk cId="1489409065" sldId="3375"/>
            <ac:spMk id="4" creationId="{F45BA059-9DEF-ACD4-798A-51FC5B4A7869}"/>
          </ac:spMkLst>
        </pc:spChg>
        <pc:spChg chg="del">
          <ac:chgData name="伊健 杜" userId="e69aded81da48593" providerId="LiveId" clId="{0A551A79-52C4-412B-98B8-A098AA7C20A6}" dt="2023-05-11T07:13:08.908" v="104" actId="478"/>
          <ac:spMkLst>
            <pc:docMk/>
            <pc:sldMk cId="1489409065" sldId="3375"/>
            <ac:spMk id="6" creationId="{A389587A-1C80-0902-76F0-B1A7C1FC1849}"/>
          </ac:spMkLst>
        </pc:spChg>
      </pc:sldChg>
      <pc:sldChg chg="del">
        <pc:chgData name="伊健 杜" userId="e69aded81da48593" providerId="LiveId" clId="{0A551A79-52C4-412B-98B8-A098AA7C20A6}" dt="2023-05-11T07:13:15.727" v="112" actId="47"/>
        <pc:sldMkLst>
          <pc:docMk/>
          <pc:sldMk cId="2755139527" sldId="3376"/>
        </pc:sldMkLst>
      </pc:sldChg>
      <pc:sldChg chg="del">
        <pc:chgData name="伊健 杜" userId="e69aded81da48593" providerId="LiveId" clId="{0A551A79-52C4-412B-98B8-A098AA7C20A6}" dt="2023-05-11T07:13:16.453" v="113" actId="47"/>
        <pc:sldMkLst>
          <pc:docMk/>
          <pc:sldMk cId="937845119" sldId="3377"/>
        </pc:sldMkLst>
      </pc:sldChg>
      <pc:sldChg chg="addSp delSp modSp mod">
        <pc:chgData name="伊健 杜" userId="e69aded81da48593" providerId="LiveId" clId="{0A551A79-52C4-412B-98B8-A098AA7C20A6}" dt="2023-05-11T07:13:27.837" v="129" actId="20577"/>
        <pc:sldMkLst>
          <pc:docMk/>
          <pc:sldMk cId="3913058791" sldId="3378"/>
        </pc:sldMkLst>
        <pc:spChg chg="del">
          <ac:chgData name="伊健 杜" userId="e69aded81da48593" providerId="LiveId" clId="{0A551A79-52C4-412B-98B8-A098AA7C20A6}" dt="2023-05-11T07:13:19.008" v="114" actId="478"/>
          <ac:spMkLst>
            <pc:docMk/>
            <pc:sldMk cId="3913058791" sldId="3378"/>
            <ac:spMk id="2" creationId="{10304424-DB4A-36E7-9E0D-D32A5DD0F26C}"/>
          </ac:spMkLst>
        </pc:spChg>
        <pc:spChg chg="mod">
          <ac:chgData name="伊健 杜" userId="e69aded81da48593" providerId="LiveId" clId="{0A551A79-52C4-412B-98B8-A098AA7C20A6}" dt="2023-05-11T07:13:27.837" v="129" actId="20577"/>
          <ac:spMkLst>
            <pc:docMk/>
            <pc:sldMk cId="3913058791" sldId="3378"/>
            <ac:spMk id="3" creationId="{90D857A6-C700-A4CE-6C24-391DC4FBEE19}"/>
          </ac:spMkLst>
        </pc:spChg>
        <pc:spChg chg="add del mod">
          <ac:chgData name="伊健 杜" userId="e69aded81da48593" providerId="LiveId" clId="{0A551A79-52C4-412B-98B8-A098AA7C20A6}" dt="2023-05-11T07:13:21.164" v="115" actId="478"/>
          <ac:spMkLst>
            <pc:docMk/>
            <pc:sldMk cId="3913058791" sldId="3378"/>
            <ac:spMk id="5" creationId="{E568D4A1-0E04-EAB2-8406-993AE77F01FF}"/>
          </ac:spMkLst>
        </pc:spChg>
      </pc:sldChg>
      <pc:sldChg chg="del">
        <pc:chgData name="伊健 杜" userId="e69aded81da48593" providerId="LiveId" clId="{0A551A79-52C4-412B-98B8-A098AA7C20A6}" dt="2023-05-11T07:13:38.674" v="130" actId="47"/>
        <pc:sldMkLst>
          <pc:docMk/>
          <pc:sldMk cId="2989256311" sldId="3379"/>
        </pc:sldMkLst>
      </pc:sldChg>
      <pc:sldChg chg="del">
        <pc:chgData name="伊健 杜" userId="e69aded81da48593" providerId="LiveId" clId="{0A551A79-52C4-412B-98B8-A098AA7C20A6}" dt="2023-05-11T07:13:39.083" v="131" actId="47"/>
        <pc:sldMkLst>
          <pc:docMk/>
          <pc:sldMk cId="4212552467" sldId="3380"/>
        </pc:sldMkLst>
      </pc:sldChg>
      <pc:sldChg chg="addSp delSp modSp mod">
        <pc:chgData name="伊健 杜" userId="e69aded81da48593" providerId="LiveId" clId="{0A551A79-52C4-412B-98B8-A098AA7C20A6}" dt="2023-05-11T07:13:49.971" v="148" actId="478"/>
        <pc:sldMkLst>
          <pc:docMk/>
          <pc:sldMk cId="832417357" sldId="3381"/>
        </pc:sldMkLst>
        <pc:spChg chg="del">
          <ac:chgData name="伊健 杜" userId="e69aded81da48593" providerId="LiveId" clId="{0A551A79-52C4-412B-98B8-A098AA7C20A6}" dt="2023-05-11T07:13:49.063" v="147" actId="478"/>
          <ac:spMkLst>
            <pc:docMk/>
            <pc:sldMk cId="832417357" sldId="3381"/>
            <ac:spMk id="2" creationId="{10304424-DB4A-36E7-9E0D-D32A5DD0F26C}"/>
          </ac:spMkLst>
        </pc:spChg>
        <pc:spChg chg="mod">
          <ac:chgData name="伊健 杜" userId="e69aded81da48593" providerId="LiveId" clId="{0A551A79-52C4-412B-98B8-A098AA7C20A6}" dt="2023-05-11T07:13:45.822" v="146"/>
          <ac:spMkLst>
            <pc:docMk/>
            <pc:sldMk cId="832417357" sldId="3381"/>
            <ac:spMk id="3" creationId="{90D857A6-C700-A4CE-6C24-391DC4FBEE19}"/>
          </ac:spMkLst>
        </pc:spChg>
        <pc:spChg chg="add del mod">
          <ac:chgData name="伊健 杜" userId="e69aded81da48593" providerId="LiveId" clId="{0A551A79-52C4-412B-98B8-A098AA7C20A6}" dt="2023-05-11T07:13:49.971" v="148" actId="478"/>
          <ac:spMkLst>
            <pc:docMk/>
            <pc:sldMk cId="832417357" sldId="3381"/>
            <ac:spMk id="5" creationId="{D96850EF-EC7B-333E-66E6-4ABE3B3C38DE}"/>
          </ac:spMkLst>
        </pc:spChg>
      </pc:sldChg>
      <pc:sldChg chg="del">
        <pc:chgData name="伊健 杜" userId="e69aded81da48593" providerId="LiveId" clId="{0A551A79-52C4-412B-98B8-A098AA7C20A6}" dt="2023-05-11T07:13:39.593" v="132" actId="47"/>
        <pc:sldMkLst>
          <pc:docMk/>
          <pc:sldMk cId="3602268381" sldId="3382"/>
        </pc:sldMkLst>
      </pc:sldChg>
      <pc:sldChg chg="del">
        <pc:chgData name="伊健 杜" userId="e69aded81da48593" providerId="LiveId" clId="{0A551A79-52C4-412B-98B8-A098AA7C20A6}" dt="2023-05-11T07:13:54.362" v="149" actId="47"/>
        <pc:sldMkLst>
          <pc:docMk/>
          <pc:sldMk cId="174745902" sldId="3383"/>
        </pc:sldMkLst>
      </pc:sldChg>
      <pc:sldChg chg="del">
        <pc:chgData name="伊健 杜" userId="e69aded81da48593" providerId="LiveId" clId="{0A551A79-52C4-412B-98B8-A098AA7C20A6}" dt="2023-05-11T07:19:02.716" v="180" actId="47"/>
        <pc:sldMkLst>
          <pc:docMk/>
          <pc:sldMk cId="2562046095" sldId="3384"/>
        </pc:sldMkLst>
      </pc:sldChg>
      <pc:sldChg chg="addSp delSp modSp mod">
        <pc:chgData name="伊健 杜" userId="e69aded81da48593" providerId="LiveId" clId="{0A551A79-52C4-412B-98B8-A098AA7C20A6}" dt="2023-05-11T07:14:15.966" v="179" actId="478"/>
        <pc:sldMkLst>
          <pc:docMk/>
          <pc:sldMk cId="3601228609" sldId="3386"/>
        </pc:sldMkLst>
        <pc:spChg chg="del">
          <ac:chgData name="伊健 杜" userId="e69aded81da48593" providerId="LiveId" clId="{0A551A79-52C4-412B-98B8-A098AA7C20A6}" dt="2023-05-11T07:13:58.535" v="150" actId="478"/>
          <ac:spMkLst>
            <pc:docMk/>
            <pc:sldMk cId="3601228609" sldId="3386"/>
            <ac:spMk id="2" creationId="{10304424-DB4A-36E7-9E0D-D32A5DD0F26C}"/>
          </ac:spMkLst>
        </pc:spChg>
        <pc:spChg chg="mod">
          <ac:chgData name="伊健 杜" userId="e69aded81da48593" providerId="LiveId" clId="{0A551A79-52C4-412B-98B8-A098AA7C20A6}" dt="2023-05-11T07:14:11.574" v="178"/>
          <ac:spMkLst>
            <pc:docMk/>
            <pc:sldMk cId="3601228609" sldId="3386"/>
            <ac:spMk id="3" creationId="{90D857A6-C700-A4CE-6C24-391DC4FBEE19}"/>
          </ac:spMkLst>
        </pc:spChg>
        <pc:spChg chg="add del mod">
          <ac:chgData name="伊健 杜" userId="e69aded81da48593" providerId="LiveId" clId="{0A551A79-52C4-412B-98B8-A098AA7C20A6}" dt="2023-05-11T07:14:15.966" v="179" actId="478"/>
          <ac:spMkLst>
            <pc:docMk/>
            <pc:sldMk cId="3601228609" sldId="3386"/>
            <ac:spMk id="5" creationId="{DB42353B-19FD-9B54-C64E-850D2CBFBD75}"/>
          </ac:spMkLst>
        </pc:spChg>
        <pc:spChg chg="del">
          <ac:chgData name="伊健 杜" userId="e69aded81da48593" providerId="LiveId" clId="{0A551A79-52C4-412B-98B8-A098AA7C20A6}" dt="2023-05-11T07:13:58.535" v="150" actId="478"/>
          <ac:spMkLst>
            <pc:docMk/>
            <pc:sldMk cId="3601228609" sldId="3386"/>
            <ac:spMk id="8" creationId="{5045F48A-23B4-5729-9CE9-FAC7F82B9042}"/>
          </ac:spMkLst>
        </pc:spChg>
      </pc:sldChg>
      <pc:sldChg chg="del">
        <pc:chgData name="伊健 杜" userId="e69aded81da48593" providerId="LiveId" clId="{0A551A79-52C4-412B-98B8-A098AA7C20A6}" dt="2023-05-11T07:19:03.411" v="181" actId="47"/>
        <pc:sldMkLst>
          <pc:docMk/>
          <pc:sldMk cId="968688598" sldId="3387"/>
        </pc:sldMkLst>
      </pc:sldChg>
      <pc:sldChg chg="del">
        <pc:chgData name="伊健 杜" userId="e69aded81da48593" providerId="LiveId" clId="{0A551A79-52C4-412B-98B8-A098AA7C20A6}" dt="2023-05-11T07:19:15.381" v="189" actId="47"/>
        <pc:sldMkLst>
          <pc:docMk/>
          <pc:sldMk cId="2662256537" sldId="3388"/>
        </pc:sldMkLst>
      </pc:sldChg>
      <pc:sldChg chg="addSp delSp modSp mod">
        <pc:chgData name="伊健 杜" userId="e69aded81da48593" providerId="LiveId" clId="{0A551A79-52C4-412B-98B8-A098AA7C20A6}" dt="2023-05-11T07:19:12.240" v="188" actId="20577"/>
        <pc:sldMkLst>
          <pc:docMk/>
          <pc:sldMk cId="714571503" sldId="3389"/>
        </pc:sldMkLst>
        <pc:spChg chg="del">
          <ac:chgData name="伊健 杜" userId="e69aded81da48593" providerId="LiveId" clId="{0A551A79-52C4-412B-98B8-A098AA7C20A6}" dt="2023-05-11T07:19:06.129" v="182" actId="478"/>
          <ac:spMkLst>
            <pc:docMk/>
            <pc:sldMk cId="714571503" sldId="3389"/>
            <ac:spMk id="2" creationId="{10304424-DB4A-36E7-9E0D-D32A5DD0F26C}"/>
          </ac:spMkLst>
        </pc:spChg>
        <pc:spChg chg="mod">
          <ac:chgData name="伊健 杜" userId="e69aded81da48593" providerId="LiveId" clId="{0A551A79-52C4-412B-98B8-A098AA7C20A6}" dt="2023-05-11T07:19:12.240" v="188" actId="20577"/>
          <ac:spMkLst>
            <pc:docMk/>
            <pc:sldMk cId="714571503" sldId="3389"/>
            <ac:spMk id="3" creationId="{90D857A6-C700-A4CE-6C24-391DC4FBEE19}"/>
          </ac:spMkLst>
        </pc:spChg>
        <pc:spChg chg="add del mod">
          <ac:chgData name="伊健 杜" userId="e69aded81da48593" providerId="LiveId" clId="{0A551A79-52C4-412B-98B8-A098AA7C20A6}" dt="2023-05-11T07:19:08.865" v="183" actId="478"/>
          <ac:spMkLst>
            <pc:docMk/>
            <pc:sldMk cId="714571503" sldId="3389"/>
            <ac:spMk id="5" creationId="{2D4D03F4-46A0-2B10-B03D-51074421926B}"/>
          </ac:spMkLst>
        </pc:spChg>
      </pc:sldChg>
      <pc:sldChg chg="del">
        <pc:chgData name="伊健 杜" userId="e69aded81da48593" providerId="LiveId" clId="{0A551A79-52C4-412B-98B8-A098AA7C20A6}" dt="2023-05-11T07:19:15.865" v="190" actId="47"/>
        <pc:sldMkLst>
          <pc:docMk/>
          <pc:sldMk cId="1465630426" sldId="3390"/>
        </pc:sldMkLst>
      </pc:sldChg>
      <pc:sldChg chg="addSp delSp modSp mod">
        <pc:chgData name="伊健 杜" userId="e69aded81da48593" providerId="LiveId" clId="{0A551A79-52C4-412B-98B8-A098AA7C20A6}" dt="2023-05-11T07:19:25.560" v="198" actId="478"/>
        <pc:sldMkLst>
          <pc:docMk/>
          <pc:sldMk cId="2077119433" sldId="3391"/>
        </pc:sldMkLst>
        <pc:spChg chg="del">
          <ac:chgData name="伊健 杜" userId="e69aded81da48593" providerId="LiveId" clId="{0A551A79-52C4-412B-98B8-A098AA7C20A6}" dt="2023-05-11T07:19:18.489" v="191" actId="478"/>
          <ac:spMkLst>
            <pc:docMk/>
            <pc:sldMk cId="2077119433" sldId="3391"/>
            <ac:spMk id="2" creationId="{10304424-DB4A-36E7-9E0D-D32A5DD0F26C}"/>
          </ac:spMkLst>
        </pc:spChg>
        <pc:spChg chg="mod">
          <ac:chgData name="伊健 杜" userId="e69aded81da48593" providerId="LiveId" clId="{0A551A79-52C4-412B-98B8-A098AA7C20A6}" dt="2023-05-11T07:19:22.282" v="197" actId="20577"/>
          <ac:spMkLst>
            <pc:docMk/>
            <pc:sldMk cId="2077119433" sldId="3391"/>
            <ac:spMk id="3" creationId="{90D857A6-C700-A4CE-6C24-391DC4FBEE19}"/>
          </ac:spMkLst>
        </pc:spChg>
        <pc:spChg chg="add del mod">
          <ac:chgData name="伊健 杜" userId="e69aded81da48593" providerId="LiveId" clId="{0A551A79-52C4-412B-98B8-A098AA7C20A6}" dt="2023-05-11T07:19:25.560" v="198" actId="478"/>
          <ac:spMkLst>
            <pc:docMk/>
            <pc:sldMk cId="2077119433" sldId="3391"/>
            <ac:spMk id="5" creationId="{AB339BA0-FCD8-CB84-0529-1A8C330DD338}"/>
          </ac:spMkLst>
        </pc:spChg>
      </pc:sldChg>
      <pc:sldChg chg="del">
        <pc:chgData name="伊健 杜" userId="e69aded81da48593" providerId="LiveId" clId="{0A551A79-52C4-412B-98B8-A098AA7C20A6}" dt="2023-05-11T07:23:22.042" v="199" actId="47"/>
        <pc:sldMkLst>
          <pc:docMk/>
          <pc:sldMk cId="278175604" sldId="3392"/>
        </pc:sldMkLst>
      </pc:sldChg>
      <pc:sldChg chg="del">
        <pc:chgData name="伊健 杜" userId="e69aded81da48593" providerId="LiveId" clId="{0A551A79-52C4-412B-98B8-A098AA7C20A6}" dt="2023-05-11T07:23:42.680" v="214" actId="47"/>
        <pc:sldMkLst>
          <pc:docMk/>
          <pc:sldMk cId="1606684607" sldId="3393"/>
        </pc:sldMkLst>
      </pc:sldChg>
      <pc:sldChg chg="del">
        <pc:chgData name="伊健 杜" userId="e69aded81da48593" providerId="LiveId" clId="{0A551A79-52C4-412B-98B8-A098AA7C20A6}" dt="2023-05-11T07:23:24.747" v="200" actId="47"/>
        <pc:sldMkLst>
          <pc:docMk/>
          <pc:sldMk cId="4158208455" sldId="3394"/>
        </pc:sldMkLst>
      </pc:sldChg>
      <pc:sldChg chg="delSp modSp del mod">
        <pc:chgData name="伊健 杜" userId="e69aded81da48593" providerId="LiveId" clId="{0A551A79-52C4-412B-98B8-A098AA7C20A6}" dt="2023-05-11T07:23:35.187" v="207" actId="47"/>
        <pc:sldMkLst>
          <pc:docMk/>
          <pc:sldMk cId="4080504431" sldId="3395"/>
        </pc:sldMkLst>
        <pc:spChg chg="mod">
          <ac:chgData name="伊健 杜" userId="e69aded81da48593" providerId="LiveId" clId="{0A551A79-52C4-412B-98B8-A098AA7C20A6}" dt="2023-05-11T07:23:30.060" v="206" actId="20577"/>
          <ac:spMkLst>
            <pc:docMk/>
            <pc:sldMk cId="4080504431" sldId="3395"/>
            <ac:spMk id="3" creationId="{90D857A6-C700-A4CE-6C24-391DC4FBEE19}"/>
          </ac:spMkLst>
        </pc:spChg>
        <pc:spChg chg="del">
          <ac:chgData name="伊健 杜" userId="e69aded81da48593" providerId="LiveId" clId="{0A551A79-52C4-412B-98B8-A098AA7C20A6}" dt="2023-05-11T07:23:27.192" v="201" actId="478"/>
          <ac:spMkLst>
            <pc:docMk/>
            <pc:sldMk cId="4080504431" sldId="3395"/>
            <ac:spMk id="4" creationId="{51142245-0511-46C9-EECA-5F1486C78D25}"/>
          </ac:spMkLst>
        </pc:spChg>
      </pc:sldChg>
      <pc:sldChg chg="del">
        <pc:chgData name="伊健 杜" userId="e69aded81da48593" providerId="LiveId" clId="{0A551A79-52C4-412B-98B8-A098AA7C20A6}" dt="2023-05-11T07:23:36.816" v="208" actId="47"/>
        <pc:sldMkLst>
          <pc:docMk/>
          <pc:sldMk cId="322754961" sldId="3396"/>
        </pc:sldMkLst>
      </pc:sldChg>
      <pc:sldChg chg="addSp delSp modSp mod">
        <pc:chgData name="伊健 杜" userId="e69aded81da48593" providerId="LiveId" clId="{0A551A79-52C4-412B-98B8-A098AA7C20A6}" dt="2023-05-11T07:48:49.568" v="615" actId="478"/>
        <pc:sldMkLst>
          <pc:docMk/>
          <pc:sldMk cId="409038989" sldId="3397"/>
        </pc:sldMkLst>
        <pc:spChg chg="del">
          <ac:chgData name="伊健 杜" userId="e69aded81da48593" providerId="LiveId" clId="{0A551A79-52C4-412B-98B8-A098AA7C20A6}" dt="2023-05-11T07:48:47.577" v="614" actId="478"/>
          <ac:spMkLst>
            <pc:docMk/>
            <pc:sldMk cId="409038989" sldId="3397"/>
            <ac:spMk id="2" creationId="{10304424-DB4A-36E7-9E0D-D32A5DD0F26C}"/>
          </ac:spMkLst>
        </pc:spChg>
        <pc:spChg chg="mod">
          <ac:chgData name="伊健 杜" userId="e69aded81da48593" providerId="LiveId" clId="{0A551A79-52C4-412B-98B8-A098AA7C20A6}" dt="2023-05-11T07:23:39.857" v="212" actId="20577"/>
          <ac:spMkLst>
            <pc:docMk/>
            <pc:sldMk cId="409038989" sldId="3397"/>
            <ac:spMk id="3" creationId="{90D857A6-C700-A4CE-6C24-391DC4FBEE19}"/>
          </ac:spMkLst>
        </pc:spChg>
        <pc:spChg chg="add del mod">
          <ac:chgData name="伊健 杜" userId="e69aded81da48593" providerId="LiveId" clId="{0A551A79-52C4-412B-98B8-A098AA7C20A6}" dt="2023-05-11T07:48:49.568" v="615" actId="478"/>
          <ac:spMkLst>
            <pc:docMk/>
            <pc:sldMk cId="409038989" sldId="3397"/>
            <ac:spMk id="5" creationId="{F73B8D71-DAF4-E6BA-24CC-5D8AE8876976}"/>
          </ac:spMkLst>
        </pc:spChg>
      </pc:sldChg>
      <pc:sldChg chg="del">
        <pc:chgData name="伊健 杜" userId="e69aded81da48593" providerId="LiveId" clId="{0A551A79-52C4-412B-98B8-A098AA7C20A6}" dt="2023-05-11T07:23:43.023" v="215" actId="47"/>
        <pc:sldMkLst>
          <pc:docMk/>
          <pc:sldMk cId="2017144175" sldId="3398"/>
        </pc:sldMkLst>
      </pc:sldChg>
      <pc:sldChg chg="del">
        <pc:chgData name="伊健 杜" userId="e69aded81da48593" providerId="LiveId" clId="{0A551A79-52C4-412B-98B8-A098AA7C20A6}" dt="2023-05-11T07:23:42.257" v="213" actId="47"/>
        <pc:sldMkLst>
          <pc:docMk/>
          <pc:sldMk cId="2453483672" sldId="3399"/>
        </pc:sldMkLst>
      </pc:sldChg>
      <pc:sldChg chg="addSp delSp modSp add del mod">
        <pc:chgData name="伊健 杜" userId="e69aded81da48593" providerId="LiveId" clId="{0A551A79-52C4-412B-98B8-A098AA7C20A6}" dt="2023-05-11T07:23:54.360" v="225" actId="478"/>
        <pc:sldMkLst>
          <pc:docMk/>
          <pc:sldMk cId="3125610984" sldId="3400"/>
        </pc:sldMkLst>
        <pc:spChg chg="del">
          <ac:chgData name="伊健 杜" userId="e69aded81da48593" providerId="LiveId" clId="{0A551A79-52C4-412B-98B8-A098AA7C20A6}" dt="2023-05-11T07:23:48.075" v="218" actId="478"/>
          <ac:spMkLst>
            <pc:docMk/>
            <pc:sldMk cId="3125610984" sldId="3400"/>
            <ac:spMk id="2" creationId="{10304424-DB4A-36E7-9E0D-D32A5DD0F26C}"/>
          </ac:spMkLst>
        </pc:spChg>
        <pc:spChg chg="mod">
          <ac:chgData name="伊健 杜" userId="e69aded81da48593" providerId="LiveId" clId="{0A551A79-52C4-412B-98B8-A098AA7C20A6}" dt="2023-05-11T07:23:51.444" v="224" actId="20577"/>
          <ac:spMkLst>
            <pc:docMk/>
            <pc:sldMk cId="3125610984" sldId="3400"/>
            <ac:spMk id="3" creationId="{90D857A6-C700-A4CE-6C24-391DC4FBEE19}"/>
          </ac:spMkLst>
        </pc:spChg>
        <pc:spChg chg="add del mod">
          <ac:chgData name="伊健 杜" userId="e69aded81da48593" providerId="LiveId" clId="{0A551A79-52C4-412B-98B8-A098AA7C20A6}" dt="2023-05-11T07:23:54.360" v="225" actId="478"/>
          <ac:spMkLst>
            <pc:docMk/>
            <pc:sldMk cId="3125610984" sldId="3400"/>
            <ac:spMk id="5" creationId="{C5B504F0-5699-19F9-97D8-D3D0ADB4B1EF}"/>
          </ac:spMkLst>
        </pc:spChg>
      </pc:sldChg>
      <pc:sldChg chg="del">
        <pc:chgData name="伊健 杜" userId="e69aded81da48593" providerId="LiveId" clId="{0A551A79-52C4-412B-98B8-A098AA7C20A6}" dt="2023-05-11T07:27:18.549" v="226" actId="47"/>
        <pc:sldMkLst>
          <pc:docMk/>
          <pc:sldMk cId="321216425" sldId="3401"/>
        </pc:sldMkLst>
      </pc:sldChg>
      <pc:sldChg chg="del">
        <pc:chgData name="伊健 杜" userId="e69aded81da48593" providerId="LiveId" clId="{0A551A79-52C4-412B-98B8-A098AA7C20A6}" dt="2023-05-11T07:27:19.257" v="227" actId="47"/>
        <pc:sldMkLst>
          <pc:docMk/>
          <pc:sldMk cId="1299650583" sldId="3402"/>
        </pc:sldMkLst>
      </pc:sldChg>
      <pc:sldChg chg="del">
        <pc:chgData name="伊健 杜" userId="e69aded81da48593" providerId="LiveId" clId="{0A551A79-52C4-412B-98B8-A098AA7C20A6}" dt="2023-05-11T07:27:20.232" v="228" actId="47"/>
        <pc:sldMkLst>
          <pc:docMk/>
          <pc:sldMk cId="203550946" sldId="3403"/>
        </pc:sldMkLst>
      </pc:sldChg>
      <pc:sldChg chg="del">
        <pc:chgData name="伊健 杜" userId="e69aded81da48593" providerId="LiveId" clId="{0A551A79-52C4-412B-98B8-A098AA7C20A6}" dt="2023-05-11T07:27:20.908" v="229" actId="47"/>
        <pc:sldMkLst>
          <pc:docMk/>
          <pc:sldMk cId="3796092350" sldId="3404"/>
        </pc:sldMkLst>
      </pc:sldChg>
      <pc:sldChg chg="addSp modSp">
        <pc:chgData name="伊健 杜" userId="e69aded81da48593" providerId="LiveId" clId="{0A551A79-52C4-412B-98B8-A098AA7C20A6}" dt="2023-05-11T07:34:21.578" v="393"/>
        <pc:sldMkLst>
          <pc:docMk/>
          <pc:sldMk cId="1127714148" sldId="3405"/>
        </pc:sldMkLst>
        <pc:spChg chg="add mod">
          <ac:chgData name="伊健 杜" userId="e69aded81da48593" providerId="LiveId" clId="{0A551A79-52C4-412B-98B8-A098AA7C20A6}" dt="2023-05-11T07:34:21.578" v="393"/>
          <ac:spMkLst>
            <pc:docMk/>
            <pc:sldMk cId="1127714148" sldId="3405"/>
            <ac:spMk id="2" creationId="{CF4090DC-30EC-BE6F-C7B5-3C93E309C5E7}"/>
          </ac:spMkLst>
        </pc:spChg>
      </pc:sldChg>
      <pc:sldChg chg="del">
        <pc:chgData name="伊健 杜" userId="e69aded81da48593" providerId="LiveId" clId="{0A551A79-52C4-412B-98B8-A098AA7C20A6}" dt="2023-05-11T07:27:21.408" v="230" actId="47"/>
        <pc:sldMkLst>
          <pc:docMk/>
          <pc:sldMk cId="874523690" sldId="3406"/>
        </pc:sldMkLst>
      </pc:sldChg>
      <pc:sldChg chg="addSp delSp modSp add mod">
        <pc:chgData name="伊健 杜" userId="e69aded81da48593" providerId="LiveId" clId="{0A551A79-52C4-412B-98B8-A098AA7C20A6}" dt="2023-05-11T07:34:16.079" v="392" actId="1076"/>
        <pc:sldMkLst>
          <pc:docMk/>
          <pc:sldMk cId="3229890910" sldId="3406"/>
        </pc:sldMkLst>
        <pc:spChg chg="add del mod">
          <ac:chgData name="伊健 杜" userId="e69aded81da48593" providerId="LiveId" clId="{0A551A79-52C4-412B-98B8-A098AA7C20A6}" dt="2023-05-11T07:31:15.641" v="254" actId="164"/>
          <ac:spMkLst>
            <pc:docMk/>
            <pc:sldMk cId="3229890910" sldId="3406"/>
            <ac:spMk id="2" creationId="{68454AB1-F2B7-F1B0-0C3A-62487CE6720C}"/>
          </ac:spMkLst>
        </pc:spChg>
        <pc:spChg chg="del mod">
          <ac:chgData name="伊健 杜" userId="e69aded81da48593" providerId="LiveId" clId="{0A551A79-52C4-412B-98B8-A098AA7C20A6}" dt="2023-05-11T07:27:48.357" v="233" actId="478"/>
          <ac:spMkLst>
            <pc:docMk/>
            <pc:sldMk cId="3229890910" sldId="3406"/>
            <ac:spMk id="3" creationId="{90D857A6-C700-A4CE-6C24-391DC4FBEE19}"/>
          </ac:spMkLst>
        </pc:spChg>
        <pc:spChg chg="mod">
          <ac:chgData name="伊健 杜" userId="e69aded81da48593" providerId="LiveId" clId="{0A551A79-52C4-412B-98B8-A098AA7C20A6}" dt="2023-05-11T07:31:31.469" v="261" actId="1076"/>
          <ac:spMkLst>
            <pc:docMk/>
            <pc:sldMk cId="3229890910" sldId="3406"/>
            <ac:spMk id="4" creationId="{F45BA059-9DEF-ACD4-798A-51FC5B4A7869}"/>
          </ac:spMkLst>
        </pc:spChg>
        <pc:spChg chg="add mod">
          <ac:chgData name="伊健 杜" userId="e69aded81da48593" providerId="LiveId" clId="{0A551A79-52C4-412B-98B8-A098AA7C20A6}" dt="2023-05-11T07:31:15.641" v="254" actId="164"/>
          <ac:spMkLst>
            <pc:docMk/>
            <pc:sldMk cId="3229890910" sldId="3406"/>
            <ac:spMk id="5" creationId="{EB2A08DD-0AA3-7760-8D1F-E60094B0F9FC}"/>
          </ac:spMkLst>
        </pc:spChg>
        <pc:spChg chg="mod">
          <ac:chgData name="伊健 杜" userId="e69aded81da48593" providerId="LiveId" clId="{0A551A79-52C4-412B-98B8-A098AA7C20A6}" dt="2023-05-11T07:34:06.105" v="382" actId="1076"/>
          <ac:spMkLst>
            <pc:docMk/>
            <pc:sldMk cId="3229890910" sldId="3406"/>
            <ac:spMk id="6" creationId="{A389587A-1C80-0902-76F0-B1A7C1FC1849}"/>
          </ac:spMkLst>
        </pc:spChg>
        <pc:spChg chg="add mod">
          <ac:chgData name="伊健 杜" userId="e69aded81da48593" providerId="LiveId" clId="{0A551A79-52C4-412B-98B8-A098AA7C20A6}" dt="2023-05-11T07:31:15.641" v="254" actId="164"/>
          <ac:spMkLst>
            <pc:docMk/>
            <pc:sldMk cId="3229890910" sldId="3406"/>
            <ac:spMk id="7" creationId="{ED646E69-C488-D96D-AC25-99BC6D92379C}"/>
          </ac:spMkLst>
        </pc:spChg>
        <pc:spChg chg="add mod">
          <ac:chgData name="伊健 杜" userId="e69aded81da48593" providerId="LiveId" clId="{0A551A79-52C4-412B-98B8-A098AA7C20A6}" dt="2023-05-11T07:31:33.352" v="263" actId="1076"/>
          <ac:spMkLst>
            <pc:docMk/>
            <pc:sldMk cId="3229890910" sldId="3406"/>
            <ac:spMk id="9" creationId="{3C0D8648-FF70-EE4F-D10E-1D0B3C64CBE3}"/>
          </ac:spMkLst>
        </pc:spChg>
        <pc:spChg chg="add mod">
          <ac:chgData name="伊健 杜" userId="e69aded81da48593" providerId="LiveId" clId="{0A551A79-52C4-412B-98B8-A098AA7C20A6}" dt="2023-05-11T07:31:35.746" v="273"/>
          <ac:spMkLst>
            <pc:docMk/>
            <pc:sldMk cId="3229890910" sldId="3406"/>
            <ac:spMk id="10" creationId="{46BCB86A-59EA-DE4A-A1DE-75620C2C4561}"/>
          </ac:spMkLst>
        </pc:spChg>
        <pc:spChg chg="add mod">
          <ac:chgData name="伊健 杜" userId="e69aded81da48593" providerId="LiveId" clId="{0A551A79-52C4-412B-98B8-A098AA7C20A6}" dt="2023-05-11T07:31:48.263" v="278" actId="1076"/>
          <ac:spMkLst>
            <pc:docMk/>
            <pc:sldMk cId="3229890910" sldId="3406"/>
            <ac:spMk id="11" creationId="{E52796A0-5A8A-D317-8290-7C7707D41448}"/>
          </ac:spMkLst>
        </pc:spChg>
        <pc:spChg chg="add mod">
          <ac:chgData name="伊健 杜" userId="e69aded81da48593" providerId="LiveId" clId="{0A551A79-52C4-412B-98B8-A098AA7C20A6}" dt="2023-05-11T07:32:01.128" v="281" actId="1076"/>
          <ac:spMkLst>
            <pc:docMk/>
            <pc:sldMk cId="3229890910" sldId="3406"/>
            <ac:spMk id="12" creationId="{2C4A06F2-6AB0-F971-378C-8EC32E2712B7}"/>
          </ac:spMkLst>
        </pc:spChg>
        <pc:spChg chg="add mod">
          <ac:chgData name="伊健 杜" userId="e69aded81da48593" providerId="LiveId" clId="{0A551A79-52C4-412B-98B8-A098AA7C20A6}" dt="2023-05-11T07:32:28.219" v="292" actId="1076"/>
          <ac:spMkLst>
            <pc:docMk/>
            <pc:sldMk cId="3229890910" sldId="3406"/>
            <ac:spMk id="13" creationId="{A35A4088-3E65-4EDB-A286-02F77E07D8B6}"/>
          </ac:spMkLst>
        </pc:spChg>
        <pc:spChg chg="add mod">
          <ac:chgData name="伊健 杜" userId="e69aded81da48593" providerId="LiveId" clId="{0A551A79-52C4-412B-98B8-A098AA7C20A6}" dt="2023-05-11T07:32:36.240" v="302" actId="1076"/>
          <ac:spMkLst>
            <pc:docMk/>
            <pc:sldMk cId="3229890910" sldId="3406"/>
            <ac:spMk id="14" creationId="{1CEC873F-6B3B-42C7-37A2-DBA30200AF4A}"/>
          </ac:spMkLst>
        </pc:spChg>
        <pc:spChg chg="add mod">
          <ac:chgData name="伊健 杜" userId="e69aded81da48593" providerId="LiveId" clId="{0A551A79-52C4-412B-98B8-A098AA7C20A6}" dt="2023-05-11T07:32:43.500" v="314"/>
          <ac:spMkLst>
            <pc:docMk/>
            <pc:sldMk cId="3229890910" sldId="3406"/>
            <ac:spMk id="15" creationId="{6EF20D61-1B72-D7E7-30A5-371825F9ED6B}"/>
          </ac:spMkLst>
        </pc:spChg>
        <pc:spChg chg="add mod">
          <ac:chgData name="伊健 杜" userId="e69aded81da48593" providerId="LiveId" clId="{0A551A79-52C4-412B-98B8-A098AA7C20A6}" dt="2023-05-11T07:32:49.528" v="325"/>
          <ac:spMkLst>
            <pc:docMk/>
            <pc:sldMk cId="3229890910" sldId="3406"/>
            <ac:spMk id="16" creationId="{52A4561F-4B61-4DAF-B0F4-4D7D10D3A5EC}"/>
          </ac:spMkLst>
        </pc:spChg>
        <pc:spChg chg="add mod">
          <ac:chgData name="伊健 杜" userId="e69aded81da48593" providerId="LiveId" clId="{0A551A79-52C4-412B-98B8-A098AA7C20A6}" dt="2023-05-11T07:34:16.079" v="392" actId="1076"/>
          <ac:spMkLst>
            <pc:docMk/>
            <pc:sldMk cId="3229890910" sldId="3406"/>
            <ac:spMk id="17" creationId="{92E3F770-AEAD-01CE-D7D2-93D2BCE0EDF4}"/>
          </ac:spMkLst>
        </pc:spChg>
        <pc:grpChg chg="add mod">
          <ac:chgData name="伊健 杜" userId="e69aded81da48593" providerId="LiveId" clId="{0A551A79-52C4-412B-98B8-A098AA7C20A6}" dt="2023-05-11T07:31:28.979" v="260" actId="1076"/>
          <ac:grpSpMkLst>
            <pc:docMk/>
            <pc:sldMk cId="3229890910" sldId="3406"/>
            <ac:grpSpMk id="8" creationId="{82C88D82-1702-2D82-1CCF-8CC9BC09C825}"/>
          </ac:grpSpMkLst>
        </pc:grpChg>
        <pc:picChg chg="del">
          <ac:chgData name="伊健 杜" userId="e69aded81da48593" providerId="LiveId" clId="{0A551A79-52C4-412B-98B8-A098AA7C20A6}" dt="2023-05-11T07:27:48.357" v="233" actId="478"/>
          <ac:picMkLst>
            <pc:docMk/>
            <pc:sldMk cId="3229890910" sldId="3406"/>
            <ac:picMk id="36866" creationId="{5FB53AD8-C8C2-07B3-D9BE-C5B2EB07CDA7}"/>
          </ac:picMkLst>
        </pc:picChg>
      </pc:sldChg>
      <pc:sldChg chg="addSp delSp modSp add mod">
        <pc:chgData name="伊健 杜" userId="e69aded81da48593" providerId="LiveId" clId="{0A551A79-52C4-412B-98B8-A098AA7C20A6}" dt="2023-05-11T07:34:23.119" v="394"/>
        <pc:sldMkLst>
          <pc:docMk/>
          <pc:sldMk cId="2722998190" sldId="3407"/>
        </pc:sldMkLst>
        <pc:spChg chg="add mod">
          <ac:chgData name="伊健 杜" userId="e69aded81da48593" providerId="LiveId" clId="{0A551A79-52C4-412B-98B8-A098AA7C20A6}" dt="2023-05-11T07:34:23.119" v="394"/>
          <ac:spMkLst>
            <pc:docMk/>
            <pc:sldMk cId="2722998190" sldId="3407"/>
            <ac:spMk id="2" creationId="{076303B4-B447-E4C8-3482-62313571AE1E}"/>
          </ac:spMkLst>
        </pc:spChg>
        <pc:spChg chg="mod">
          <ac:chgData name="伊健 杜" userId="e69aded81da48593" providerId="LiveId" clId="{0A551A79-52C4-412B-98B8-A098AA7C20A6}" dt="2023-05-11T07:33:17.363" v="379"/>
          <ac:spMkLst>
            <pc:docMk/>
            <pc:sldMk cId="2722998190" sldId="3407"/>
            <ac:spMk id="3" creationId="{90D857A6-C700-A4CE-6C24-391DC4FBEE19}"/>
          </ac:spMkLst>
        </pc:spChg>
        <pc:picChg chg="del">
          <ac:chgData name="伊健 杜" userId="e69aded81da48593" providerId="LiveId" clId="{0A551A79-52C4-412B-98B8-A098AA7C20A6}" dt="2023-05-11T07:33:04.225" v="327" actId="478"/>
          <ac:picMkLst>
            <pc:docMk/>
            <pc:sldMk cId="2722998190" sldId="3407"/>
            <ac:picMk id="36866" creationId="{5FB53AD8-C8C2-07B3-D9BE-C5B2EB07CDA7}"/>
          </ac:picMkLst>
        </pc:picChg>
      </pc:sldChg>
      <pc:sldChg chg="addSp modSp add mod">
        <pc:chgData name="伊健 杜" userId="e69aded81da48593" providerId="LiveId" clId="{0A551A79-52C4-412B-98B8-A098AA7C20A6}" dt="2023-05-11T07:35:22.369" v="445" actId="1076"/>
        <pc:sldMkLst>
          <pc:docMk/>
          <pc:sldMk cId="1092122191" sldId="3408"/>
        </pc:sldMkLst>
        <pc:spChg chg="add mod">
          <ac:chgData name="伊健 杜" userId="e69aded81da48593" providerId="LiveId" clId="{0A551A79-52C4-412B-98B8-A098AA7C20A6}" dt="2023-05-11T07:34:26.760" v="399"/>
          <ac:spMkLst>
            <pc:docMk/>
            <pc:sldMk cId="1092122191" sldId="3408"/>
            <ac:spMk id="2" creationId="{639A7E9E-D164-905A-4D83-CBDA185FADA6}"/>
          </ac:spMkLst>
        </pc:spChg>
        <pc:spChg chg="mod">
          <ac:chgData name="伊健 杜" userId="e69aded81da48593" providerId="LiveId" clId="{0A551A79-52C4-412B-98B8-A098AA7C20A6}" dt="2023-05-11T07:34:42.722" v="435"/>
          <ac:spMkLst>
            <pc:docMk/>
            <pc:sldMk cId="1092122191" sldId="3408"/>
            <ac:spMk id="3" creationId="{90D857A6-C700-A4CE-6C24-391DC4FBEE19}"/>
          </ac:spMkLst>
        </pc:spChg>
        <pc:spChg chg="add mod">
          <ac:chgData name="伊健 杜" userId="e69aded81da48593" providerId="LiveId" clId="{0A551A79-52C4-412B-98B8-A098AA7C20A6}" dt="2023-05-11T07:35:22.369" v="445" actId="1076"/>
          <ac:spMkLst>
            <pc:docMk/>
            <pc:sldMk cId="1092122191" sldId="3408"/>
            <ac:spMk id="5" creationId="{82B5E5FD-C7C5-874C-6329-083F6982EB88}"/>
          </ac:spMkLst>
        </pc:spChg>
        <pc:picChg chg="add mod">
          <ac:chgData name="伊健 杜" userId="e69aded81da48593" providerId="LiveId" clId="{0A551A79-52C4-412B-98B8-A098AA7C20A6}" dt="2023-05-11T07:35:13.516" v="441" actId="1076"/>
          <ac:picMkLst>
            <pc:docMk/>
            <pc:sldMk cId="1092122191" sldId="3408"/>
            <ac:picMk id="1026" creationId="{5D89450B-8490-A961-DA15-BB254D6F9980}"/>
          </ac:picMkLst>
        </pc:picChg>
        <pc:picChg chg="add mod">
          <ac:chgData name="伊健 杜" userId="e69aded81da48593" providerId="LiveId" clId="{0A551A79-52C4-412B-98B8-A098AA7C20A6}" dt="2023-05-11T07:35:10.090" v="438" actId="1076"/>
          <ac:picMkLst>
            <pc:docMk/>
            <pc:sldMk cId="1092122191" sldId="3408"/>
            <ac:picMk id="1028" creationId="{83F3D45D-E2E5-63CC-9501-ADE80B0C21DB}"/>
          </ac:picMkLst>
        </pc:picChg>
      </pc:sldChg>
      <pc:sldChg chg="addSp delSp modSp add mod">
        <pc:chgData name="伊健 杜" userId="e69aded81da48593" providerId="LiveId" clId="{0A551A79-52C4-412B-98B8-A098AA7C20A6}" dt="2023-05-11T07:48:19.412" v="612" actId="1076"/>
        <pc:sldMkLst>
          <pc:docMk/>
          <pc:sldMk cId="2325038831" sldId="3409"/>
        </pc:sldMkLst>
        <pc:spChg chg="mod">
          <ac:chgData name="伊健 杜" userId="e69aded81da48593" providerId="LiveId" clId="{0A551A79-52C4-412B-98B8-A098AA7C20A6}" dt="2023-05-11T07:38:27.439" v="558"/>
          <ac:spMkLst>
            <pc:docMk/>
            <pc:sldMk cId="2325038831" sldId="3409"/>
            <ac:spMk id="3" creationId="{90D857A6-C700-A4CE-6C24-391DC4FBEE19}"/>
          </ac:spMkLst>
        </pc:spChg>
        <pc:spChg chg="del">
          <ac:chgData name="伊健 杜" userId="e69aded81da48593" providerId="LiveId" clId="{0A551A79-52C4-412B-98B8-A098AA7C20A6}" dt="2023-05-11T07:36:32.107" v="448" actId="478"/>
          <ac:spMkLst>
            <pc:docMk/>
            <pc:sldMk cId="2325038831" sldId="3409"/>
            <ac:spMk id="5" creationId="{82B5E5FD-C7C5-874C-6329-083F6982EB88}"/>
          </ac:spMkLst>
        </pc:spChg>
        <pc:picChg chg="del">
          <ac:chgData name="伊健 杜" userId="e69aded81da48593" providerId="LiveId" clId="{0A551A79-52C4-412B-98B8-A098AA7C20A6}" dt="2023-05-11T07:36:32.107" v="448" actId="478"/>
          <ac:picMkLst>
            <pc:docMk/>
            <pc:sldMk cId="2325038831" sldId="3409"/>
            <ac:picMk id="1026" creationId="{5D89450B-8490-A961-DA15-BB254D6F9980}"/>
          </ac:picMkLst>
        </pc:picChg>
        <pc:picChg chg="del mod">
          <ac:chgData name="伊健 杜" userId="e69aded81da48593" providerId="LiveId" clId="{0A551A79-52C4-412B-98B8-A098AA7C20A6}" dt="2023-05-11T07:36:32.107" v="448" actId="478"/>
          <ac:picMkLst>
            <pc:docMk/>
            <pc:sldMk cId="2325038831" sldId="3409"/>
            <ac:picMk id="1028" creationId="{83F3D45D-E2E5-63CC-9501-ADE80B0C21DB}"/>
          </ac:picMkLst>
        </pc:picChg>
        <pc:picChg chg="add mod">
          <ac:chgData name="伊健 杜" userId="e69aded81da48593" providerId="LiveId" clId="{0A551A79-52C4-412B-98B8-A098AA7C20A6}" dt="2023-05-11T07:48:19.412" v="612" actId="1076"/>
          <ac:picMkLst>
            <pc:docMk/>
            <pc:sldMk cId="2325038831" sldId="3409"/>
            <ac:picMk id="5122" creationId="{C875C133-D9AD-860A-E513-39398E5B2FD7}"/>
          </ac:picMkLst>
        </pc:picChg>
      </pc:sldChg>
      <pc:sldChg chg="addSp delSp modSp add mod">
        <pc:chgData name="伊健 杜" userId="e69aded81da48593" providerId="LiveId" clId="{0A551A79-52C4-412B-98B8-A098AA7C20A6}" dt="2023-05-11T07:46:31.202" v="588" actId="1076"/>
        <pc:sldMkLst>
          <pc:docMk/>
          <pc:sldMk cId="1138011054" sldId="3410"/>
        </pc:sldMkLst>
        <pc:spChg chg="del">
          <ac:chgData name="伊健 杜" userId="e69aded81da48593" providerId="LiveId" clId="{0A551A79-52C4-412B-98B8-A098AA7C20A6}" dt="2023-05-11T07:40:45.501" v="560" actId="478"/>
          <ac:spMkLst>
            <pc:docMk/>
            <pc:sldMk cId="1138011054" sldId="3410"/>
            <ac:spMk id="2" creationId="{639A7E9E-D164-905A-4D83-CBDA185FADA6}"/>
          </ac:spMkLst>
        </pc:spChg>
        <pc:spChg chg="del">
          <ac:chgData name="伊健 杜" userId="e69aded81da48593" providerId="LiveId" clId="{0A551A79-52C4-412B-98B8-A098AA7C20A6}" dt="2023-05-11T07:46:27.821" v="586" actId="478"/>
          <ac:spMkLst>
            <pc:docMk/>
            <pc:sldMk cId="1138011054" sldId="3410"/>
            <ac:spMk id="3" creationId="{90D857A6-C700-A4CE-6C24-391DC4FBEE19}"/>
          </ac:spMkLst>
        </pc:spChg>
        <pc:spChg chg="mod">
          <ac:chgData name="伊健 杜" userId="e69aded81da48593" providerId="LiveId" clId="{0A551A79-52C4-412B-98B8-A098AA7C20A6}" dt="2023-05-11T07:40:54.020" v="575" actId="1076"/>
          <ac:spMkLst>
            <pc:docMk/>
            <pc:sldMk cId="1138011054" sldId="3410"/>
            <ac:spMk id="4" creationId="{F45BA059-9DEF-ACD4-798A-51FC5B4A7869}"/>
          </ac:spMkLst>
        </pc:spChg>
        <pc:spChg chg="add mod">
          <ac:chgData name="伊健 杜" userId="e69aded81da48593" providerId="LiveId" clId="{0A551A79-52C4-412B-98B8-A098AA7C20A6}" dt="2023-05-11T07:40:56.082" v="577" actId="1076"/>
          <ac:spMkLst>
            <pc:docMk/>
            <pc:sldMk cId="1138011054" sldId="3410"/>
            <ac:spMk id="5" creationId="{B326ED17-5E26-3702-5A0D-BD7BCB4D5683}"/>
          </ac:spMkLst>
        </pc:spChg>
        <pc:spChg chg="mod">
          <ac:chgData name="伊健 杜" userId="e69aded81da48593" providerId="LiveId" clId="{0A551A79-52C4-412B-98B8-A098AA7C20A6}" dt="2023-05-11T07:40:54.020" v="575" actId="1076"/>
          <ac:spMkLst>
            <pc:docMk/>
            <pc:sldMk cId="1138011054" sldId="3410"/>
            <ac:spMk id="6" creationId="{A389587A-1C80-0902-76F0-B1A7C1FC1849}"/>
          </ac:spMkLst>
        </pc:spChg>
        <pc:spChg chg="add mod">
          <ac:chgData name="伊健 杜" userId="e69aded81da48593" providerId="LiveId" clId="{0A551A79-52C4-412B-98B8-A098AA7C20A6}" dt="2023-05-11T07:40:57.897" v="585"/>
          <ac:spMkLst>
            <pc:docMk/>
            <pc:sldMk cId="1138011054" sldId="3410"/>
            <ac:spMk id="7" creationId="{6D2A6110-EC17-1BD4-7A9F-7349A78D42C6}"/>
          </ac:spMkLst>
        </pc:spChg>
        <pc:spChg chg="add mod">
          <ac:chgData name="伊健 杜" userId="e69aded81da48593" providerId="LiveId" clId="{0A551A79-52C4-412B-98B8-A098AA7C20A6}" dt="2023-05-11T07:46:31.202" v="588" actId="1076"/>
          <ac:spMkLst>
            <pc:docMk/>
            <pc:sldMk cId="1138011054" sldId="3410"/>
            <ac:spMk id="8" creationId="{6DE59F1F-26E8-A630-1389-DD747714DBB6}"/>
          </ac:spMkLst>
        </pc:spChg>
        <pc:picChg chg="add mod">
          <ac:chgData name="伊健 杜" userId="e69aded81da48593" providerId="LiveId" clId="{0A551A79-52C4-412B-98B8-A098AA7C20A6}" dt="2023-05-11T07:46:31.202" v="588" actId="1076"/>
          <ac:picMkLst>
            <pc:docMk/>
            <pc:sldMk cId="1138011054" sldId="3410"/>
            <ac:picMk id="9" creationId="{9625E738-66A0-4835-0CA8-82C9F8C004C1}"/>
          </ac:picMkLst>
        </pc:picChg>
      </pc:sldChg>
      <pc:sldChg chg="addSp delSp modSp add">
        <pc:chgData name="伊健 杜" userId="e69aded81da48593" providerId="LiveId" clId="{0A551A79-52C4-412B-98B8-A098AA7C20A6}" dt="2023-05-11T07:46:40.003" v="591"/>
        <pc:sldMkLst>
          <pc:docMk/>
          <pc:sldMk cId="627150451" sldId="3411"/>
        </pc:sldMkLst>
        <pc:spChg chg="add mod">
          <ac:chgData name="伊健 杜" userId="e69aded81da48593" providerId="LiveId" clId="{0A551A79-52C4-412B-98B8-A098AA7C20A6}" dt="2023-05-11T07:46:40.003" v="591"/>
          <ac:spMkLst>
            <pc:docMk/>
            <pc:sldMk cId="627150451" sldId="3411"/>
            <ac:spMk id="2" creationId="{E14E83B1-3430-DB6E-07FE-284122A5509D}"/>
          </ac:spMkLst>
        </pc:spChg>
        <pc:spChg chg="del">
          <ac:chgData name="伊健 杜" userId="e69aded81da48593" providerId="LiveId" clId="{0A551A79-52C4-412B-98B8-A098AA7C20A6}" dt="2023-05-11T07:46:35.702" v="590" actId="478"/>
          <ac:spMkLst>
            <pc:docMk/>
            <pc:sldMk cId="627150451" sldId="3411"/>
            <ac:spMk id="8" creationId="{6DE59F1F-26E8-A630-1389-DD747714DBB6}"/>
          </ac:spMkLst>
        </pc:spChg>
        <pc:picChg chg="add mod">
          <ac:chgData name="伊健 杜" userId="e69aded81da48593" providerId="LiveId" clId="{0A551A79-52C4-412B-98B8-A098AA7C20A6}" dt="2023-05-11T07:46:40.003" v="591"/>
          <ac:picMkLst>
            <pc:docMk/>
            <pc:sldMk cId="627150451" sldId="3411"/>
            <ac:picMk id="3" creationId="{A799CEE9-1A3E-ACB9-4F04-BA6328F14450}"/>
          </ac:picMkLst>
        </pc:picChg>
        <pc:picChg chg="del">
          <ac:chgData name="伊健 杜" userId="e69aded81da48593" providerId="LiveId" clId="{0A551A79-52C4-412B-98B8-A098AA7C20A6}" dt="2023-05-11T07:46:35.702" v="590" actId="478"/>
          <ac:picMkLst>
            <pc:docMk/>
            <pc:sldMk cId="627150451" sldId="3411"/>
            <ac:picMk id="9" creationId="{9625E738-66A0-4835-0CA8-82C9F8C004C1}"/>
          </ac:picMkLst>
        </pc:picChg>
      </pc:sldChg>
      <pc:sldChg chg="addSp modSp add mod">
        <pc:chgData name="伊健 杜" userId="e69aded81da48593" providerId="LiveId" clId="{0A551A79-52C4-412B-98B8-A098AA7C20A6}" dt="2023-05-11T07:47:13.193" v="607" actId="1076"/>
        <pc:sldMkLst>
          <pc:docMk/>
          <pc:sldMk cId="1586552016" sldId="3412"/>
        </pc:sldMkLst>
        <pc:spChg chg="mod">
          <ac:chgData name="伊健 杜" userId="e69aded81da48593" providerId="LiveId" clId="{0A551A79-52C4-412B-98B8-A098AA7C20A6}" dt="2023-05-11T07:46:48.455" v="594" actId="1076"/>
          <ac:spMkLst>
            <pc:docMk/>
            <pc:sldMk cId="1586552016" sldId="3412"/>
            <ac:spMk id="2" creationId="{E14E83B1-3430-DB6E-07FE-284122A5509D}"/>
          </ac:spMkLst>
        </pc:spChg>
        <pc:spChg chg="add mod">
          <ac:chgData name="伊健 杜" userId="e69aded81da48593" providerId="LiveId" clId="{0A551A79-52C4-412B-98B8-A098AA7C20A6}" dt="2023-05-11T07:47:10.161" v="606" actId="403"/>
          <ac:spMkLst>
            <pc:docMk/>
            <pc:sldMk cId="1586552016" sldId="3412"/>
            <ac:spMk id="8" creationId="{5075B54D-DDD6-DFB4-36FA-B1E7F71CD164}"/>
          </ac:spMkLst>
        </pc:spChg>
        <pc:picChg chg="mod">
          <ac:chgData name="伊健 杜" userId="e69aded81da48593" providerId="LiveId" clId="{0A551A79-52C4-412B-98B8-A098AA7C20A6}" dt="2023-05-11T07:46:49.479" v="595" actId="1076"/>
          <ac:picMkLst>
            <pc:docMk/>
            <pc:sldMk cId="1586552016" sldId="3412"/>
            <ac:picMk id="3" creationId="{A799CEE9-1A3E-ACB9-4F04-BA6328F14450}"/>
          </ac:picMkLst>
        </pc:picChg>
        <pc:picChg chg="add mod">
          <ac:chgData name="伊健 杜" userId="e69aded81da48593" providerId="LiveId" clId="{0A551A79-52C4-412B-98B8-A098AA7C20A6}" dt="2023-05-11T07:47:13.193" v="607" actId="1076"/>
          <ac:picMkLst>
            <pc:docMk/>
            <pc:sldMk cId="1586552016" sldId="3412"/>
            <ac:picMk id="9" creationId="{CBC9D85F-FDDE-AB87-B491-DCB63259C831}"/>
          </ac:picMkLst>
        </pc:picChg>
      </pc:sldChg>
      <pc:sldChg chg="addSp delSp modSp add mod">
        <pc:chgData name="伊健 杜" userId="e69aded81da48593" providerId="LiveId" clId="{0A551A79-52C4-412B-98B8-A098AA7C20A6}" dt="2023-05-11T07:49:44.313" v="700" actId="1076"/>
        <pc:sldMkLst>
          <pc:docMk/>
          <pc:sldMk cId="868439359" sldId="3413"/>
        </pc:sldMkLst>
        <pc:spChg chg="mod">
          <ac:chgData name="伊健 杜" userId="e69aded81da48593" providerId="LiveId" clId="{0A551A79-52C4-412B-98B8-A098AA7C20A6}" dt="2023-05-11T07:48:55.260" v="621"/>
          <ac:spMkLst>
            <pc:docMk/>
            <pc:sldMk cId="868439359" sldId="3413"/>
            <ac:spMk id="2" creationId="{10304424-DB4A-36E7-9E0D-D32A5DD0F26C}"/>
          </ac:spMkLst>
        </pc:spChg>
        <pc:spChg chg="mod">
          <ac:chgData name="伊健 杜" userId="e69aded81da48593" providerId="LiveId" clId="{0A551A79-52C4-412B-98B8-A098AA7C20A6}" dt="2023-05-11T07:49:24.149" v="695"/>
          <ac:spMkLst>
            <pc:docMk/>
            <pc:sldMk cId="868439359" sldId="3413"/>
            <ac:spMk id="3" creationId="{90D857A6-C700-A4CE-6C24-391DC4FBEE19}"/>
          </ac:spMkLst>
        </pc:spChg>
        <pc:picChg chg="add mod">
          <ac:chgData name="伊健 杜" userId="e69aded81da48593" providerId="LiveId" clId="{0A551A79-52C4-412B-98B8-A098AA7C20A6}" dt="2023-05-11T07:49:44.313" v="700" actId="1076"/>
          <ac:picMkLst>
            <pc:docMk/>
            <pc:sldMk cId="868439359" sldId="3413"/>
            <ac:picMk id="6146" creationId="{DBE8A81F-AD0B-31E4-97AA-A008BD654C59}"/>
          </ac:picMkLst>
        </pc:picChg>
        <pc:picChg chg="del">
          <ac:chgData name="伊健 杜" userId="e69aded81da48593" providerId="LiveId" clId="{0A551A79-52C4-412B-98B8-A098AA7C20A6}" dt="2023-05-11T07:49:17.847" v="683" actId="478"/>
          <ac:picMkLst>
            <pc:docMk/>
            <pc:sldMk cId="868439359" sldId="3413"/>
            <ac:picMk id="24578" creationId="{D9C10701-1A2F-F755-5340-D76E3AB8333C}"/>
          </ac:picMkLst>
        </pc:picChg>
      </pc:sldChg>
      <pc:sldChg chg="addSp delSp modSp add mod">
        <pc:chgData name="伊健 杜" userId="e69aded81da48593" providerId="LiveId" clId="{0A551A79-52C4-412B-98B8-A098AA7C20A6}" dt="2023-05-11T07:50:21.324" v="757" actId="1076"/>
        <pc:sldMkLst>
          <pc:docMk/>
          <pc:sldMk cId="3560015508" sldId="3414"/>
        </pc:sldMkLst>
        <pc:spChg chg="mod">
          <ac:chgData name="伊健 杜" userId="e69aded81da48593" providerId="LiveId" clId="{0A551A79-52C4-412B-98B8-A098AA7C20A6}" dt="2023-05-11T07:50:01.900" v="754"/>
          <ac:spMkLst>
            <pc:docMk/>
            <pc:sldMk cId="3560015508" sldId="3414"/>
            <ac:spMk id="3" creationId="{90D857A6-C700-A4CE-6C24-391DC4FBEE19}"/>
          </ac:spMkLst>
        </pc:spChg>
        <pc:picChg chg="del">
          <ac:chgData name="伊健 杜" userId="e69aded81da48593" providerId="LiveId" clId="{0A551A79-52C4-412B-98B8-A098AA7C20A6}" dt="2023-05-11T07:49:48.684" v="702" actId="478"/>
          <ac:picMkLst>
            <pc:docMk/>
            <pc:sldMk cId="3560015508" sldId="3414"/>
            <ac:picMk id="6146" creationId="{DBE8A81F-AD0B-31E4-97AA-A008BD654C59}"/>
          </ac:picMkLst>
        </pc:picChg>
        <pc:picChg chg="add mod">
          <ac:chgData name="伊健 杜" userId="e69aded81da48593" providerId="LiveId" clId="{0A551A79-52C4-412B-98B8-A098AA7C20A6}" dt="2023-05-11T07:50:21.324" v="757" actId="1076"/>
          <ac:picMkLst>
            <pc:docMk/>
            <pc:sldMk cId="3560015508" sldId="3414"/>
            <ac:picMk id="7170" creationId="{10EBC50C-D6FB-BC83-A7FF-D245C98772EB}"/>
          </ac:picMkLst>
        </pc:picChg>
      </pc:sldChg>
      <pc:sldChg chg="delSp modSp add mod">
        <pc:chgData name="伊健 杜" userId="e69aded81da48593" providerId="LiveId" clId="{0A551A79-52C4-412B-98B8-A098AA7C20A6}" dt="2023-05-11T07:50:47.084" v="795" actId="1076"/>
        <pc:sldMkLst>
          <pc:docMk/>
          <pc:sldMk cId="3513810969" sldId="3415"/>
        </pc:sldMkLst>
        <pc:spChg chg="mod">
          <ac:chgData name="伊健 杜" userId="e69aded81da48593" providerId="LiveId" clId="{0A551A79-52C4-412B-98B8-A098AA7C20A6}" dt="2023-05-11T07:50:47.084" v="795" actId="1076"/>
          <ac:spMkLst>
            <pc:docMk/>
            <pc:sldMk cId="3513810969" sldId="3415"/>
            <ac:spMk id="3" creationId="{90D857A6-C700-A4CE-6C24-391DC4FBEE19}"/>
          </ac:spMkLst>
        </pc:spChg>
        <pc:picChg chg="del">
          <ac:chgData name="伊健 杜" userId="e69aded81da48593" providerId="LiveId" clId="{0A551A79-52C4-412B-98B8-A098AA7C20A6}" dt="2023-05-11T07:50:37.353" v="759" actId="478"/>
          <ac:picMkLst>
            <pc:docMk/>
            <pc:sldMk cId="3513810969" sldId="3415"/>
            <ac:picMk id="24578" creationId="{D9C10701-1A2F-F755-5340-D76E3AB8333C}"/>
          </ac:picMkLst>
        </pc:picChg>
      </pc:sldChg>
      <pc:sldChg chg="addSp delSp modSp add mod">
        <pc:chgData name="伊健 杜" userId="e69aded81da48593" providerId="LiveId" clId="{0A551A79-52C4-412B-98B8-A098AA7C20A6}" dt="2023-05-11T07:51:25.259" v="866" actId="1076"/>
        <pc:sldMkLst>
          <pc:docMk/>
          <pc:sldMk cId="2966338271" sldId="3416"/>
        </pc:sldMkLst>
        <pc:spChg chg="mod">
          <ac:chgData name="伊健 杜" userId="e69aded81da48593" providerId="LiveId" clId="{0A551A79-52C4-412B-98B8-A098AA7C20A6}" dt="2023-05-11T07:51:23.884" v="865" actId="1076"/>
          <ac:spMkLst>
            <pc:docMk/>
            <pc:sldMk cId="2966338271" sldId="3416"/>
            <ac:spMk id="3" creationId="{90D857A6-C700-A4CE-6C24-391DC4FBEE19}"/>
          </ac:spMkLst>
        </pc:spChg>
        <pc:picChg chg="del">
          <ac:chgData name="伊健 杜" userId="e69aded81da48593" providerId="LiveId" clId="{0A551A79-52C4-412B-98B8-A098AA7C20A6}" dt="2023-05-11T07:50:50.334" v="797" actId="478"/>
          <ac:picMkLst>
            <pc:docMk/>
            <pc:sldMk cId="2966338271" sldId="3416"/>
            <ac:picMk id="7170" creationId="{10EBC50C-D6FB-BC83-A7FF-D245C98772EB}"/>
          </ac:picMkLst>
        </pc:picChg>
        <pc:picChg chg="add mod">
          <ac:chgData name="伊健 杜" userId="e69aded81da48593" providerId="LiveId" clId="{0A551A79-52C4-412B-98B8-A098AA7C20A6}" dt="2023-05-11T07:51:25.259" v="866" actId="1076"/>
          <ac:picMkLst>
            <pc:docMk/>
            <pc:sldMk cId="2966338271" sldId="3416"/>
            <ac:picMk id="8194" creationId="{FA4245C0-BA40-3321-2827-BFD726E3BA1D}"/>
          </ac:picMkLst>
        </pc:picChg>
      </pc:sldChg>
      <pc:sldChg chg="delSp modSp add mod">
        <pc:chgData name="伊健 杜" userId="e69aded81da48593" providerId="LiveId" clId="{0A551A79-52C4-412B-98B8-A098AA7C20A6}" dt="2023-05-11T10:03:41.057" v="885" actId="478"/>
        <pc:sldMkLst>
          <pc:docMk/>
          <pc:sldMk cId="1018775037" sldId="3417"/>
        </pc:sldMkLst>
        <pc:spChg chg="mod">
          <ac:chgData name="伊健 杜" userId="e69aded81da48593" providerId="LiveId" clId="{0A551A79-52C4-412B-98B8-A098AA7C20A6}" dt="2023-05-11T10:03:38.018" v="884" actId="20577"/>
          <ac:spMkLst>
            <pc:docMk/>
            <pc:sldMk cId="1018775037" sldId="3417"/>
            <ac:spMk id="2" creationId="{10304424-DB4A-36E7-9E0D-D32A5DD0F26C}"/>
          </ac:spMkLst>
        </pc:spChg>
        <pc:picChg chg="del">
          <ac:chgData name="伊健 杜" userId="e69aded81da48593" providerId="LiveId" clId="{0A551A79-52C4-412B-98B8-A098AA7C20A6}" dt="2023-05-11T10:03:41.057" v="885" actId="478"/>
          <ac:picMkLst>
            <pc:docMk/>
            <pc:sldMk cId="1018775037" sldId="3417"/>
            <ac:picMk id="6146" creationId="{DBE8A81F-AD0B-31E4-97AA-A008BD654C59}"/>
          </ac:picMkLst>
        </pc:picChg>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docChgLst>
    <pc:chgData name="伊健 杜" userId="e69aded81da48593" providerId="LiveId" clId="{0CA34728-584B-4209-96C7-725C1A70FF75}"/>
    <pc:docChg chg="undo custSel addSld delSld modSld sldOrd">
      <pc:chgData name="伊健 杜" userId="e69aded81da48593" providerId="LiveId" clId="{0CA34728-584B-4209-96C7-725C1A70FF75}" dt="2023-04-11T14:43:57.029" v="4507"/>
      <pc:docMkLst>
        <pc:docMk/>
      </pc:docMkLst>
      <pc:sldChg chg="del">
        <pc:chgData name="伊健 杜" userId="e69aded81da48593" providerId="LiveId" clId="{0CA34728-584B-4209-96C7-725C1A70FF75}" dt="2023-04-11T07:53:38.123" v="104" actId="47"/>
        <pc:sldMkLst>
          <pc:docMk/>
          <pc:sldMk cId="1542680669" sldId="2762"/>
        </pc:sldMkLst>
      </pc:sldChg>
      <pc:sldChg chg="addSp delSp modSp mod">
        <pc:chgData name="伊健 杜" userId="e69aded81da48593" providerId="LiveId" clId="{0CA34728-584B-4209-96C7-725C1A70FF75}" dt="2023-04-11T07:53:19.633" v="99" actId="20577"/>
        <pc:sldMkLst>
          <pc:docMk/>
          <pc:sldMk cId="1108335688" sldId="2927"/>
        </pc:sldMkLst>
        <pc:spChg chg="del">
          <ac:chgData name="伊健 杜" userId="e69aded81da48593" providerId="LiveId" clId="{0CA34728-584B-4209-96C7-725C1A70FF75}" dt="2023-04-11T07:53:15.080" v="92" actId="478"/>
          <ac:spMkLst>
            <pc:docMk/>
            <pc:sldMk cId="1108335688" sldId="2927"/>
            <ac:spMk id="2" creationId="{10304424-DB4A-36E7-9E0D-D32A5DD0F26C}"/>
          </ac:spMkLst>
        </pc:spChg>
        <pc:spChg chg="mod">
          <ac:chgData name="伊健 杜" userId="e69aded81da48593" providerId="LiveId" clId="{0CA34728-584B-4209-96C7-725C1A70FF75}" dt="2023-04-11T07:53:19.633" v="99" actId="20577"/>
          <ac:spMkLst>
            <pc:docMk/>
            <pc:sldMk cId="1108335688" sldId="2927"/>
            <ac:spMk id="3" creationId="{A68883CB-963E-F336-7660-7F30997E9C5B}"/>
          </ac:spMkLst>
        </pc:spChg>
        <pc:spChg chg="add del mod">
          <ac:chgData name="伊健 杜" userId="e69aded81da48593" providerId="LiveId" clId="{0CA34728-584B-4209-96C7-725C1A70FF75}" dt="2023-04-11T07:53:16.253" v="93" actId="478"/>
          <ac:spMkLst>
            <pc:docMk/>
            <pc:sldMk cId="1108335688" sldId="2927"/>
            <ac:spMk id="6" creationId="{95EE50EA-7AC9-196B-C191-FDF9638479FD}"/>
          </ac:spMkLst>
        </pc:spChg>
      </pc:sldChg>
      <pc:sldChg chg="del">
        <pc:chgData name="伊健 杜" userId="e69aded81da48593" providerId="LiveId" clId="{0CA34728-584B-4209-96C7-725C1A70FF75}" dt="2023-04-11T07:53:40.736" v="105" actId="47"/>
        <pc:sldMkLst>
          <pc:docMk/>
          <pc:sldMk cId="3447122408" sldId="2949"/>
        </pc:sldMkLst>
      </pc:sldChg>
      <pc:sldChg chg="del">
        <pc:chgData name="伊健 杜" userId="e69aded81da48593" providerId="LiveId" clId="{0CA34728-584B-4209-96C7-725C1A70FF75}" dt="2023-04-11T07:53:37.287" v="103" actId="47"/>
        <pc:sldMkLst>
          <pc:docMk/>
          <pc:sldMk cId="3716261788" sldId="2950"/>
        </pc:sldMkLst>
      </pc:sldChg>
      <pc:sldChg chg="del">
        <pc:chgData name="伊健 杜" userId="e69aded81da48593" providerId="LiveId" clId="{0CA34728-584B-4209-96C7-725C1A70FF75}" dt="2023-04-11T07:53:36.393" v="102" actId="47"/>
        <pc:sldMkLst>
          <pc:docMk/>
          <pc:sldMk cId="1097938814" sldId="2951"/>
        </pc:sldMkLst>
      </pc:sldChg>
      <pc:sldChg chg="del">
        <pc:chgData name="伊健 杜" userId="e69aded81da48593" providerId="LiveId" clId="{0CA34728-584B-4209-96C7-725C1A70FF75}" dt="2023-04-11T07:53:35.209" v="101" actId="47"/>
        <pc:sldMkLst>
          <pc:docMk/>
          <pc:sldMk cId="420307351" sldId="2952"/>
        </pc:sldMkLst>
      </pc:sldChg>
      <pc:sldChg chg="addSp delSp modSp add del mod ord addAnim delAnim modAnim">
        <pc:chgData name="伊健 杜" userId="e69aded81da48593" providerId="LiveId" clId="{0CA34728-584B-4209-96C7-725C1A70FF75}" dt="2023-04-11T14:19:04.704" v="4493"/>
        <pc:sldMkLst>
          <pc:docMk/>
          <pc:sldMk cId="2081471631" sldId="2953"/>
        </pc:sldMkLst>
        <pc:spChg chg="del">
          <ac:chgData name="伊健 杜" userId="e69aded81da48593" providerId="LiveId" clId="{0CA34728-584B-4209-96C7-725C1A70FF75}" dt="2023-04-11T07:53:45.803" v="108" actId="478"/>
          <ac:spMkLst>
            <pc:docMk/>
            <pc:sldMk cId="2081471631" sldId="2953"/>
            <ac:spMk id="2" creationId="{10304424-DB4A-36E7-9E0D-D32A5DD0F26C}"/>
          </ac:spMkLst>
        </pc:spChg>
        <pc:spChg chg="add mod">
          <ac:chgData name="伊健 杜" userId="e69aded81da48593" providerId="LiveId" clId="{0CA34728-584B-4209-96C7-725C1A70FF75}" dt="2023-04-11T12:16:10.926" v="4466" actId="20577"/>
          <ac:spMkLst>
            <pc:docMk/>
            <pc:sldMk cId="2081471631" sldId="2953"/>
            <ac:spMk id="2" creationId="{F8597C0D-8952-601A-C916-7E88418DA10C}"/>
          </ac:spMkLst>
        </pc:spChg>
        <pc:spChg chg="mod">
          <ac:chgData name="伊健 杜" userId="e69aded81da48593" providerId="LiveId" clId="{0CA34728-584B-4209-96C7-725C1A70FF75}" dt="2023-04-11T07:53:59.069" v="113" actId="1076"/>
          <ac:spMkLst>
            <pc:docMk/>
            <pc:sldMk cId="2081471631" sldId="2953"/>
            <ac:spMk id="3" creationId="{90D857A6-C700-A4CE-6C24-391DC4FBEE19}"/>
          </ac:spMkLst>
        </pc:spChg>
        <pc:spChg chg="mod">
          <ac:chgData name="伊健 杜" userId="e69aded81da48593" providerId="LiveId" clId="{0CA34728-584B-4209-96C7-725C1A70FF75}" dt="2023-04-11T07:53:59.069" v="113" actId="1076"/>
          <ac:spMkLst>
            <pc:docMk/>
            <pc:sldMk cId="2081471631" sldId="2953"/>
            <ac:spMk id="4" creationId="{DE2CDCEE-8B06-738F-ED6B-C8788393072F}"/>
          </ac:spMkLst>
        </pc:spChg>
        <pc:spChg chg="mod">
          <ac:chgData name="伊健 杜" userId="e69aded81da48593" providerId="LiveId" clId="{0CA34728-584B-4209-96C7-725C1A70FF75}" dt="2023-04-11T11:52:13.882" v="4451"/>
          <ac:spMkLst>
            <pc:docMk/>
            <pc:sldMk cId="2081471631" sldId="2953"/>
            <ac:spMk id="5" creationId="{F6524927-12ED-5D23-6E18-D8E0A0852205}"/>
          </ac:spMkLst>
        </pc:spChg>
        <pc:spChg chg="add del mod">
          <ac:chgData name="伊健 杜" userId="e69aded81da48593" providerId="LiveId" clId="{0CA34728-584B-4209-96C7-725C1A70FF75}" dt="2023-04-11T14:18:43.626" v="4492" actId="20578"/>
          <ac:spMkLst>
            <pc:docMk/>
            <pc:sldMk cId="2081471631" sldId="2953"/>
            <ac:spMk id="6" creationId="{DC608461-CCF0-DDB8-F21D-BBC31DA8FAF2}"/>
          </ac:spMkLst>
        </pc:spChg>
        <pc:spChg chg="del">
          <ac:chgData name="伊健 杜" userId="e69aded81da48593" providerId="LiveId" clId="{0CA34728-584B-4209-96C7-725C1A70FF75}" dt="2023-04-11T07:53:48.392" v="110" actId="478"/>
          <ac:spMkLst>
            <pc:docMk/>
            <pc:sldMk cId="2081471631" sldId="2953"/>
            <ac:spMk id="9" creationId="{27136A9C-EE35-B2FD-1833-05A2191B4D85}"/>
          </ac:spMkLst>
        </pc:spChg>
        <pc:spChg chg="add del mod">
          <ac:chgData name="伊健 杜" userId="e69aded81da48593" providerId="LiveId" clId="{0CA34728-584B-4209-96C7-725C1A70FF75}" dt="2023-04-11T07:53:47.479" v="109" actId="478"/>
          <ac:spMkLst>
            <pc:docMk/>
            <pc:sldMk cId="2081471631" sldId="2953"/>
            <ac:spMk id="10" creationId="{CD2A310C-3F7F-2406-BF70-62CB4D3B73E1}"/>
          </ac:spMkLst>
        </pc:spChg>
        <pc:picChg chg="mod">
          <ac:chgData name="伊健 杜" userId="e69aded81da48593" providerId="LiveId" clId="{0CA34728-584B-4209-96C7-725C1A70FF75}" dt="2023-04-11T07:53:59.069" v="113" actId="1076"/>
          <ac:picMkLst>
            <pc:docMk/>
            <pc:sldMk cId="2081471631" sldId="2953"/>
            <ac:picMk id="28674" creationId="{44BD89B7-9F24-1C31-71EA-FDE17B4EBC85}"/>
          </ac:picMkLst>
        </pc:picChg>
        <pc:picChg chg="mod">
          <ac:chgData name="伊健 杜" userId="e69aded81da48593" providerId="LiveId" clId="{0CA34728-584B-4209-96C7-725C1A70FF75}" dt="2023-04-11T07:53:59.069" v="113" actId="1076"/>
          <ac:picMkLst>
            <pc:docMk/>
            <pc:sldMk cId="2081471631" sldId="2953"/>
            <ac:picMk id="28676" creationId="{381FD0A0-1D1F-9263-8EAF-CCCC15241378}"/>
          </ac:picMkLst>
        </pc:picChg>
      </pc:sldChg>
      <pc:sldChg chg="del">
        <pc:chgData name="伊健 杜" userId="e69aded81da48593" providerId="LiveId" clId="{0CA34728-584B-4209-96C7-725C1A70FF75}" dt="2023-04-11T07:53:32.472" v="100" actId="47"/>
        <pc:sldMkLst>
          <pc:docMk/>
          <pc:sldMk cId="4050419372" sldId="2954"/>
        </pc:sldMkLst>
      </pc:sldChg>
      <pc:sldChg chg="del">
        <pc:chgData name="伊健 杜" userId="e69aded81da48593" providerId="LiveId" clId="{0CA34728-584B-4209-96C7-725C1A70FF75}" dt="2023-04-11T07:53:10.335" v="91" actId="47"/>
        <pc:sldMkLst>
          <pc:docMk/>
          <pc:sldMk cId="1443606920" sldId="2955"/>
        </pc:sldMkLst>
      </pc:sldChg>
      <pc:sldChg chg="del">
        <pc:chgData name="伊健 杜" userId="e69aded81da48593" providerId="LiveId" clId="{0CA34728-584B-4209-96C7-725C1A70FF75}" dt="2023-04-11T07:53:07.475" v="90" actId="47"/>
        <pc:sldMkLst>
          <pc:docMk/>
          <pc:sldMk cId="9382297" sldId="2956"/>
        </pc:sldMkLst>
      </pc:sldChg>
      <pc:sldChg chg="del">
        <pc:chgData name="伊健 杜" userId="e69aded81da48593" providerId="LiveId" clId="{0CA34728-584B-4209-96C7-725C1A70FF75}" dt="2023-04-11T07:53:04.755" v="88" actId="47"/>
        <pc:sldMkLst>
          <pc:docMk/>
          <pc:sldMk cId="1903008994" sldId="2957"/>
        </pc:sldMkLst>
      </pc:sldChg>
      <pc:sldChg chg="del">
        <pc:chgData name="伊健 杜" userId="e69aded81da48593" providerId="LiveId" clId="{0CA34728-584B-4209-96C7-725C1A70FF75}" dt="2023-04-11T07:53:06.002" v="89" actId="47"/>
        <pc:sldMkLst>
          <pc:docMk/>
          <pc:sldMk cId="57999751" sldId="2958"/>
        </pc:sldMkLst>
      </pc:sldChg>
      <pc:sldChg chg="addSp delSp modSp mod">
        <pc:chgData name="伊健 杜" userId="e69aded81da48593" providerId="LiveId" clId="{0CA34728-584B-4209-96C7-725C1A70FF75}" dt="2023-04-11T07:52:58.232" v="87" actId="20577"/>
        <pc:sldMkLst>
          <pc:docMk/>
          <pc:sldMk cId="2213959171" sldId="2960"/>
        </pc:sldMkLst>
        <pc:spChg chg="del">
          <ac:chgData name="伊健 杜" userId="e69aded81da48593" providerId="LiveId" clId="{0CA34728-584B-4209-96C7-725C1A70FF75}" dt="2023-04-11T07:52:40.320" v="75" actId="478"/>
          <ac:spMkLst>
            <pc:docMk/>
            <pc:sldMk cId="2213959171" sldId="2960"/>
            <ac:spMk id="2" creationId="{10304424-DB4A-36E7-9E0D-D32A5DD0F26C}"/>
          </ac:spMkLst>
        </pc:spChg>
        <pc:spChg chg="add del mod">
          <ac:chgData name="伊健 杜" userId="e69aded81da48593" providerId="LiveId" clId="{0CA34728-584B-4209-96C7-725C1A70FF75}" dt="2023-04-11T07:52:58.232" v="87" actId="20577"/>
          <ac:spMkLst>
            <pc:docMk/>
            <pc:sldMk cId="2213959171" sldId="2960"/>
            <ac:spMk id="3" creationId="{A68883CB-963E-F336-7660-7F30997E9C5B}"/>
          </ac:spMkLst>
        </pc:spChg>
        <pc:spChg chg="add del mod">
          <ac:chgData name="伊健 杜" userId="e69aded81da48593" providerId="LiveId" clId="{0CA34728-584B-4209-96C7-725C1A70FF75}" dt="2023-04-11T07:52:45.429" v="78" actId="478"/>
          <ac:spMkLst>
            <pc:docMk/>
            <pc:sldMk cId="2213959171" sldId="2960"/>
            <ac:spMk id="6" creationId="{E96D0FE0-811C-AB07-9AE8-76AB0385B502}"/>
          </ac:spMkLst>
        </pc:spChg>
      </pc:sldChg>
      <pc:sldChg chg="del">
        <pc:chgData name="伊健 杜" userId="e69aded81da48593" providerId="LiveId" clId="{0CA34728-584B-4209-96C7-725C1A70FF75}" dt="2023-04-11T07:52:35.341" v="73" actId="47"/>
        <pc:sldMkLst>
          <pc:docMk/>
          <pc:sldMk cId="2854208266" sldId="2961"/>
        </pc:sldMkLst>
      </pc:sldChg>
      <pc:sldChg chg="del">
        <pc:chgData name="伊健 杜" userId="e69aded81da48593" providerId="LiveId" clId="{0CA34728-584B-4209-96C7-725C1A70FF75}" dt="2023-04-11T07:52:23.827" v="71" actId="47"/>
        <pc:sldMkLst>
          <pc:docMk/>
          <pc:sldMk cId="468725070" sldId="2962"/>
        </pc:sldMkLst>
      </pc:sldChg>
      <pc:sldChg chg="del">
        <pc:chgData name="伊健 杜" userId="e69aded81da48593" providerId="LiveId" clId="{0CA34728-584B-4209-96C7-725C1A70FF75}" dt="2023-04-11T07:52:36.801" v="74" actId="47"/>
        <pc:sldMkLst>
          <pc:docMk/>
          <pc:sldMk cId="726881727" sldId="2963"/>
        </pc:sldMkLst>
      </pc:sldChg>
      <pc:sldChg chg="del">
        <pc:chgData name="伊健 杜" userId="e69aded81da48593" providerId="LiveId" clId="{0CA34728-584B-4209-96C7-725C1A70FF75}" dt="2023-04-11T07:52:25.541" v="72" actId="47"/>
        <pc:sldMkLst>
          <pc:docMk/>
          <pc:sldMk cId="913891220" sldId="2964"/>
        </pc:sldMkLst>
      </pc:sldChg>
      <pc:sldChg chg="del">
        <pc:chgData name="伊健 杜" userId="e69aded81da48593" providerId="LiveId" clId="{0CA34728-584B-4209-96C7-725C1A70FF75}" dt="2023-04-11T07:52:21.841" v="70" actId="47"/>
        <pc:sldMkLst>
          <pc:docMk/>
          <pc:sldMk cId="2589856920" sldId="2965"/>
        </pc:sldMkLst>
      </pc:sldChg>
      <pc:sldChg chg="del">
        <pc:chgData name="伊健 杜" userId="e69aded81da48593" providerId="LiveId" clId="{0CA34728-584B-4209-96C7-725C1A70FF75}" dt="2023-04-11T07:52:19.685" v="69" actId="47"/>
        <pc:sldMkLst>
          <pc:docMk/>
          <pc:sldMk cId="4142608613" sldId="2966"/>
        </pc:sldMkLst>
      </pc:sldChg>
      <pc:sldChg chg="del">
        <pc:chgData name="伊健 杜" userId="e69aded81da48593" providerId="LiveId" clId="{0CA34728-584B-4209-96C7-725C1A70FF75}" dt="2023-04-11T07:52:17.818" v="68" actId="47"/>
        <pc:sldMkLst>
          <pc:docMk/>
          <pc:sldMk cId="1368175319" sldId="2967"/>
        </pc:sldMkLst>
      </pc:sldChg>
      <pc:sldChg chg="del">
        <pc:chgData name="伊健 杜" userId="e69aded81da48593" providerId="LiveId" clId="{0CA34728-584B-4209-96C7-725C1A70FF75}" dt="2023-04-11T07:52:12.997" v="66" actId="47"/>
        <pc:sldMkLst>
          <pc:docMk/>
          <pc:sldMk cId="1315242715" sldId="2968"/>
        </pc:sldMkLst>
      </pc:sldChg>
      <pc:sldChg chg="del">
        <pc:chgData name="伊健 杜" userId="e69aded81da48593" providerId="LiveId" clId="{0CA34728-584B-4209-96C7-725C1A70FF75}" dt="2023-04-11T07:52:08.620" v="65" actId="47"/>
        <pc:sldMkLst>
          <pc:docMk/>
          <pc:sldMk cId="547530724" sldId="2969"/>
        </pc:sldMkLst>
      </pc:sldChg>
      <pc:sldChg chg="addSp delSp mod addAnim delAnim">
        <pc:chgData name="伊健 杜" userId="e69aded81da48593" providerId="LiveId" clId="{0CA34728-584B-4209-96C7-725C1A70FF75}" dt="2023-04-11T07:51:43.407" v="63" actId="478"/>
        <pc:sldMkLst>
          <pc:docMk/>
          <pc:sldMk cId="1509792580" sldId="2970"/>
        </pc:sldMkLst>
        <pc:spChg chg="add del">
          <ac:chgData name="伊健 杜" userId="e69aded81da48593" providerId="LiveId" clId="{0CA34728-584B-4209-96C7-725C1A70FF75}" dt="2023-04-11T07:51:43.407" v="63" actId="478"/>
          <ac:spMkLst>
            <pc:docMk/>
            <pc:sldMk cId="1509792580" sldId="2970"/>
            <ac:spMk id="2" creationId="{F71322FB-5099-3C6B-A4B7-7835CB376056}"/>
          </ac:spMkLst>
        </pc:spChg>
      </pc:sldChg>
      <pc:sldChg chg="del">
        <pc:chgData name="伊健 杜" userId="e69aded81da48593" providerId="LiveId" clId="{0CA34728-584B-4209-96C7-725C1A70FF75}" dt="2023-04-11T07:52:01.990" v="64" actId="47"/>
        <pc:sldMkLst>
          <pc:docMk/>
          <pc:sldMk cId="1572474126" sldId="2971"/>
        </pc:sldMkLst>
      </pc:sldChg>
      <pc:sldChg chg="del">
        <pc:chgData name="伊健 杜" userId="e69aded81da48593" providerId="LiveId" clId="{0CA34728-584B-4209-96C7-725C1A70FF75}" dt="2023-04-11T07:52:15.078" v="67" actId="47"/>
        <pc:sldMkLst>
          <pc:docMk/>
          <pc:sldMk cId="3047510639" sldId="2972"/>
        </pc:sldMkLst>
      </pc:sldChg>
      <pc:sldChg chg="del">
        <pc:chgData name="伊健 杜" userId="e69aded81da48593" providerId="LiveId" clId="{0CA34728-584B-4209-96C7-725C1A70FF75}" dt="2023-04-11T07:51:31.992" v="61" actId="47"/>
        <pc:sldMkLst>
          <pc:docMk/>
          <pc:sldMk cId="1565753624" sldId="2973"/>
        </pc:sldMkLst>
      </pc:sldChg>
      <pc:sldChg chg="del">
        <pc:chgData name="伊健 杜" userId="e69aded81da48593" providerId="LiveId" clId="{0CA34728-584B-4209-96C7-725C1A70FF75}" dt="2023-04-11T07:51:29.844" v="60" actId="47"/>
        <pc:sldMkLst>
          <pc:docMk/>
          <pc:sldMk cId="3599804863" sldId="2974"/>
        </pc:sldMkLst>
      </pc:sldChg>
      <pc:sldChg chg="addSp delSp modSp mod">
        <pc:chgData name="伊健 杜" userId="e69aded81da48593" providerId="LiveId" clId="{0CA34728-584B-4209-96C7-725C1A70FF75}" dt="2023-04-11T07:49:48.750" v="57"/>
        <pc:sldMkLst>
          <pc:docMk/>
          <pc:sldMk cId="263970782" sldId="2975"/>
        </pc:sldMkLst>
        <pc:spChg chg="del">
          <ac:chgData name="伊健 杜" userId="e69aded81da48593" providerId="LiveId" clId="{0CA34728-584B-4209-96C7-725C1A70FF75}" dt="2023-04-11T07:49:28.991" v="1" actId="478"/>
          <ac:spMkLst>
            <pc:docMk/>
            <pc:sldMk cId="263970782" sldId="2975"/>
            <ac:spMk id="2" creationId="{10304424-DB4A-36E7-9E0D-D32A5DD0F26C}"/>
          </ac:spMkLst>
        </pc:spChg>
        <pc:spChg chg="mod">
          <ac:chgData name="伊健 杜" userId="e69aded81da48593" providerId="LiveId" clId="{0CA34728-584B-4209-96C7-725C1A70FF75}" dt="2023-04-11T07:49:44.480" v="45" actId="20577"/>
          <ac:spMkLst>
            <pc:docMk/>
            <pc:sldMk cId="263970782" sldId="2975"/>
            <ac:spMk id="3" creationId="{A68883CB-963E-F336-7660-7F30997E9C5B}"/>
          </ac:spMkLst>
        </pc:spChg>
        <pc:spChg chg="mod">
          <ac:chgData name="伊健 杜" userId="e69aded81da48593" providerId="LiveId" clId="{0CA34728-584B-4209-96C7-725C1A70FF75}" dt="2023-04-11T07:49:48.750" v="57"/>
          <ac:spMkLst>
            <pc:docMk/>
            <pc:sldMk cId="263970782" sldId="2975"/>
            <ac:spMk id="4" creationId="{EAB6BD14-4153-4119-4734-D808B2C052AD}"/>
          </ac:spMkLst>
        </pc:spChg>
        <pc:spChg chg="add del mod">
          <ac:chgData name="伊健 杜" userId="e69aded81da48593" providerId="LiveId" clId="{0CA34728-584B-4209-96C7-725C1A70FF75}" dt="2023-04-11T07:49:30.860" v="2" actId="478"/>
          <ac:spMkLst>
            <pc:docMk/>
            <pc:sldMk cId="263970782" sldId="2975"/>
            <ac:spMk id="7" creationId="{D1771610-6253-1646-8F98-E8AD6981C3F4}"/>
          </ac:spMkLst>
        </pc:spChg>
      </pc:sldChg>
      <pc:sldChg chg="del">
        <pc:chgData name="伊健 杜" userId="e69aded81da48593" providerId="LiveId" clId="{0CA34728-584B-4209-96C7-725C1A70FF75}" dt="2023-04-11T07:51:25.207" v="59" actId="47"/>
        <pc:sldMkLst>
          <pc:docMk/>
          <pc:sldMk cId="3448564587" sldId="2976"/>
        </pc:sldMkLst>
      </pc:sldChg>
      <pc:sldChg chg="del">
        <pc:chgData name="伊健 杜" userId="e69aded81da48593" providerId="LiveId" clId="{0CA34728-584B-4209-96C7-725C1A70FF75}" dt="2023-04-11T07:51:23.227" v="58" actId="47"/>
        <pc:sldMkLst>
          <pc:docMk/>
          <pc:sldMk cId="734371331" sldId="2977"/>
        </pc:sldMkLst>
      </pc:sldChg>
      <pc:sldChg chg="del">
        <pc:chgData name="伊健 杜" userId="e69aded81da48593" providerId="LiveId" clId="{0CA34728-584B-4209-96C7-725C1A70FF75}" dt="2023-04-11T07:49:24.178" v="0" actId="47"/>
        <pc:sldMkLst>
          <pc:docMk/>
          <pc:sldMk cId="2127215235" sldId="2978"/>
        </pc:sldMkLst>
      </pc:sldChg>
      <pc:sldChg chg="modSp mod">
        <pc:chgData name="伊健 杜" userId="e69aded81da48593" providerId="LiveId" clId="{0CA34728-584B-4209-96C7-725C1A70FF75}" dt="2023-04-11T12:21:18.812" v="4467" actId="20577"/>
        <pc:sldMkLst>
          <pc:docMk/>
          <pc:sldMk cId="798418887" sldId="2983"/>
        </pc:sldMkLst>
        <pc:spChg chg="mod">
          <ac:chgData name="伊健 杜" userId="e69aded81da48593" providerId="LiveId" clId="{0CA34728-584B-4209-96C7-725C1A70FF75}" dt="2023-04-11T12:21:18.812" v="4467" actId="20577"/>
          <ac:spMkLst>
            <pc:docMk/>
            <pc:sldMk cId="798418887" sldId="2983"/>
            <ac:spMk id="2" creationId="{08CCE4F1-5354-A605-566E-5F8AAE2435A0}"/>
          </ac:spMkLst>
        </pc:spChg>
      </pc:sldChg>
      <pc:sldChg chg="del">
        <pc:chgData name="伊健 杜" userId="e69aded81da48593" providerId="LiveId" clId="{0CA34728-584B-4209-96C7-725C1A70FF75}" dt="2023-04-11T12:21:48.151" v="4468" actId="47"/>
        <pc:sldMkLst>
          <pc:docMk/>
          <pc:sldMk cId="105293546" sldId="2984"/>
        </pc:sldMkLst>
      </pc:sldChg>
      <pc:sldChg chg="addSp modSp mod modAnim">
        <pc:chgData name="伊健 杜" userId="e69aded81da48593" providerId="LiveId" clId="{0CA34728-584B-4209-96C7-725C1A70FF75}" dt="2023-04-11T14:43:57.029" v="4507"/>
        <pc:sldMkLst>
          <pc:docMk/>
          <pc:sldMk cId="739815250" sldId="2989"/>
        </pc:sldMkLst>
        <pc:spChg chg="mod">
          <ac:chgData name="伊健 杜" userId="e69aded81da48593" providerId="LiveId" clId="{0CA34728-584B-4209-96C7-725C1A70FF75}" dt="2023-04-11T10:56:41.187" v="1428"/>
          <ac:spMkLst>
            <pc:docMk/>
            <pc:sldMk cId="739815250" sldId="2989"/>
            <ac:spMk id="2" creationId="{52DD4491-19DC-5E10-E18D-23087E6264B6}"/>
          </ac:spMkLst>
        </pc:spChg>
        <pc:spChg chg="add mod">
          <ac:chgData name="伊健 杜" userId="e69aded81da48593" providerId="LiveId" clId="{0CA34728-584B-4209-96C7-725C1A70FF75}" dt="2023-04-11T14:43:57.029" v="4507"/>
          <ac:spMkLst>
            <pc:docMk/>
            <pc:sldMk cId="739815250" sldId="2989"/>
            <ac:spMk id="3" creationId="{07F4EC2C-CFA1-7C8F-42FA-9E461E93C7F5}"/>
          </ac:spMkLst>
        </pc:spChg>
        <pc:spChg chg="mod">
          <ac:chgData name="伊健 杜" userId="e69aded81da48593" providerId="LiveId" clId="{0CA34728-584B-4209-96C7-725C1A70FF75}" dt="2023-04-11T10:44:06.943" v="652" actId="1076"/>
          <ac:spMkLst>
            <pc:docMk/>
            <pc:sldMk cId="739815250" sldId="2989"/>
            <ac:spMk id="5" creationId="{797B2543-66EC-84F0-0FC9-196B114FC6A8}"/>
          </ac:spMkLst>
        </pc:spChg>
        <pc:spChg chg="mod">
          <ac:chgData name="伊健 杜" userId="e69aded81da48593" providerId="LiveId" clId="{0CA34728-584B-4209-96C7-725C1A70FF75}" dt="2023-04-11T10:44:44.866" v="675"/>
          <ac:spMkLst>
            <pc:docMk/>
            <pc:sldMk cId="739815250" sldId="2989"/>
            <ac:spMk id="8" creationId="{5884198E-E006-8463-CEA3-71884B4F4207}"/>
          </ac:spMkLst>
        </pc:spChg>
      </pc:sldChg>
      <pc:sldChg chg="modSp">
        <pc:chgData name="伊健 杜" userId="e69aded81da48593" providerId="LiveId" clId="{0CA34728-584B-4209-96C7-725C1A70FF75}" dt="2023-04-11T10:57:09.939" v="1430" actId="20578"/>
        <pc:sldMkLst>
          <pc:docMk/>
          <pc:sldMk cId="3122986530" sldId="2991"/>
        </pc:sldMkLst>
        <pc:spChg chg="mod">
          <ac:chgData name="伊健 杜" userId="e69aded81da48593" providerId="LiveId" clId="{0CA34728-584B-4209-96C7-725C1A70FF75}" dt="2023-04-11T10:57:09.939" v="1430" actId="20578"/>
          <ac:spMkLst>
            <pc:docMk/>
            <pc:sldMk cId="3122986530" sldId="2991"/>
            <ac:spMk id="8" creationId="{5884198E-E006-8463-CEA3-71884B4F4207}"/>
          </ac:spMkLst>
        </pc:spChg>
      </pc:sldChg>
      <pc:sldChg chg="addSp modSp mod">
        <pc:chgData name="伊健 杜" userId="e69aded81da48593" providerId="LiveId" clId="{0CA34728-584B-4209-96C7-725C1A70FF75}" dt="2023-04-11T12:34:53.653" v="4469" actId="20577"/>
        <pc:sldMkLst>
          <pc:docMk/>
          <pc:sldMk cId="2827004843" sldId="2993"/>
        </pc:sldMkLst>
        <pc:spChg chg="mod">
          <ac:chgData name="伊健 杜" userId="e69aded81da48593" providerId="LiveId" clId="{0CA34728-584B-4209-96C7-725C1A70FF75}" dt="2023-04-11T12:34:53.653" v="4469" actId="20577"/>
          <ac:spMkLst>
            <pc:docMk/>
            <pc:sldMk cId="2827004843" sldId="2993"/>
            <ac:spMk id="2" creationId="{08CCE4F1-5354-A605-566E-5F8AAE2435A0}"/>
          </ac:spMkLst>
        </pc:spChg>
        <pc:spChg chg="mod">
          <ac:chgData name="伊健 杜" userId="e69aded81da48593" providerId="LiveId" clId="{0CA34728-584B-4209-96C7-725C1A70FF75}" dt="2023-04-11T10:44:02.881" v="651" actId="1076"/>
          <ac:spMkLst>
            <pc:docMk/>
            <pc:sldMk cId="2827004843" sldId="2993"/>
            <ac:spMk id="3" creationId="{86D272FD-C8A6-987C-8BA8-F79AE5946837}"/>
          </ac:spMkLst>
        </pc:spChg>
        <pc:spChg chg="add mod">
          <ac:chgData name="伊健 杜" userId="e69aded81da48593" providerId="LiveId" clId="{0CA34728-584B-4209-96C7-725C1A70FF75}" dt="2023-04-11T10:44:10.516" v="654" actId="1076"/>
          <ac:spMkLst>
            <pc:docMk/>
            <pc:sldMk cId="2827004843" sldId="2993"/>
            <ac:spMk id="4" creationId="{EA687B32-7377-EDDE-5E8E-C9FBB005062F}"/>
          </ac:spMkLst>
        </pc:spChg>
      </pc:sldChg>
      <pc:sldChg chg="addSp delSp modSp">
        <pc:chgData name="伊健 杜" userId="e69aded81da48593" providerId="LiveId" clId="{0CA34728-584B-4209-96C7-725C1A70FF75}" dt="2023-04-11T11:42:44.645" v="4264" actId="1076"/>
        <pc:sldMkLst>
          <pc:docMk/>
          <pc:sldMk cId="2946606470" sldId="2995"/>
        </pc:sldMkLst>
        <pc:picChg chg="add del mod">
          <ac:chgData name="伊健 杜" userId="e69aded81da48593" providerId="LiveId" clId="{0CA34728-584B-4209-96C7-725C1A70FF75}" dt="2023-04-11T10:39:51.764" v="535" actId="21"/>
          <ac:picMkLst>
            <pc:docMk/>
            <pc:sldMk cId="2946606470" sldId="2995"/>
            <ac:picMk id="3" creationId="{6B29F9F4-6BB5-6316-A8A3-3B69A59BE2CC}"/>
          </ac:picMkLst>
        </pc:picChg>
        <pc:picChg chg="mod">
          <ac:chgData name="伊健 杜" userId="e69aded81da48593" providerId="LiveId" clId="{0CA34728-584B-4209-96C7-725C1A70FF75}" dt="2023-04-11T11:42:44.645" v="4264" actId="1076"/>
          <ac:picMkLst>
            <pc:docMk/>
            <pc:sldMk cId="2946606470" sldId="2995"/>
            <ac:picMk id="15362" creationId="{5A4A545B-DB4D-5D2D-050D-CBCE83CE1E44}"/>
          </ac:picMkLst>
        </pc:picChg>
      </pc:sldChg>
      <pc:sldChg chg="addSp delSp modSp mod delAnim">
        <pc:chgData name="伊健 杜" userId="e69aded81da48593" providerId="LiveId" clId="{0CA34728-584B-4209-96C7-725C1A70FF75}" dt="2023-04-11T11:43:02.929" v="4267" actId="14100"/>
        <pc:sldMkLst>
          <pc:docMk/>
          <pc:sldMk cId="3965104567" sldId="2997"/>
        </pc:sldMkLst>
        <pc:spChg chg="del">
          <ac:chgData name="伊健 杜" userId="e69aded81da48593" providerId="LiveId" clId="{0CA34728-584B-4209-96C7-725C1A70FF75}" dt="2023-04-11T10:35:03.404" v="429" actId="478"/>
          <ac:spMkLst>
            <pc:docMk/>
            <pc:sldMk cId="3965104567" sldId="2997"/>
            <ac:spMk id="4" creationId="{307E915B-01AE-4B65-4276-31944B4D1B58}"/>
          </ac:spMkLst>
        </pc:spChg>
        <pc:spChg chg="del">
          <ac:chgData name="伊健 杜" userId="e69aded81da48593" providerId="LiveId" clId="{0CA34728-584B-4209-96C7-725C1A70FF75}" dt="2023-04-11T10:35:03.404" v="429" actId="478"/>
          <ac:spMkLst>
            <pc:docMk/>
            <pc:sldMk cId="3965104567" sldId="2997"/>
            <ac:spMk id="10" creationId="{D9411424-06DA-5401-7504-5A3222D73CCC}"/>
          </ac:spMkLst>
        </pc:spChg>
        <pc:spChg chg="del">
          <ac:chgData name="伊健 杜" userId="e69aded81da48593" providerId="LiveId" clId="{0CA34728-584B-4209-96C7-725C1A70FF75}" dt="2023-04-11T10:35:03.404" v="429" actId="478"/>
          <ac:spMkLst>
            <pc:docMk/>
            <pc:sldMk cId="3965104567" sldId="2997"/>
            <ac:spMk id="12" creationId="{60B77570-89A6-87A8-2BC5-619E6471E849}"/>
          </ac:spMkLst>
        </pc:spChg>
        <pc:picChg chg="add mod">
          <ac:chgData name="伊健 杜" userId="e69aded81da48593" providerId="LiveId" clId="{0CA34728-584B-4209-96C7-725C1A70FF75}" dt="2023-04-11T11:43:02.929" v="4267" actId="14100"/>
          <ac:picMkLst>
            <pc:docMk/>
            <pc:sldMk cId="3965104567" sldId="2997"/>
            <ac:picMk id="7170" creationId="{51730C10-4A7E-6D94-AB63-D0BFB9AC8EF7}"/>
          </ac:picMkLst>
        </pc:picChg>
      </pc:sldChg>
      <pc:sldChg chg="addSp delSp modSp mod delAnim modAnim">
        <pc:chgData name="伊健 杜" userId="e69aded81da48593" providerId="LiveId" clId="{0CA34728-584B-4209-96C7-725C1A70FF75}" dt="2023-04-11T11:52:13.882" v="4451"/>
        <pc:sldMkLst>
          <pc:docMk/>
          <pc:sldMk cId="2067064825" sldId="2998"/>
        </pc:sldMkLst>
        <pc:spChg chg="del">
          <ac:chgData name="伊健 杜" userId="e69aded81da48593" providerId="LiveId" clId="{0CA34728-584B-4209-96C7-725C1A70FF75}" dt="2023-04-11T10:36:42.756" v="431" actId="478"/>
          <ac:spMkLst>
            <pc:docMk/>
            <pc:sldMk cId="2067064825" sldId="2998"/>
            <ac:spMk id="4" creationId="{307E915B-01AE-4B65-4276-31944B4D1B58}"/>
          </ac:spMkLst>
        </pc:spChg>
        <pc:spChg chg="add mod">
          <ac:chgData name="伊健 杜" userId="e69aded81da48593" providerId="LiveId" clId="{0CA34728-584B-4209-96C7-725C1A70FF75}" dt="2023-04-11T11:52:13.882" v="4451"/>
          <ac:spMkLst>
            <pc:docMk/>
            <pc:sldMk cId="2067064825" sldId="2998"/>
            <ac:spMk id="5" creationId="{E9CE85D2-BAB3-383B-4F8A-9C113387A116}"/>
          </ac:spMkLst>
        </pc:spChg>
        <pc:spChg chg="add del mod">
          <ac:chgData name="伊健 杜" userId="e69aded81da48593" providerId="LiveId" clId="{0CA34728-584B-4209-96C7-725C1A70FF75}" dt="2023-04-11T11:44:31.895" v="4338"/>
          <ac:spMkLst>
            <pc:docMk/>
            <pc:sldMk cId="2067064825" sldId="2998"/>
            <ac:spMk id="6" creationId="{35B8C658-2A6C-D101-A539-874B419598BA}"/>
          </ac:spMkLst>
        </pc:spChg>
        <pc:spChg chg="del">
          <ac:chgData name="伊健 杜" userId="e69aded81da48593" providerId="LiveId" clId="{0CA34728-584B-4209-96C7-725C1A70FF75}" dt="2023-04-11T10:36:42.756" v="431" actId="478"/>
          <ac:spMkLst>
            <pc:docMk/>
            <pc:sldMk cId="2067064825" sldId="2998"/>
            <ac:spMk id="10" creationId="{D9411424-06DA-5401-7504-5A3222D73CCC}"/>
          </ac:spMkLst>
        </pc:spChg>
        <pc:spChg chg="mod">
          <ac:chgData name="伊健 杜" userId="e69aded81da48593" providerId="LiveId" clId="{0CA34728-584B-4209-96C7-725C1A70FF75}" dt="2023-04-11T11:52:13.882" v="4451"/>
          <ac:spMkLst>
            <pc:docMk/>
            <pc:sldMk cId="2067064825" sldId="2998"/>
            <ac:spMk id="11" creationId="{D94D0020-FFE7-7AC2-592A-AA7AFBF050F1}"/>
          </ac:spMkLst>
        </pc:spChg>
        <pc:spChg chg="del">
          <ac:chgData name="伊健 杜" userId="e69aded81da48593" providerId="LiveId" clId="{0CA34728-584B-4209-96C7-725C1A70FF75}" dt="2023-04-11T10:36:42.756" v="431" actId="478"/>
          <ac:spMkLst>
            <pc:docMk/>
            <pc:sldMk cId="2067064825" sldId="2998"/>
            <ac:spMk id="12" creationId="{60B77570-89A6-87A8-2BC5-619E6471E849}"/>
          </ac:spMkLst>
        </pc:spChg>
        <pc:picChg chg="add mod">
          <ac:chgData name="伊健 杜" userId="e69aded81da48593" providerId="LiveId" clId="{0CA34728-584B-4209-96C7-725C1A70FF75}" dt="2023-04-11T11:45:09.935" v="4343" actId="1076"/>
          <ac:picMkLst>
            <pc:docMk/>
            <pc:sldMk cId="2067064825" sldId="2998"/>
            <ac:picMk id="9218" creationId="{8B09B6DA-CE05-9623-F51B-6A68022E766B}"/>
          </ac:picMkLst>
        </pc:picChg>
      </pc:sldChg>
      <pc:sldChg chg="addSp delSp modSp add mod delAnim modAnim">
        <pc:chgData name="伊健 杜" userId="e69aded81da48593" providerId="LiveId" clId="{0CA34728-584B-4209-96C7-725C1A70FF75}" dt="2023-04-11T11:52:13.882" v="4451"/>
        <pc:sldMkLst>
          <pc:docMk/>
          <pc:sldMk cId="1002640160" sldId="2999"/>
        </pc:sldMkLst>
        <pc:spChg chg="mod">
          <ac:chgData name="伊健 杜" userId="e69aded81da48593" providerId="LiveId" clId="{0CA34728-584B-4209-96C7-725C1A70FF75}" dt="2023-04-11T07:57:25.941" v="135"/>
          <ac:spMkLst>
            <pc:docMk/>
            <pc:sldMk cId="1002640160" sldId="2999"/>
            <ac:spMk id="2" creationId="{10304424-DB4A-36E7-9E0D-D32A5DD0F26C}"/>
          </ac:spMkLst>
        </pc:spChg>
        <pc:spChg chg="mod">
          <ac:chgData name="伊健 杜" userId="e69aded81da48593" providerId="LiveId" clId="{0CA34728-584B-4209-96C7-725C1A70FF75}" dt="2023-04-11T11:01:20.200" v="1556" actId="1076"/>
          <ac:spMkLst>
            <pc:docMk/>
            <pc:sldMk cId="1002640160" sldId="2999"/>
            <ac:spMk id="3" creationId="{BCD11A3F-2ABE-AA30-FC75-7BD1EDF18259}"/>
          </ac:spMkLst>
        </pc:spChg>
        <pc:spChg chg="del">
          <ac:chgData name="伊健 杜" userId="e69aded81da48593" providerId="LiveId" clId="{0CA34728-584B-4209-96C7-725C1A70FF75}" dt="2023-04-11T07:56:46.427" v="120" actId="478"/>
          <ac:spMkLst>
            <pc:docMk/>
            <pc:sldMk cId="1002640160" sldId="2999"/>
            <ac:spMk id="4" creationId="{307E915B-01AE-4B65-4276-31944B4D1B58}"/>
          </ac:spMkLst>
        </pc:spChg>
        <pc:spChg chg="mod">
          <ac:chgData name="伊健 杜" userId="e69aded81da48593" providerId="LiveId" clId="{0CA34728-584B-4209-96C7-725C1A70FF75}" dt="2023-04-11T07:56:37.145" v="118" actId="20577"/>
          <ac:spMkLst>
            <pc:docMk/>
            <pc:sldMk cId="1002640160" sldId="2999"/>
            <ac:spMk id="8" creationId="{7120BCA0-A5A5-A5FA-997C-B748C30CF700}"/>
          </ac:spMkLst>
        </pc:spChg>
        <pc:spChg chg="mod">
          <ac:chgData name="伊健 杜" userId="e69aded81da48593" providerId="LiveId" clId="{0CA34728-584B-4209-96C7-725C1A70FF75}" dt="2023-04-11T11:01:20.200" v="1556" actId="1076"/>
          <ac:spMkLst>
            <pc:docMk/>
            <pc:sldMk cId="1002640160" sldId="2999"/>
            <ac:spMk id="9" creationId="{9B26478C-D3E3-683A-5D01-A064B490D593}"/>
          </ac:spMkLst>
        </pc:spChg>
        <pc:spChg chg="del">
          <ac:chgData name="伊健 杜" userId="e69aded81da48593" providerId="LiveId" clId="{0CA34728-584B-4209-96C7-725C1A70FF75}" dt="2023-04-11T07:56:46.427" v="120" actId="478"/>
          <ac:spMkLst>
            <pc:docMk/>
            <pc:sldMk cId="1002640160" sldId="2999"/>
            <ac:spMk id="10" creationId="{D9411424-06DA-5401-7504-5A3222D73CCC}"/>
          </ac:spMkLst>
        </pc:spChg>
        <pc:spChg chg="del">
          <ac:chgData name="伊健 杜" userId="e69aded81da48593" providerId="LiveId" clId="{0CA34728-584B-4209-96C7-725C1A70FF75}" dt="2023-04-11T07:56:46.427" v="120" actId="478"/>
          <ac:spMkLst>
            <pc:docMk/>
            <pc:sldMk cId="1002640160" sldId="2999"/>
            <ac:spMk id="11" creationId="{D94D0020-FFE7-7AC2-592A-AA7AFBF050F1}"/>
          </ac:spMkLst>
        </pc:spChg>
        <pc:spChg chg="mod">
          <ac:chgData name="伊健 杜" userId="e69aded81da48593" providerId="LiveId" clId="{0CA34728-584B-4209-96C7-725C1A70FF75}" dt="2023-04-11T11:52:13.882" v="4451"/>
          <ac:spMkLst>
            <pc:docMk/>
            <pc:sldMk cId="1002640160" sldId="2999"/>
            <ac:spMk id="12" creationId="{60B77570-89A6-87A8-2BC5-619E6471E849}"/>
          </ac:spMkLst>
        </pc:spChg>
        <pc:picChg chg="add mod">
          <ac:chgData name="伊健 杜" userId="e69aded81da48593" providerId="LiveId" clId="{0CA34728-584B-4209-96C7-725C1A70FF75}" dt="2023-04-11T11:45:45.845" v="4351" actId="1076"/>
          <ac:picMkLst>
            <pc:docMk/>
            <pc:sldMk cId="1002640160" sldId="2999"/>
            <ac:picMk id="11266" creationId="{D5B98CC7-897F-EAAB-2FE5-5E6BD530414A}"/>
          </ac:picMkLst>
        </pc:picChg>
        <pc:picChg chg="add mod">
          <ac:chgData name="伊健 杜" userId="e69aded81da48593" providerId="LiveId" clId="{0CA34728-584B-4209-96C7-725C1A70FF75}" dt="2023-04-11T11:46:10.933" v="4354" actId="1076"/>
          <ac:picMkLst>
            <pc:docMk/>
            <pc:sldMk cId="1002640160" sldId="2999"/>
            <ac:picMk id="11268" creationId="{6CCCA687-0065-8AB4-DE68-901E912CA427}"/>
          </ac:picMkLst>
        </pc:picChg>
      </pc:sldChg>
      <pc:sldChg chg="addSp delSp modSp add mod">
        <pc:chgData name="伊健 杜" userId="e69aded81da48593" providerId="LiveId" clId="{0CA34728-584B-4209-96C7-725C1A70FF75}" dt="2023-04-11T11:52:13.882" v="4451"/>
        <pc:sldMkLst>
          <pc:docMk/>
          <pc:sldMk cId="2657423830" sldId="3000"/>
        </pc:sldMkLst>
        <pc:spChg chg="mod">
          <ac:chgData name="伊健 杜" userId="e69aded81da48593" providerId="LiveId" clId="{0CA34728-584B-4209-96C7-725C1A70FF75}" dt="2023-04-11T08:01:21.243" v="229"/>
          <ac:spMkLst>
            <pc:docMk/>
            <pc:sldMk cId="2657423830" sldId="3000"/>
            <ac:spMk id="2" creationId="{10304424-DB4A-36E7-9E0D-D32A5DD0F26C}"/>
          </ac:spMkLst>
        </pc:spChg>
        <pc:spChg chg="del">
          <ac:chgData name="伊健 杜" userId="e69aded81da48593" providerId="LiveId" clId="{0CA34728-584B-4209-96C7-725C1A70FF75}" dt="2023-04-11T08:01:23.945" v="230" actId="478"/>
          <ac:spMkLst>
            <pc:docMk/>
            <pc:sldMk cId="2657423830" sldId="3000"/>
            <ac:spMk id="3" creationId="{BCD11A3F-2ABE-AA30-FC75-7BD1EDF18259}"/>
          </ac:spMkLst>
        </pc:spChg>
        <pc:spChg chg="mod">
          <ac:chgData name="伊健 杜" userId="e69aded81da48593" providerId="LiveId" clId="{0CA34728-584B-4209-96C7-725C1A70FF75}" dt="2023-04-11T08:01:14.721" v="219"/>
          <ac:spMkLst>
            <pc:docMk/>
            <pc:sldMk cId="2657423830" sldId="3000"/>
            <ac:spMk id="8" creationId="{7120BCA0-A5A5-A5FA-997C-B748C30CF700}"/>
          </ac:spMkLst>
        </pc:spChg>
        <pc:spChg chg="del">
          <ac:chgData name="伊健 杜" userId="e69aded81da48593" providerId="LiveId" clId="{0CA34728-584B-4209-96C7-725C1A70FF75}" dt="2023-04-11T08:01:23.945" v="230" actId="478"/>
          <ac:spMkLst>
            <pc:docMk/>
            <pc:sldMk cId="2657423830" sldId="3000"/>
            <ac:spMk id="9" creationId="{9B26478C-D3E3-683A-5D01-A064B490D593}"/>
          </ac:spMkLst>
        </pc:spChg>
        <pc:spChg chg="mod">
          <ac:chgData name="伊健 杜" userId="e69aded81da48593" providerId="LiveId" clId="{0CA34728-584B-4209-96C7-725C1A70FF75}" dt="2023-04-11T11:52:13.882" v="4451"/>
          <ac:spMkLst>
            <pc:docMk/>
            <pc:sldMk cId="2657423830" sldId="3000"/>
            <ac:spMk id="12" creationId="{60B77570-89A6-87A8-2BC5-619E6471E849}"/>
          </ac:spMkLst>
        </pc:spChg>
        <pc:picChg chg="add mod">
          <ac:chgData name="伊健 杜" userId="e69aded81da48593" providerId="LiveId" clId="{0CA34728-584B-4209-96C7-725C1A70FF75}" dt="2023-04-11T11:46:39.631" v="4357" actId="14100"/>
          <ac:picMkLst>
            <pc:docMk/>
            <pc:sldMk cId="2657423830" sldId="3000"/>
            <ac:picMk id="12290" creationId="{68BC3DB6-CD07-B720-1BCA-71CF355BE496}"/>
          </ac:picMkLst>
        </pc:picChg>
      </pc:sldChg>
      <pc:sldChg chg="addSp delSp modSp add mod delAnim">
        <pc:chgData name="伊健 杜" userId="e69aded81da48593" providerId="LiveId" clId="{0CA34728-584B-4209-96C7-725C1A70FF75}" dt="2023-04-11T11:43:09.673" v="4270" actId="14100"/>
        <pc:sldMkLst>
          <pc:docMk/>
          <pc:sldMk cId="3726190513" sldId="3001"/>
        </pc:sldMkLst>
        <pc:spChg chg="del">
          <ac:chgData name="伊健 杜" userId="e69aded81da48593" providerId="LiveId" clId="{0CA34728-584B-4209-96C7-725C1A70FF75}" dt="2023-04-11T10:34:49.425" v="427" actId="478"/>
          <ac:spMkLst>
            <pc:docMk/>
            <pc:sldMk cId="3726190513" sldId="3001"/>
            <ac:spMk id="3" creationId="{BCD11A3F-2ABE-AA30-FC75-7BD1EDF18259}"/>
          </ac:spMkLst>
        </pc:spChg>
        <pc:spChg chg="mod">
          <ac:chgData name="伊健 杜" userId="e69aded81da48593" providerId="LiveId" clId="{0CA34728-584B-4209-96C7-725C1A70FF75}" dt="2023-04-11T10:34:57.464" v="428" actId="1076"/>
          <ac:spMkLst>
            <pc:docMk/>
            <pc:sldMk cId="3726190513" sldId="3001"/>
            <ac:spMk id="4" creationId="{307E915B-01AE-4B65-4276-31944B4D1B58}"/>
          </ac:spMkLst>
        </pc:spChg>
        <pc:spChg chg="del">
          <ac:chgData name="伊健 杜" userId="e69aded81da48593" providerId="LiveId" clId="{0CA34728-584B-4209-96C7-725C1A70FF75}" dt="2023-04-11T10:34:49.425" v="427" actId="478"/>
          <ac:spMkLst>
            <pc:docMk/>
            <pc:sldMk cId="3726190513" sldId="3001"/>
            <ac:spMk id="9" creationId="{9B26478C-D3E3-683A-5D01-A064B490D593}"/>
          </ac:spMkLst>
        </pc:spChg>
        <pc:spChg chg="mod">
          <ac:chgData name="伊健 杜" userId="e69aded81da48593" providerId="LiveId" clId="{0CA34728-584B-4209-96C7-725C1A70FF75}" dt="2023-04-11T10:34:57.464" v="428" actId="1076"/>
          <ac:spMkLst>
            <pc:docMk/>
            <pc:sldMk cId="3726190513" sldId="3001"/>
            <ac:spMk id="10" creationId="{D9411424-06DA-5401-7504-5A3222D73CCC}"/>
          </ac:spMkLst>
        </pc:spChg>
        <pc:spChg chg="del">
          <ac:chgData name="伊健 杜" userId="e69aded81da48593" providerId="LiveId" clId="{0CA34728-584B-4209-96C7-725C1A70FF75}" dt="2023-04-11T10:34:49.425" v="427" actId="478"/>
          <ac:spMkLst>
            <pc:docMk/>
            <pc:sldMk cId="3726190513" sldId="3001"/>
            <ac:spMk id="11" creationId="{D94D0020-FFE7-7AC2-592A-AA7AFBF050F1}"/>
          </ac:spMkLst>
        </pc:spChg>
        <pc:spChg chg="mod">
          <ac:chgData name="伊健 杜" userId="e69aded81da48593" providerId="LiveId" clId="{0CA34728-584B-4209-96C7-725C1A70FF75}" dt="2023-04-11T10:34:57.464" v="428" actId="1076"/>
          <ac:spMkLst>
            <pc:docMk/>
            <pc:sldMk cId="3726190513" sldId="3001"/>
            <ac:spMk id="12" creationId="{60B77570-89A6-87A8-2BC5-619E6471E849}"/>
          </ac:spMkLst>
        </pc:spChg>
        <pc:picChg chg="add mod">
          <ac:chgData name="伊健 杜" userId="e69aded81da48593" providerId="LiveId" clId="{0CA34728-584B-4209-96C7-725C1A70FF75}" dt="2023-04-11T11:43:09.673" v="4270" actId="14100"/>
          <ac:picMkLst>
            <pc:docMk/>
            <pc:sldMk cId="3726190513" sldId="3001"/>
            <ac:picMk id="8194" creationId="{229CF86C-CEF5-491A-8BA4-9B0AF0758BF8}"/>
          </ac:picMkLst>
        </pc:picChg>
      </pc:sldChg>
      <pc:sldChg chg="addSp delSp modSp add mod delAnim">
        <pc:chgData name="伊健 杜" userId="e69aded81da48593" providerId="LiveId" clId="{0CA34728-584B-4209-96C7-725C1A70FF75}" dt="2023-04-11T11:52:13.882" v="4451"/>
        <pc:sldMkLst>
          <pc:docMk/>
          <pc:sldMk cId="2067612709" sldId="3002"/>
        </pc:sldMkLst>
        <pc:spChg chg="del">
          <ac:chgData name="伊健 杜" userId="e69aded81da48593" providerId="LiveId" clId="{0CA34728-584B-4209-96C7-725C1A70FF75}" dt="2023-04-11T10:36:46.259" v="432" actId="478"/>
          <ac:spMkLst>
            <pc:docMk/>
            <pc:sldMk cId="2067612709" sldId="3002"/>
            <ac:spMk id="3" creationId="{BCD11A3F-2ABE-AA30-FC75-7BD1EDF18259}"/>
          </ac:spMkLst>
        </pc:spChg>
        <pc:spChg chg="mod">
          <ac:chgData name="伊健 杜" userId="e69aded81da48593" providerId="LiveId" clId="{0CA34728-584B-4209-96C7-725C1A70FF75}" dt="2023-04-11T10:36:50.992" v="433" actId="1076"/>
          <ac:spMkLst>
            <pc:docMk/>
            <pc:sldMk cId="2067612709" sldId="3002"/>
            <ac:spMk id="4" creationId="{307E915B-01AE-4B65-4276-31944B4D1B58}"/>
          </ac:spMkLst>
        </pc:spChg>
        <pc:spChg chg="del">
          <ac:chgData name="伊健 杜" userId="e69aded81da48593" providerId="LiveId" clId="{0CA34728-584B-4209-96C7-725C1A70FF75}" dt="2023-04-11T10:36:46.259" v="432" actId="478"/>
          <ac:spMkLst>
            <pc:docMk/>
            <pc:sldMk cId="2067612709" sldId="3002"/>
            <ac:spMk id="9" creationId="{9B26478C-D3E3-683A-5D01-A064B490D593}"/>
          </ac:spMkLst>
        </pc:spChg>
        <pc:spChg chg="mod">
          <ac:chgData name="伊健 杜" userId="e69aded81da48593" providerId="LiveId" clId="{0CA34728-584B-4209-96C7-725C1A70FF75}" dt="2023-04-11T10:36:50.992" v="433" actId="1076"/>
          <ac:spMkLst>
            <pc:docMk/>
            <pc:sldMk cId="2067612709" sldId="3002"/>
            <ac:spMk id="10" creationId="{D9411424-06DA-5401-7504-5A3222D73CCC}"/>
          </ac:spMkLst>
        </pc:spChg>
        <pc:spChg chg="del">
          <ac:chgData name="伊健 杜" userId="e69aded81da48593" providerId="LiveId" clId="{0CA34728-584B-4209-96C7-725C1A70FF75}" dt="2023-04-11T10:36:46.259" v="432" actId="478"/>
          <ac:spMkLst>
            <pc:docMk/>
            <pc:sldMk cId="2067612709" sldId="3002"/>
            <ac:spMk id="11" creationId="{D94D0020-FFE7-7AC2-592A-AA7AFBF050F1}"/>
          </ac:spMkLst>
        </pc:spChg>
        <pc:spChg chg="mod">
          <ac:chgData name="伊健 杜" userId="e69aded81da48593" providerId="LiveId" clId="{0CA34728-584B-4209-96C7-725C1A70FF75}" dt="2023-04-11T11:52:13.882" v="4451"/>
          <ac:spMkLst>
            <pc:docMk/>
            <pc:sldMk cId="2067612709" sldId="3002"/>
            <ac:spMk id="12" creationId="{60B77570-89A6-87A8-2BC5-619E6471E849}"/>
          </ac:spMkLst>
        </pc:spChg>
        <pc:picChg chg="add mod">
          <ac:chgData name="伊健 杜" userId="e69aded81da48593" providerId="LiveId" clId="{0CA34728-584B-4209-96C7-725C1A70FF75}" dt="2023-04-11T11:45:14.035" v="4347" actId="1076"/>
          <ac:picMkLst>
            <pc:docMk/>
            <pc:sldMk cId="2067612709" sldId="3002"/>
            <ac:picMk id="10242" creationId="{0C50BE0F-708C-8180-F3E0-4732E5ABCCF1}"/>
          </ac:picMkLst>
        </pc:picChg>
      </pc:sldChg>
      <pc:sldChg chg="addSp delSp modSp add mod">
        <pc:chgData name="伊健 杜" userId="e69aded81da48593" providerId="LiveId" clId="{0CA34728-584B-4209-96C7-725C1A70FF75}" dt="2023-04-11T11:52:13.882" v="4451"/>
        <pc:sldMkLst>
          <pc:docMk/>
          <pc:sldMk cId="1631793188" sldId="3003"/>
        </pc:sldMkLst>
        <pc:spChg chg="mod">
          <ac:chgData name="伊健 杜" userId="e69aded81da48593" providerId="LiveId" clId="{0CA34728-584B-4209-96C7-725C1A70FF75}" dt="2023-04-11T10:39:13" v="438" actId="1076"/>
          <ac:spMkLst>
            <pc:docMk/>
            <pc:sldMk cId="1631793188" sldId="3003"/>
            <ac:spMk id="5" creationId="{8E0A90EA-C9E9-2BA4-C638-8984BD22D7BD}"/>
          </ac:spMkLst>
        </pc:spChg>
        <pc:spChg chg="mod">
          <ac:chgData name="伊健 杜" userId="e69aded81da48593" providerId="LiveId" clId="{0CA34728-584B-4209-96C7-725C1A70FF75}" dt="2023-04-11T11:52:13.882" v="4451"/>
          <ac:spMkLst>
            <pc:docMk/>
            <pc:sldMk cId="1631793188" sldId="3003"/>
            <ac:spMk id="8" creationId="{5884198E-E006-8463-CEA3-71884B4F4207}"/>
          </ac:spMkLst>
        </pc:spChg>
        <pc:picChg chg="add mod">
          <ac:chgData name="伊健 杜" userId="e69aded81da48593" providerId="LiveId" clId="{0CA34728-584B-4209-96C7-725C1A70FF75}" dt="2023-04-11T11:42:18.749" v="4262" actId="1076"/>
          <ac:picMkLst>
            <pc:docMk/>
            <pc:sldMk cId="1631793188" sldId="3003"/>
            <ac:picMk id="2050" creationId="{FB0261B0-DB7A-6D5F-ADA7-69E7AC2700DF}"/>
          </ac:picMkLst>
        </pc:picChg>
        <pc:picChg chg="del">
          <ac:chgData name="伊健 杜" userId="e69aded81da48593" providerId="LiveId" clId="{0CA34728-584B-4209-96C7-725C1A70FF75}" dt="2023-04-11T10:39:08.191" v="437" actId="478"/>
          <ac:picMkLst>
            <pc:docMk/>
            <pc:sldMk cId="1631793188" sldId="3003"/>
            <ac:picMk id="16386" creationId="{2EB86C78-B720-BF62-B9DD-0D7F99189577}"/>
          </ac:picMkLst>
        </pc:picChg>
      </pc:sldChg>
      <pc:sldChg chg="addSp delSp modSp new mod modNotes modNotesTx">
        <pc:chgData name="伊健 杜" userId="e69aded81da48593" providerId="LiveId" clId="{0CA34728-584B-4209-96C7-725C1A70FF75}" dt="2023-04-11T11:52:13.882" v="4451"/>
        <pc:sldMkLst>
          <pc:docMk/>
          <pc:sldMk cId="1170737988" sldId="3004"/>
        </pc:sldMkLst>
        <pc:spChg chg="del">
          <ac:chgData name="伊健 杜" userId="e69aded81da48593" providerId="LiveId" clId="{0CA34728-584B-4209-96C7-725C1A70FF75}" dt="2023-04-11T10:46:50.789" v="678" actId="478"/>
          <ac:spMkLst>
            <pc:docMk/>
            <pc:sldMk cId="1170737988" sldId="3004"/>
            <ac:spMk id="2" creationId="{1C157572-82CF-91E4-9A55-58B8342B0BEB}"/>
          </ac:spMkLst>
        </pc:spChg>
        <pc:spChg chg="del">
          <ac:chgData name="伊健 杜" userId="e69aded81da48593" providerId="LiveId" clId="{0CA34728-584B-4209-96C7-725C1A70FF75}" dt="2023-04-11T10:46:50.789" v="678" actId="478"/>
          <ac:spMkLst>
            <pc:docMk/>
            <pc:sldMk cId="1170737988" sldId="3004"/>
            <ac:spMk id="3" creationId="{235E23F4-17B4-B2A5-8ACC-5E2343D13D0C}"/>
          </ac:spMkLst>
        </pc:spChg>
        <pc:graphicFrameChg chg="add mod modGraphic">
          <ac:chgData name="伊健 杜" userId="e69aded81da48593" providerId="LiveId" clId="{0CA34728-584B-4209-96C7-725C1A70FF75}" dt="2023-04-11T11:52:13.882" v="4451"/>
          <ac:graphicFrameMkLst>
            <pc:docMk/>
            <pc:sldMk cId="1170737988" sldId="3004"/>
            <ac:graphicFrameMk id="4" creationId="{8D952395-DDB7-8FB1-BE41-596CA28812E6}"/>
          </ac:graphicFrameMkLst>
        </pc:graphicFrameChg>
      </pc:sldChg>
      <pc:sldChg chg="modSp add del mod">
        <pc:chgData name="伊健 杜" userId="e69aded81da48593" providerId="LiveId" clId="{0CA34728-584B-4209-96C7-725C1A70FF75}" dt="2023-04-11T10:40:45.138" v="612" actId="47"/>
        <pc:sldMkLst>
          <pc:docMk/>
          <pc:sldMk cId="3706503211" sldId="3004"/>
        </pc:sldMkLst>
        <pc:spChg chg="mod">
          <ac:chgData name="伊健 杜" userId="e69aded81da48593" providerId="LiveId" clId="{0CA34728-584B-4209-96C7-725C1A70FF75}" dt="2023-04-11T10:40:19.948" v="611"/>
          <ac:spMkLst>
            <pc:docMk/>
            <pc:sldMk cId="3706503211" sldId="3004"/>
            <ac:spMk id="8" creationId="{5884198E-E006-8463-CEA3-71884B4F4207}"/>
          </ac:spMkLst>
        </pc:spChg>
      </pc:sldChg>
      <pc:sldChg chg="addSp delSp modSp add mod">
        <pc:chgData name="伊健 杜" userId="e69aded81da48593" providerId="LiveId" clId="{0CA34728-584B-4209-96C7-725C1A70FF75}" dt="2023-04-11T11:52:13.882" v="4451"/>
        <pc:sldMkLst>
          <pc:docMk/>
          <pc:sldMk cId="2698544952" sldId="3005"/>
        </pc:sldMkLst>
        <pc:spChg chg="mod">
          <ac:chgData name="伊健 杜" userId="e69aded81da48593" providerId="LiveId" clId="{0CA34728-584B-4209-96C7-725C1A70FF75}" dt="2023-04-11T11:52:13.882" v="4451"/>
          <ac:spMkLst>
            <pc:docMk/>
            <pc:sldMk cId="2698544952" sldId="3005"/>
            <ac:spMk id="2" creationId="{10304424-DB4A-36E7-9E0D-D32A5DD0F26C}"/>
          </ac:spMkLst>
        </pc:spChg>
        <pc:spChg chg="mod">
          <ac:chgData name="伊健 杜" userId="e69aded81da48593" providerId="LiveId" clId="{0CA34728-584B-4209-96C7-725C1A70FF75}" dt="2023-04-11T11:52:13.882" v="4451"/>
          <ac:spMkLst>
            <pc:docMk/>
            <pc:sldMk cId="2698544952" sldId="3005"/>
            <ac:spMk id="3" creationId="{A68883CB-963E-F336-7660-7F30997E9C5B}"/>
          </ac:spMkLst>
        </pc:spChg>
        <pc:picChg chg="del">
          <ac:chgData name="伊健 杜" userId="e69aded81da48593" providerId="LiveId" clId="{0CA34728-584B-4209-96C7-725C1A70FF75}" dt="2023-04-11T11:01:37.795" v="1558" actId="478"/>
          <ac:picMkLst>
            <pc:docMk/>
            <pc:sldMk cId="2698544952" sldId="3005"/>
            <ac:picMk id="10242" creationId="{A9F66925-B6DB-093B-D1D5-0C4C6B4CAC00}"/>
          </ac:picMkLst>
        </pc:picChg>
        <pc:picChg chg="add mod">
          <ac:chgData name="伊健 杜" userId="e69aded81da48593" providerId="LiveId" clId="{0CA34728-584B-4209-96C7-725C1A70FF75}" dt="2023-04-11T11:47:23.181" v="4381" actId="1076"/>
          <ac:picMkLst>
            <pc:docMk/>
            <pc:sldMk cId="2698544952" sldId="3005"/>
            <ac:picMk id="13314" creationId="{2FEDB02A-CEA4-7CD7-7B10-920A9BB2C959}"/>
          </ac:picMkLst>
        </pc:picChg>
      </pc:sldChg>
      <pc:sldChg chg="addSp modSp add mod">
        <pc:chgData name="伊健 杜" userId="e69aded81da48593" providerId="LiveId" clId="{0CA34728-584B-4209-96C7-725C1A70FF75}" dt="2023-04-11T11:52:13.882" v="4451"/>
        <pc:sldMkLst>
          <pc:docMk/>
          <pc:sldMk cId="3841637235" sldId="3006"/>
        </pc:sldMkLst>
        <pc:spChg chg="mod">
          <ac:chgData name="伊健 杜" userId="e69aded81da48593" providerId="LiveId" clId="{0CA34728-584B-4209-96C7-725C1A70FF75}" dt="2023-04-11T11:52:13.882" v="4451"/>
          <ac:spMkLst>
            <pc:docMk/>
            <pc:sldMk cId="3841637235" sldId="3006"/>
            <ac:spMk id="2" creationId="{10304424-DB4A-36E7-9E0D-D32A5DD0F26C}"/>
          </ac:spMkLst>
        </pc:spChg>
        <pc:spChg chg="mod">
          <ac:chgData name="伊健 杜" userId="e69aded81da48593" providerId="LiveId" clId="{0CA34728-584B-4209-96C7-725C1A70FF75}" dt="2023-04-11T11:52:13.882" v="4451"/>
          <ac:spMkLst>
            <pc:docMk/>
            <pc:sldMk cId="3841637235" sldId="3006"/>
            <ac:spMk id="3" creationId="{A68883CB-963E-F336-7660-7F30997E9C5B}"/>
          </ac:spMkLst>
        </pc:spChg>
        <pc:picChg chg="add mod">
          <ac:chgData name="伊健 杜" userId="e69aded81da48593" providerId="LiveId" clId="{0CA34728-584B-4209-96C7-725C1A70FF75}" dt="2023-04-11T11:47:42.823" v="4383" actId="1076"/>
          <ac:picMkLst>
            <pc:docMk/>
            <pc:sldMk cId="3841637235" sldId="3006"/>
            <ac:picMk id="14338" creationId="{F063011D-5C75-EC06-40D7-042CDD536EEE}"/>
          </ac:picMkLst>
        </pc:picChg>
      </pc:sldChg>
      <pc:sldChg chg="addSp modSp add mod">
        <pc:chgData name="伊健 杜" userId="e69aded81da48593" providerId="LiveId" clId="{0CA34728-584B-4209-96C7-725C1A70FF75}" dt="2023-04-11T11:52:13.882" v="4451"/>
        <pc:sldMkLst>
          <pc:docMk/>
          <pc:sldMk cId="2781907521" sldId="3007"/>
        </pc:sldMkLst>
        <pc:spChg chg="mod">
          <ac:chgData name="伊健 杜" userId="e69aded81da48593" providerId="LiveId" clId="{0CA34728-584B-4209-96C7-725C1A70FF75}" dt="2023-04-11T11:52:13.882" v="4451"/>
          <ac:spMkLst>
            <pc:docMk/>
            <pc:sldMk cId="2781907521" sldId="3007"/>
            <ac:spMk id="2" creationId="{10304424-DB4A-36E7-9E0D-D32A5DD0F26C}"/>
          </ac:spMkLst>
        </pc:spChg>
        <pc:spChg chg="mod">
          <ac:chgData name="伊健 杜" userId="e69aded81da48593" providerId="LiveId" clId="{0CA34728-584B-4209-96C7-725C1A70FF75}" dt="2023-04-11T11:52:13.882" v="4451"/>
          <ac:spMkLst>
            <pc:docMk/>
            <pc:sldMk cId="2781907521" sldId="3007"/>
            <ac:spMk id="3" creationId="{A68883CB-963E-F336-7660-7F30997E9C5B}"/>
          </ac:spMkLst>
        </pc:spChg>
        <pc:picChg chg="add mod">
          <ac:chgData name="伊健 杜" userId="e69aded81da48593" providerId="LiveId" clId="{0CA34728-584B-4209-96C7-725C1A70FF75}" dt="2023-04-11T11:48:12.675" v="4386" actId="1076"/>
          <ac:picMkLst>
            <pc:docMk/>
            <pc:sldMk cId="2781907521" sldId="3007"/>
            <ac:picMk id="15362" creationId="{1FD74A8B-048C-D018-002F-5A9F444FA23E}"/>
          </ac:picMkLst>
        </pc:picChg>
      </pc:sldChg>
      <pc:sldChg chg="addSp delSp modSp add mod">
        <pc:chgData name="伊健 杜" userId="e69aded81da48593" providerId="LiveId" clId="{0CA34728-584B-4209-96C7-725C1A70FF75}" dt="2023-04-11T13:03:33.729" v="4482" actId="478"/>
        <pc:sldMkLst>
          <pc:docMk/>
          <pc:sldMk cId="399671754" sldId="3008"/>
        </pc:sldMkLst>
        <pc:spChg chg="mod">
          <ac:chgData name="伊健 杜" userId="e69aded81da48593" providerId="LiveId" clId="{0CA34728-584B-4209-96C7-725C1A70FF75}" dt="2023-04-11T11:52:13.882" v="4451"/>
          <ac:spMkLst>
            <pc:docMk/>
            <pc:sldMk cId="399671754" sldId="3008"/>
            <ac:spMk id="2" creationId="{08CCE4F1-5354-A605-566E-5F8AAE2435A0}"/>
          </ac:spMkLst>
        </pc:spChg>
        <pc:spChg chg="add del mod">
          <ac:chgData name="伊健 杜" userId="e69aded81da48593" providerId="LiveId" clId="{0CA34728-584B-4209-96C7-725C1A70FF75}" dt="2023-04-11T13:03:33.729" v="4482" actId="478"/>
          <ac:spMkLst>
            <pc:docMk/>
            <pc:sldMk cId="399671754" sldId="3008"/>
            <ac:spMk id="3" creationId="{896075F4-A9FB-5C91-DEC9-ABC74058110F}"/>
          </ac:spMkLst>
        </pc:spChg>
      </pc:sldChg>
      <pc:sldChg chg="addSp modSp add mod">
        <pc:chgData name="伊健 杜" userId="e69aded81da48593" providerId="LiveId" clId="{0CA34728-584B-4209-96C7-725C1A70FF75}" dt="2023-04-11T11:52:13.882" v="4451"/>
        <pc:sldMkLst>
          <pc:docMk/>
          <pc:sldMk cId="1972475670" sldId="3009"/>
        </pc:sldMkLst>
        <pc:spChg chg="mod">
          <ac:chgData name="伊健 杜" userId="e69aded81da48593" providerId="LiveId" clId="{0CA34728-584B-4209-96C7-725C1A70FF75}" dt="2023-04-11T11:52:13.882" v="4451"/>
          <ac:spMkLst>
            <pc:docMk/>
            <pc:sldMk cId="1972475670" sldId="3009"/>
            <ac:spMk id="2" creationId="{10304424-DB4A-36E7-9E0D-D32A5DD0F26C}"/>
          </ac:spMkLst>
        </pc:spChg>
        <pc:spChg chg="mod">
          <ac:chgData name="伊健 杜" userId="e69aded81da48593" providerId="LiveId" clId="{0CA34728-584B-4209-96C7-725C1A70FF75}" dt="2023-04-11T11:52:13.882" v="4451"/>
          <ac:spMkLst>
            <pc:docMk/>
            <pc:sldMk cId="1972475670" sldId="3009"/>
            <ac:spMk id="3" creationId="{A68883CB-963E-F336-7660-7F30997E9C5B}"/>
          </ac:spMkLst>
        </pc:spChg>
        <pc:picChg chg="add mod">
          <ac:chgData name="伊健 杜" userId="e69aded81da48593" providerId="LiveId" clId="{0CA34728-584B-4209-96C7-725C1A70FF75}" dt="2023-04-11T11:49:00.105" v="4395" actId="1076"/>
          <ac:picMkLst>
            <pc:docMk/>
            <pc:sldMk cId="1972475670" sldId="3009"/>
            <ac:picMk id="16386" creationId="{6872D967-2EB2-AF47-08A9-5DF633282B1C}"/>
          </ac:picMkLst>
        </pc:picChg>
        <pc:picChg chg="add mod">
          <ac:chgData name="伊健 杜" userId="e69aded81da48593" providerId="LiveId" clId="{0CA34728-584B-4209-96C7-725C1A70FF75}" dt="2023-04-11T11:49:00.803" v="4396" actId="1076"/>
          <ac:picMkLst>
            <pc:docMk/>
            <pc:sldMk cId="1972475670" sldId="3009"/>
            <ac:picMk id="16388" creationId="{27991C18-376D-85BD-123F-DD76C567A835}"/>
          </ac:picMkLst>
        </pc:picChg>
      </pc:sldChg>
      <pc:sldChg chg="modSp add mod">
        <pc:chgData name="伊健 杜" userId="e69aded81da48593" providerId="LiveId" clId="{0CA34728-584B-4209-96C7-725C1A70FF75}" dt="2023-04-11T11:52:13.882" v="4451"/>
        <pc:sldMkLst>
          <pc:docMk/>
          <pc:sldMk cId="3868125439" sldId="3010"/>
        </pc:sldMkLst>
        <pc:spChg chg="mod">
          <ac:chgData name="伊健 杜" userId="e69aded81da48593" providerId="LiveId" clId="{0CA34728-584B-4209-96C7-725C1A70FF75}" dt="2023-04-11T11:52:13.882" v="4451"/>
          <ac:spMkLst>
            <pc:docMk/>
            <pc:sldMk cId="3868125439" sldId="3010"/>
            <ac:spMk id="2" creationId="{08CCE4F1-5354-A605-566E-5F8AAE2435A0}"/>
          </ac:spMkLst>
        </pc:spChg>
      </pc:sldChg>
      <pc:sldChg chg="addSp modSp add mod">
        <pc:chgData name="伊健 杜" userId="e69aded81da48593" providerId="LiveId" clId="{0CA34728-584B-4209-96C7-725C1A70FF75}" dt="2023-04-11T11:52:13.882" v="4451"/>
        <pc:sldMkLst>
          <pc:docMk/>
          <pc:sldMk cId="1702286532" sldId="3011"/>
        </pc:sldMkLst>
        <pc:spChg chg="mod">
          <ac:chgData name="伊健 杜" userId="e69aded81da48593" providerId="LiveId" clId="{0CA34728-584B-4209-96C7-725C1A70FF75}" dt="2023-04-11T11:18:36.872" v="2258"/>
          <ac:spMkLst>
            <pc:docMk/>
            <pc:sldMk cId="1702286532" sldId="3011"/>
            <ac:spMk id="2" creationId="{10304424-DB4A-36E7-9E0D-D32A5DD0F26C}"/>
          </ac:spMkLst>
        </pc:spChg>
        <pc:spChg chg="mod">
          <ac:chgData name="伊健 杜" userId="e69aded81da48593" providerId="LiveId" clId="{0CA34728-584B-4209-96C7-725C1A70FF75}" dt="2023-04-11T11:52:13.882" v="4451"/>
          <ac:spMkLst>
            <pc:docMk/>
            <pc:sldMk cId="1702286532" sldId="3011"/>
            <ac:spMk id="3" creationId="{A68883CB-963E-F336-7660-7F30997E9C5B}"/>
          </ac:spMkLst>
        </pc:spChg>
        <pc:picChg chg="add mod">
          <ac:chgData name="伊健 杜" userId="e69aded81da48593" providerId="LiveId" clId="{0CA34728-584B-4209-96C7-725C1A70FF75}" dt="2023-04-11T11:49:23.891" v="4403" actId="732"/>
          <ac:picMkLst>
            <pc:docMk/>
            <pc:sldMk cId="1702286532" sldId="3011"/>
            <ac:picMk id="17410" creationId="{F0D0AFA7-150F-6050-40F9-83DEC3CE8B51}"/>
          </ac:picMkLst>
        </pc:picChg>
      </pc:sldChg>
      <pc:sldChg chg="addSp modSp add mod">
        <pc:chgData name="伊健 杜" userId="e69aded81da48593" providerId="LiveId" clId="{0CA34728-584B-4209-96C7-725C1A70FF75}" dt="2023-04-11T11:52:13.882" v="4451"/>
        <pc:sldMkLst>
          <pc:docMk/>
          <pc:sldMk cId="443766699" sldId="3012"/>
        </pc:sldMkLst>
        <pc:spChg chg="mod">
          <ac:chgData name="伊健 杜" userId="e69aded81da48593" providerId="LiveId" clId="{0CA34728-584B-4209-96C7-725C1A70FF75}" dt="2023-04-11T11:52:13.882" v="4451"/>
          <ac:spMkLst>
            <pc:docMk/>
            <pc:sldMk cId="443766699" sldId="3012"/>
            <ac:spMk id="3" creationId="{A68883CB-963E-F336-7660-7F30997E9C5B}"/>
          </ac:spMkLst>
        </pc:spChg>
        <pc:picChg chg="add mod">
          <ac:chgData name="伊健 杜" userId="e69aded81da48593" providerId="LiveId" clId="{0CA34728-584B-4209-96C7-725C1A70FF75}" dt="2023-04-11T11:21:00.889" v="2525" actId="1076"/>
          <ac:picMkLst>
            <pc:docMk/>
            <pc:sldMk cId="443766699" sldId="3012"/>
            <ac:picMk id="1026" creationId="{C0C9BB99-147E-49B5-7B2B-D371A228C8E6}"/>
          </ac:picMkLst>
        </pc:picChg>
      </pc:sldChg>
      <pc:sldChg chg="modSp add mod">
        <pc:chgData name="伊健 杜" userId="e69aded81da48593" providerId="LiveId" clId="{0CA34728-584B-4209-96C7-725C1A70FF75}" dt="2023-04-11T11:52:13.882" v="4451"/>
        <pc:sldMkLst>
          <pc:docMk/>
          <pc:sldMk cId="2180460502" sldId="3013"/>
        </pc:sldMkLst>
        <pc:spChg chg="mod">
          <ac:chgData name="伊健 杜" userId="e69aded81da48593" providerId="LiveId" clId="{0CA34728-584B-4209-96C7-725C1A70FF75}" dt="2023-04-11T11:52:13.882" v="4451"/>
          <ac:spMkLst>
            <pc:docMk/>
            <pc:sldMk cId="2180460502" sldId="3013"/>
            <ac:spMk id="2" creationId="{08CCE4F1-5354-A605-566E-5F8AAE2435A0}"/>
          </ac:spMkLst>
        </pc:spChg>
      </pc:sldChg>
      <pc:sldChg chg="modSp add mod ord">
        <pc:chgData name="伊健 杜" userId="e69aded81da48593" providerId="LiveId" clId="{0CA34728-584B-4209-96C7-725C1A70FF75}" dt="2023-04-11T11:52:13.882" v="4451"/>
        <pc:sldMkLst>
          <pc:docMk/>
          <pc:sldMk cId="3051853625" sldId="3014"/>
        </pc:sldMkLst>
        <pc:spChg chg="mod">
          <ac:chgData name="伊健 杜" userId="e69aded81da48593" providerId="LiveId" clId="{0CA34728-584B-4209-96C7-725C1A70FF75}" dt="2023-04-11T11:52:13.882" v="4451"/>
          <ac:spMkLst>
            <pc:docMk/>
            <pc:sldMk cId="3051853625" sldId="3014"/>
            <ac:spMk id="2" creationId="{08CCE4F1-5354-A605-566E-5F8AAE2435A0}"/>
          </ac:spMkLst>
        </pc:spChg>
      </pc:sldChg>
      <pc:sldChg chg="addSp delSp modSp add mod ord">
        <pc:chgData name="伊健 杜" userId="e69aded81da48593" providerId="LiveId" clId="{0CA34728-584B-4209-96C7-725C1A70FF75}" dt="2023-04-11T11:52:13.882" v="4451"/>
        <pc:sldMkLst>
          <pc:docMk/>
          <pc:sldMk cId="3669266418" sldId="3015"/>
        </pc:sldMkLst>
        <pc:spChg chg="mod">
          <ac:chgData name="伊健 杜" userId="e69aded81da48593" providerId="LiveId" clId="{0CA34728-584B-4209-96C7-725C1A70FF75}" dt="2023-04-11T11:24:41.711" v="2764"/>
          <ac:spMkLst>
            <pc:docMk/>
            <pc:sldMk cId="3669266418" sldId="3015"/>
            <ac:spMk id="2" creationId="{10304424-DB4A-36E7-9E0D-D32A5DD0F26C}"/>
          </ac:spMkLst>
        </pc:spChg>
        <pc:spChg chg="mod">
          <ac:chgData name="伊健 杜" userId="e69aded81da48593" providerId="LiveId" clId="{0CA34728-584B-4209-96C7-725C1A70FF75}" dt="2023-04-11T11:52:13.882" v="4451"/>
          <ac:spMkLst>
            <pc:docMk/>
            <pc:sldMk cId="3669266418" sldId="3015"/>
            <ac:spMk id="3" creationId="{A68883CB-963E-F336-7660-7F30997E9C5B}"/>
          </ac:spMkLst>
        </pc:spChg>
        <pc:picChg chg="del">
          <ac:chgData name="伊健 杜" userId="e69aded81da48593" providerId="LiveId" clId="{0CA34728-584B-4209-96C7-725C1A70FF75}" dt="2023-04-11T11:24:29.563" v="2756" actId="478"/>
          <ac:picMkLst>
            <pc:docMk/>
            <pc:sldMk cId="3669266418" sldId="3015"/>
            <ac:picMk id="1026" creationId="{C0C9BB99-147E-49B5-7B2B-D371A228C8E6}"/>
          </ac:picMkLst>
        </pc:picChg>
        <pc:picChg chg="add mod">
          <ac:chgData name="伊健 杜" userId="e69aded81da48593" providerId="LiveId" clId="{0CA34728-584B-4209-96C7-725C1A70FF75}" dt="2023-04-11T11:50:08.650" v="4412" actId="1076"/>
          <ac:picMkLst>
            <pc:docMk/>
            <pc:sldMk cId="3669266418" sldId="3015"/>
            <ac:picMk id="6146" creationId="{810C99BC-FB83-10A4-C358-2E98D1AB8A60}"/>
          </ac:picMkLst>
        </pc:picChg>
      </pc:sldChg>
      <pc:sldChg chg="delSp modSp add mod delAnim">
        <pc:chgData name="伊健 杜" userId="e69aded81da48593" providerId="LiveId" clId="{0CA34728-584B-4209-96C7-725C1A70FF75}" dt="2023-04-11T11:25:04.831" v="2768" actId="403"/>
        <pc:sldMkLst>
          <pc:docMk/>
          <pc:sldMk cId="1503341741" sldId="3016"/>
        </pc:sldMkLst>
        <pc:spChg chg="mod">
          <ac:chgData name="伊健 杜" userId="e69aded81da48593" providerId="LiveId" clId="{0CA34728-584B-4209-96C7-725C1A70FF75}" dt="2023-04-11T11:25:04.831" v="2768" actId="403"/>
          <ac:spMkLst>
            <pc:docMk/>
            <pc:sldMk cId="1503341741" sldId="3016"/>
            <ac:spMk id="2" creationId="{10304424-DB4A-36E7-9E0D-D32A5DD0F26C}"/>
          </ac:spMkLst>
        </pc:spChg>
        <pc:spChg chg="del">
          <ac:chgData name="伊健 杜" userId="e69aded81da48593" providerId="LiveId" clId="{0CA34728-584B-4209-96C7-725C1A70FF75}" dt="2023-04-11T11:25:01.606" v="2766" actId="478"/>
          <ac:spMkLst>
            <pc:docMk/>
            <pc:sldMk cId="1503341741" sldId="3016"/>
            <ac:spMk id="4" creationId="{55067087-512D-8701-1DD4-F9657670C8DB}"/>
          </ac:spMkLst>
        </pc:spChg>
      </pc:sldChg>
      <pc:sldChg chg="addSp delSp modSp add mod ord">
        <pc:chgData name="伊健 杜" userId="e69aded81da48593" providerId="LiveId" clId="{0CA34728-584B-4209-96C7-725C1A70FF75}" dt="2023-04-11T11:52:13.882" v="4451"/>
        <pc:sldMkLst>
          <pc:docMk/>
          <pc:sldMk cId="3098079388" sldId="3017"/>
        </pc:sldMkLst>
        <pc:spChg chg="mod">
          <ac:chgData name="伊健 杜" userId="e69aded81da48593" providerId="LiveId" clId="{0CA34728-584B-4209-96C7-725C1A70FF75}" dt="2023-04-11T11:32:40.079" v="3396" actId="20577"/>
          <ac:spMkLst>
            <pc:docMk/>
            <pc:sldMk cId="3098079388" sldId="3017"/>
            <ac:spMk id="2" creationId="{10304424-DB4A-36E7-9E0D-D32A5DD0F26C}"/>
          </ac:spMkLst>
        </pc:spChg>
        <pc:spChg chg="mod">
          <ac:chgData name="伊健 杜" userId="e69aded81da48593" providerId="LiveId" clId="{0CA34728-584B-4209-96C7-725C1A70FF75}" dt="2023-04-11T11:52:13.882" v="4451"/>
          <ac:spMkLst>
            <pc:docMk/>
            <pc:sldMk cId="3098079388" sldId="3017"/>
            <ac:spMk id="3" creationId="{A68883CB-963E-F336-7660-7F30997E9C5B}"/>
          </ac:spMkLst>
        </pc:spChg>
        <pc:spChg chg="add del">
          <ac:chgData name="伊健 杜" userId="e69aded81da48593" providerId="LiveId" clId="{0CA34728-584B-4209-96C7-725C1A70FF75}" dt="2023-04-11T11:51:18.909" v="4442" actId="478"/>
          <ac:spMkLst>
            <pc:docMk/>
            <pc:sldMk cId="3098079388" sldId="3017"/>
            <ac:spMk id="4" creationId="{1175AC06-DBED-974E-E080-968E2C63D472}"/>
          </ac:spMkLst>
        </pc:spChg>
        <pc:spChg chg="mod">
          <ac:chgData name="伊健 杜" userId="e69aded81da48593" providerId="LiveId" clId="{0CA34728-584B-4209-96C7-725C1A70FF75}" dt="2023-04-11T11:51:17.663" v="4441" actId="1076"/>
          <ac:spMkLst>
            <pc:docMk/>
            <pc:sldMk cId="3098079388" sldId="3017"/>
            <ac:spMk id="5" creationId="{E7287B0E-EF55-E721-8EFA-9A9183C0EDF9}"/>
          </ac:spMkLst>
        </pc:spChg>
        <pc:spChg chg="add del mod">
          <ac:chgData name="伊健 杜" userId="e69aded81da48593" providerId="LiveId" clId="{0CA34728-584B-4209-96C7-725C1A70FF75}" dt="2023-04-11T11:51:16.815" v="4440" actId="478"/>
          <ac:spMkLst>
            <pc:docMk/>
            <pc:sldMk cId="3098079388" sldId="3017"/>
            <ac:spMk id="6" creationId="{93FEBE45-74BC-C844-2DB0-8238BC73EC7E}"/>
          </ac:spMkLst>
        </pc:spChg>
        <pc:spChg chg="add mod">
          <ac:chgData name="伊健 杜" userId="e69aded81da48593" providerId="LiveId" clId="{0CA34728-584B-4209-96C7-725C1A70FF75}" dt="2023-04-11T11:51:42.242" v="4448" actId="1076"/>
          <ac:spMkLst>
            <pc:docMk/>
            <pc:sldMk cId="3098079388" sldId="3017"/>
            <ac:spMk id="7" creationId="{D196D26E-7F52-A0A1-BD80-784D1B2EDEB2}"/>
          </ac:spMkLst>
        </pc:spChg>
        <pc:picChg chg="add mod">
          <ac:chgData name="伊健 杜" userId="e69aded81da48593" providerId="LiveId" clId="{0CA34728-584B-4209-96C7-725C1A70FF75}" dt="2023-04-11T11:51:10.542" v="4436" actId="1076"/>
          <ac:picMkLst>
            <pc:docMk/>
            <pc:sldMk cId="3098079388" sldId="3017"/>
            <ac:picMk id="5122" creationId="{80B92B48-50BB-1F79-E52A-DA239C75DCC7}"/>
          </ac:picMkLst>
        </pc:picChg>
        <pc:picChg chg="add mod">
          <ac:chgData name="伊健 杜" userId="e69aded81da48593" providerId="LiveId" clId="{0CA34728-584B-4209-96C7-725C1A70FF75}" dt="2023-04-11T11:51:34.026" v="4446" actId="1076"/>
          <ac:picMkLst>
            <pc:docMk/>
            <pc:sldMk cId="3098079388" sldId="3017"/>
            <ac:picMk id="5126" creationId="{0FD141A0-438A-E330-70EE-060198A1B2F8}"/>
          </ac:picMkLst>
        </pc:picChg>
        <pc:picChg chg="add mod">
          <ac:chgData name="伊健 杜" userId="e69aded81da48593" providerId="LiveId" clId="{0CA34728-584B-4209-96C7-725C1A70FF75}" dt="2023-04-11T11:51:32.616" v="4445" actId="1076"/>
          <ac:picMkLst>
            <pc:docMk/>
            <pc:sldMk cId="3098079388" sldId="3017"/>
            <ac:picMk id="5130" creationId="{2DCB10F5-BDE4-1B54-8735-479D129D0B75}"/>
          </ac:picMkLst>
        </pc:picChg>
      </pc:sldChg>
      <pc:sldChg chg="modSp add mod ord">
        <pc:chgData name="伊健 杜" userId="e69aded81da48593" providerId="LiveId" clId="{0CA34728-584B-4209-96C7-725C1A70FF75}" dt="2023-04-11T11:52:13.882" v="4451"/>
        <pc:sldMkLst>
          <pc:docMk/>
          <pc:sldMk cId="3655361579" sldId="3018"/>
        </pc:sldMkLst>
        <pc:spChg chg="mod">
          <ac:chgData name="伊健 杜" userId="e69aded81da48593" providerId="LiveId" clId="{0CA34728-584B-4209-96C7-725C1A70FF75}" dt="2023-04-11T11:52:13.882" v="4451"/>
          <ac:spMkLst>
            <pc:docMk/>
            <pc:sldMk cId="3655361579" sldId="3018"/>
            <ac:spMk id="2" creationId="{08CCE4F1-5354-A605-566E-5F8AAE2435A0}"/>
          </ac:spMkLst>
        </pc:spChg>
      </pc:sldChg>
      <pc:sldChg chg="addSp delSp modSp add ord">
        <pc:chgData name="伊健 杜" userId="e69aded81da48593" providerId="LiveId" clId="{0CA34728-584B-4209-96C7-725C1A70FF75}" dt="2023-04-11T11:52:13.882" v="4451"/>
        <pc:sldMkLst>
          <pc:docMk/>
          <pc:sldMk cId="2143173996" sldId="3019"/>
        </pc:sldMkLst>
        <pc:spChg chg="mod">
          <ac:chgData name="伊健 杜" userId="e69aded81da48593" providerId="LiveId" clId="{0CA34728-584B-4209-96C7-725C1A70FF75}" dt="2023-04-11T11:52:13.882" v="4451"/>
          <ac:spMkLst>
            <pc:docMk/>
            <pc:sldMk cId="2143173996" sldId="3019"/>
            <ac:spMk id="3" creationId="{A68883CB-963E-F336-7660-7F30997E9C5B}"/>
          </ac:spMkLst>
        </pc:spChg>
        <pc:picChg chg="add del mod">
          <ac:chgData name="伊健 杜" userId="e69aded81da48593" providerId="LiveId" clId="{0CA34728-584B-4209-96C7-725C1A70FF75}" dt="2023-04-11T11:49:48.565" v="4408" actId="478"/>
          <ac:picMkLst>
            <pc:docMk/>
            <pc:sldMk cId="2143173996" sldId="3019"/>
            <ac:picMk id="4098" creationId="{BF081F00-242D-4503-3292-EDB0840CEFE0}"/>
          </ac:picMkLst>
        </pc:picChg>
        <pc:picChg chg="add mod">
          <ac:chgData name="伊健 杜" userId="e69aded81da48593" providerId="LiveId" clId="{0CA34728-584B-4209-96C7-725C1A70FF75}" dt="2023-04-11T11:49:51.674" v="4410" actId="1076"/>
          <ac:picMkLst>
            <pc:docMk/>
            <pc:sldMk cId="2143173996" sldId="3019"/>
            <ac:picMk id="4100" creationId="{87A62550-AEF3-CDA1-EED6-B79F5DC615A2}"/>
          </ac:picMkLst>
        </pc:picChg>
      </pc:sldChg>
      <pc:sldChg chg="add del">
        <pc:chgData name="伊健 杜" userId="e69aded81da48593" providerId="LiveId" clId="{0CA34728-584B-4209-96C7-725C1A70FF75}" dt="2023-04-11T11:29:10.389" v="3182" actId="47"/>
        <pc:sldMkLst>
          <pc:docMk/>
          <pc:sldMk cId="1765673022" sldId="3020"/>
        </pc:sldMkLst>
      </pc:sldChg>
      <pc:sldChg chg="modSp add mod ord modNotesTx">
        <pc:chgData name="伊健 杜" userId="e69aded81da48593" providerId="LiveId" clId="{0CA34728-584B-4209-96C7-725C1A70FF75}" dt="2023-04-11T13:35:59.002" v="4490" actId="20577"/>
        <pc:sldMkLst>
          <pc:docMk/>
          <pc:sldMk cId="4195302681" sldId="3020"/>
        </pc:sldMkLst>
        <pc:spChg chg="mod">
          <ac:chgData name="伊健 杜" userId="e69aded81da48593" providerId="LiveId" clId="{0CA34728-584B-4209-96C7-725C1A70FF75}" dt="2023-04-11T11:52:13.882" v="4451"/>
          <ac:spMkLst>
            <pc:docMk/>
            <pc:sldMk cId="4195302681" sldId="3020"/>
            <ac:spMk id="2" creationId="{08CCE4F1-5354-A605-566E-5F8AAE2435A0}"/>
          </ac:spMkLst>
        </pc:spChg>
      </pc:sldChg>
      <pc:sldChg chg="add del">
        <pc:chgData name="伊健 杜" userId="e69aded81da48593" providerId="LiveId" clId="{0CA34728-584B-4209-96C7-725C1A70FF75}" dt="2023-04-11T11:33:09.860" v="3401" actId="47"/>
        <pc:sldMkLst>
          <pc:docMk/>
          <pc:sldMk cId="1972908694" sldId="3021"/>
        </pc:sldMkLst>
      </pc:sldChg>
      <pc:sldChg chg="modSp add mod">
        <pc:chgData name="伊健 杜" userId="e69aded81da48593" providerId="LiveId" clId="{0CA34728-584B-4209-96C7-725C1A70FF75}" dt="2023-04-11T11:52:13.882" v="4451"/>
        <pc:sldMkLst>
          <pc:docMk/>
          <pc:sldMk cId="2253090751" sldId="3021"/>
        </pc:sldMkLst>
        <pc:spChg chg="mod">
          <ac:chgData name="伊健 杜" userId="e69aded81da48593" providerId="LiveId" clId="{0CA34728-584B-4209-96C7-725C1A70FF75}" dt="2023-04-11T11:52:13.882" v="4451"/>
          <ac:spMkLst>
            <pc:docMk/>
            <pc:sldMk cId="2253090751" sldId="3021"/>
            <ac:spMk id="2" creationId="{08CCE4F1-5354-A605-566E-5F8AAE2435A0}"/>
          </ac:spMkLst>
        </pc:spChg>
      </pc:sldChg>
      <pc:sldChg chg="addSp modSp add mod">
        <pc:chgData name="伊健 杜" userId="e69aded81da48593" providerId="LiveId" clId="{0CA34728-584B-4209-96C7-725C1A70FF75}" dt="2023-04-11T11:52:13.882" v="4451"/>
        <pc:sldMkLst>
          <pc:docMk/>
          <pc:sldMk cId="1460987324" sldId="3022"/>
        </pc:sldMkLst>
        <pc:spChg chg="mod">
          <ac:chgData name="伊健 杜" userId="e69aded81da48593" providerId="LiveId" clId="{0CA34728-584B-4209-96C7-725C1A70FF75}" dt="2023-04-11T11:52:13.882" v="4451"/>
          <ac:spMkLst>
            <pc:docMk/>
            <pc:sldMk cId="1460987324" sldId="3022"/>
            <ac:spMk id="3" creationId="{A68883CB-963E-F336-7660-7F30997E9C5B}"/>
          </ac:spMkLst>
        </pc:spChg>
        <pc:picChg chg="add mod">
          <ac:chgData name="伊健 杜" userId="e69aded81da48593" providerId="LiveId" clId="{0CA34728-584B-4209-96C7-725C1A70FF75}" dt="2023-04-11T11:52:00.464" v="4450" actId="1076"/>
          <ac:picMkLst>
            <pc:docMk/>
            <pc:sldMk cId="1460987324" sldId="3022"/>
            <ac:picMk id="3074" creationId="{9326C03B-C6FA-9F5F-08D3-8784686B9C12}"/>
          </ac:picMkLst>
        </pc:picChg>
      </pc:sldChg>
      <pc:sldChg chg="modSp add del mod">
        <pc:chgData name="伊健 杜" userId="e69aded81da48593" providerId="LiveId" clId="{0CA34728-584B-4209-96C7-725C1A70FF75}" dt="2023-04-11T11:34:10.952" v="3474" actId="47"/>
        <pc:sldMkLst>
          <pc:docMk/>
          <pc:sldMk cId="2352973324" sldId="3022"/>
        </pc:sldMkLst>
        <pc:spChg chg="mod">
          <ac:chgData name="伊健 杜" userId="e69aded81da48593" providerId="LiveId" clId="{0CA34728-584B-4209-96C7-725C1A70FF75}" dt="2023-04-11T11:34:02.912" v="3473"/>
          <ac:spMkLst>
            <pc:docMk/>
            <pc:sldMk cId="2352973324" sldId="3022"/>
            <ac:spMk id="3" creationId="{A68883CB-963E-F336-7660-7F30997E9C5B}"/>
          </ac:spMkLst>
        </pc:spChg>
      </pc:sldChg>
      <pc:sldChg chg="modSp add mod">
        <pc:chgData name="伊健 杜" userId="e69aded81da48593" providerId="LiveId" clId="{0CA34728-584B-4209-96C7-725C1A70FF75}" dt="2023-04-11T11:52:13.882" v="4451"/>
        <pc:sldMkLst>
          <pc:docMk/>
          <pc:sldMk cId="1158393761" sldId="3023"/>
        </pc:sldMkLst>
        <pc:spChg chg="mod">
          <ac:chgData name="伊健 杜" userId="e69aded81da48593" providerId="LiveId" clId="{0CA34728-584B-4209-96C7-725C1A70FF75}" dt="2023-04-11T11:52:13.882" v="4451"/>
          <ac:spMkLst>
            <pc:docMk/>
            <pc:sldMk cId="1158393761" sldId="3023"/>
            <ac:spMk id="2" creationId="{08CCE4F1-5354-A605-566E-5F8AAE2435A0}"/>
          </ac:spMkLst>
        </pc:spChg>
      </pc:sldChg>
      <pc:sldChg chg="add del">
        <pc:chgData name="伊健 杜" userId="e69aded81da48593" providerId="LiveId" clId="{0CA34728-584B-4209-96C7-725C1A70FF75}" dt="2023-04-11T11:35:28.435" v="3604" actId="47"/>
        <pc:sldMkLst>
          <pc:docMk/>
          <pc:sldMk cId="1312047076" sldId="3023"/>
        </pc:sldMkLst>
      </pc:sldChg>
      <pc:sldChg chg="modSp add mod">
        <pc:chgData name="伊健 杜" userId="e69aded81da48593" providerId="LiveId" clId="{0CA34728-584B-4209-96C7-725C1A70FF75}" dt="2023-04-11T11:52:13.882" v="4451"/>
        <pc:sldMkLst>
          <pc:docMk/>
          <pc:sldMk cId="3591054879" sldId="3024"/>
        </pc:sldMkLst>
        <pc:spChg chg="mod">
          <ac:chgData name="伊健 杜" userId="e69aded81da48593" providerId="LiveId" clId="{0CA34728-584B-4209-96C7-725C1A70FF75}" dt="2023-04-11T11:52:13.882" v="4451"/>
          <ac:spMkLst>
            <pc:docMk/>
            <pc:sldMk cId="3591054879" sldId="3024"/>
            <ac:spMk id="2" creationId="{08CCE4F1-5354-A605-566E-5F8AAE2435A0}"/>
          </ac:spMkLst>
        </pc:spChg>
      </pc:sldChg>
      <pc:sldChg chg="delSp modSp add mod">
        <pc:chgData name="伊健 杜" userId="e69aded81da48593" providerId="LiveId" clId="{0CA34728-584B-4209-96C7-725C1A70FF75}" dt="2023-04-11T11:52:13.882" v="4451"/>
        <pc:sldMkLst>
          <pc:docMk/>
          <pc:sldMk cId="3241616784" sldId="3025"/>
        </pc:sldMkLst>
        <pc:spChg chg="mod">
          <ac:chgData name="伊健 杜" userId="e69aded81da48593" providerId="LiveId" clId="{0CA34728-584B-4209-96C7-725C1A70FF75}" dt="2023-04-11T11:52:13.882" v="4451"/>
          <ac:spMkLst>
            <pc:docMk/>
            <pc:sldMk cId="3241616784" sldId="3025"/>
            <ac:spMk id="2" creationId="{10304424-DB4A-36E7-9E0D-D32A5DD0F26C}"/>
          </ac:spMkLst>
        </pc:spChg>
        <pc:spChg chg="mod">
          <ac:chgData name="伊健 杜" userId="e69aded81da48593" providerId="LiveId" clId="{0CA34728-584B-4209-96C7-725C1A70FF75}" dt="2023-04-11T11:52:13.882" v="4451"/>
          <ac:spMkLst>
            <pc:docMk/>
            <pc:sldMk cId="3241616784" sldId="3025"/>
            <ac:spMk id="3" creationId="{90D857A6-C700-A4CE-6C24-391DC4FBEE19}"/>
          </ac:spMkLst>
        </pc:spChg>
        <pc:picChg chg="del">
          <ac:chgData name="伊健 杜" userId="e69aded81da48593" providerId="LiveId" clId="{0CA34728-584B-4209-96C7-725C1A70FF75}" dt="2023-04-11T11:38:37.460" v="3858" actId="478"/>
          <ac:picMkLst>
            <pc:docMk/>
            <pc:sldMk cId="3241616784" sldId="3025"/>
            <ac:picMk id="31746" creationId="{99C470A9-1B71-CB91-C307-D239491A077D}"/>
          </ac:picMkLst>
        </pc:picChg>
      </pc:sldChg>
      <pc:sldChg chg="modSp add mod">
        <pc:chgData name="伊健 杜" userId="e69aded81da48593" providerId="LiveId" clId="{0CA34728-584B-4209-96C7-725C1A70FF75}" dt="2023-04-11T11:52:13.882" v="4451"/>
        <pc:sldMkLst>
          <pc:docMk/>
          <pc:sldMk cId="4226897645" sldId="3026"/>
        </pc:sldMkLst>
        <pc:spChg chg="mod">
          <ac:chgData name="伊健 杜" userId="e69aded81da48593" providerId="LiveId" clId="{0CA34728-584B-4209-96C7-725C1A70FF75}" dt="2023-04-11T11:52:13.882" v="4451"/>
          <ac:spMkLst>
            <pc:docMk/>
            <pc:sldMk cId="4226897645" sldId="3026"/>
            <ac:spMk id="2" creationId="{08CCE4F1-5354-A605-566E-5F8AAE2435A0}"/>
          </ac:spMkLst>
        </pc:spChg>
      </pc:sldChg>
    </pc:docChg>
  </pc:docChgLst>
  <pc:docChgLst>
    <pc:chgData name="伊健 杜" userId="e69aded81da48593" providerId="LiveId" clId="{66F11E24-4E07-426A-BFB6-3D21E83C5A31}"/>
    <pc:docChg chg="undo custSel addSld delSld modSld sldOrd">
      <pc:chgData name="伊健 杜" userId="e69aded81da48593" providerId="LiveId" clId="{66F11E24-4E07-426A-BFB6-3D21E83C5A31}" dt="2023-05-04T11:04:04.364" v="4811" actId="20577"/>
      <pc:docMkLst>
        <pc:docMk/>
      </pc:docMkLst>
      <pc:sldChg chg="del">
        <pc:chgData name="伊健 杜" userId="e69aded81da48593" providerId="LiveId" clId="{66F11E24-4E07-426A-BFB6-3D21E83C5A31}" dt="2023-05-04T05:02:35.794" v="0" actId="47"/>
        <pc:sldMkLst>
          <pc:docMk/>
          <pc:sldMk cId="354271379" sldId="3135"/>
        </pc:sldMkLst>
      </pc:sldChg>
      <pc:sldChg chg="del">
        <pc:chgData name="伊健 杜" userId="e69aded81da48593" providerId="LiveId" clId="{66F11E24-4E07-426A-BFB6-3D21E83C5A31}" dt="2023-05-04T05:02:36.654" v="1" actId="47"/>
        <pc:sldMkLst>
          <pc:docMk/>
          <pc:sldMk cId="3883164784" sldId="3167"/>
        </pc:sldMkLst>
      </pc:sldChg>
      <pc:sldChg chg="del">
        <pc:chgData name="伊健 杜" userId="e69aded81da48593" providerId="LiveId" clId="{66F11E24-4E07-426A-BFB6-3D21E83C5A31}" dt="2023-05-04T05:02:35.794" v="0" actId="47"/>
        <pc:sldMkLst>
          <pc:docMk/>
          <pc:sldMk cId="1371645213" sldId="3188"/>
        </pc:sldMkLst>
      </pc:sldChg>
      <pc:sldChg chg="del">
        <pc:chgData name="伊健 杜" userId="e69aded81da48593" providerId="LiveId" clId="{66F11E24-4E07-426A-BFB6-3D21E83C5A31}" dt="2023-05-04T05:03:39.132" v="64" actId="47"/>
        <pc:sldMkLst>
          <pc:docMk/>
          <pc:sldMk cId="273502048" sldId="3196"/>
        </pc:sldMkLst>
      </pc:sldChg>
      <pc:sldChg chg="del">
        <pc:chgData name="伊健 杜" userId="e69aded81da48593" providerId="LiveId" clId="{66F11E24-4E07-426A-BFB6-3D21E83C5A31}" dt="2023-05-04T05:02:35.794" v="0" actId="47"/>
        <pc:sldMkLst>
          <pc:docMk/>
          <pc:sldMk cId="3699955088" sldId="3202"/>
        </pc:sldMkLst>
      </pc:sldChg>
      <pc:sldChg chg="del">
        <pc:chgData name="伊健 杜" userId="e69aded81da48593" providerId="LiveId" clId="{66F11E24-4E07-426A-BFB6-3D21E83C5A31}" dt="2023-05-04T05:02:35.794" v="0" actId="47"/>
        <pc:sldMkLst>
          <pc:docMk/>
          <pc:sldMk cId="3409421463" sldId="3206"/>
        </pc:sldMkLst>
      </pc:sldChg>
      <pc:sldChg chg="del">
        <pc:chgData name="伊健 杜" userId="e69aded81da48593" providerId="LiveId" clId="{66F11E24-4E07-426A-BFB6-3D21E83C5A31}" dt="2023-05-04T05:02:35.794" v="0" actId="47"/>
        <pc:sldMkLst>
          <pc:docMk/>
          <pc:sldMk cId="2230421784" sldId="3215"/>
        </pc:sldMkLst>
      </pc:sldChg>
      <pc:sldChg chg="del">
        <pc:chgData name="伊健 杜" userId="e69aded81da48593" providerId="LiveId" clId="{66F11E24-4E07-426A-BFB6-3D21E83C5A31}" dt="2023-05-04T05:02:35.794" v="0" actId="47"/>
        <pc:sldMkLst>
          <pc:docMk/>
          <pc:sldMk cId="3492749910" sldId="3224"/>
        </pc:sldMkLst>
      </pc:sldChg>
      <pc:sldChg chg="del">
        <pc:chgData name="伊健 杜" userId="e69aded81da48593" providerId="LiveId" clId="{66F11E24-4E07-426A-BFB6-3D21E83C5A31}" dt="2023-05-04T05:02:35.794" v="0" actId="47"/>
        <pc:sldMkLst>
          <pc:docMk/>
          <pc:sldMk cId="3242695355" sldId="3229"/>
        </pc:sldMkLst>
      </pc:sldChg>
      <pc:sldChg chg="addSp delSp modSp mod">
        <pc:chgData name="伊健 杜" userId="e69aded81da48593" providerId="LiveId" clId="{66F11E24-4E07-426A-BFB6-3D21E83C5A31}" dt="2023-05-04T05:02:45.853" v="8" actId="20577"/>
        <pc:sldMkLst>
          <pc:docMk/>
          <pc:sldMk cId="3976347406" sldId="3232"/>
        </pc:sldMkLst>
        <pc:spChg chg="del">
          <ac:chgData name="伊健 杜" userId="e69aded81da48593" providerId="LiveId" clId="{66F11E24-4E07-426A-BFB6-3D21E83C5A31}" dt="2023-05-04T05:02:41.620" v="2" actId="478"/>
          <ac:spMkLst>
            <pc:docMk/>
            <pc:sldMk cId="3976347406" sldId="3232"/>
            <ac:spMk id="2" creationId="{10304424-DB4A-36E7-9E0D-D32A5DD0F26C}"/>
          </ac:spMkLst>
        </pc:spChg>
        <pc:spChg chg="mod">
          <ac:chgData name="伊健 杜" userId="e69aded81da48593" providerId="LiveId" clId="{66F11E24-4E07-426A-BFB6-3D21E83C5A31}" dt="2023-05-04T05:02:45.853" v="8" actId="20577"/>
          <ac:spMkLst>
            <pc:docMk/>
            <pc:sldMk cId="3976347406" sldId="3232"/>
            <ac:spMk id="3" creationId="{90D857A6-C700-A4CE-6C24-391DC4FBEE19}"/>
          </ac:spMkLst>
        </pc:spChg>
        <pc:spChg chg="add del mod">
          <ac:chgData name="伊健 杜" userId="e69aded81da48593" providerId="LiveId" clId="{66F11E24-4E07-426A-BFB6-3D21E83C5A31}" dt="2023-05-04T05:02:43.264" v="3" actId="478"/>
          <ac:spMkLst>
            <pc:docMk/>
            <pc:sldMk cId="3976347406" sldId="3232"/>
            <ac:spMk id="5" creationId="{96667391-C7A1-52BC-2B3A-C1C2E2503507}"/>
          </ac:spMkLst>
        </pc:spChg>
      </pc:sldChg>
      <pc:sldChg chg="del">
        <pc:chgData name="伊健 杜" userId="e69aded81da48593" providerId="LiveId" clId="{66F11E24-4E07-426A-BFB6-3D21E83C5A31}" dt="2023-05-04T05:02:47.892" v="9" actId="47"/>
        <pc:sldMkLst>
          <pc:docMk/>
          <pc:sldMk cId="2599952357" sldId="3233"/>
        </pc:sldMkLst>
      </pc:sldChg>
      <pc:sldChg chg="del">
        <pc:chgData name="伊健 杜" userId="e69aded81da48593" providerId="LiveId" clId="{66F11E24-4E07-426A-BFB6-3D21E83C5A31}" dt="2023-05-04T05:02:48.360" v="10" actId="47"/>
        <pc:sldMkLst>
          <pc:docMk/>
          <pc:sldMk cId="1882812389" sldId="3234"/>
        </pc:sldMkLst>
      </pc:sldChg>
      <pc:sldChg chg="delSp del mod">
        <pc:chgData name="伊健 杜" userId="e69aded81da48593" providerId="LiveId" clId="{66F11E24-4E07-426A-BFB6-3D21E83C5A31}" dt="2023-05-04T05:02:53.621" v="12" actId="47"/>
        <pc:sldMkLst>
          <pc:docMk/>
          <pc:sldMk cId="1801354713" sldId="3235"/>
        </pc:sldMkLst>
        <pc:spChg chg="del">
          <ac:chgData name="伊健 杜" userId="e69aded81da48593" providerId="LiveId" clId="{66F11E24-4E07-426A-BFB6-3D21E83C5A31}" dt="2023-05-04T05:02:51.685" v="11" actId="478"/>
          <ac:spMkLst>
            <pc:docMk/>
            <pc:sldMk cId="1801354713" sldId="3235"/>
            <ac:spMk id="4" creationId="{E647D4E9-776F-2F5F-6010-9262691D450E}"/>
          </ac:spMkLst>
        </pc:spChg>
      </pc:sldChg>
      <pc:sldChg chg="addSp delSp modSp mod">
        <pc:chgData name="伊健 杜" userId="e69aded81da48593" providerId="LiveId" clId="{66F11E24-4E07-426A-BFB6-3D21E83C5A31}" dt="2023-05-04T05:03:06.152" v="23" actId="478"/>
        <pc:sldMkLst>
          <pc:docMk/>
          <pc:sldMk cId="2049040646" sldId="3236"/>
        </pc:sldMkLst>
        <pc:spChg chg="del">
          <ac:chgData name="伊健 杜" userId="e69aded81da48593" providerId="LiveId" clId="{66F11E24-4E07-426A-BFB6-3D21E83C5A31}" dt="2023-05-04T05:03:04.987" v="22" actId="478"/>
          <ac:spMkLst>
            <pc:docMk/>
            <pc:sldMk cId="2049040646" sldId="3236"/>
            <ac:spMk id="2" creationId="{10304424-DB4A-36E7-9E0D-D32A5DD0F26C}"/>
          </ac:spMkLst>
        </pc:spChg>
        <pc:spChg chg="mod">
          <ac:chgData name="伊健 杜" userId="e69aded81da48593" providerId="LiveId" clId="{66F11E24-4E07-426A-BFB6-3D21E83C5A31}" dt="2023-05-04T05:03:02.890" v="21" actId="20577"/>
          <ac:spMkLst>
            <pc:docMk/>
            <pc:sldMk cId="2049040646" sldId="3236"/>
            <ac:spMk id="3" creationId="{90D857A6-C700-A4CE-6C24-391DC4FBEE19}"/>
          </ac:spMkLst>
        </pc:spChg>
        <pc:spChg chg="add del mod">
          <ac:chgData name="伊健 杜" userId="e69aded81da48593" providerId="LiveId" clId="{66F11E24-4E07-426A-BFB6-3D21E83C5A31}" dt="2023-05-04T05:03:06.152" v="23" actId="478"/>
          <ac:spMkLst>
            <pc:docMk/>
            <pc:sldMk cId="2049040646" sldId="3236"/>
            <ac:spMk id="5" creationId="{1BEE3336-A616-A5B8-103A-590431ABE6CC}"/>
          </ac:spMkLst>
        </pc:spChg>
      </pc:sldChg>
      <pc:sldChg chg="del">
        <pc:chgData name="伊健 杜" userId="e69aded81da48593" providerId="LiveId" clId="{66F11E24-4E07-426A-BFB6-3D21E83C5A31}" dt="2023-05-04T05:03:08.341" v="25" actId="47"/>
        <pc:sldMkLst>
          <pc:docMk/>
          <pc:sldMk cId="1516844382" sldId="3237"/>
        </pc:sldMkLst>
      </pc:sldChg>
      <pc:sldChg chg="addSp delSp modSp mod">
        <pc:chgData name="伊健 杜" userId="e69aded81da48593" providerId="LiveId" clId="{66F11E24-4E07-426A-BFB6-3D21E83C5A31}" dt="2023-05-04T05:03:24.392" v="46"/>
        <pc:sldMkLst>
          <pc:docMk/>
          <pc:sldMk cId="3970920179" sldId="3238"/>
        </pc:sldMkLst>
        <pc:spChg chg="del">
          <ac:chgData name="伊健 杜" userId="e69aded81da48593" providerId="LiveId" clId="{66F11E24-4E07-426A-BFB6-3D21E83C5A31}" dt="2023-05-04T05:03:12.373" v="26" actId="478"/>
          <ac:spMkLst>
            <pc:docMk/>
            <pc:sldMk cId="3970920179" sldId="3238"/>
            <ac:spMk id="2" creationId="{10304424-DB4A-36E7-9E0D-D32A5DD0F26C}"/>
          </ac:spMkLst>
        </pc:spChg>
        <pc:spChg chg="mod">
          <ac:chgData name="伊健 杜" userId="e69aded81da48593" providerId="LiveId" clId="{66F11E24-4E07-426A-BFB6-3D21E83C5A31}" dt="2023-05-04T05:03:24.392" v="46"/>
          <ac:spMkLst>
            <pc:docMk/>
            <pc:sldMk cId="3970920179" sldId="3238"/>
            <ac:spMk id="3" creationId="{90D857A6-C700-A4CE-6C24-391DC4FBEE19}"/>
          </ac:spMkLst>
        </pc:spChg>
        <pc:spChg chg="del">
          <ac:chgData name="伊健 杜" userId="e69aded81da48593" providerId="LiveId" clId="{66F11E24-4E07-426A-BFB6-3D21E83C5A31}" dt="2023-05-04T05:03:12.373" v="26" actId="478"/>
          <ac:spMkLst>
            <pc:docMk/>
            <pc:sldMk cId="3970920179" sldId="3238"/>
            <ac:spMk id="4" creationId="{7A9CB3DA-6506-877A-2B23-515D2C3FF79F}"/>
          </ac:spMkLst>
        </pc:spChg>
        <pc:spChg chg="add mod">
          <ac:chgData name="伊健 杜" userId="e69aded81da48593" providerId="LiveId" clId="{66F11E24-4E07-426A-BFB6-3D21E83C5A31}" dt="2023-05-04T05:03:12.373" v="26" actId="478"/>
          <ac:spMkLst>
            <pc:docMk/>
            <pc:sldMk cId="3970920179" sldId="3238"/>
            <ac:spMk id="7" creationId="{914E4211-C388-DD27-B6B1-B8A1EDC3BC38}"/>
          </ac:spMkLst>
        </pc:spChg>
      </pc:sldChg>
      <pc:sldChg chg="del">
        <pc:chgData name="伊健 杜" userId="e69aded81da48593" providerId="LiveId" clId="{66F11E24-4E07-426A-BFB6-3D21E83C5A31}" dt="2023-05-04T05:03:07.946" v="24" actId="47"/>
        <pc:sldMkLst>
          <pc:docMk/>
          <pc:sldMk cId="653352118" sldId="3239"/>
        </pc:sldMkLst>
      </pc:sldChg>
      <pc:sldChg chg="del">
        <pc:chgData name="伊健 杜" userId="e69aded81da48593" providerId="LiveId" clId="{66F11E24-4E07-426A-BFB6-3D21E83C5A31}" dt="2023-05-04T05:03:26.714" v="47" actId="47"/>
        <pc:sldMkLst>
          <pc:docMk/>
          <pc:sldMk cId="3155312860" sldId="3240"/>
        </pc:sldMkLst>
      </pc:sldChg>
      <pc:sldChg chg="del">
        <pc:chgData name="伊健 杜" userId="e69aded81da48593" providerId="LiveId" clId="{66F11E24-4E07-426A-BFB6-3D21E83C5A31}" dt="2023-05-04T05:03:28.017" v="48" actId="47"/>
        <pc:sldMkLst>
          <pc:docMk/>
          <pc:sldMk cId="618569685" sldId="3241"/>
        </pc:sldMkLst>
      </pc:sldChg>
      <pc:sldChg chg="addSp delSp modSp mod">
        <pc:chgData name="伊健 杜" userId="e69aded81da48593" providerId="LiveId" clId="{66F11E24-4E07-426A-BFB6-3D21E83C5A31}" dt="2023-05-04T05:03:33.286" v="61"/>
        <pc:sldMkLst>
          <pc:docMk/>
          <pc:sldMk cId="4272525123" sldId="3242"/>
        </pc:sldMkLst>
        <pc:spChg chg="del">
          <ac:chgData name="伊健 杜" userId="e69aded81da48593" providerId="LiveId" clId="{66F11E24-4E07-426A-BFB6-3D21E83C5A31}" dt="2023-05-04T05:03:30.549" v="49" actId="478"/>
          <ac:spMkLst>
            <pc:docMk/>
            <pc:sldMk cId="4272525123" sldId="3242"/>
            <ac:spMk id="2" creationId="{10304424-DB4A-36E7-9E0D-D32A5DD0F26C}"/>
          </ac:spMkLst>
        </pc:spChg>
        <pc:spChg chg="mod">
          <ac:chgData name="伊健 杜" userId="e69aded81da48593" providerId="LiveId" clId="{66F11E24-4E07-426A-BFB6-3D21E83C5A31}" dt="2023-05-04T05:03:33.286" v="61"/>
          <ac:spMkLst>
            <pc:docMk/>
            <pc:sldMk cId="4272525123" sldId="3242"/>
            <ac:spMk id="3" creationId="{90D857A6-C700-A4CE-6C24-391DC4FBEE19}"/>
          </ac:spMkLst>
        </pc:spChg>
        <pc:spChg chg="add mod">
          <ac:chgData name="伊健 杜" userId="e69aded81da48593" providerId="LiveId" clId="{66F11E24-4E07-426A-BFB6-3D21E83C5A31}" dt="2023-05-04T05:03:30.549" v="49" actId="478"/>
          <ac:spMkLst>
            <pc:docMk/>
            <pc:sldMk cId="4272525123" sldId="3242"/>
            <ac:spMk id="5" creationId="{2843A0D3-6424-0CC5-54B9-87FD4F5E7D30}"/>
          </ac:spMkLst>
        </pc:spChg>
      </pc:sldChg>
      <pc:sldChg chg="del">
        <pc:chgData name="伊健 杜" userId="e69aded81da48593" providerId="LiveId" clId="{66F11E24-4E07-426A-BFB6-3D21E83C5A31}" dt="2023-05-04T05:03:36.760" v="62" actId="47"/>
        <pc:sldMkLst>
          <pc:docMk/>
          <pc:sldMk cId="3833028955" sldId="3243"/>
        </pc:sldMkLst>
      </pc:sldChg>
      <pc:sldChg chg="del">
        <pc:chgData name="伊健 杜" userId="e69aded81da48593" providerId="LiveId" clId="{66F11E24-4E07-426A-BFB6-3D21E83C5A31}" dt="2023-05-04T05:03:37.104" v="63" actId="47"/>
        <pc:sldMkLst>
          <pc:docMk/>
          <pc:sldMk cId="3937200858" sldId="3244"/>
        </pc:sldMkLst>
      </pc:sldChg>
      <pc:sldChg chg="delSp modSp mod">
        <pc:chgData name="伊健 杜" userId="e69aded81da48593" providerId="LiveId" clId="{66F11E24-4E07-426A-BFB6-3D21E83C5A31}" dt="2023-05-04T05:03:45.237" v="79"/>
        <pc:sldMkLst>
          <pc:docMk/>
          <pc:sldMk cId="1471878783" sldId="3245"/>
        </pc:sldMkLst>
        <pc:spChg chg="del">
          <ac:chgData name="伊健 杜" userId="e69aded81da48593" providerId="LiveId" clId="{66F11E24-4E07-426A-BFB6-3D21E83C5A31}" dt="2023-05-04T05:03:41.746" v="65" actId="478"/>
          <ac:spMkLst>
            <pc:docMk/>
            <pc:sldMk cId="1471878783" sldId="3245"/>
            <ac:spMk id="2" creationId="{A31AD63A-1FE2-294D-9CA4-9DE9CA64EA77}"/>
          </ac:spMkLst>
        </pc:spChg>
        <pc:spChg chg="mod">
          <ac:chgData name="伊健 杜" userId="e69aded81da48593" providerId="LiveId" clId="{66F11E24-4E07-426A-BFB6-3D21E83C5A31}" dt="2023-05-04T05:03:45.237" v="79"/>
          <ac:spMkLst>
            <pc:docMk/>
            <pc:sldMk cId="1471878783" sldId="3245"/>
            <ac:spMk id="3" creationId="{90D857A6-C700-A4CE-6C24-391DC4FBEE19}"/>
          </ac:spMkLst>
        </pc:spChg>
        <pc:spChg chg="del">
          <ac:chgData name="伊健 杜" userId="e69aded81da48593" providerId="LiveId" clId="{66F11E24-4E07-426A-BFB6-3D21E83C5A31}" dt="2023-05-04T05:03:41.746" v="65" actId="478"/>
          <ac:spMkLst>
            <pc:docMk/>
            <pc:sldMk cId="1471878783" sldId="3245"/>
            <ac:spMk id="6" creationId="{A389587A-1C80-0902-76F0-B1A7C1FC1849}"/>
          </ac:spMkLst>
        </pc:spChg>
      </pc:sldChg>
      <pc:sldChg chg="del">
        <pc:chgData name="伊健 杜" userId="e69aded81da48593" providerId="LiveId" clId="{66F11E24-4E07-426A-BFB6-3D21E83C5A31}" dt="2023-05-04T05:03:48.585" v="80" actId="47"/>
        <pc:sldMkLst>
          <pc:docMk/>
          <pc:sldMk cId="1488322970" sldId="3246"/>
        </pc:sldMkLst>
      </pc:sldChg>
      <pc:sldChg chg="del">
        <pc:chgData name="伊健 杜" userId="e69aded81da48593" providerId="LiveId" clId="{66F11E24-4E07-426A-BFB6-3D21E83C5A31}" dt="2023-05-04T05:03:49.011" v="81" actId="47"/>
        <pc:sldMkLst>
          <pc:docMk/>
          <pc:sldMk cId="2969217275" sldId="3247"/>
        </pc:sldMkLst>
      </pc:sldChg>
      <pc:sldChg chg="del">
        <pc:chgData name="伊健 杜" userId="e69aded81da48593" providerId="LiveId" clId="{66F11E24-4E07-426A-BFB6-3D21E83C5A31}" dt="2023-05-04T05:03:50.328" v="82" actId="47"/>
        <pc:sldMkLst>
          <pc:docMk/>
          <pc:sldMk cId="928457882" sldId="3248"/>
        </pc:sldMkLst>
      </pc:sldChg>
      <pc:sldChg chg="addSp delSp modSp mod">
        <pc:chgData name="伊健 杜" userId="e69aded81da48593" providerId="LiveId" clId="{66F11E24-4E07-426A-BFB6-3D21E83C5A31}" dt="2023-05-04T05:04:10.354" v="123"/>
        <pc:sldMkLst>
          <pc:docMk/>
          <pc:sldMk cId="1719832210" sldId="3249"/>
        </pc:sldMkLst>
        <pc:spChg chg="del">
          <ac:chgData name="伊健 杜" userId="e69aded81da48593" providerId="LiveId" clId="{66F11E24-4E07-426A-BFB6-3D21E83C5A31}" dt="2023-05-04T05:04:05.304" v="102" actId="478"/>
          <ac:spMkLst>
            <pc:docMk/>
            <pc:sldMk cId="1719832210" sldId="3249"/>
            <ac:spMk id="2" creationId="{10304424-DB4A-36E7-9E0D-D32A5DD0F26C}"/>
          </ac:spMkLst>
        </pc:spChg>
        <pc:spChg chg="mod">
          <ac:chgData name="伊健 杜" userId="e69aded81da48593" providerId="LiveId" clId="{66F11E24-4E07-426A-BFB6-3D21E83C5A31}" dt="2023-05-04T05:04:10.354" v="123"/>
          <ac:spMkLst>
            <pc:docMk/>
            <pc:sldMk cId="1719832210" sldId="3249"/>
            <ac:spMk id="3" creationId="{90D857A6-C700-A4CE-6C24-391DC4FBEE19}"/>
          </ac:spMkLst>
        </pc:spChg>
        <pc:spChg chg="add mod">
          <ac:chgData name="伊健 杜" userId="e69aded81da48593" providerId="LiveId" clId="{66F11E24-4E07-426A-BFB6-3D21E83C5A31}" dt="2023-05-04T05:04:05.304" v="102" actId="478"/>
          <ac:spMkLst>
            <pc:docMk/>
            <pc:sldMk cId="1719832210" sldId="3249"/>
            <ac:spMk id="6" creationId="{BFB4B90B-66AC-401C-1F0E-1E6B628AECAD}"/>
          </ac:spMkLst>
        </pc:spChg>
      </pc:sldChg>
      <pc:sldChg chg="addSp delSp modSp mod">
        <pc:chgData name="伊健 杜" userId="e69aded81da48593" providerId="LiveId" clId="{66F11E24-4E07-426A-BFB6-3D21E83C5A31}" dt="2023-05-04T05:04:02.614" v="101" actId="478"/>
        <pc:sldMkLst>
          <pc:docMk/>
          <pc:sldMk cId="366579302" sldId="3250"/>
        </pc:sldMkLst>
        <pc:spChg chg="del">
          <ac:chgData name="伊健 杜" userId="e69aded81da48593" providerId="LiveId" clId="{66F11E24-4E07-426A-BFB6-3D21E83C5A31}" dt="2023-05-04T05:03:52.919" v="83" actId="478"/>
          <ac:spMkLst>
            <pc:docMk/>
            <pc:sldMk cId="366579302" sldId="3250"/>
            <ac:spMk id="2" creationId="{10304424-DB4A-36E7-9E0D-D32A5DD0F26C}"/>
          </ac:spMkLst>
        </pc:spChg>
        <pc:spChg chg="mod">
          <ac:chgData name="伊健 杜" userId="e69aded81da48593" providerId="LiveId" clId="{66F11E24-4E07-426A-BFB6-3D21E83C5A31}" dt="2023-05-04T05:04:00.072" v="100"/>
          <ac:spMkLst>
            <pc:docMk/>
            <pc:sldMk cId="366579302" sldId="3250"/>
            <ac:spMk id="3" creationId="{90D857A6-C700-A4CE-6C24-391DC4FBEE19}"/>
          </ac:spMkLst>
        </pc:spChg>
        <pc:spChg chg="add del mod">
          <ac:chgData name="伊健 杜" userId="e69aded81da48593" providerId="LiveId" clId="{66F11E24-4E07-426A-BFB6-3D21E83C5A31}" dt="2023-05-04T05:04:02.614" v="101" actId="478"/>
          <ac:spMkLst>
            <pc:docMk/>
            <pc:sldMk cId="366579302" sldId="3250"/>
            <ac:spMk id="5" creationId="{EFBDDDD5-4E41-39D9-A8BC-AAE812DB6805}"/>
          </ac:spMkLst>
        </pc:spChg>
      </pc:sldChg>
      <pc:sldChg chg="del">
        <pc:chgData name="伊健 杜" userId="e69aded81da48593" providerId="LiveId" clId="{66F11E24-4E07-426A-BFB6-3D21E83C5A31}" dt="2023-05-04T05:04:15.692" v="124" actId="47"/>
        <pc:sldMkLst>
          <pc:docMk/>
          <pc:sldMk cId="1881409875" sldId="3251"/>
        </pc:sldMkLst>
      </pc:sldChg>
      <pc:sldChg chg="addSp delSp modSp mod">
        <pc:chgData name="伊健 杜" userId="e69aded81da48593" providerId="LiveId" clId="{66F11E24-4E07-426A-BFB6-3D21E83C5A31}" dt="2023-05-04T05:04:26.580" v="137" actId="20577"/>
        <pc:sldMkLst>
          <pc:docMk/>
          <pc:sldMk cId="843012560" sldId="3252"/>
        </pc:sldMkLst>
        <pc:spChg chg="del">
          <ac:chgData name="伊健 杜" userId="e69aded81da48593" providerId="LiveId" clId="{66F11E24-4E07-426A-BFB6-3D21E83C5A31}" dt="2023-05-04T05:04:20.725" v="125" actId="478"/>
          <ac:spMkLst>
            <pc:docMk/>
            <pc:sldMk cId="843012560" sldId="3252"/>
            <ac:spMk id="2" creationId="{10304424-DB4A-36E7-9E0D-D32A5DD0F26C}"/>
          </ac:spMkLst>
        </pc:spChg>
        <pc:spChg chg="mod">
          <ac:chgData name="伊健 杜" userId="e69aded81da48593" providerId="LiveId" clId="{66F11E24-4E07-426A-BFB6-3D21E83C5A31}" dt="2023-05-04T05:04:26.580" v="137" actId="20577"/>
          <ac:spMkLst>
            <pc:docMk/>
            <pc:sldMk cId="843012560" sldId="3252"/>
            <ac:spMk id="3" creationId="{90D857A6-C700-A4CE-6C24-391DC4FBEE19}"/>
          </ac:spMkLst>
        </pc:spChg>
        <pc:spChg chg="add mod">
          <ac:chgData name="伊健 杜" userId="e69aded81da48593" providerId="LiveId" clId="{66F11E24-4E07-426A-BFB6-3D21E83C5A31}" dt="2023-05-04T05:04:20.725" v="125" actId="478"/>
          <ac:spMkLst>
            <pc:docMk/>
            <pc:sldMk cId="843012560" sldId="3252"/>
            <ac:spMk id="5" creationId="{95900231-6870-156F-48E1-F0EDEF7ED439}"/>
          </ac:spMkLst>
        </pc:spChg>
      </pc:sldChg>
      <pc:sldChg chg="del">
        <pc:chgData name="伊健 杜" userId="e69aded81da48593" providerId="LiveId" clId="{66F11E24-4E07-426A-BFB6-3D21E83C5A31}" dt="2023-05-04T05:04:15.692" v="124" actId="47"/>
        <pc:sldMkLst>
          <pc:docMk/>
          <pc:sldMk cId="267961427" sldId="3253"/>
        </pc:sldMkLst>
      </pc:sldChg>
      <pc:sldChg chg="del">
        <pc:chgData name="伊健 杜" userId="e69aded81da48593" providerId="LiveId" clId="{66F11E24-4E07-426A-BFB6-3D21E83C5A31}" dt="2023-05-04T05:04:15.692" v="124" actId="47"/>
        <pc:sldMkLst>
          <pc:docMk/>
          <pc:sldMk cId="3434244791" sldId="3254"/>
        </pc:sldMkLst>
      </pc:sldChg>
      <pc:sldChg chg="del">
        <pc:chgData name="伊健 杜" userId="e69aded81da48593" providerId="LiveId" clId="{66F11E24-4E07-426A-BFB6-3D21E83C5A31}" dt="2023-05-04T05:04:29.526" v="138" actId="47"/>
        <pc:sldMkLst>
          <pc:docMk/>
          <pc:sldMk cId="1753982405" sldId="3255"/>
        </pc:sldMkLst>
      </pc:sldChg>
      <pc:sldChg chg="del">
        <pc:chgData name="伊健 杜" userId="e69aded81da48593" providerId="LiveId" clId="{66F11E24-4E07-426A-BFB6-3D21E83C5A31}" dt="2023-05-04T05:04:30.088" v="139" actId="47"/>
        <pc:sldMkLst>
          <pc:docMk/>
          <pc:sldMk cId="4244513079" sldId="3256"/>
        </pc:sldMkLst>
      </pc:sldChg>
      <pc:sldChg chg="del">
        <pc:chgData name="伊健 杜" userId="e69aded81da48593" providerId="LiveId" clId="{66F11E24-4E07-426A-BFB6-3D21E83C5A31}" dt="2023-05-04T05:04:30.507" v="140" actId="47"/>
        <pc:sldMkLst>
          <pc:docMk/>
          <pc:sldMk cId="1446928710" sldId="3257"/>
        </pc:sldMkLst>
      </pc:sldChg>
      <pc:sldChg chg="del">
        <pc:chgData name="伊健 杜" userId="e69aded81da48593" providerId="LiveId" clId="{66F11E24-4E07-426A-BFB6-3D21E83C5A31}" dt="2023-05-04T05:04:33.932" v="141" actId="47"/>
        <pc:sldMkLst>
          <pc:docMk/>
          <pc:sldMk cId="1614095219" sldId="3258"/>
        </pc:sldMkLst>
      </pc:sldChg>
      <pc:sldChg chg="del">
        <pc:chgData name="伊健 杜" userId="e69aded81da48593" providerId="LiveId" clId="{66F11E24-4E07-426A-BFB6-3D21E83C5A31}" dt="2023-05-04T05:04:34.617" v="142" actId="47"/>
        <pc:sldMkLst>
          <pc:docMk/>
          <pc:sldMk cId="1973265866" sldId="3259"/>
        </pc:sldMkLst>
      </pc:sldChg>
      <pc:sldChg chg="modSp mod">
        <pc:chgData name="伊健 杜" userId="e69aded81da48593" providerId="LiveId" clId="{66F11E24-4E07-426A-BFB6-3D21E83C5A31}" dt="2023-05-04T05:04:48.136" v="168"/>
        <pc:sldMkLst>
          <pc:docMk/>
          <pc:sldMk cId="25467163" sldId="3260"/>
        </pc:sldMkLst>
        <pc:spChg chg="mod">
          <ac:chgData name="伊健 杜" userId="e69aded81da48593" providerId="LiveId" clId="{66F11E24-4E07-426A-BFB6-3D21E83C5A31}" dt="2023-05-04T05:04:48.136" v="168"/>
          <ac:spMkLst>
            <pc:docMk/>
            <pc:sldMk cId="25467163" sldId="3260"/>
            <ac:spMk id="3" creationId="{90D857A6-C700-A4CE-6C24-391DC4FBEE19}"/>
          </ac:spMkLst>
        </pc:spChg>
      </pc:sldChg>
      <pc:sldChg chg="del">
        <pc:chgData name="伊健 杜" userId="e69aded81da48593" providerId="LiveId" clId="{66F11E24-4E07-426A-BFB6-3D21E83C5A31}" dt="2023-05-04T05:04:52.213" v="169" actId="47"/>
        <pc:sldMkLst>
          <pc:docMk/>
          <pc:sldMk cId="4162479677" sldId="3261"/>
        </pc:sldMkLst>
      </pc:sldChg>
      <pc:sldChg chg="del">
        <pc:chgData name="伊健 杜" userId="e69aded81da48593" providerId="LiveId" clId="{66F11E24-4E07-426A-BFB6-3D21E83C5A31}" dt="2023-05-04T05:04:53.454" v="170" actId="47"/>
        <pc:sldMkLst>
          <pc:docMk/>
          <pc:sldMk cId="2499170403" sldId="3262"/>
        </pc:sldMkLst>
      </pc:sldChg>
      <pc:sldChg chg="del">
        <pc:chgData name="伊健 杜" userId="e69aded81da48593" providerId="LiveId" clId="{66F11E24-4E07-426A-BFB6-3D21E83C5A31}" dt="2023-05-04T05:04:54.048" v="171" actId="47"/>
        <pc:sldMkLst>
          <pc:docMk/>
          <pc:sldMk cId="1978300764" sldId="3263"/>
        </pc:sldMkLst>
      </pc:sldChg>
      <pc:sldChg chg="del">
        <pc:chgData name="伊健 杜" userId="e69aded81da48593" providerId="LiveId" clId="{66F11E24-4E07-426A-BFB6-3D21E83C5A31}" dt="2023-05-04T05:04:55.638" v="172" actId="47"/>
        <pc:sldMkLst>
          <pc:docMk/>
          <pc:sldMk cId="3007571669" sldId="3264"/>
        </pc:sldMkLst>
      </pc:sldChg>
      <pc:sldChg chg="del">
        <pc:chgData name="伊健 杜" userId="e69aded81da48593" providerId="LiveId" clId="{66F11E24-4E07-426A-BFB6-3D21E83C5A31}" dt="2023-05-04T05:04:56.530" v="173" actId="47"/>
        <pc:sldMkLst>
          <pc:docMk/>
          <pc:sldMk cId="2332787935" sldId="3265"/>
        </pc:sldMkLst>
      </pc:sldChg>
      <pc:sldChg chg="del">
        <pc:chgData name="伊健 杜" userId="e69aded81da48593" providerId="LiveId" clId="{66F11E24-4E07-426A-BFB6-3D21E83C5A31}" dt="2023-05-04T05:04:58.243" v="174" actId="47"/>
        <pc:sldMkLst>
          <pc:docMk/>
          <pc:sldMk cId="3698865169" sldId="3266"/>
        </pc:sldMkLst>
      </pc:sldChg>
      <pc:sldChg chg="del">
        <pc:chgData name="伊健 杜" userId="e69aded81da48593" providerId="LiveId" clId="{66F11E24-4E07-426A-BFB6-3D21E83C5A31}" dt="2023-05-04T05:04:59.060" v="175" actId="47"/>
        <pc:sldMkLst>
          <pc:docMk/>
          <pc:sldMk cId="1514201827" sldId="3267"/>
        </pc:sldMkLst>
      </pc:sldChg>
      <pc:sldChg chg="addSp modSp mod modAnim">
        <pc:chgData name="伊健 杜" userId="e69aded81da48593" providerId="LiveId" clId="{66F11E24-4E07-426A-BFB6-3D21E83C5A31}" dt="2023-05-04T05:07:56.735" v="183" actId="13822"/>
        <pc:sldMkLst>
          <pc:docMk/>
          <pc:sldMk cId="3424184944" sldId="3272"/>
        </pc:sldMkLst>
        <pc:spChg chg="add mod">
          <ac:chgData name="伊健 杜" userId="e69aded81da48593" providerId="LiveId" clId="{66F11E24-4E07-426A-BFB6-3D21E83C5A31}" dt="2023-05-04T05:07:46.549" v="180" actId="1076"/>
          <ac:spMkLst>
            <pc:docMk/>
            <pc:sldMk cId="3424184944" sldId="3272"/>
            <ac:spMk id="4" creationId="{65C76C70-53FD-C956-D106-F2CA39B6EF6B}"/>
          </ac:spMkLst>
        </pc:spChg>
        <pc:spChg chg="mod">
          <ac:chgData name="伊健 杜" userId="e69aded81da48593" providerId="LiveId" clId="{66F11E24-4E07-426A-BFB6-3D21E83C5A31}" dt="2023-05-04T05:07:48.461" v="181" actId="1076"/>
          <ac:spMkLst>
            <pc:docMk/>
            <pc:sldMk cId="3424184944" sldId="3272"/>
            <ac:spMk id="8" creationId="{D91B9BF3-138C-8EFB-C63D-F5CB75E9F2FF}"/>
          </ac:spMkLst>
        </pc:spChg>
        <pc:spChg chg="mod">
          <ac:chgData name="伊健 杜" userId="e69aded81da48593" providerId="LiveId" clId="{66F11E24-4E07-426A-BFB6-3D21E83C5A31}" dt="2023-05-04T05:07:56.735" v="183" actId="13822"/>
          <ac:spMkLst>
            <pc:docMk/>
            <pc:sldMk cId="3424184944" sldId="3272"/>
            <ac:spMk id="9" creationId="{21B577B2-A8B4-3E2B-A9AD-37875712EBAE}"/>
          </ac:spMkLst>
        </pc:spChg>
      </pc:sldChg>
      <pc:sldChg chg="modSp mod">
        <pc:chgData name="伊健 杜" userId="e69aded81da48593" providerId="LiveId" clId="{66F11E24-4E07-426A-BFB6-3D21E83C5A31}" dt="2023-05-04T08:25:04.790" v="4118"/>
        <pc:sldMkLst>
          <pc:docMk/>
          <pc:sldMk cId="971486796" sldId="3279"/>
        </pc:sldMkLst>
        <pc:graphicFrameChg chg="mod modGraphic">
          <ac:chgData name="伊健 杜" userId="e69aded81da48593" providerId="LiveId" clId="{66F11E24-4E07-426A-BFB6-3D21E83C5A31}" dt="2023-05-04T08:25:04.790" v="4118"/>
          <ac:graphicFrameMkLst>
            <pc:docMk/>
            <pc:sldMk cId="971486796" sldId="3279"/>
            <ac:graphicFrameMk id="4" creationId="{9FADEA34-C49F-D62E-5757-EB2F2F1A903D}"/>
          </ac:graphicFrameMkLst>
        </pc:graphicFrameChg>
      </pc:sldChg>
      <pc:sldChg chg="del">
        <pc:chgData name="伊健 杜" userId="e69aded81da48593" providerId="LiveId" clId="{66F11E24-4E07-426A-BFB6-3D21E83C5A31}" dt="2023-05-04T05:02:35.794" v="0" actId="47"/>
        <pc:sldMkLst>
          <pc:docMk/>
          <pc:sldMk cId="3513726051" sldId="3280"/>
        </pc:sldMkLst>
      </pc:sldChg>
      <pc:sldChg chg="modSp add mod">
        <pc:chgData name="伊健 杜" userId="e69aded81da48593" providerId="LiveId" clId="{66F11E24-4E07-426A-BFB6-3D21E83C5A31}" dt="2023-05-04T07:46:39.638" v="4106"/>
        <pc:sldMkLst>
          <pc:docMk/>
          <pc:sldMk cId="823532116" sldId="3284"/>
        </pc:sldMkLst>
        <pc:spChg chg="mod">
          <ac:chgData name="伊健 杜" userId="e69aded81da48593" providerId="LiveId" clId="{66F11E24-4E07-426A-BFB6-3D21E83C5A31}" dt="2023-05-04T07:46:39.638" v="4106"/>
          <ac:spMkLst>
            <pc:docMk/>
            <pc:sldMk cId="823532116" sldId="3284"/>
            <ac:spMk id="3" creationId="{90D857A6-C700-A4CE-6C24-391DC4FBEE19}"/>
          </ac:spMkLst>
        </pc:spChg>
      </pc:sldChg>
      <pc:sldChg chg="new del">
        <pc:chgData name="伊健 杜" userId="e69aded81da48593" providerId="LiveId" clId="{66F11E24-4E07-426A-BFB6-3D21E83C5A31}" dt="2023-05-04T05:11:23.949" v="349" actId="47"/>
        <pc:sldMkLst>
          <pc:docMk/>
          <pc:sldMk cId="3398180536" sldId="3284"/>
        </pc:sldMkLst>
      </pc:sldChg>
      <pc:sldChg chg="addSp delSp modSp add mod">
        <pc:chgData name="伊健 杜" userId="e69aded81da48593" providerId="LiveId" clId="{66F11E24-4E07-426A-BFB6-3D21E83C5A31}" dt="2023-05-04T07:46:39.638" v="4106"/>
        <pc:sldMkLst>
          <pc:docMk/>
          <pc:sldMk cId="2196171694" sldId="3285"/>
        </pc:sldMkLst>
        <pc:spChg chg="mod">
          <ac:chgData name="伊健 杜" userId="e69aded81da48593" providerId="LiveId" clId="{66F11E24-4E07-426A-BFB6-3D21E83C5A31}" dt="2023-05-04T07:46:39.638" v="4106"/>
          <ac:spMkLst>
            <pc:docMk/>
            <pc:sldMk cId="2196171694" sldId="3285"/>
            <ac:spMk id="2" creationId="{10304424-DB4A-36E7-9E0D-D32A5DD0F26C}"/>
          </ac:spMkLst>
        </pc:spChg>
        <pc:spChg chg="mod">
          <ac:chgData name="伊健 杜" userId="e69aded81da48593" providerId="LiveId" clId="{66F11E24-4E07-426A-BFB6-3D21E83C5A31}" dt="2023-05-04T07:46:39.638" v="4106"/>
          <ac:spMkLst>
            <pc:docMk/>
            <pc:sldMk cId="2196171694" sldId="3285"/>
            <ac:spMk id="3" creationId="{90D857A6-C700-A4CE-6C24-391DC4FBEE19}"/>
          </ac:spMkLst>
        </pc:spChg>
        <pc:picChg chg="add mod">
          <ac:chgData name="伊健 杜" userId="e69aded81da48593" providerId="LiveId" clId="{66F11E24-4E07-426A-BFB6-3D21E83C5A31}" dt="2023-05-04T05:13:53.515" v="450" actId="1076"/>
          <ac:picMkLst>
            <pc:docMk/>
            <pc:sldMk cId="2196171694" sldId="3285"/>
            <ac:picMk id="4" creationId="{435EA68A-9782-FE57-A3DA-BC7CFF9C51C7}"/>
          </ac:picMkLst>
        </pc:picChg>
        <pc:picChg chg="del">
          <ac:chgData name="伊健 杜" userId="e69aded81da48593" providerId="LiveId" clId="{66F11E24-4E07-426A-BFB6-3D21E83C5A31}" dt="2023-05-04T05:12:31.987" v="413" actId="478"/>
          <ac:picMkLst>
            <pc:docMk/>
            <pc:sldMk cId="2196171694" sldId="3285"/>
            <ac:picMk id="1026" creationId="{776EB40E-8F32-0776-EA15-58BC34BBC4B4}"/>
          </ac:picMkLst>
        </pc:picChg>
      </pc:sldChg>
      <pc:sldChg chg="addSp delSp modSp add mod ord">
        <pc:chgData name="伊健 杜" userId="e69aded81da48593" providerId="LiveId" clId="{66F11E24-4E07-426A-BFB6-3D21E83C5A31}" dt="2023-05-04T07:46:39.638" v="4106"/>
        <pc:sldMkLst>
          <pc:docMk/>
          <pc:sldMk cId="1285270612" sldId="3286"/>
        </pc:sldMkLst>
        <pc:spChg chg="mod">
          <ac:chgData name="伊健 杜" userId="e69aded81da48593" providerId="LiveId" clId="{66F11E24-4E07-426A-BFB6-3D21E83C5A31}" dt="2023-05-04T07:46:39.638" v="4106"/>
          <ac:spMkLst>
            <pc:docMk/>
            <pc:sldMk cId="1285270612" sldId="3286"/>
            <ac:spMk id="2" creationId="{10304424-DB4A-36E7-9E0D-D32A5DD0F26C}"/>
          </ac:spMkLst>
        </pc:spChg>
        <pc:spChg chg="mod">
          <ac:chgData name="伊健 杜" userId="e69aded81da48593" providerId="LiveId" clId="{66F11E24-4E07-426A-BFB6-3D21E83C5A31}" dt="2023-05-04T07:46:39.638" v="4106"/>
          <ac:spMkLst>
            <pc:docMk/>
            <pc:sldMk cId="1285270612" sldId="3286"/>
            <ac:spMk id="3" creationId="{90D857A6-C700-A4CE-6C24-391DC4FBEE19}"/>
          </ac:spMkLst>
        </pc:spChg>
        <pc:spChg chg="add mod">
          <ac:chgData name="伊健 杜" userId="e69aded81da48593" providerId="LiveId" clId="{66F11E24-4E07-426A-BFB6-3D21E83C5A31}" dt="2023-05-04T07:17:56.912" v="3977" actId="1076"/>
          <ac:spMkLst>
            <pc:docMk/>
            <pc:sldMk cId="1285270612" sldId="3286"/>
            <ac:spMk id="5" creationId="{A2998FDC-0678-1B32-12D9-A2560C5876E1}"/>
          </ac:spMkLst>
        </pc:spChg>
        <pc:picChg chg="del">
          <ac:chgData name="伊健 杜" userId="e69aded81da48593" providerId="LiveId" clId="{66F11E24-4E07-426A-BFB6-3D21E83C5A31}" dt="2023-05-04T06:08:11.798" v="457" actId="478"/>
          <ac:picMkLst>
            <pc:docMk/>
            <pc:sldMk cId="1285270612" sldId="3286"/>
            <ac:picMk id="4" creationId="{435EA68A-9782-FE57-A3DA-BC7CFF9C51C7}"/>
          </ac:picMkLst>
        </pc:picChg>
        <pc:picChg chg="add mod">
          <ac:chgData name="伊健 杜" userId="e69aded81da48593" providerId="LiveId" clId="{66F11E24-4E07-426A-BFB6-3D21E83C5A31}" dt="2023-05-04T07:17:55.492" v="3976" actId="1076"/>
          <ac:picMkLst>
            <pc:docMk/>
            <pc:sldMk cId="1285270612" sldId="3286"/>
            <ac:picMk id="10242" creationId="{87A7AC64-CC6B-92A4-D122-1E661433B3DD}"/>
          </ac:picMkLst>
        </pc:picChg>
      </pc:sldChg>
      <pc:sldChg chg="addSp modSp add mod">
        <pc:chgData name="伊健 杜" userId="e69aded81da48593" providerId="LiveId" clId="{66F11E24-4E07-426A-BFB6-3D21E83C5A31}" dt="2023-05-04T07:46:39.638" v="4106"/>
        <pc:sldMkLst>
          <pc:docMk/>
          <pc:sldMk cId="488868046" sldId="3287"/>
        </pc:sldMkLst>
        <pc:spChg chg="mod">
          <ac:chgData name="伊健 杜" userId="e69aded81da48593" providerId="LiveId" clId="{66F11E24-4E07-426A-BFB6-3D21E83C5A31}" dt="2023-05-04T07:46:39.638" v="4106"/>
          <ac:spMkLst>
            <pc:docMk/>
            <pc:sldMk cId="488868046" sldId="3287"/>
            <ac:spMk id="2" creationId="{10304424-DB4A-36E7-9E0D-D32A5DD0F26C}"/>
          </ac:spMkLst>
        </pc:spChg>
        <pc:spChg chg="mod">
          <ac:chgData name="伊健 杜" userId="e69aded81da48593" providerId="LiveId" clId="{66F11E24-4E07-426A-BFB6-3D21E83C5A31}" dt="2023-05-04T07:46:39.638" v="4106"/>
          <ac:spMkLst>
            <pc:docMk/>
            <pc:sldMk cId="488868046" sldId="3287"/>
            <ac:spMk id="3" creationId="{90D857A6-C700-A4CE-6C24-391DC4FBEE19}"/>
          </ac:spMkLst>
        </pc:spChg>
        <pc:picChg chg="add mod">
          <ac:chgData name="伊健 杜" userId="e69aded81da48593" providerId="LiveId" clId="{66F11E24-4E07-426A-BFB6-3D21E83C5A31}" dt="2023-05-04T07:16:33.797" v="3895" actId="1076"/>
          <ac:picMkLst>
            <pc:docMk/>
            <pc:sldMk cId="488868046" sldId="3287"/>
            <ac:picMk id="9218" creationId="{2F45917E-6E52-6BF7-8125-75D211D189ED}"/>
          </ac:picMkLst>
        </pc:picChg>
      </pc:sldChg>
      <pc:sldChg chg="addSp modSp add mod">
        <pc:chgData name="伊健 杜" userId="e69aded81da48593" providerId="LiveId" clId="{66F11E24-4E07-426A-BFB6-3D21E83C5A31}" dt="2023-05-04T07:46:39.638" v="4106"/>
        <pc:sldMkLst>
          <pc:docMk/>
          <pc:sldMk cId="142829105" sldId="3288"/>
        </pc:sldMkLst>
        <pc:spChg chg="mod">
          <ac:chgData name="伊健 杜" userId="e69aded81da48593" providerId="LiveId" clId="{66F11E24-4E07-426A-BFB6-3D21E83C5A31}" dt="2023-05-04T07:46:39.638" v="4106"/>
          <ac:spMkLst>
            <pc:docMk/>
            <pc:sldMk cId="142829105" sldId="3288"/>
            <ac:spMk id="2" creationId="{10304424-DB4A-36E7-9E0D-D32A5DD0F26C}"/>
          </ac:spMkLst>
        </pc:spChg>
        <pc:spChg chg="mod">
          <ac:chgData name="伊健 杜" userId="e69aded81da48593" providerId="LiveId" clId="{66F11E24-4E07-426A-BFB6-3D21E83C5A31}" dt="2023-05-04T07:46:39.638" v="4106"/>
          <ac:spMkLst>
            <pc:docMk/>
            <pc:sldMk cId="142829105" sldId="3288"/>
            <ac:spMk id="3" creationId="{90D857A6-C700-A4CE-6C24-391DC4FBEE19}"/>
          </ac:spMkLst>
        </pc:spChg>
        <pc:picChg chg="add mod">
          <ac:chgData name="伊健 杜" userId="e69aded81da48593" providerId="LiveId" clId="{66F11E24-4E07-426A-BFB6-3D21E83C5A31}" dt="2023-05-04T07:17:03.320" v="3904" actId="1076"/>
          <ac:picMkLst>
            <pc:docMk/>
            <pc:sldMk cId="142829105" sldId="3288"/>
            <ac:picMk id="8194" creationId="{280B25CC-7A85-8B86-0CA9-42E8F0F49D21}"/>
          </ac:picMkLst>
        </pc:picChg>
      </pc:sldChg>
      <pc:sldChg chg="delSp modSp add mod">
        <pc:chgData name="伊健 杜" userId="e69aded81da48593" providerId="LiveId" clId="{66F11E24-4E07-426A-BFB6-3D21E83C5A31}" dt="2023-05-04T07:46:39.638" v="4106"/>
        <pc:sldMkLst>
          <pc:docMk/>
          <pc:sldMk cId="2195354418" sldId="3289"/>
        </pc:sldMkLst>
        <pc:spChg chg="mod">
          <ac:chgData name="伊健 杜" userId="e69aded81da48593" providerId="LiveId" clId="{66F11E24-4E07-426A-BFB6-3D21E83C5A31}" dt="2023-05-04T07:46:39.638" v="4106"/>
          <ac:spMkLst>
            <pc:docMk/>
            <pc:sldMk cId="2195354418" sldId="3289"/>
            <ac:spMk id="3" creationId="{90D857A6-C700-A4CE-6C24-391DC4FBEE19}"/>
          </ac:spMkLst>
        </pc:spChg>
        <pc:spChg chg="del">
          <ac:chgData name="伊健 杜" userId="e69aded81da48593" providerId="LiveId" clId="{66F11E24-4E07-426A-BFB6-3D21E83C5A31}" dt="2023-05-04T06:14:36.404" v="876" actId="478"/>
          <ac:spMkLst>
            <pc:docMk/>
            <pc:sldMk cId="2195354418" sldId="3289"/>
            <ac:spMk id="5" creationId="{AB999C7C-FA47-D629-F30B-1941BDF59257}"/>
          </ac:spMkLst>
        </pc:spChg>
      </pc:sldChg>
      <pc:sldChg chg="addSp modSp add mod">
        <pc:chgData name="伊健 杜" userId="e69aded81da48593" providerId="LiveId" clId="{66F11E24-4E07-426A-BFB6-3D21E83C5A31}" dt="2023-05-04T07:46:39.638" v="4106"/>
        <pc:sldMkLst>
          <pc:docMk/>
          <pc:sldMk cId="2350058525" sldId="3290"/>
        </pc:sldMkLst>
        <pc:spChg chg="mod">
          <ac:chgData name="伊健 杜" userId="e69aded81da48593" providerId="LiveId" clId="{66F11E24-4E07-426A-BFB6-3D21E83C5A31}" dt="2023-05-04T06:17:00.865" v="1114"/>
          <ac:spMkLst>
            <pc:docMk/>
            <pc:sldMk cId="2350058525" sldId="3290"/>
            <ac:spMk id="2" creationId="{10304424-DB4A-36E7-9E0D-D32A5DD0F26C}"/>
          </ac:spMkLst>
        </pc:spChg>
        <pc:spChg chg="mod">
          <ac:chgData name="伊健 杜" userId="e69aded81da48593" providerId="LiveId" clId="{66F11E24-4E07-426A-BFB6-3D21E83C5A31}" dt="2023-05-04T07:46:39.638" v="4106"/>
          <ac:spMkLst>
            <pc:docMk/>
            <pc:sldMk cId="2350058525" sldId="3290"/>
            <ac:spMk id="3" creationId="{90D857A6-C700-A4CE-6C24-391DC4FBEE19}"/>
          </ac:spMkLst>
        </pc:spChg>
        <pc:picChg chg="add mod">
          <ac:chgData name="伊健 杜" userId="e69aded81da48593" providerId="LiveId" clId="{66F11E24-4E07-426A-BFB6-3D21E83C5A31}" dt="2023-05-04T07:18:23.891" v="3981" actId="1076"/>
          <ac:picMkLst>
            <pc:docMk/>
            <pc:sldMk cId="2350058525" sldId="3290"/>
            <ac:picMk id="7170" creationId="{A5E39BAF-2DD0-5216-8301-961BA9475966}"/>
          </ac:picMkLst>
        </pc:picChg>
      </pc:sldChg>
      <pc:sldChg chg="addSp modSp add mod">
        <pc:chgData name="伊健 杜" userId="e69aded81da48593" providerId="LiveId" clId="{66F11E24-4E07-426A-BFB6-3D21E83C5A31}" dt="2023-05-04T07:46:39.638" v="4106"/>
        <pc:sldMkLst>
          <pc:docMk/>
          <pc:sldMk cId="2662178812" sldId="3291"/>
        </pc:sldMkLst>
        <pc:spChg chg="mod">
          <ac:chgData name="伊健 杜" userId="e69aded81da48593" providerId="LiveId" clId="{66F11E24-4E07-426A-BFB6-3D21E83C5A31}" dt="2023-05-04T07:46:39.638" v="4106"/>
          <ac:spMkLst>
            <pc:docMk/>
            <pc:sldMk cId="2662178812" sldId="3291"/>
            <ac:spMk id="3" creationId="{90D857A6-C700-A4CE-6C24-391DC4FBEE19}"/>
          </ac:spMkLst>
        </pc:spChg>
        <pc:picChg chg="add mod">
          <ac:chgData name="伊健 杜" userId="e69aded81da48593" providerId="LiveId" clId="{66F11E24-4E07-426A-BFB6-3D21E83C5A31}" dt="2023-05-04T07:18:47.814" v="3984" actId="1076"/>
          <ac:picMkLst>
            <pc:docMk/>
            <pc:sldMk cId="2662178812" sldId="3291"/>
            <ac:picMk id="6146" creationId="{23AB5A3A-623F-EE6D-F720-2A12469E1BD8}"/>
          </ac:picMkLst>
        </pc:picChg>
      </pc:sldChg>
      <pc:sldChg chg="modSp add mod">
        <pc:chgData name="伊健 杜" userId="e69aded81da48593" providerId="LiveId" clId="{66F11E24-4E07-426A-BFB6-3D21E83C5A31}" dt="2023-05-04T07:46:39.638" v="4106"/>
        <pc:sldMkLst>
          <pc:docMk/>
          <pc:sldMk cId="1557067694" sldId="3292"/>
        </pc:sldMkLst>
        <pc:spChg chg="mod">
          <ac:chgData name="伊健 杜" userId="e69aded81da48593" providerId="LiveId" clId="{66F11E24-4E07-426A-BFB6-3D21E83C5A31}" dt="2023-05-04T07:46:39.638" v="4106"/>
          <ac:spMkLst>
            <pc:docMk/>
            <pc:sldMk cId="1557067694" sldId="3292"/>
            <ac:spMk id="3" creationId="{90D857A6-C700-A4CE-6C24-391DC4FBEE19}"/>
          </ac:spMkLst>
        </pc:spChg>
      </pc:sldChg>
      <pc:sldChg chg="modSp add mod">
        <pc:chgData name="伊健 杜" userId="e69aded81da48593" providerId="LiveId" clId="{66F11E24-4E07-426A-BFB6-3D21E83C5A31}" dt="2023-05-04T07:46:39.638" v="4106"/>
        <pc:sldMkLst>
          <pc:docMk/>
          <pc:sldMk cId="3197789758" sldId="3293"/>
        </pc:sldMkLst>
        <pc:spChg chg="mod">
          <ac:chgData name="伊健 杜" userId="e69aded81da48593" providerId="LiveId" clId="{66F11E24-4E07-426A-BFB6-3D21E83C5A31}" dt="2023-05-04T07:46:39.638" v="4106"/>
          <ac:spMkLst>
            <pc:docMk/>
            <pc:sldMk cId="3197789758" sldId="3293"/>
            <ac:spMk id="3" creationId="{90D857A6-C700-A4CE-6C24-391DC4FBEE19}"/>
          </ac:spMkLst>
        </pc:spChg>
      </pc:sldChg>
      <pc:sldChg chg="addSp modSp add mod">
        <pc:chgData name="伊健 杜" userId="e69aded81da48593" providerId="LiveId" clId="{66F11E24-4E07-426A-BFB6-3D21E83C5A31}" dt="2023-05-04T07:46:39.638" v="4106"/>
        <pc:sldMkLst>
          <pc:docMk/>
          <pc:sldMk cId="3713281431" sldId="3294"/>
        </pc:sldMkLst>
        <pc:spChg chg="mod">
          <ac:chgData name="伊健 杜" userId="e69aded81da48593" providerId="LiveId" clId="{66F11E24-4E07-426A-BFB6-3D21E83C5A31}" dt="2023-05-04T06:28:18.525" v="1330"/>
          <ac:spMkLst>
            <pc:docMk/>
            <pc:sldMk cId="3713281431" sldId="3294"/>
            <ac:spMk id="2" creationId="{10304424-DB4A-36E7-9E0D-D32A5DD0F26C}"/>
          </ac:spMkLst>
        </pc:spChg>
        <pc:spChg chg="mod">
          <ac:chgData name="伊健 杜" userId="e69aded81da48593" providerId="LiveId" clId="{66F11E24-4E07-426A-BFB6-3D21E83C5A31}" dt="2023-05-04T07:46:39.638" v="4106"/>
          <ac:spMkLst>
            <pc:docMk/>
            <pc:sldMk cId="3713281431" sldId="3294"/>
            <ac:spMk id="3" creationId="{90D857A6-C700-A4CE-6C24-391DC4FBEE19}"/>
          </ac:spMkLst>
        </pc:spChg>
        <pc:picChg chg="add mod">
          <ac:chgData name="伊健 杜" userId="e69aded81da48593" providerId="LiveId" clId="{66F11E24-4E07-426A-BFB6-3D21E83C5A31}" dt="2023-05-04T07:21:13.950" v="4032" actId="1076"/>
          <ac:picMkLst>
            <pc:docMk/>
            <pc:sldMk cId="3713281431" sldId="3294"/>
            <ac:picMk id="5" creationId="{F409555D-0EE5-22A4-2B94-CE155CB81B6B}"/>
          </ac:picMkLst>
        </pc:picChg>
      </pc:sldChg>
      <pc:sldChg chg="addSp modSp add mod">
        <pc:chgData name="伊健 杜" userId="e69aded81da48593" providerId="LiveId" clId="{66F11E24-4E07-426A-BFB6-3D21E83C5A31}" dt="2023-05-04T07:46:39.638" v="4106"/>
        <pc:sldMkLst>
          <pc:docMk/>
          <pc:sldMk cId="3676495567" sldId="3295"/>
        </pc:sldMkLst>
        <pc:spChg chg="mod">
          <ac:chgData name="伊健 杜" userId="e69aded81da48593" providerId="LiveId" clId="{66F11E24-4E07-426A-BFB6-3D21E83C5A31}" dt="2023-05-04T07:46:39.638" v="4106"/>
          <ac:spMkLst>
            <pc:docMk/>
            <pc:sldMk cId="3676495567" sldId="3295"/>
            <ac:spMk id="2" creationId="{10304424-DB4A-36E7-9E0D-D32A5DD0F26C}"/>
          </ac:spMkLst>
        </pc:spChg>
        <pc:spChg chg="mod">
          <ac:chgData name="伊健 杜" userId="e69aded81da48593" providerId="LiveId" clId="{66F11E24-4E07-426A-BFB6-3D21E83C5A31}" dt="2023-05-04T07:46:39.638" v="4106"/>
          <ac:spMkLst>
            <pc:docMk/>
            <pc:sldMk cId="3676495567" sldId="3295"/>
            <ac:spMk id="3" creationId="{90D857A6-C700-A4CE-6C24-391DC4FBEE19}"/>
          </ac:spMkLst>
        </pc:spChg>
        <pc:picChg chg="add mod">
          <ac:chgData name="伊健 杜" userId="e69aded81da48593" providerId="LiveId" clId="{66F11E24-4E07-426A-BFB6-3D21E83C5A31}" dt="2023-05-04T07:22:34.479" v="4037" actId="14100"/>
          <ac:picMkLst>
            <pc:docMk/>
            <pc:sldMk cId="3676495567" sldId="3295"/>
            <ac:picMk id="4098" creationId="{B55CF09B-957D-08CC-8C38-2182E30CBC1A}"/>
          </ac:picMkLst>
        </pc:picChg>
        <pc:picChg chg="add mod">
          <ac:chgData name="伊健 杜" userId="e69aded81da48593" providerId="LiveId" clId="{66F11E24-4E07-426A-BFB6-3D21E83C5A31}" dt="2023-05-04T07:23:01.065" v="4050" actId="14100"/>
          <ac:picMkLst>
            <pc:docMk/>
            <pc:sldMk cId="3676495567" sldId="3295"/>
            <ac:picMk id="4100" creationId="{67D9B104-CFDA-4D03-5984-5DC133A1ADB1}"/>
          </ac:picMkLst>
        </pc:picChg>
      </pc:sldChg>
      <pc:sldChg chg="modSp add mod">
        <pc:chgData name="伊健 杜" userId="e69aded81da48593" providerId="LiveId" clId="{66F11E24-4E07-426A-BFB6-3D21E83C5A31}" dt="2023-05-04T07:46:39.638" v="4106"/>
        <pc:sldMkLst>
          <pc:docMk/>
          <pc:sldMk cId="4290482281" sldId="3296"/>
        </pc:sldMkLst>
        <pc:spChg chg="mod">
          <ac:chgData name="伊健 杜" userId="e69aded81da48593" providerId="LiveId" clId="{66F11E24-4E07-426A-BFB6-3D21E83C5A31}" dt="2023-05-04T07:46:39.638" v="4106"/>
          <ac:spMkLst>
            <pc:docMk/>
            <pc:sldMk cId="4290482281" sldId="3296"/>
            <ac:spMk id="3" creationId="{90D857A6-C700-A4CE-6C24-391DC4FBEE19}"/>
          </ac:spMkLst>
        </pc:spChg>
      </pc:sldChg>
      <pc:sldChg chg="addSp modSp add mod">
        <pc:chgData name="伊健 杜" userId="e69aded81da48593" providerId="LiveId" clId="{66F11E24-4E07-426A-BFB6-3D21E83C5A31}" dt="2023-05-04T07:46:39.638" v="4106"/>
        <pc:sldMkLst>
          <pc:docMk/>
          <pc:sldMk cId="3239958075" sldId="3297"/>
        </pc:sldMkLst>
        <pc:spChg chg="mod">
          <ac:chgData name="伊健 杜" userId="e69aded81da48593" providerId="LiveId" clId="{66F11E24-4E07-426A-BFB6-3D21E83C5A31}" dt="2023-05-04T07:46:39.638" v="4106"/>
          <ac:spMkLst>
            <pc:docMk/>
            <pc:sldMk cId="3239958075" sldId="3297"/>
            <ac:spMk id="2" creationId="{10304424-DB4A-36E7-9E0D-D32A5DD0F26C}"/>
          </ac:spMkLst>
        </pc:spChg>
        <pc:spChg chg="mod">
          <ac:chgData name="伊健 杜" userId="e69aded81da48593" providerId="LiveId" clId="{66F11E24-4E07-426A-BFB6-3D21E83C5A31}" dt="2023-05-04T07:46:39.638" v="4106"/>
          <ac:spMkLst>
            <pc:docMk/>
            <pc:sldMk cId="3239958075" sldId="3297"/>
            <ac:spMk id="3" creationId="{90D857A6-C700-A4CE-6C24-391DC4FBEE19}"/>
          </ac:spMkLst>
        </pc:spChg>
        <pc:picChg chg="add mod">
          <ac:chgData name="伊健 杜" userId="e69aded81da48593" providerId="LiveId" clId="{66F11E24-4E07-426A-BFB6-3D21E83C5A31}" dt="2023-05-04T07:24:56.612" v="4056" actId="1076"/>
          <ac:picMkLst>
            <pc:docMk/>
            <pc:sldMk cId="3239958075" sldId="3297"/>
            <ac:picMk id="3074" creationId="{6721D2F5-2FFD-80EB-CA92-D8DC7B2B139A}"/>
          </ac:picMkLst>
        </pc:picChg>
      </pc:sldChg>
      <pc:sldChg chg="addSp delSp modSp add mod modAnim">
        <pc:chgData name="伊健 杜" userId="e69aded81da48593" providerId="LiveId" clId="{66F11E24-4E07-426A-BFB6-3D21E83C5A31}" dt="2023-05-04T07:46:39.638" v="4106"/>
        <pc:sldMkLst>
          <pc:docMk/>
          <pc:sldMk cId="802534753" sldId="3298"/>
        </pc:sldMkLst>
        <pc:spChg chg="add mod">
          <ac:chgData name="伊健 杜" userId="e69aded81da48593" providerId="LiveId" clId="{66F11E24-4E07-426A-BFB6-3D21E83C5A31}" dt="2023-05-04T07:46:39.638" v="4106"/>
          <ac:spMkLst>
            <pc:docMk/>
            <pc:sldMk cId="802534753" sldId="3298"/>
            <ac:spMk id="2" creationId="{EE81D2F2-7E33-AEB7-923C-01095AD1C720}"/>
          </ac:spMkLst>
        </pc:spChg>
        <pc:spChg chg="del mod">
          <ac:chgData name="伊健 杜" userId="e69aded81da48593" providerId="LiveId" clId="{66F11E24-4E07-426A-BFB6-3D21E83C5A31}" dt="2023-05-04T06:55:46.629" v="1770" actId="478"/>
          <ac:spMkLst>
            <pc:docMk/>
            <pc:sldMk cId="802534753" sldId="3298"/>
            <ac:spMk id="3" creationId="{90D857A6-C700-A4CE-6C24-391DC4FBEE19}"/>
          </ac:spMkLst>
        </pc:spChg>
        <pc:spChg chg="add mod">
          <ac:chgData name="伊健 杜" userId="e69aded81da48593" providerId="LiveId" clId="{66F11E24-4E07-426A-BFB6-3D21E83C5A31}" dt="2023-05-04T06:59:12.023" v="1804" actId="1076"/>
          <ac:spMkLst>
            <pc:docMk/>
            <pc:sldMk cId="802534753" sldId="3298"/>
            <ac:spMk id="4" creationId="{2241C906-DBD2-5039-E100-333EA4E73BF0}"/>
          </ac:spMkLst>
        </pc:spChg>
        <pc:spChg chg="add mod">
          <ac:chgData name="伊健 杜" userId="e69aded81da48593" providerId="LiveId" clId="{66F11E24-4E07-426A-BFB6-3D21E83C5A31}" dt="2023-05-04T07:00:03.876" v="1814" actId="1076"/>
          <ac:spMkLst>
            <pc:docMk/>
            <pc:sldMk cId="802534753" sldId="3298"/>
            <ac:spMk id="5" creationId="{2580ACF2-2E3D-E913-98D3-6C094402F0BD}"/>
          </ac:spMkLst>
        </pc:spChg>
        <pc:spChg chg="add del mod">
          <ac:chgData name="伊健 杜" userId="e69aded81da48593" providerId="LiveId" clId="{66F11E24-4E07-426A-BFB6-3D21E83C5A31}" dt="2023-05-04T07:00:11.437" v="1817" actId="478"/>
          <ac:spMkLst>
            <pc:docMk/>
            <pc:sldMk cId="802534753" sldId="3298"/>
            <ac:spMk id="6" creationId="{C7CE7D37-E79C-AB40-1B45-41855D70DFAB}"/>
          </ac:spMkLst>
        </pc:spChg>
        <pc:spChg chg="add mod">
          <ac:chgData name="伊健 杜" userId="e69aded81da48593" providerId="LiveId" clId="{66F11E24-4E07-426A-BFB6-3D21E83C5A31}" dt="2023-05-04T07:46:39.638" v="4106"/>
          <ac:spMkLst>
            <pc:docMk/>
            <pc:sldMk cId="802534753" sldId="3298"/>
            <ac:spMk id="7" creationId="{FDF1808B-CB64-43DB-8D73-AB077B569F28}"/>
          </ac:spMkLst>
        </pc:spChg>
        <pc:spChg chg="add mod">
          <ac:chgData name="伊健 杜" userId="e69aded81da48593" providerId="LiveId" clId="{66F11E24-4E07-426A-BFB6-3D21E83C5A31}" dt="2023-05-04T07:46:39.638" v="4106"/>
          <ac:spMkLst>
            <pc:docMk/>
            <pc:sldMk cId="802534753" sldId="3298"/>
            <ac:spMk id="8" creationId="{183532E7-CEF0-4C59-9F15-80DD5A770A5C}"/>
          </ac:spMkLst>
        </pc:spChg>
      </pc:sldChg>
      <pc:sldChg chg="addSp delSp modSp add mod">
        <pc:chgData name="伊健 杜" userId="e69aded81da48593" providerId="LiveId" clId="{66F11E24-4E07-426A-BFB6-3D21E83C5A31}" dt="2023-05-04T07:46:39.638" v="4106"/>
        <pc:sldMkLst>
          <pc:docMk/>
          <pc:sldMk cId="339846720" sldId="3299"/>
        </pc:sldMkLst>
        <pc:spChg chg="del">
          <ac:chgData name="伊健 杜" userId="e69aded81da48593" providerId="LiveId" clId="{66F11E24-4E07-426A-BFB6-3D21E83C5A31}" dt="2023-05-04T07:02:34.262" v="2107" actId="478"/>
          <ac:spMkLst>
            <pc:docMk/>
            <pc:sldMk cId="339846720" sldId="3299"/>
            <ac:spMk id="2" creationId="{10304424-DB4A-36E7-9E0D-D32A5DD0F26C}"/>
          </ac:spMkLst>
        </pc:spChg>
        <pc:spChg chg="mod">
          <ac:chgData name="伊健 杜" userId="e69aded81da48593" providerId="LiveId" clId="{66F11E24-4E07-426A-BFB6-3D21E83C5A31}" dt="2023-05-04T07:46:39.638" v="4106"/>
          <ac:spMkLst>
            <pc:docMk/>
            <pc:sldMk cId="339846720" sldId="3299"/>
            <ac:spMk id="3" creationId="{90D857A6-C700-A4CE-6C24-391DC4FBEE19}"/>
          </ac:spMkLst>
        </pc:spChg>
        <pc:spChg chg="add del mod">
          <ac:chgData name="伊健 杜" userId="e69aded81da48593" providerId="LiveId" clId="{66F11E24-4E07-426A-BFB6-3D21E83C5A31}" dt="2023-05-04T07:02:36.404" v="2108" actId="478"/>
          <ac:spMkLst>
            <pc:docMk/>
            <pc:sldMk cId="339846720" sldId="3299"/>
            <ac:spMk id="5" creationId="{F2A83889-6254-96A5-8C39-30F85C3C6B27}"/>
          </ac:spMkLst>
        </pc:spChg>
      </pc:sldChg>
      <pc:sldChg chg="addSp delSp modSp add mod">
        <pc:chgData name="伊健 杜" userId="e69aded81da48593" providerId="LiveId" clId="{66F11E24-4E07-426A-BFB6-3D21E83C5A31}" dt="2023-05-04T07:46:39.638" v="4106"/>
        <pc:sldMkLst>
          <pc:docMk/>
          <pc:sldMk cId="4095821912" sldId="3300"/>
        </pc:sldMkLst>
        <pc:spChg chg="del">
          <ac:chgData name="伊健 杜" userId="e69aded81da48593" providerId="LiveId" clId="{66F11E24-4E07-426A-BFB6-3D21E83C5A31}" dt="2023-05-04T07:03:11.110" v="2181" actId="478"/>
          <ac:spMkLst>
            <pc:docMk/>
            <pc:sldMk cId="4095821912" sldId="3300"/>
            <ac:spMk id="2" creationId="{A31AD63A-1FE2-294D-9CA4-9DE9CA64EA77}"/>
          </ac:spMkLst>
        </pc:spChg>
        <pc:spChg chg="mod">
          <ac:chgData name="伊健 杜" userId="e69aded81da48593" providerId="LiveId" clId="{66F11E24-4E07-426A-BFB6-3D21E83C5A31}" dt="2023-05-04T07:46:39.638" v="4106"/>
          <ac:spMkLst>
            <pc:docMk/>
            <pc:sldMk cId="4095821912" sldId="3300"/>
            <ac:spMk id="3" creationId="{90D857A6-C700-A4CE-6C24-391DC4FBEE19}"/>
          </ac:spMkLst>
        </pc:spChg>
        <pc:spChg chg="del">
          <ac:chgData name="伊健 杜" userId="e69aded81da48593" providerId="LiveId" clId="{66F11E24-4E07-426A-BFB6-3D21E83C5A31}" dt="2023-05-04T07:03:11.110" v="2181" actId="478"/>
          <ac:spMkLst>
            <pc:docMk/>
            <pc:sldMk cId="4095821912" sldId="3300"/>
            <ac:spMk id="4" creationId="{CE9351A1-DE1E-D3A7-0A2C-000B6AAFB148}"/>
          </ac:spMkLst>
        </pc:spChg>
        <pc:spChg chg="del">
          <ac:chgData name="伊健 杜" userId="e69aded81da48593" providerId="LiveId" clId="{66F11E24-4E07-426A-BFB6-3D21E83C5A31}" dt="2023-05-04T07:03:11.110" v="2181" actId="478"/>
          <ac:spMkLst>
            <pc:docMk/>
            <pc:sldMk cId="4095821912" sldId="3300"/>
            <ac:spMk id="5" creationId="{0193CEC7-4A7D-5216-08AE-48A0EFD2FEA5}"/>
          </ac:spMkLst>
        </pc:spChg>
        <pc:spChg chg="mod">
          <ac:chgData name="伊健 杜" userId="e69aded81da48593" providerId="LiveId" clId="{66F11E24-4E07-426A-BFB6-3D21E83C5A31}" dt="2023-05-04T07:04:04.726" v="2233" actId="1076"/>
          <ac:spMkLst>
            <pc:docMk/>
            <pc:sldMk cId="4095821912" sldId="3300"/>
            <ac:spMk id="6" creationId="{A389587A-1C80-0902-76F0-B1A7C1FC1849}"/>
          </ac:spMkLst>
        </pc:spChg>
        <pc:spChg chg="del">
          <ac:chgData name="伊健 杜" userId="e69aded81da48593" providerId="LiveId" clId="{66F11E24-4E07-426A-BFB6-3D21E83C5A31}" dt="2023-05-04T07:03:13.264" v="2182" actId="478"/>
          <ac:spMkLst>
            <pc:docMk/>
            <pc:sldMk cId="4095821912" sldId="3300"/>
            <ac:spMk id="7" creationId="{358ACC9A-CC8D-8F77-1FC6-3D223EC46DBC}"/>
          </ac:spMkLst>
        </pc:spChg>
        <pc:spChg chg="add mod">
          <ac:chgData name="伊健 杜" userId="e69aded81da48593" providerId="LiveId" clId="{66F11E24-4E07-426A-BFB6-3D21E83C5A31}" dt="2023-05-04T07:46:39.638" v="4106"/>
          <ac:spMkLst>
            <pc:docMk/>
            <pc:sldMk cId="4095821912" sldId="3300"/>
            <ac:spMk id="8" creationId="{A67D1B3C-ACCF-0027-739B-03882496B24E}"/>
          </ac:spMkLst>
        </pc:spChg>
        <pc:spChg chg="add mod">
          <ac:chgData name="伊健 杜" userId="e69aded81da48593" providerId="LiveId" clId="{66F11E24-4E07-426A-BFB6-3D21E83C5A31}" dt="2023-05-04T07:46:39.638" v="4106"/>
          <ac:spMkLst>
            <pc:docMk/>
            <pc:sldMk cId="4095821912" sldId="3300"/>
            <ac:spMk id="9" creationId="{6633163C-82CF-5F6B-38FA-B6903CCF7E9F}"/>
          </ac:spMkLst>
        </pc:spChg>
        <pc:spChg chg="add mod">
          <ac:chgData name="伊健 杜" userId="e69aded81da48593" providerId="LiveId" clId="{66F11E24-4E07-426A-BFB6-3D21E83C5A31}" dt="2023-05-04T07:04:25.278" v="2244" actId="1076"/>
          <ac:spMkLst>
            <pc:docMk/>
            <pc:sldMk cId="4095821912" sldId="3300"/>
            <ac:spMk id="10" creationId="{C628B33C-DC42-BA61-DDFE-62203B25B665}"/>
          </ac:spMkLst>
        </pc:spChg>
      </pc:sldChg>
      <pc:sldChg chg="addSp delSp modSp add mod">
        <pc:chgData name="伊健 杜" userId="e69aded81da48593" providerId="LiveId" clId="{66F11E24-4E07-426A-BFB6-3D21E83C5A31}" dt="2023-05-04T11:04:04.364" v="4811" actId="20577"/>
        <pc:sldMkLst>
          <pc:docMk/>
          <pc:sldMk cId="645989199" sldId="3301"/>
        </pc:sldMkLst>
        <pc:spChg chg="mod">
          <ac:chgData name="伊健 杜" userId="e69aded81da48593" providerId="LiveId" clId="{66F11E24-4E07-426A-BFB6-3D21E83C5A31}" dt="2023-05-04T11:04:04.364" v="4811" actId="20577"/>
          <ac:spMkLst>
            <pc:docMk/>
            <pc:sldMk cId="645989199" sldId="3301"/>
            <ac:spMk id="3" creationId="{90D857A6-C700-A4CE-6C24-391DC4FBEE19}"/>
          </ac:spMkLst>
        </pc:spChg>
        <pc:spChg chg="mod">
          <ac:chgData name="伊健 杜" userId="e69aded81da48593" providerId="LiveId" clId="{66F11E24-4E07-426A-BFB6-3D21E83C5A31}" dt="2023-05-04T07:46:39.638" v="4106"/>
          <ac:spMkLst>
            <pc:docMk/>
            <pc:sldMk cId="645989199" sldId="3301"/>
            <ac:spMk id="8" creationId="{A67D1B3C-ACCF-0027-739B-03882496B24E}"/>
          </ac:spMkLst>
        </pc:spChg>
        <pc:spChg chg="mod">
          <ac:chgData name="伊健 杜" userId="e69aded81da48593" providerId="LiveId" clId="{66F11E24-4E07-426A-BFB6-3D21E83C5A31}" dt="2023-05-04T07:46:39.638" v="4106"/>
          <ac:spMkLst>
            <pc:docMk/>
            <pc:sldMk cId="645989199" sldId="3301"/>
            <ac:spMk id="9" creationId="{6633163C-82CF-5F6B-38FA-B6903CCF7E9F}"/>
          </ac:spMkLst>
        </pc:spChg>
        <pc:picChg chg="del">
          <ac:chgData name="伊健 杜" userId="e69aded81da48593" providerId="LiveId" clId="{66F11E24-4E07-426A-BFB6-3D21E83C5A31}" dt="2023-05-04T07:05:32.940" v="2447" actId="478"/>
          <ac:picMkLst>
            <pc:docMk/>
            <pc:sldMk cId="645989199" sldId="3301"/>
            <ac:picMk id="12290" creationId="{165A492C-D8EE-B264-7B6C-E0F92A195D94}"/>
          </ac:picMkLst>
        </pc:picChg>
        <pc:picChg chg="add mod">
          <ac:chgData name="伊健 杜" userId="e69aded81da48593" providerId="LiveId" clId="{66F11E24-4E07-426A-BFB6-3D21E83C5A31}" dt="2023-05-04T07:25:47.708" v="4062" actId="1076"/>
          <ac:picMkLst>
            <pc:docMk/>
            <pc:sldMk cId="645989199" sldId="3301"/>
            <ac:picMk id="22530" creationId="{566CCC09-87C2-77C9-C770-0EDAE3BBE76B}"/>
          </ac:picMkLst>
        </pc:picChg>
      </pc:sldChg>
      <pc:sldChg chg="addSp modSp add mod ord">
        <pc:chgData name="伊健 杜" userId="e69aded81da48593" providerId="LiveId" clId="{66F11E24-4E07-426A-BFB6-3D21E83C5A31}" dt="2023-05-04T07:46:39.638" v="4106"/>
        <pc:sldMkLst>
          <pc:docMk/>
          <pc:sldMk cId="4231459151" sldId="3302"/>
        </pc:sldMkLst>
        <pc:spChg chg="mod">
          <ac:chgData name="伊健 杜" userId="e69aded81da48593" providerId="LiveId" clId="{66F11E24-4E07-426A-BFB6-3D21E83C5A31}" dt="2023-05-04T07:46:39.638" v="4106"/>
          <ac:spMkLst>
            <pc:docMk/>
            <pc:sldMk cId="4231459151" sldId="3302"/>
            <ac:spMk id="3" creationId="{90D857A6-C700-A4CE-6C24-391DC4FBEE19}"/>
          </ac:spMkLst>
        </pc:spChg>
        <pc:spChg chg="mod">
          <ac:chgData name="伊健 杜" userId="e69aded81da48593" providerId="LiveId" clId="{66F11E24-4E07-426A-BFB6-3D21E83C5A31}" dt="2023-05-04T07:46:39.638" v="4106"/>
          <ac:spMkLst>
            <pc:docMk/>
            <pc:sldMk cId="4231459151" sldId="3302"/>
            <ac:spMk id="8" creationId="{A67D1B3C-ACCF-0027-739B-03882496B24E}"/>
          </ac:spMkLst>
        </pc:spChg>
        <pc:spChg chg="mod">
          <ac:chgData name="伊健 杜" userId="e69aded81da48593" providerId="LiveId" clId="{66F11E24-4E07-426A-BFB6-3D21E83C5A31}" dt="2023-05-04T07:46:39.638" v="4106"/>
          <ac:spMkLst>
            <pc:docMk/>
            <pc:sldMk cId="4231459151" sldId="3302"/>
            <ac:spMk id="9" creationId="{6633163C-82CF-5F6B-38FA-B6903CCF7E9F}"/>
          </ac:spMkLst>
        </pc:spChg>
        <pc:picChg chg="add mod">
          <ac:chgData name="伊健 杜" userId="e69aded81da48593" providerId="LiveId" clId="{66F11E24-4E07-426A-BFB6-3D21E83C5A31}" dt="2023-05-04T07:25:23.707" v="4059" actId="1076"/>
          <ac:picMkLst>
            <pc:docMk/>
            <pc:sldMk cId="4231459151" sldId="3302"/>
            <ac:picMk id="21506" creationId="{859A8E28-3118-7554-1F7B-AA1D7926BB3B}"/>
          </ac:picMkLst>
        </pc:picChg>
      </pc:sldChg>
      <pc:sldChg chg="addSp modSp add mod">
        <pc:chgData name="伊健 杜" userId="e69aded81da48593" providerId="LiveId" clId="{66F11E24-4E07-426A-BFB6-3D21E83C5A31}" dt="2023-05-04T08:59:34.405" v="4127" actId="20577"/>
        <pc:sldMkLst>
          <pc:docMk/>
          <pc:sldMk cId="2218518028" sldId="3303"/>
        </pc:sldMkLst>
        <pc:spChg chg="add mod">
          <ac:chgData name="伊健 杜" userId="e69aded81da48593" providerId="LiveId" clId="{66F11E24-4E07-426A-BFB6-3D21E83C5A31}" dt="2023-05-04T07:09:56.912" v="3208" actId="1076"/>
          <ac:spMkLst>
            <pc:docMk/>
            <pc:sldMk cId="2218518028" sldId="3303"/>
            <ac:spMk id="2" creationId="{C46117A0-E1E5-67A4-0CFE-04BA4FAE649D}"/>
          </ac:spMkLst>
        </pc:spChg>
        <pc:spChg chg="mod">
          <ac:chgData name="伊健 杜" userId="e69aded81da48593" providerId="LiveId" clId="{66F11E24-4E07-426A-BFB6-3D21E83C5A31}" dt="2023-05-04T08:59:34.405" v="4127" actId="20577"/>
          <ac:spMkLst>
            <pc:docMk/>
            <pc:sldMk cId="2218518028" sldId="3303"/>
            <ac:spMk id="3" creationId="{90D857A6-C700-A4CE-6C24-391DC4FBEE19}"/>
          </ac:spMkLst>
        </pc:spChg>
      </pc:sldChg>
      <pc:sldChg chg="addSp modSp add mod">
        <pc:chgData name="伊健 杜" userId="e69aded81da48593" providerId="LiveId" clId="{66F11E24-4E07-426A-BFB6-3D21E83C5A31}" dt="2023-05-04T08:59:47.383" v="4136" actId="20577"/>
        <pc:sldMkLst>
          <pc:docMk/>
          <pc:sldMk cId="3929311665" sldId="3304"/>
        </pc:sldMkLst>
        <pc:spChg chg="add mod">
          <ac:chgData name="伊健 杜" userId="e69aded81da48593" providerId="LiveId" clId="{66F11E24-4E07-426A-BFB6-3D21E83C5A31}" dt="2023-05-04T07:09:59.018" v="3210" actId="1076"/>
          <ac:spMkLst>
            <pc:docMk/>
            <pc:sldMk cId="3929311665" sldId="3304"/>
            <ac:spMk id="2" creationId="{5A172036-127B-E0C5-403E-C92CB378B3FA}"/>
          </ac:spMkLst>
        </pc:spChg>
        <pc:spChg chg="mod">
          <ac:chgData name="伊健 杜" userId="e69aded81da48593" providerId="LiveId" clId="{66F11E24-4E07-426A-BFB6-3D21E83C5A31}" dt="2023-05-04T08:59:47.383" v="4136" actId="20577"/>
          <ac:spMkLst>
            <pc:docMk/>
            <pc:sldMk cId="3929311665" sldId="3304"/>
            <ac:spMk id="3" creationId="{90D857A6-C700-A4CE-6C24-391DC4FBEE19}"/>
          </ac:spMkLst>
        </pc:spChg>
      </pc:sldChg>
      <pc:sldChg chg="addSp modSp add mod">
        <pc:chgData name="伊健 杜" userId="e69aded81da48593" providerId="LiveId" clId="{66F11E24-4E07-426A-BFB6-3D21E83C5A31}" dt="2023-05-04T07:46:39.638" v="4106"/>
        <pc:sldMkLst>
          <pc:docMk/>
          <pc:sldMk cId="2444611475" sldId="3305"/>
        </pc:sldMkLst>
        <pc:spChg chg="add mod">
          <ac:chgData name="伊健 杜" userId="e69aded81da48593" providerId="LiveId" clId="{66F11E24-4E07-426A-BFB6-3D21E83C5A31}" dt="2023-05-04T07:10:01.377" v="3212" actId="1076"/>
          <ac:spMkLst>
            <pc:docMk/>
            <pc:sldMk cId="2444611475" sldId="3305"/>
            <ac:spMk id="2" creationId="{DD519CE1-64E5-EF6A-0705-4600AD51865A}"/>
          </ac:spMkLst>
        </pc:spChg>
        <pc:spChg chg="mod">
          <ac:chgData name="伊健 杜" userId="e69aded81da48593" providerId="LiveId" clId="{66F11E24-4E07-426A-BFB6-3D21E83C5A31}" dt="2023-05-04T07:46:39.638" v="4106"/>
          <ac:spMkLst>
            <pc:docMk/>
            <pc:sldMk cId="2444611475" sldId="3305"/>
            <ac:spMk id="3" creationId="{90D857A6-C700-A4CE-6C24-391DC4FBEE19}"/>
          </ac:spMkLst>
        </pc:spChg>
      </pc:sldChg>
      <pc:sldChg chg="addSp modSp add mod">
        <pc:chgData name="伊健 杜" userId="e69aded81da48593" providerId="LiveId" clId="{66F11E24-4E07-426A-BFB6-3D21E83C5A31}" dt="2023-05-04T07:46:39.638" v="4106"/>
        <pc:sldMkLst>
          <pc:docMk/>
          <pc:sldMk cId="1698206645" sldId="3306"/>
        </pc:sldMkLst>
        <pc:spChg chg="mod">
          <ac:chgData name="伊健 杜" userId="e69aded81da48593" providerId="LiveId" clId="{66F11E24-4E07-426A-BFB6-3D21E83C5A31}" dt="2023-05-04T07:46:39.638" v="4106"/>
          <ac:spMkLst>
            <pc:docMk/>
            <pc:sldMk cId="1698206645" sldId="3306"/>
            <ac:spMk id="2" creationId="{10304424-DB4A-36E7-9E0D-D32A5DD0F26C}"/>
          </ac:spMkLst>
        </pc:spChg>
        <pc:spChg chg="mod">
          <ac:chgData name="伊健 杜" userId="e69aded81da48593" providerId="LiveId" clId="{66F11E24-4E07-426A-BFB6-3D21E83C5A31}" dt="2023-05-04T07:46:39.638" v="4106"/>
          <ac:spMkLst>
            <pc:docMk/>
            <pc:sldMk cId="1698206645" sldId="3306"/>
            <ac:spMk id="3" creationId="{90D857A6-C700-A4CE-6C24-391DC4FBEE19}"/>
          </ac:spMkLst>
        </pc:spChg>
        <pc:picChg chg="add mod">
          <ac:chgData name="伊健 杜" userId="e69aded81da48593" providerId="LiveId" clId="{66F11E24-4E07-426A-BFB6-3D21E83C5A31}" dt="2023-05-04T07:26:28.241" v="4066" actId="1076"/>
          <ac:picMkLst>
            <pc:docMk/>
            <pc:sldMk cId="1698206645" sldId="3306"/>
            <ac:picMk id="16386" creationId="{C6BADC42-6A06-EF61-A948-155661252664}"/>
          </ac:picMkLst>
        </pc:picChg>
      </pc:sldChg>
      <pc:sldChg chg="addSp modSp add mod">
        <pc:chgData name="伊健 杜" userId="e69aded81da48593" providerId="LiveId" clId="{66F11E24-4E07-426A-BFB6-3D21E83C5A31}" dt="2023-05-04T07:46:39.638" v="4106"/>
        <pc:sldMkLst>
          <pc:docMk/>
          <pc:sldMk cId="2839359990" sldId="3307"/>
        </pc:sldMkLst>
        <pc:spChg chg="mod">
          <ac:chgData name="伊健 杜" userId="e69aded81da48593" providerId="LiveId" clId="{66F11E24-4E07-426A-BFB6-3D21E83C5A31}" dt="2023-05-04T07:46:39.638" v="4106"/>
          <ac:spMkLst>
            <pc:docMk/>
            <pc:sldMk cId="2839359990" sldId="3307"/>
            <ac:spMk id="2" creationId="{10304424-DB4A-36E7-9E0D-D32A5DD0F26C}"/>
          </ac:spMkLst>
        </pc:spChg>
        <pc:spChg chg="mod">
          <ac:chgData name="伊健 杜" userId="e69aded81da48593" providerId="LiveId" clId="{66F11E24-4E07-426A-BFB6-3D21E83C5A31}" dt="2023-05-04T07:46:39.638" v="4106"/>
          <ac:spMkLst>
            <pc:docMk/>
            <pc:sldMk cId="2839359990" sldId="3307"/>
            <ac:spMk id="3" creationId="{90D857A6-C700-A4CE-6C24-391DC4FBEE19}"/>
          </ac:spMkLst>
        </pc:spChg>
        <pc:picChg chg="add mod">
          <ac:chgData name="伊健 杜" userId="e69aded81da48593" providerId="LiveId" clId="{66F11E24-4E07-426A-BFB6-3D21E83C5A31}" dt="2023-05-04T07:27:05.467" v="4069" actId="1076"/>
          <ac:picMkLst>
            <pc:docMk/>
            <pc:sldMk cId="2839359990" sldId="3307"/>
            <ac:picMk id="15362" creationId="{9E747EEA-D61A-BF5A-3E0C-F34F44AC92DA}"/>
          </ac:picMkLst>
        </pc:picChg>
      </pc:sldChg>
      <pc:sldChg chg="addSp modSp add mod">
        <pc:chgData name="伊健 杜" userId="e69aded81da48593" providerId="LiveId" clId="{66F11E24-4E07-426A-BFB6-3D21E83C5A31}" dt="2023-05-04T07:46:39.638" v="4106"/>
        <pc:sldMkLst>
          <pc:docMk/>
          <pc:sldMk cId="836359579" sldId="3308"/>
        </pc:sldMkLst>
        <pc:spChg chg="mod">
          <ac:chgData name="伊健 杜" userId="e69aded81da48593" providerId="LiveId" clId="{66F11E24-4E07-426A-BFB6-3D21E83C5A31}" dt="2023-05-04T07:46:39.638" v="4106"/>
          <ac:spMkLst>
            <pc:docMk/>
            <pc:sldMk cId="836359579" sldId="3308"/>
            <ac:spMk id="2" creationId="{10304424-DB4A-36E7-9E0D-D32A5DD0F26C}"/>
          </ac:spMkLst>
        </pc:spChg>
        <pc:spChg chg="mod">
          <ac:chgData name="伊健 杜" userId="e69aded81da48593" providerId="LiveId" clId="{66F11E24-4E07-426A-BFB6-3D21E83C5A31}" dt="2023-05-04T07:46:39.638" v="4106"/>
          <ac:spMkLst>
            <pc:docMk/>
            <pc:sldMk cId="836359579" sldId="3308"/>
            <ac:spMk id="3" creationId="{90D857A6-C700-A4CE-6C24-391DC4FBEE19}"/>
          </ac:spMkLst>
        </pc:spChg>
        <pc:spChg chg="add mod">
          <ac:chgData name="伊健 杜" userId="e69aded81da48593" providerId="LiveId" clId="{66F11E24-4E07-426A-BFB6-3D21E83C5A31}" dt="2023-05-04T07:28:05.307" v="4079" actId="14100"/>
          <ac:spMkLst>
            <pc:docMk/>
            <pc:sldMk cId="836359579" sldId="3308"/>
            <ac:spMk id="4" creationId="{A8F0471F-4DE2-A1E1-F263-B05AA5C6B0D6}"/>
          </ac:spMkLst>
        </pc:spChg>
        <pc:spChg chg="add mod">
          <ac:chgData name="伊健 杜" userId="e69aded81da48593" providerId="LiveId" clId="{66F11E24-4E07-426A-BFB6-3D21E83C5A31}" dt="2023-05-04T07:28:21.272" v="4086" actId="1076"/>
          <ac:spMkLst>
            <pc:docMk/>
            <pc:sldMk cId="836359579" sldId="3308"/>
            <ac:spMk id="5" creationId="{1BF2F626-1AEE-7BFA-BCAB-ADE45CDD4180}"/>
          </ac:spMkLst>
        </pc:spChg>
        <pc:spChg chg="add mod">
          <ac:chgData name="伊健 杜" userId="e69aded81da48593" providerId="LiveId" clId="{66F11E24-4E07-426A-BFB6-3D21E83C5A31}" dt="2023-05-04T07:28:30.094" v="4090" actId="13822"/>
          <ac:spMkLst>
            <pc:docMk/>
            <pc:sldMk cId="836359579" sldId="3308"/>
            <ac:spMk id="6" creationId="{3209BCA3-2296-3326-94A0-E30C1BDAE21C}"/>
          </ac:spMkLst>
        </pc:spChg>
        <pc:picChg chg="add mod">
          <ac:chgData name="伊健 杜" userId="e69aded81da48593" providerId="LiveId" clId="{66F11E24-4E07-426A-BFB6-3D21E83C5A31}" dt="2023-05-04T07:27:29.873" v="4072" actId="1076"/>
          <ac:picMkLst>
            <pc:docMk/>
            <pc:sldMk cId="836359579" sldId="3308"/>
            <ac:picMk id="14338" creationId="{8F85227A-7C04-C7D8-05BB-6938338D1FDA}"/>
          </ac:picMkLst>
        </pc:picChg>
      </pc:sldChg>
      <pc:sldChg chg="modSp add mod">
        <pc:chgData name="伊健 杜" userId="e69aded81da48593" providerId="LiveId" clId="{66F11E24-4E07-426A-BFB6-3D21E83C5A31}" dt="2023-05-04T07:46:39.638" v="4106"/>
        <pc:sldMkLst>
          <pc:docMk/>
          <pc:sldMk cId="973696253" sldId="3309"/>
        </pc:sldMkLst>
        <pc:spChg chg="mod">
          <ac:chgData name="伊健 杜" userId="e69aded81da48593" providerId="LiveId" clId="{66F11E24-4E07-426A-BFB6-3D21E83C5A31}" dt="2023-05-04T07:46:39.638" v="4106"/>
          <ac:spMkLst>
            <pc:docMk/>
            <pc:sldMk cId="973696253" sldId="3309"/>
            <ac:spMk id="3" creationId="{90D857A6-C700-A4CE-6C24-391DC4FBEE19}"/>
          </ac:spMkLst>
        </pc:spChg>
      </pc:sldChg>
      <pc:sldChg chg="modSp add mod">
        <pc:chgData name="伊健 杜" userId="e69aded81da48593" providerId="LiveId" clId="{66F11E24-4E07-426A-BFB6-3D21E83C5A31}" dt="2023-05-04T07:46:39.638" v="4106"/>
        <pc:sldMkLst>
          <pc:docMk/>
          <pc:sldMk cId="3059751710" sldId="3310"/>
        </pc:sldMkLst>
        <pc:spChg chg="mod">
          <ac:chgData name="伊健 杜" userId="e69aded81da48593" providerId="LiveId" clId="{66F11E24-4E07-426A-BFB6-3D21E83C5A31}" dt="2023-05-04T07:46:39.638" v="4106"/>
          <ac:spMkLst>
            <pc:docMk/>
            <pc:sldMk cId="3059751710" sldId="3310"/>
            <ac:spMk id="3" creationId="{90D857A6-C700-A4CE-6C24-391DC4FBEE19}"/>
          </ac:spMkLst>
        </pc:spChg>
      </pc:sldChg>
      <pc:sldChg chg="modSp add mod">
        <pc:chgData name="伊健 杜" userId="e69aded81da48593" providerId="LiveId" clId="{66F11E24-4E07-426A-BFB6-3D21E83C5A31}" dt="2023-05-04T07:46:39.638" v="4106"/>
        <pc:sldMkLst>
          <pc:docMk/>
          <pc:sldMk cId="3590996935" sldId="3311"/>
        </pc:sldMkLst>
        <pc:spChg chg="mod">
          <ac:chgData name="伊健 杜" userId="e69aded81da48593" providerId="LiveId" clId="{66F11E24-4E07-426A-BFB6-3D21E83C5A31}" dt="2023-05-04T07:46:39.638" v="4106"/>
          <ac:spMkLst>
            <pc:docMk/>
            <pc:sldMk cId="3590996935" sldId="3311"/>
            <ac:spMk id="3" creationId="{90D857A6-C700-A4CE-6C24-391DC4FBEE19}"/>
          </ac:spMkLst>
        </pc:spChg>
      </pc:sldChg>
      <pc:sldChg chg="addSp delSp modSp add mod">
        <pc:chgData name="伊健 杜" userId="e69aded81da48593" providerId="LiveId" clId="{66F11E24-4E07-426A-BFB6-3D21E83C5A31}" dt="2023-05-04T09:19:15.270" v="4424"/>
        <pc:sldMkLst>
          <pc:docMk/>
          <pc:sldMk cId="1503309656" sldId="3312"/>
        </pc:sldMkLst>
        <pc:spChg chg="mod">
          <ac:chgData name="伊健 杜" userId="e69aded81da48593" providerId="LiveId" clId="{66F11E24-4E07-426A-BFB6-3D21E83C5A31}" dt="2023-05-04T09:19:15.270" v="4424"/>
          <ac:spMkLst>
            <pc:docMk/>
            <pc:sldMk cId="1503309656" sldId="3312"/>
            <ac:spMk id="2" creationId="{10304424-DB4A-36E7-9E0D-D32A5DD0F26C}"/>
          </ac:spMkLst>
        </pc:spChg>
        <pc:spChg chg="mod">
          <ac:chgData name="伊健 杜" userId="e69aded81da48593" providerId="LiveId" clId="{66F11E24-4E07-426A-BFB6-3D21E83C5A31}" dt="2023-05-04T09:19:15.270" v="4424"/>
          <ac:spMkLst>
            <pc:docMk/>
            <pc:sldMk cId="1503309656" sldId="3312"/>
            <ac:spMk id="3" creationId="{90D857A6-C700-A4CE-6C24-391DC4FBEE19}"/>
          </ac:spMkLst>
        </pc:spChg>
        <pc:picChg chg="add mod">
          <ac:chgData name="伊健 杜" userId="e69aded81da48593" providerId="LiveId" clId="{66F11E24-4E07-426A-BFB6-3D21E83C5A31}" dt="2023-05-04T09:03:04.658" v="4141" actId="1076"/>
          <ac:picMkLst>
            <pc:docMk/>
            <pc:sldMk cId="1503309656" sldId="3312"/>
            <ac:picMk id="1026" creationId="{7D73DBCF-625D-C78A-4AA5-9C6774746B73}"/>
          </ac:picMkLst>
        </pc:picChg>
        <pc:picChg chg="del">
          <ac:chgData name="伊健 杜" userId="e69aded81da48593" providerId="LiveId" clId="{66F11E24-4E07-426A-BFB6-3D21E83C5A31}" dt="2023-05-04T09:02:56.582" v="4138" actId="478"/>
          <ac:picMkLst>
            <pc:docMk/>
            <pc:sldMk cId="1503309656" sldId="3312"/>
            <ac:picMk id="16386" creationId="{C6BADC42-6A06-EF61-A948-155661252664}"/>
          </ac:picMkLst>
        </pc:picChg>
      </pc:sldChg>
      <pc:sldChg chg="addSp modSp add mod">
        <pc:chgData name="伊健 杜" userId="e69aded81da48593" providerId="LiveId" clId="{66F11E24-4E07-426A-BFB6-3D21E83C5A31}" dt="2023-05-04T09:28:55.703" v="4445" actId="20577"/>
        <pc:sldMkLst>
          <pc:docMk/>
          <pc:sldMk cId="4158320868" sldId="3313"/>
        </pc:sldMkLst>
        <pc:spChg chg="add mod">
          <ac:chgData name="伊健 杜" userId="e69aded81da48593" providerId="LiveId" clId="{66F11E24-4E07-426A-BFB6-3D21E83C5A31}" dt="2023-05-04T09:28:36.043" v="4435" actId="20577"/>
          <ac:spMkLst>
            <pc:docMk/>
            <pc:sldMk cId="4158320868" sldId="3313"/>
            <ac:spMk id="2" creationId="{18C88BE4-AAE3-035B-1252-21C4377FEAB3}"/>
          </ac:spMkLst>
        </pc:spChg>
        <pc:spChg chg="mod">
          <ac:chgData name="伊健 杜" userId="e69aded81da48593" providerId="LiveId" clId="{66F11E24-4E07-426A-BFB6-3D21E83C5A31}" dt="2023-05-04T09:19:15.270" v="4424"/>
          <ac:spMkLst>
            <pc:docMk/>
            <pc:sldMk cId="4158320868" sldId="3313"/>
            <ac:spMk id="3" creationId="{90D857A6-C700-A4CE-6C24-391DC4FBEE19}"/>
          </ac:spMkLst>
        </pc:spChg>
        <pc:spChg chg="add mod">
          <ac:chgData name="伊健 杜" userId="e69aded81da48593" providerId="LiveId" clId="{66F11E24-4E07-426A-BFB6-3D21E83C5A31}" dt="2023-05-04T09:28:55.703" v="4445" actId="20577"/>
          <ac:spMkLst>
            <pc:docMk/>
            <pc:sldMk cId="4158320868" sldId="3313"/>
            <ac:spMk id="4" creationId="{A5085B43-098D-1402-E8BE-A7C03970AD5B}"/>
          </ac:spMkLst>
        </pc:spChg>
      </pc:sldChg>
      <pc:sldChg chg="addSp delSp modSp add mod">
        <pc:chgData name="伊健 杜" userId="e69aded81da48593" providerId="LiveId" clId="{66F11E24-4E07-426A-BFB6-3D21E83C5A31}" dt="2023-05-04T09:11:09.773" v="4276" actId="1076"/>
        <pc:sldMkLst>
          <pc:docMk/>
          <pc:sldMk cId="3753972332" sldId="3314"/>
        </pc:sldMkLst>
        <pc:spChg chg="mod">
          <ac:chgData name="伊健 杜" userId="e69aded81da48593" providerId="LiveId" clId="{66F11E24-4E07-426A-BFB6-3D21E83C5A31}" dt="2023-05-04T09:06:19.643" v="4246"/>
          <ac:spMkLst>
            <pc:docMk/>
            <pc:sldMk cId="3753972332" sldId="3314"/>
            <ac:spMk id="2" creationId="{10304424-DB4A-36E7-9E0D-D32A5DD0F26C}"/>
          </ac:spMkLst>
        </pc:spChg>
        <pc:spChg chg="mod">
          <ac:chgData name="伊健 杜" userId="e69aded81da48593" providerId="LiveId" clId="{66F11E24-4E07-426A-BFB6-3D21E83C5A31}" dt="2023-05-04T09:06:33.135" v="4269"/>
          <ac:spMkLst>
            <pc:docMk/>
            <pc:sldMk cId="3753972332" sldId="3314"/>
            <ac:spMk id="3" creationId="{90D857A6-C700-A4CE-6C24-391DC4FBEE19}"/>
          </ac:spMkLst>
        </pc:spChg>
        <pc:picChg chg="del">
          <ac:chgData name="伊健 杜" userId="e69aded81da48593" providerId="LiveId" clId="{66F11E24-4E07-426A-BFB6-3D21E83C5A31}" dt="2023-05-04T09:06:36.032" v="4270" actId="478"/>
          <ac:picMkLst>
            <pc:docMk/>
            <pc:sldMk cId="3753972332" sldId="3314"/>
            <ac:picMk id="1026" creationId="{7D73DBCF-625D-C78A-4AA5-9C6774746B73}"/>
          </ac:picMkLst>
        </pc:picChg>
        <pc:picChg chg="add mod">
          <ac:chgData name="伊健 杜" userId="e69aded81da48593" providerId="LiveId" clId="{66F11E24-4E07-426A-BFB6-3D21E83C5A31}" dt="2023-05-04T09:10:54.407" v="4273" actId="1076"/>
          <ac:picMkLst>
            <pc:docMk/>
            <pc:sldMk cId="3753972332" sldId="3314"/>
            <ac:picMk id="2050" creationId="{BD62A435-30A4-7DC4-0E30-2A406F82A67B}"/>
          </ac:picMkLst>
        </pc:picChg>
        <pc:picChg chg="add mod">
          <ac:chgData name="伊健 杜" userId="e69aded81da48593" providerId="LiveId" clId="{66F11E24-4E07-426A-BFB6-3D21E83C5A31}" dt="2023-05-04T09:11:09.773" v="4276" actId="1076"/>
          <ac:picMkLst>
            <pc:docMk/>
            <pc:sldMk cId="3753972332" sldId="3314"/>
            <ac:picMk id="2052" creationId="{7D96161B-AC9E-3A07-CFFA-9D927CAD9508}"/>
          </ac:picMkLst>
        </pc:picChg>
      </pc:sldChg>
      <pc:sldChg chg="modSp add mod">
        <pc:chgData name="伊健 杜" userId="e69aded81da48593" providerId="LiveId" clId="{66F11E24-4E07-426A-BFB6-3D21E83C5A31}" dt="2023-05-04T09:19:15.270" v="4424"/>
        <pc:sldMkLst>
          <pc:docMk/>
          <pc:sldMk cId="3942884108" sldId="3315"/>
        </pc:sldMkLst>
        <pc:spChg chg="mod">
          <ac:chgData name="伊健 杜" userId="e69aded81da48593" providerId="LiveId" clId="{66F11E24-4E07-426A-BFB6-3D21E83C5A31}" dt="2023-05-04T09:19:15.270" v="4424"/>
          <ac:spMkLst>
            <pc:docMk/>
            <pc:sldMk cId="3942884108" sldId="3315"/>
            <ac:spMk id="3" creationId="{90D857A6-C700-A4CE-6C24-391DC4FBEE19}"/>
          </ac:spMkLst>
        </pc:spChg>
      </pc:sldChg>
      <pc:sldChg chg="modSp add mod">
        <pc:chgData name="伊健 杜" userId="e69aded81da48593" providerId="LiveId" clId="{66F11E24-4E07-426A-BFB6-3D21E83C5A31}" dt="2023-05-04T09:19:15.270" v="4424"/>
        <pc:sldMkLst>
          <pc:docMk/>
          <pc:sldMk cId="3185254343" sldId="3316"/>
        </pc:sldMkLst>
        <pc:spChg chg="mod">
          <ac:chgData name="伊健 杜" userId="e69aded81da48593" providerId="LiveId" clId="{66F11E24-4E07-426A-BFB6-3D21E83C5A31}" dt="2023-05-04T09:19:15.270" v="4424"/>
          <ac:spMkLst>
            <pc:docMk/>
            <pc:sldMk cId="3185254343" sldId="3316"/>
            <ac:spMk id="3" creationId="{90D857A6-C700-A4CE-6C24-391DC4FBEE19}"/>
          </ac:spMkLst>
        </pc:spChg>
      </pc:sldChg>
      <pc:sldChg chg="addSp delSp modSp add mod">
        <pc:chgData name="伊健 杜" userId="e69aded81da48593" providerId="LiveId" clId="{66F11E24-4E07-426A-BFB6-3D21E83C5A31}" dt="2023-05-04T09:55:47.813" v="4447" actId="1076"/>
        <pc:sldMkLst>
          <pc:docMk/>
          <pc:sldMk cId="4023586430" sldId="3317"/>
        </pc:sldMkLst>
        <pc:spChg chg="mod">
          <ac:chgData name="伊健 杜" userId="e69aded81da48593" providerId="LiveId" clId="{66F11E24-4E07-426A-BFB6-3D21E83C5A31}" dt="2023-05-04T09:15:07.475" v="4371"/>
          <ac:spMkLst>
            <pc:docMk/>
            <pc:sldMk cId="4023586430" sldId="3317"/>
            <ac:spMk id="2" creationId="{10304424-DB4A-36E7-9E0D-D32A5DD0F26C}"/>
          </ac:spMkLst>
        </pc:spChg>
        <pc:spChg chg="mod">
          <ac:chgData name="伊健 杜" userId="e69aded81da48593" providerId="LiveId" clId="{66F11E24-4E07-426A-BFB6-3D21E83C5A31}" dt="2023-05-04T09:19:15.270" v="4424"/>
          <ac:spMkLst>
            <pc:docMk/>
            <pc:sldMk cId="4023586430" sldId="3317"/>
            <ac:spMk id="3" creationId="{90D857A6-C700-A4CE-6C24-391DC4FBEE19}"/>
          </ac:spMkLst>
        </pc:spChg>
        <pc:picChg chg="del">
          <ac:chgData name="伊健 杜" userId="e69aded81da48593" providerId="LiveId" clId="{66F11E24-4E07-426A-BFB6-3D21E83C5A31}" dt="2023-05-04T09:15:46.832" v="4372" actId="478"/>
          <ac:picMkLst>
            <pc:docMk/>
            <pc:sldMk cId="4023586430" sldId="3317"/>
            <ac:picMk id="1026" creationId="{7D73DBCF-625D-C78A-4AA5-9C6774746B73}"/>
          </ac:picMkLst>
        </pc:picChg>
        <pc:picChg chg="add mod">
          <ac:chgData name="伊健 杜" userId="e69aded81da48593" providerId="LiveId" clId="{66F11E24-4E07-426A-BFB6-3D21E83C5A31}" dt="2023-05-04T09:55:47.813" v="4447" actId="1076"/>
          <ac:picMkLst>
            <pc:docMk/>
            <pc:sldMk cId="4023586430" sldId="3317"/>
            <ac:picMk id="3074" creationId="{E311E4CA-5354-9299-9688-F9AF8B4FAA51}"/>
          </ac:picMkLst>
        </pc:picChg>
      </pc:sldChg>
      <pc:sldChg chg="addSp delSp modSp add mod">
        <pc:chgData name="伊健 杜" userId="e69aded81da48593" providerId="LiveId" clId="{66F11E24-4E07-426A-BFB6-3D21E83C5A31}" dt="2023-05-04T10:01:17.702" v="4711"/>
        <pc:sldMkLst>
          <pc:docMk/>
          <pc:sldMk cId="2745251488" sldId="3318"/>
        </pc:sldMkLst>
        <pc:spChg chg="mod">
          <ac:chgData name="伊健 杜" userId="e69aded81da48593" providerId="LiveId" clId="{66F11E24-4E07-426A-BFB6-3D21E83C5A31}" dt="2023-05-04T10:01:17.702" v="4711"/>
          <ac:spMkLst>
            <pc:docMk/>
            <pc:sldMk cId="2745251488" sldId="3318"/>
            <ac:spMk id="3" creationId="{90D857A6-C700-A4CE-6C24-391DC4FBEE19}"/>
          </ac:spMkLst>
        </pc:spChg>
        <pc:picChg chg="del">
          <ac:chgData name="伊健 杜" userId="e69aded81da48593" providerId="LiveId" clId="{66F11E24-4E07-426A-BFB6-3D21E83C5A31}" dt="2023-05-04T09:57:05.239" v="4507" actId="478"/>
          <ac:picMkLst>
            <pc:docMk/>
            <pc:sldMk cId="2745251488" sldId="3318"/>
            <ac:picMk id="3074" creationId="{E311E4CA-5354-9299-9688-F9AF8B4FAA51}"/>
          </ac:picMkLst>
        </pc:picChg>
        <pc:picChg chg="add mod">
          <ac:chgData name="伊健 杜" userId="e69aded81da48593" providerId="LiveId" clId="{66F11E24-4E07-426A-BFB6-3D21E83C5A31}" dt="2023-05-04T09:57:11.842" v="4512" actId="1076"/>
          <ac:picMkLst>
            <pc:docMk/>
            <pc:sldMk cId="2745251488" sldId="3318"/>
            <ac:picMk id="4098" creationId="{8B16CA98-806B-0E1A-5CCE-1BC432696C16}"/>
          </ac:picMkLst>
        </pc:picChg>
      </pc:sldChg>
      <pc:sldChg chg="modSp add mod">
        <pc:chgData name="伊健 杜" userId="e69aded81da48593" providerId="LiveId" clId="{66F11E24-4E07-426A-BFB6-3D21E83C5A31}" dt="2023-05-04T10:01:17.702" v="4711"/>
        <pc:sldMkLst>
          <pc:docMk/>
          <pc:sldMk cId="3468067343" sldId="3319"/>
        </pc:sldMkLst>
        <pc:spChg chg="mod">
          <ac:chgData name="伊健 杜" userId="e69aded81da48593" providerId="LiveId" clId="{66F11E24-4E07-426A-BFB6-3D21E83C5A31}" dt="2023-05-04T10:01:17.702" v="4711"/>
          <ac:spMkLst>
            <pc:docMk/>
            <pc:sldMk cId="3468067343" sldId="3319"/>
            <ac:spMk id="3" creationId="{90D857A6-C700-A4CE-6C24-391DC4FBEE19}"/>
          </ac:spMkLst>
        </pc:spChg>
      </pc:sldChg>
      <pc:sldChg chg="addSp delSp modSp add mod">
        <pc:chgData name="伊健 杜" userId="e69aded81da48593" providerId="LiveId" clId="{66F11E24-4E07-426A-BFB6-3D21E83C5A31}" dt="2023-05-04T10:01:17.702" v="4711"/>
        <pc:sldMkLst>
          <pc:docMk/>
          <pc:sldMk cId="3183177565" sldId="3320"/>
        </pc:sldMkLst>
        <pc:spChg chg="mod">
          <ac:chgData name="伊健 杜" userId="e69aded81da48593" providerId="LiveId" clId="{66F11E24-4E07-426A-BFB6-3D21E83C5A31}" dt="2023-05-04T10:01:17.702" v="4711"/>
          <ac:spMkLst>
            <pc:docMk/>
            <pc:sldMk cId="3183177565" sldId="3320"/>
            <ac:spMk id="2" creationId="{10304424-DB4A-36E7-9E0D-D32A5DD0F26C}"/>
          </ac:spMkLst>
        </pc:spChg>
        <pc:spChg chg="mod">
          <ac:chgData name="伊健 杜" userId="e69aded81da48593" providerId="LiveId" clId="{66F11E24-4E07-426A-BFB6-3D21E83C5A31}" dt="2023-05-04T10:01:17.702" v="4711"/>
          <ac:spMkLst>
            <pc:docMk/>
            <pc:sldMk cId="3183177565" sldId="3320"/>
            <ac:spMk id="3" creationId="{90D857A6-C700-A4CE-6C24-391DC4FBEE19}"/>
          </ac:spMkLst>
        </pc:spChg>
        <pc:picChg chg="del">
          <ac:chgData name="伊健 杜" userId="e69aded81da48593" providerId="LiveId" clId="{66F11E24-4E07-426A-BFB6-3D21E83C5A31}" dt="2023-05-04T09:59:56.427" v="4659" actId="478"/>
          <ac:picMkLst>
            <pc:docMk/>
            <pc:sldMk cId="3183177565" sldId="3320"/>
            <ac:picMk id="4098" creationId="{8B16CA98-806B-0E1A-5CCE-1BC432696C16}"/>
          </ac:picMkLst>
        </pc:picChg>
        <pc:picChg chg="add mod">
          <ac:chgData name="伊健 杜" userId="e69aded81da48593" providerId="LiveId" clId="{66F11E24-4E07-426A-BFB6-3D21E83C5A31}" dt="2023-05-04T10:00:25.159" v="4663" actId="1076"/>
          <ac:picMkLst>
            <pc:docMk/>
            <pc:sldMk cId="3183177565" sldId="3320"/>
            <ac:picMk id="5122" creationId="{8D5FCF9D-44BD-1AB6-E126-45047C68769A}"/>
          </ac:picMkLst>
        </pc:picChg>
      </pc:sldChg>
      <pc:sldChg chg="addSp delSp modSp add mod">
        <pc:chgData name="伊健 杜" userId="e69aded81da48593" providerId="LiveId" clId="{66F11E24-4E07-426A-BFB6-3D21E83C5A31}" dt="2023-05-04T10:01:56.138" v="4780" actId="1076"/>
        <pc:sldMkLst>
          <pc:docMk/>
          <pc:sldMk cId="1401254041" sldId="3321"/>
        </pc:sldMkLst>
        <pc:spChg chg="mod">
          <ac:chgData name="伊健 杜" userId="e69aded81da48593" providerId="LiveId" clId="{66F11E24-4E07-426A-BFB6-3D21E83C5A31}" dt="2023-05-04T10:01:17.702" v="4711"/>
          <ac:spMkLst>
            <pc:docMk/>
            <pc:sldMk cId="1401254041" sldId="3321"/>
            <ac:spMk id="2" creationId="{10304424-DB4A-36E7-9E0D-D32A5DD0F26C}"/>
          </ac:spMkLst>
        </pc:spChg>
        <pc:spChg chg="mod">
          <ac:chgData name="伊健 杜" userId="e69aded81da48593" providerId="LiveId" clId="{66F11E24-4E07-426A-BFB6-3D21E83C5A31}" dt="2023-05-04T10:01:17.702" v="4711"/>
          <ac:spMkLst>
            <pc:docMk/>
            <pc:sldMk cId="1401254041" sldId="3321"/>
            <ac:spMk id="3" creationId="{90D857A6-C700-A4CE-6C24-391DC4FBEE19}"/>
          </ac:spMkLst>
        </pc:spChg>
        <pc:picChg chg="del">
          <ac:chgData name="伊健 杜" userId="e69aded81da48593" providerId="LiveId" clId="{66F11E24-4E07-426A-BFB6-3D21E83C5A31}" dt="2023-05-04T10:00:27.582" v="4665" actId="478"/>
          <ac:picMkLst>
            <pc:docMk/>
            <pc:sldMk cId="1401254041" sldId="3321"/>
            <ac:picMk id="5122" creationId="{8D5FCF9D-44BD-1AB6-E126-45047C68769A}"/>
          </ac:picMkLst>
        </pc:picChg>
        <pc:picChg chg="add mod">
          <ac:chgData name="伊健 杜" userId="e69aded81da48593" providerId="LiveId" clId="{66F11E24-4E07-426A-BFB6-3D21E83C5A31}" dt="2023-05-04T10:01:56.138" v="4780" actId="1076"/>
          <ac:picMkLst>
            <pc:docMk/>
            <pc:sldMk cId="1401254041" sldId="3321"/>
            <ac:picMk id="6146" creationId="{77AB93D7-8934-8A1B-796C-A0F23699B3E1}"/>
          </ac:picMkLst>
        </pc:picChg>
        <pc:picChg chg="add mod">
          <ac:chgData name="伊健 杜" userId="e69aded81da48593" providerId="LiveId" clId="{66F11E24-4E07-426A-BFB6-3D21E83C5A31}" dt="2023-05-04T10:01:55.158" v="4779" actId="1076"/>
          <ac:picMkLst>
            <pc:docMk/>
            <pc:sldMk cId="1401254041" sldId="3321"/>
            <ac:picMk id="6148" creationId="{15E842CB-247C-7D61-E849-8EC0BE4F0274}"/>
          </ac:picMkLst>
        </pc:picChg>
        <pc:picChg chg="add mod">
          <ac:chgData name="伊健 杜" userId="e69aded81da48593" providerId="LiveId" clId="{66F11E24-4E07-426A-BFB6-3D21E83C5A31}" dt="2023-05-04T10:01:54.058" v="4778" actId="1076"/>
          <ac:picMkLst>
            <pc:docMk/>
            <pc:sldMk cId="1401254041" sldId="3321"/>
            <ac:picMk id="6150" creationId="{65F6BA5A-080E-CD4B-D80A-963CFDBE63DA}"/>
          </ac:picMkLst>
        </pc:picChg>
      </pc:sldChg>
      <pc:sldChg chg="modSp add mod">
        <pc:chgData name="伊健 杜" userId="e69aded81da48593" providerId="LiveId" clId="{66F11E24-4E07-426A-BFB6-3D21E83C5A31}" dt="2023-05-04T10:02:32.594" v="4781"/>
        <pc:sldMkLst>
          <pc:docMk/>
          <pc:sldMk cId="3264876103" sldId="3322"/>
        </pc:sldMkLst>
        <pc:spChg chg="mod">
          <ac:chgData name="伊健 杜" userId="e69aded81da48593" providerId="LiveId" clId="{66F11E24-4E07-426A-BFB6-3D21E83C5A31}" dt="2023-05-04T10:02:32.594" v="4781"/>
          <ac:spMkLst>
            <pc:docMk/>
            <pc:sldMk cId="3264876103" sldId="3322"/>
            <ac:spMk id="3" creationId="{90D857A6-C700-A4CE-6C24-391DC4FBEE19}"/>
          </ac:spMkLst>
        </pc:spChg>
      </pc:sldChg>
    </pc:docChg>
  </pc:docChgLst>
  <pc:docChgLst>
    <pc:chgData name="伊健 杜" userId="e69aded81da48593" providerId="LiveId" clId="{E5C5C841-3B2D-401A-B8C8-0697D5363CF2}"/>
    <pc:docChg chg="undo custSel addSld delSld modSld sldOrd">
      <pc:chgData name="伊健 杜" userId="e69aded81da48593" providerId="LiveId" clId="{E5C5C841-3B2D-401A-B8C8-0697D5363CF2}" dt="2023-05-17T14:37:00.212" v="5388" actId="1076"/>
      <pc:docMkLst>
        <pc:docMk/>
      </pc:docMkLst>
      <pc:sldChg chg="modSp add del mod">
        <pc:chgData name="伊健 杜" userId="e69aded81da48593" providerId="LiveId" clId="{E5C5C841-3B2D-401A-B8C8-0697D5363CF2}" dt="2023-05-17T11:58:00.837" v="5359"/>
        <pc:sldMkLst>
          <pc:docMk/>
          <pc:sldMk cId="1597028002" sldId="3125"/>
        </pc:sldMkLst>
        <pc:graphicFrameChg chg="mod modGraphic">
          <ac:chgData name="伊健 杜" userId="e69aded81da48593" providerId="LiveId" clId="{E5C5C841-3B2D-401A-B8C8-0697D5363CF2}" dt="2023-05-17T11:58:00.837" v="5359"/>
          <ac:graphicFrameMkLst>
            <pc:docMk/>
            <pc:sldMk cId="1597028002" sldId="3125"/>
            <ac:graphicFrameMk id="3" creationId="{56EFA476-870F-B9ED-E534-A980EECB76DA}"/>
          </ac:graphicFrameMkLst>
        </pc:graphicFrameChg>
      </pc:sldChg>
      <pc:sldChg chg="del">
        <pc:chgData name="伊健 杜" userId="e69aded81da48593" providerId="LiveId" clId="{E5C5C841-3B2D-401A-B8C8-0697D5363CF2}" dt="2023-05-17T10:27:26.609" v="0" actId="47"/>
        <pc:sldMkLst>
          <pc:docMk/>
          <pc:sldMk cId="550140294" sldId="3345"/>
        </pc:sldMkLst>
      </pc:sldChg>
      <pc:sldChg chg="del">
        <pc:chgData name="伊健 杜" userId="e69aded81da48593" providerId="LiveId" clId="{E5C5C841-3B2D-401A-B8C8-0697D5363CF2}" dt="2023-05-17T10:27:26.609" v="0" actId="47"/>
        <pc:sldMkLst>
          <pc:docMk/>
          <pc:sldMk cId="157601870" sldId="3353"/>
        </pc:sldMkLst>
      </pc:sldChg>
      <pc:sldChg chg="del">
        <pc:chgData name="伊健 杜" userId="e69aded81da48593" providerId="LiveId" clId="{E5C5C841-3B2D-401A-B8C8-0697D5363CF2}" dt="2023-05-17T10:27:26.609" v="0" actId="47"/>
        <pc:sldMkLst>
          <pc:docMk/>
          <pc:sldMk cId="3367644706" sldId="3371"/>
        </pc:sldMkLst>
      </pc:sldChg>
      <pc:sldChg chg="del">
        <pc:chgData name="伊健 杜" userId="e69aded81da48593" providerId="LiveId" clId="{E5C5C841-3B2D-401A-B8C8-0697D5363CF2}" dt="2023-05-17T10:27:26.609" v="0" actId="47"/>
        <pc:sldMkLst>
          <pc:docMk/>
          <pc:sldMk cId="714571503" sldId="3389"/>
        </pc:sldMkLst>
      </pc:sldChg>
      <pc:sldChg chg="del">
        <pc:chgData name="伊健 杜" userId="e69aded81da48593" providerId="LiveId" clId="{E5C5C841-3B2D-401A-B8C8-0697D5363CF2}" dt="2023-05-17T10:27:26.609" v="0" actId="47"/>
        <pc:sldMkLst>
          <pc:docMk/>
          <pc:sldMk cId="2077119433" sldId="3391"/>
        </pc:sldMkLst>
      </pc:sldChg>
      <pc:sldChg chg="del">
        <pc:chgData name="伊健 杜" userId="e69aded81da48593" providerId="LiveId" clId="{E5C5C841-3B2D-401A-B8C8-0697D5363CF2}" dt="2023-05-17T10:27:26.609" v="0" actId="47"/>
        <pc:sldMkLst>
          <pc:docMk/>
          <pc:sldMk cId="409038989" sldId="3397"/>
        </pc:sldMkLst>
      </pc:sldChg>
      <pc:sldChg chg="addSp delSp modSp add del mod">
        <pc:chgData name="伊健 杜" userId="e69aded81da48593" providerId="LiveId" clId="{E5C5C841-3B2D-401A-B8C8-0697D5363CF2}" dt="2023-05-17T11:58:00.837" v="5359"/>
        <pc:sldMkLst>
          <pc:docMk/>
          <pc:sldMk cId="1127714148" sldId="3405"/>
        </pc:sldMkLst>
        <pc:spChg chg="mod">
          <ac:chgData name="伊健 杜" userId="e69aded81da48593" providerId="LiveId" clId="{E5C5C841-3B2D-401A-B8C8-0697D5363CF2}" dt="2023-05-17T11:58:00.837" v="5359"/>
          <ac:spMkLst>
            <pc:docMk/>
            <pc:sldMk cId="1127714148" sldId="3405"/>
            <ac:spMk id="3" creationId="{90D857A6-C700-A4CE-6C24-391DC4FBEE19}"/>
          </ac:spMkLst>
        </pc:spChg>
        <pc:spChg chg="mod">
          <ac:chgData name="伊健 杜" userId="e69aded81da48593" providerId="LiveId" clId="{E5C5C841-3B2D-401A-B8C8-0697D5363CF2}" dt="2023-05-17T10:41:42.716" v="977" actId="1076"/>
          <ac:spMkLst>
            <pc:docMk/>
            <pc:sldMk cId="1127714148" sldId="3405"/>
            <ac:spMk id="4" creationId="{F45BA059-9DEF-ACD4-798A-51FC5B4A7869}"/>
          </ac:spMkLst>
        </pc:spChg>
        <pc:spChg chg="del">
          <ac:chgData name="伊健 杜" userId="e69aded81da48593" providerId="LiveId" clId="{E5C5C841-3B2D-401A-B8C8-0697D5363CF2}" dt="2023-05-17T10:41:17.862" v="918" actId="478"/>
          <ac:spMkLst>
            <pc:docMk/>
            <pc:sldMk cId="1127714148" sldId="3405"/>
            <ac:spMk id="6" creationId="{A389587A-1C80-0902-76F0-B1A7C1FC1849}"/>
          </ac:spMkLst>
        </pc:spChg>
        <pc:picChg chg="add mod">
          <ac:chgData name="伊健 杜" userId="e69aded81da48593" providerId="LiveId" clId="{E5C5C841-3B2D-401A-B8C8-0697D5363CF2}" dt="2023-05-17T11:46:54.682" v="5253" actId="1076"/>
          <ac:picMkLst>
            <pc:docMk/>
            <pc:sldMk cId="1127714148" sldId="3405"/>
            <ac:picMk id="15362" creationId="{17CF2E5A-828D-ED57-4C96-964AB93E194D}"/>
          </ac:picMkLst>
        </pc:picChg>
        <pc:picChg chg="del">
          <ac:chgData name="伊健 杜" userId="e69aded81da48593" providerId="LiveId" clId="{E5C5C841-3B2D-401A-B8C8-0697D5363CF2}" dt="2023-05-17T10:41:44.040" v="978" actId="478"/>
          <ac:picMkLst>
            <pc:docMk/>
            <pc:sldMk cId="1127714148" sldId="3405"/>
            <ac:picMk id="36866" creationId="{5FB53AD8-C8C2-07B3-D9BE-C5B2EB07CDA7}"/>
          </ac:picMkLst>
        </pc:picChg>
      </pc:sldChg>
      <pc:sldChg chg="add del">
        <pc:chgData name="伊健 杜" userId="e69aded81da48593" providerId="LiveId" clId="{E5C5C841-3B2D-401A-B8C8-0697D5363CF2}" dt="2023-05-17T10:59:24.817" v="3250"/>
        <pc:sldMkLst>
          <pc:docMk/>
          <pc:sldMk cId="3229890910" sldId="3406"/>
        </pc:sldMkLst>
      </pc:sldChg>
      <pc:sldChg chg="del">
        <pc:chgData name="伊健 杜" userId="e69aded81da48593" providerId="LiveId" clId="{E5C5C841-3B2D-401A-B8C8-0697D5363CF2}" dt="2023-05-17T10:27:26.609" v="0" actId="47"/>
        <pc:sldMkLst>
          <pc:docMk/>
          <pc:sldMk cId="2722998190" sldId="3407"/>
        </pc:sldMkLst>
      </pc:sldChg>
      <pc:sldChg chg="del">
        <pc:chgData name="伊健 杜" userId="e69aded81da48593" providerId="LiveId" clId="{E5C5C841-3B2D-401A-B8C8-0697D5363CF2}" dt="2023-05-17T10:27:26.609" v="0" actId="47"/>
        <pc:sldMkLst>
          <pc:docMk/>
          <pc:sldMk cId="1092122191" sldId="3408"/>
        </pc:sldMkLst>
      </pc:sldChg>
      <pc:sldChg chg="modSp add del mod">
        <pc:chgData name="伊健 杜" userId="e69aded81da48593" providerId="LiveId" clId="{E5C5C841-3B2D-401A-B8C8-0697D5363CF2}" dt="2023-05-17T10:59:41.939" v="3256"/>
        <pc:sldMkLst>
          <pc:docMk/>
          <pc:sldMk cId="2325038831" sldId="3409"/>
        </pc:sldMkLst>
        <pc:spChg chg="mod">
          <ac:chgData name="伊健 杜" userId="e69aded81da48593" providerId="LiveId" clId="{E5C5C841-3B2D-401A-B8C8-0697D5363CF2}" dt="2023-05-17T10:59:41.939" v="3256"/>
          <ac:spMkLst>
            <pc:docMk/>
            <pc:sldMk cId="2325038831" sldId="3409"/>
            <ac:spMk id="2" creationId="{639A7E9E-D164-905A-4D83-CBDA185FADA6}"/>
          </ac:spMkLst>
        </pc:spChg>
      </pc:sldChg>
      <pc:sldChg chg="del">
        <pc:chgData name="伊健 杜" userId="e69aded81da48593" providerId="LiveId" clId="{E5C5C841-3B2D-401A-B8C8-0697D5363CF2}" dt="2023-05-17T10:27:26.609" v="0" actId="47"/>
        <pc:sldMkLst>
          <pc:docMk/>
          <pc:sldMk cId="1138011054" sldId="3410"/>
        </pc:sldMkLst>
      </pc:sldChg>
      <pc:sldChg chg="del">
        <pc:chgData name="伊健 杜" userId="e69aded81da48593" providerId="LiveId" clId="{E5C5C841-3B2D-401A-B8C8-0697D5363CF2}" dt="2023-05-17T10:27:26.609" v="0" actId="47"/>
        <pc:sldMkLst>
          <pc:docMk/>
          <pc:sldMk cId="627150451" sldId="3411"/>
        </pc:sldMkLst>
      </pc:sldChg>
      <pc:sldChg chg="del">
        <pc:chgData name="伊健 杜" userId="e69aded81da48593" providerId="LiveId" clId="{E5C5C841-3B2D-401A-B8C8-0697D5363CF2}" dt="2023-05-17T10:27:26.609" v="0" actId="47"/>
        <pc:sldMkLst>
          <pc:docMk/>
          <pc:sldMk cId="1586552016" sldId="3412"/>
        </pc:sldMkLst>
      </pc:sldChg>
      <pc:sldChg chg="del">
        <pc:chgData name="伊健 杜" userId="e69aded81da48593" providerId="LiveId" clId="{E5C5C841-3B2D-401A-B8C8-0697D5363CF2}" dt="2023-05-17T10:27:26.609" v="0" actId="47"/>
        <pc:sldMkLst>
          <pc:docMk/>
          <pc:sldMk cId="868439359" sldId="3413"/>
        </pc:sldMkLst>
      </pc:sldChg>
      <pc:sldChg chg="del">
        <pc:chgData name="伊健 杜" userId="e69aded81da48593" providerId="LiveId" clId="{E5C5C841-3B2D-401A-B8C8-0697D5363CF2}" dt="2023-05-17T10:27:26.609" v="0" actId="47"/>
        <pc:sldMkLst>
          <pc:docMk/>
          <pc:sldMk cId="3513810969" sldId="3415"/>
        </pc:sldMkLst>
      </pc:sldChg>
      <pc:sldChg chg="del">
        <pc:chgData name="伊健 杜" userId="e69aded81da48593" providerId="LiveId" clId="{E5C5C841-3B2D-401A-B8C8-0697D5363CF2}" dt="2023-05-17T10:27:26.609" v="0" actId="47"/>
        <pc:sldMkLst>
          <pc:docMk/>
          <pc:sldMk cId="1466323476" sldId="3416"/>
        </pc:sldMkLst>
      </pc:sldChg>
      <pc:sldChg chg="del">
        <pc:chgData name="伊健 杜" userId="e69aded81da48593" providerId="LiveId" clId="{E5C5C841-3B2D-401A-B8C8-0697D5363CF2}" dt="2023-05-17T10:27:26.609" v="0" actId="47"/>
        <pc:sldMkLst>
          <pc:docMk/>
          <pc:sldMk cId="722115027" sldId="3417"/>
        </pc:sldMkLst>
      </pc:sldChg>
      <pc:sldChg chg="del">
        <pc:chgData name="伊健 杜" userId="e69aded81da48593" providerId="LiveId" clId="{E5C5C841-3B2D-401A-B8C8-0697D5363CF2}" dt="2023-05-17T10:27:26.609" v="0" actId="47"/>
        <pc:sldMkLst>
          <pc:docMk/>
          <pc:sldMk cId="3239798601" sldId="3418"/>
        </pc:sldMkLst>
      </pc:sldChg>
      <pc:sldChg chg="del">
        <pc:chgData name="伊健 杜" userId="e69aded81da48593" providerId="LiveId" clId="{E5C5C841-3B2D-401A-B8C8-0697D5363CF2}" dt="2023-05-17T10:27:26.609" v="0" actId="47"/>
        <pc:sldMkLst>
          <pc:docMk/>
          <pc:sldMk cId="3591925989" sldId="3419"/>
        </pc:sldMkLst>
      </pc:sldChg>
      <pc:sldChg chg="del">
        <pc:chgData name="伊健 杜" userId="e69aded81da48593" providerId="LiveId" clId="{E5C5C841-3B2D-401A-B8C8-0697D5363CF2}" dt="2023-05-17T10:27:26.609" v="0" actId="47"/>
        <pc:sldMkLst>
          <pc:docMk/>
          <pc:sldMk cId="907016931" sldId="3420"/>
        </pc:sldMkLst>
      </pc:sldChg>
      <pc:sldChg chg="del">
        <pc:chgData name="伊健 杜" userId="e69aded81da48593" providerId="LiveId" clId="{E5C5C841-3B2D-401A-B8C8-0697D5363CF2}" dt="2023-05-17T10:27:26.609" v="0" actId="47"/>
        <pc:sldMkLst>
          <pc:docMk/>
          <pc:sldMk cId="1533725917" sldId="3421"/>
        </pc:sldMkLst>
      </pc:sldChg>
      <pc:sldChg chg="del">
        <pc:chgData name="伊健 杜" userId="e69aded81da48593" providerId="LiveId" clId="{E5C5C841-3B2D-401A-B8C8-0697D5363CF2}" dt="2023-05-17T10:27:26.609" v="0" actId="47"/>
        <pc:sldMkLst>
          <pc:docMk/>
          <pc:sldMk cId="257187891" sldId="3422"/>
        </pc:sldMkLst>
      </pc:sldChg>
      <pc:sldChg chg="del">
        <pc:chgData name="伊健 杜" userId="e69aded81da48593" providerId="LiveId" clId="{E5C5C841-3B2D-401A-B8C8-0697D5363CF2}" dt="2023-05-17T10:27:26.609" v="0" actId="47"/>
        <pc:sldMkLst>
          <pc:docMk/>
          <pc:sldMk cId="3609260341" sldId="3423"/>
        </pc:sldMkLst>
      </pc:sldChg>
      <pc:sldChg chg="del">
        <pc:chgData name="伊健 杜" userId="e69aded81da48593" providerId="LiveId" clId="{E5C5C841-3B2D-401A-B8C8-0697D5363CF2}" dt="2023-05-17T10:27:26.609" v="0" actId="47"/>
        <pc:sldMkLst>
          <pc:docMk/>
          <pc:sldMk cId="1183884450" sldId="3424"/>
        </pc:sldMkLst>
      </pc:sldChg>
      <pc:sldChg chg="del">
        <pc:chgData name="伊健 杜" userId="e69aded81da48593" providerId="LiveId" clId="{E5C5C841-3B2D-401A-B8C8-0697D5363CF2}" dt="2023-05-17T10:27:26.609" v="0" actId="47"/>
        <pc:sldMkLst>
          <pc:docMk/>
          <pc:sldMk cId="2126718651" sldId="3425"/>
        </pc:sldMkLst>
      </pc:sldChg>
      <pc:sldChg chg="del">
        <pc:chgData name="伊健 杜" userId="e69aded81da48593" providerId="LiveId" clId="{E5C5C841-3B2D-401A-B8C8-0697D5363CF2}" dt="2023-05-17T10:27:26.609" v="0" actId="47"/>
        <pc:sldMkLst>
          <pc:docMk/>
          <pc:sldMk cId="3918634520" sldId="3426"/>
        </pc:sldMkLst>
      </pc:sldChg>
      <pc:sldChg chg="del">
        <pc:chgData name="伊健 杜" userId="e69aded81da48593" providerId="LiveId" clId="{E5C5C841-3B2D-401A-B8C8-0697D5363CF2}" dt="2023-05-17T10:27:26.609" v="0" actId="47"/>
        <pc:sldMkLst>
          <pc:docMk/>
          <pc:sldMk cId="3770537303" sldId="3427"/>
        </pc:sldMkLst>
      </pc:sldChg>
      <pc:sldChg chg="del">
        <pc:chgData name="伊健 杜" userId="e69aded81da48593" providerId="LiveId" clId="{E5C5C841-3B2D-401A-B8C8-0697D5363CF2}" dt="2023-05-17T10:27:26.609" v="0" actId="47"/>
        <pc:sldMkLst>
          <pc:docMk/>
          <pc:sldMk cId="419102833" sldId="3428"/>
        </pc:sldMkLst>
      </pc:sldChg>
      <pc:sldChg chg="del">
        <pc:chgData name="伊健 杜" userId="e69aded81da48593" providerId="LiveId" clId="{E5C5C841-3B2D-401A-B8C8-0697D5363CF2}" dt="2023-05-17T10:27:26.609" v="0" actId="47"/>
        <pc:sldMkLst>
          <pc:docMk/>
          <pc:sldMk cId="2109716840" sldId="3429"/>
        </pc:sldMkLst>
      </pc:sldChg>
      <pc:sldChg chg="del">
        <pc:chgData name="伊健 杜" userId="e69aded81da48593" providerId="LiveId" clId="{E5C5C841-3B2D-401A-B8C8-0697D5363CF2}" dt="2023-05-17T10:27:26.609" v="0" actId="47"/>
        <pc:sldMkLst>
          <pc:docMk/>
          <pc:sldMk cId="3714224799" sldId="3430"/>
        </pc:sldMkLst>
      </pc:sldChg>
      <pc:sldChg chg="del">
        <pc:chgData name="伊健 杜" userId="e69aded81da48593" providerId="LiveId" clId="{E5C5C841-3B2D-401A-B8C8-0697D5363CF2}" dt="2023-05-17T10:27:26.609" v="0" actId="47"/>
        <pc:sldMkLst>
          <pc:docMk/>
          <pc:sldMk cId="1788479487" sldId="3431"/>
        </pc:sldMkLst>
      </pc:sldChg>
      <pc:sldChg chg="del">
        <pc:chgData name="伊健 杜" userId="e69aded81da48593" providerId="LiveId" clId="{E5C5C841-3B2D-401A-B8C8-0697D5363CF2}" dt="2023-05-17T10:27:26.609" v="0" actId="47"/>
        <pc:sldMkLst>
          <pc:docMk/>
          <pc:sldMk cId="617132569" sldId="3432"/>
        </pc:sldMkLst>
      </pc:sldChg>
      <pc:sldChg chg="del">
        <pc:chgData name="伊健 杜" userId="e69aded81da48593" providerId="LiveId" clId="{E5C5C841-3B2D-401A-B8C8-0697D5363CF2}" dt="2023-05-17T10:27:26.609" v="0" actId="47"/>
        <pc:sldMkLst>
          <pc:docMk/>
          <pc:sldMk cId="2524583501" sldId="3433"/>
        </pc:sldMkLst>
      </pc:sldChg>
      <pc:sldChg chg="del">
        <pc:chgData name="伊健 杜" userId="e69aded81da48593" providerId="LiveId" clId="{E5C5C841-3B2D-401A-B8C8-0697D5363CF2}" dt="2023-05-17T10:27:26.609" v="0" actId="47"/>
        <pc:sldMkLst>
          <pc:docMk/>
          <pc:sldMk cId="3759623261" sldId="3434"/>
        </pc:sldMkLst>
      </pc:sldChg>
      <pc:sldChg chg="del">
        <pc:chgData name="伊健 杜" userId="e69aded81da48593" providerId="LiveId" clId="{E5C5C841-3B2D-401A-B8C8-0697D5363CF2}" dt="2023-05-17T10:27:26.609" v="0" actId="47"/>
        <pc:sldMkLst>
          <pc:docMk/>
          <pc:sldMk cId="2451432940" sldId="3435"/>
        </pc:sldMkLst>
      </pc:sldChg>
      <pc:sldChg chg="del">
        <pc:chgData name="伊健 杜" userId="e69aded81da48593" providerId="LiveId" clId="{E5C5C841-3B2D-401A-B8C8-0697D5363CF2}" dt="2023-05-17T10:27:26.609" v="0" actId="47"/>
        <pc:sldMkLst>
          <pc:docMk/>
          <pc:sldMk cId="3083000370" sldId="3436"/>
        </pc:sldMkLst>
      </pc:sldChg>
      <pc:sldChg chg="del">
        <pc:chgData name="伊健 杜" userId="e69aded81da48593" providerId="LiveId" clId="{E5C5C841-3B2D-401A-B8C8-0697D5363CF2}" dt="2023-05-17T10:27:26.609" v="0" actId="47"/>
        <pc:sldMkLst>
          <pc:docMk/>
          <pc:sldMk cId="2032421418" sldId="3437"/>
        </pc:sldMkLst>
      </pc:sldChg>
      <pc:sldChg chg="del">
        <pc:chgData name="伊健 杜" userId="e69aded81da48593" providerId="LiveId" clId="{E5C5C841-3B2D-401A-B8C8-0697D5363CF2}" dt="2023-05-17T10:27:26.609" v="0" actId="47"/>
        <pc:sldMkLst>
          <pc:docMk/>
          <pc:sldMk cId="752086621" sldId="3438"/>
        </pc:sldMkLst>
      </pc:sldChg>
      <pc:sldChg chg="del">
        <pc:chgData name="伊健 杜" userId="e69aded81da48593" providerId="LiveId" clId="{E5C5C841-3B2D-401A-B8C8-0697D5363CF2}" dt="2023-05-17T10:27:26.609" v="0" actId="47"/>
        <pc:sldMkLst>
          <pc:docMk/>
          <pc:sldMk cId="2510878114" sldId="3439"/>
        </pc:sldMkLst>
      </pc:sldChg>
      <pc:sldChg chg="del">
        <pc:chgData name="伊健 杜" userId="e69aded81da48593" providerId="LiveId" clId="{E5C5C841-3B2D-401A-B8C8-0697D5363CF2}" dt="2023-05-17T10:27:26.609" v="0" actId="47"/>
        <pc:sldMkLst>
          <pc:docMk/>
          <pc:sldMk cId="1409764406" sldId="3440"/>
        </pc:sldMkLst>
      </pc:sldChg>
      <pc:sldChg chg="del">
        <pc:chgData name="伊健 杜" userId="e69aded81da48593" providerId="LiveId" clId="{E5C5C841-3B2D-401A-B8C8-0697D5363CF2}" dt="2023-05-17T10:27:26.609" v="0" actId="47"/>
        <pc:sldMkLst>
          <pc:docMk/>
          <pc:sldMk cId="1581865087" sldId="3441"/>
        </pc:sldMkLst>
      </pc:sldChg>
      <pc:sldChg chg="del">
        <pc:chgData name="伊健 杜" userId="e69aded81da48593" providerId="LiveId" clId="{E5C5C841-3B2D-401A-B8C8-0697D5363CF2}" dt="2023-05-17T10:27:26.609" v="0" actId="47"/>
        <pc:sldMkLst>
          <pc:docMk/>
          <pc:sldMk cId="3526109995" sldId="3442"/>
        </pc:sldMkLst>
      </pc:sldChg>
      <pc:sldChg chg="del">
        <pc:chgData name="伊健 杜" userId="e69aded81da48593" providerId="LiveId" clId="{E5C5C841-3B2D-401A-B8C8-0697D5363CF2}" dt="2023-05-17T10:27:26.609" v="0" actId="47"/>
        <pc:sldMkLst>
          <pc:docMk/>
          <pc:sldMk cId="666843421" sldId="3443"/>
        </pc:sldMkLst>
      </pc:sldChg>
      <pc:sldChg chg="del">
        <pc:chgData name="伊健 杜" userId="e69aded81da48593" providerId="LiveId" clId="{E5C5C841-3B2D-401A-B8C8-0697D5363CF2}" dt="2023-05-17T10:27:26.609" v="0" actId="47"/>
        <pc:sldMkLst>
          <pc:docMk/>
          <pc:sldMk cId="3109298548" sldId="3444"/>
        </pc:sldMkLst>
      </pc:sldChg>
      <pc:sldChg chg="del">
        <pc:chgData name="伊健 杜" userId="e69aded81da48593" providerId="LiveId" clId="{E5C5C841-3B2D-401A-B8C8-0697D5363CF2}" dt="2023-05-17T10:27:26.609" v="0" actId="47"/>
        <pc:sldMkLst>
          <pc:docMk/>
          <pc:sldMk cId="2778519143" sldId="3445"/>
        </pc:sldMkLst>
      </pc:sldChg>
      <pc:sldChg chg="del">
        <pc:chgData name="伊健 杜" userId="e69aded81da48593" providerId="LiveId" clId="{E5C5C841-3B2D-401A-B8C8-0697D5363CF2}" dt="2023-05-17T10:27:26.609" v="0" actId="47"/>
        <pc:sldMkLst>
          <pc:docMk/>
          <pc:sldMk cId="4002554100" sldId="3446"/>
        </pc:sldMkLst>
      </pc:sldChg>
      <pc:sldChg chg="del">
        <pc:chgData name="伊健 杜" userId="e69aded81da48593" providerId="LiveId" clId="{E5C5C841-3B2D-401A-B8C8-0697D5363CF2}" dt="2023-05-17T10:27:26.609" v="0" actId="47"/>
        <pc:sldMkLst>
          <pc:docMk/>
          <pc:sldMk cId="1717247751" sldId="3447"/>
        </pc:sldMkLst>
      </pc:sldChg>
      <pc:sldChg chg="del">
        <pc:chgData name="伊健 杜" userId="e69aded81da48593" providerId="LiveId" clId="{E5C5C841-3B2D-401A-B8C8-0697D5363CF2}" dt="2023-05-17T10:27:26.609" v="0" actId="47"/>
        <pc:sldMkLst>
          <pc:docMk/>
          <pc:sldMk cId="3356816311" sldId="3448"/>
        </pc:sldMkLst>
      </pc:sldChg>
      <pc:sldChg chg="del">
        <pc:chgData name="伊健 杜" userId="e69aded81da48593" providerId="LiveId" clId="{E5C5C841-3B2D-401A-B8C8-0697D5363CF2}" dt="2023-05-17T10:27:26.609" v="0" actId="47"/>
        <pc:sldMkLst>
          <pc:docMk/>
          <pc:sldMk cId="2945210616" sldId="3449"/>
        </pc:sldMkLst>
      </pc:sldChg>
      <pc:sldChg chg="del">
        <pc:chgData name="伊健 杜" userId="e69aded81da48593" providerId="LiveId" clId="{E5C5C841-3B2D-401A-B8C8-0697D5363CF2}" dt="2023-05-17T10:27:26.609" v="0" actId="47"/>
        <pc:sldMkLst>
          <pc:docMk/>
          <pc:sldMk cId="2326497249" sldId="3450"/>
        </pc:sldMkLst>
      </pc:sldChg>
      <pc:sldChg chg="del">
        <pc:chgData name="伊健 杜" userId="e69aded81da48593" providerId="LiveId" clId="{E5C5C841-3B2D-401A-B8C8-0697D5363CF2}" dt="2023-05-17T10:27:26.609" v="0" actId="47"/>
        <pc:sldMkLst>
          <pc:docMk/>
          <pc:sldMk cId="2661860165" sldId="3451"/>
        </pc:sldMkLst>
      </pc:sldChg>
      <pc:sldChg chg="del">
        <pc:chgData name="伊健 杜" userId="e69aded81da48593" providerId="LiveId" clId="{E5C5C841-3B2D-401A-B8C8-0697D5363CF2}" dt="2023-05-17T10:27:26.609" v="0" actId="47"/>
        <pc:sldMkLst>
          <pc:docMk/>
          <pc:sldMk cId="3678257574" sldId="3452"/>
        </pc:sldMkLst>
      </pc:sldChg>
      <pc:sldChg chg="del">
        <pc:chgData name="伊健 杜" userId="e69aded81da48593" providerId="LiveId" clId="{E5C5C841-3B2D-401A-B8C8-0697D5363CF2}" dt="2023-05-17T10:27:26.609" v="0" actId="47"/>
        <pc:sldMkLst>
          <pc:docMk/>
          <pc:sldMk cId="3846017832" sldId="3453"/>
        </pc:sldMkLst>
      </pc:sldChg>
      <pc:sldChg chg="del">
        <pc:chgData name="伊健 杜" userId="e69aded81da48593" providerId="LiveId" clId="{E5C5C841-3B2D-401A-B8C8-0697D5363CF2}" dt="2023-05-17T10:27:26.609" v="0" actId="47"/>
        <pc:sldMkLst>
          <pc:docMk/>
          <pc:sldMk cId="461524496" sldId="3454"/>
        </pc:sldMkLst>
      </pc:sldChg>
      <pc:sldChg chg="del">
        <pc:chgData name="伊健 杜" userId="e69aded81da48593" providerId="LiveId" clId="{E5C5C841-3B2D-401A-B8C8-0697D5363CF2}" dt="2023-05-17T10:27:26.609" v="0" actId="47"/>
        <pc:sldMkLst>
          <pc:docMk/>
          <pc:sldMk cId="2311052001" sldId="3455"/>
        </pc:sldMkLst>
      </pc:sldChg>
      <pc:sldChg chg="del">
        <pc:chgData name="伊健 杜" userId="e69aded81da48593" providerId="LiveId" clId="{E5C5C841-3B2D-401A-B8C8-0697D5363CF2}" dt="2023-05-17T10:27:26.609" v="0" actId="47"/>
        <pc:sldMkLst>
          <pc:docMk/>
          <pc:sldMk cId="4105613999" sldId="3456"/>
        </pc:sldMkLst>
      </pc:sldChg>
      <pc:sldChg chg="del">
        <pc:chgData name="伊健 杜" userId="e69aded81da48593" providerId="LiveId" clId="{E5C5C841-3B2D-401A-B8C8-0697D5363CF2}" dt="2023-05-17T10:27:26.609" v="0" actId="47"/>
        <pc:sldMkLst>
          <pc:docMk/>
          <pc:sldMk cId="1794721319" sldId="3457"/>
        </pc:sldMkLst>
      </pc:sldChg>
      <pc:sldChg chg="del">
        <pc:chgData name="伊健 杜" userId="e69aded81da48593" providerId="LiveId" clId="{E5C5C841-3B2D-401A-B8C8-0697D5363CF2}" dt="2023-05-17T10:27:26.609" v="0" actId="47"/>
        <pc:sldMkLst>
          <pc:docMk/>
          <pc:sldMk cId="3799170727" sldId="3458"/>
        </pc:sldMkLst>
      </pc:sldChg>
      <pc:sldChg chg="del">
        <pc:chgData name="伊健 杜" userId="e69aded81da48593" providerId="LiveId" clId="{E5C5C841-3B2D-401A-B8C8-0697D5363CF2}" dt="2023-05-17T10:27:26.609" v="0" actId="47"/>
        <pc:sldMkLst>
          <pc:docMk/>
          <pc:sldMk cId="785761201" sldId="3459"/>
        </pc:sldMkLst>
      </pc:sldChg>
      <pc:sldChg chg="del">
        <pc:chgData name="伊健 杜" userId="e69aded81da48593" providerId="LiveId" clId="{E5C5C841-3B2D-401A-B8C8-0697D5363CF2}" dt="2023-05-17T10:27:26.609" v="0" actId="47"/>
        <pc:sldMkLst>
          <pc:docMk/>
          <pc:sldMk cId="1933432554" sldId="3460"/>
        </pc:sldMkLst>
      </pc:sldChg>
      <pc:sldChg chg="del">
        <pc:chgData name="伊健 杜" userId="e69aded81da48593" providerId="LiveId" clId="{E5C5C841-3B2D-401A-B8C8-0697D5363CF2}" dt="2023-05-17T10:27:26.609" v="0" actId="47"/>
        <pc:sldMkLst>
          <pc:docMk/>
          <pc:sldMk cId="781910206" sldId="3461"/>
        </pc:sldMkLst>
      </pc:sldChg>
      <pc:sldChg chg="del">
        <pc:chgData name="伊健 杜" userId="e69aded81da48593" providerId="LiveId" clId="{E5C5C841-3B2D-401A-B8C8-0697D5363CF2}" dt="2023-05-17T10:27:26.609" v="0" actId="47"/>
        <pc:sldMkLst>
          <pc:docMk/>
          <pc:sldMk cId="3179973167" sldId="3462"/>
        </pc:sldMkLst>
      </pc:sldChg>
      <pc:sldChg chg="del">
        <pc:chgData name="伊健 杜" userId="e69aded81da48593" providerId="LiveId" clId="{E5C5C841-3B2D-401A-B8C8-0697D5363CF2}" dt="2023-05-17T10:27:26.609" v="0" actId="47"/>
        <pc:sldMkLst>
          <pc:docMk/>
          <pc:sldMk cId="2493007154" sldId="3463"/>
        </pc:sldMkLst>
      </pc:sldChg>
      <pc:sldChg chg="addSp delSp modSp mod">
        <pc:chgData name="伊健 杜" userId="e69aded81da48593" providerId="LiveId" clId="{E5C5C841-3B2D-401A-B8C8-0697D5363CF2}" dt="2023-05-17T11:58:00.837" v="5359"/>
        <pc:sldMkLst>
          <pc:docMk/>
          <pc:sldMk cId="461767653" sldId="3464"/>
        </pc:sldMkLst>
        <pc:spChg chg="mod">
          <ac:chgData name="伊健 杜" userId="e69aded81da48593" providerId="LiveId" clId="{E5C5C841-3B2D-401A-B8C8-0697D5363CF2}" dt="2023-05-17T11:58:00.837" v="5359"/>
          <ac:spMkLst>
            <pc:docMk/>
            <pc:sldMk cId="461767653" sldId="3464"/>
            <ac:spMk id="2" creationId="{10304424-DB4A-36E7-9E0D-D32A5DD0F26C}"/>
          </ac:spMkLst>
        </pc:spChg>
        <pc:spChg chg="mod">
          <ac:chgData name="伊健 杜" userId="e69aded81da48593" providerId="LiveId" clId="{E5C5C841-3B2D-401A-B8C8-0697D5363CF2}" dt="2023-05-17T11:58:00.837" v="5359"/>
          <ac:spMkLst>
            <pc:docMk/>
            <pc:sldMk cId="461767653" sldId="3464"/>
            <ac:spMk id="3" creationId="{90D857A6-C700-A4CE-6C24-391DC4FBEE19}"/>
          </ac:spMkLst>
        </pc:spChg>
        <pc:picChg chg="add mod">
          <ac:chgData name="伊健 杜" userId="e69aded81da48593" providerId="LiveId" clId="{E5C5C841-3B2D-401A-B8C8-0697D5363CF2}" dt="2023-05-17T11:38:52.484" v="5218" actId="1076"/>
          <ac:picMkLst>
            <pc:docMk/>
            <pc:sldMk cId="461767653" sldId="3464"/>
            <ac:picMk id="9218" creationId="{87D0DFC1-9966-818F-CD73-924F3C15FACB}"/>
          </ac:picMkLst>
        </pc:picChg>
        <pc:picChg chg="del">
          <ac:chgData name="伊健 杜" userId="e69aded81da48593" providerId="LiveId" clId="{E5C5C841-3B2D-401A-B8C8-0697D5363CF2}" dt="2023-05-17T10:33:18.805" v="160" actId="478"/>
          <ac:picMkLst>
            <pc:docMk/>
            <pc:sldMk cId="461767653" sldId="3464"/>
            <ac:picMk id="29698" creationId="{05FE8DF4-B5DF-6F17-9290-D42FE7A36521}"/>
          </ac:picMkLst>
        </pc:picChg>
      </pc:sldChg>
      <pc:sldChg chg="del">
        <pc:chgData name="伊健 杜" userId="e69aded81da48593" providerId="LiveId" clId="{E5C5C841-3B2D-401A-B8C8-0697D5363CF2}" dt="2023-05-17T10:31:39.228" v="3" actId="47"/>
        <pc:sldMkLst>
          <pc:docMk/>
          <pc:sldMk cId="2138824958" sldId="3465"/>
        </pc:sldMkLst>
      </pc:sldChg>
      <pc:sldChg chg="modSp mod">
        <pc:chgData name="伊健 杜" userId="e69aded81da48593" providerId="LiveId" clId="{E5C5C841-3B2D-401A-B8C8-0697D5363CF2}" dt="2023-05-17T11:58:00.837" v="5359"/>
        <pc:sldMkLst>
          <pc:docMk/>
          <pc:sldMk cId="3122822356" sldId="3466"/>
        </pc:sldMkLst>
        <pc:spChg chg="mod">
          <ac:chgData name="伊健 杜" userId="e69aded81da48593" providerId="LiveId" clId="{E5C5C841-3B2D-401A-B8C8-0697D5363CF2}" dt="2023-05-17T11:58:00.837" v="5359"/>
          <ac:spMkLst>
            <pc:docMk/>
            <pc:sldMk cId="3122822356" sldId="3466"/>
            <ac:spMk id="2" creationId="{32FC11C2-FD5C-7E37-136D-AC5526A179A1}"/>
          </ac:spMkLst>
        </pc:spChg>
      </pc:sldChg>
      <pc:sldChg chg="addSp delSp modSp add mod">
        <pc:chgData name="伊健 杜" userId="e69aded81da48593" providerId="LiveId" clId="{E5C5C841-3B2D-401A-B8C8-0697D5363CF2}" dt="2023-05-17T14:08:56.349" v="5385"/>
        <pc:sldMkLst>
          <pc:docMk/>
          <pc:sldMk cId="231256515" sldId="3467"/>
        </pc:sldMkLst>
        <pc:spChg chg="add del mod">
          <ac:chgData name="伊健 杜" userId="e69aded81da48593" providerId="LiveId" clId="{E5C5C841-3B2D-401A-B8C8-0697D5363CF2}" dt="2023-05-17T14:07:35.699" v="5383" actId="21"/>
          <ac:spMkLst>
            <pc:docMk/>
            <pc:sldMk cId="231256515" sldId="3467"/>
            <ac:spMk id="2" creationId="{10304424-DB4A-36E7-9E0D-D32A5DD0F26C}"/>
          </ac:spMkLst>
        </pc:spChg>
        <pc:spChg chg="mod">
          <ac:chgData name="伊健 杜" userId="e69aded81da48593" providerId="LiveId" clId="{E5C5C841-3B2D-401A-B8C8-0697D5363CF2}" dt="2023-05-17T11:58:00.837" v="5359"/>
          <ac:spMkLst>
            <pc:docMk/>
            <pc:sldMk cId="231256515" sldId="3467"/>
            <ac:spMk id="3" creationId="{90D857A6-C700-A4CE-6C24-391DC4FBEE19}"/>
          </ac:spMkLst>
        </pc:spChg>
        <pc:spChg chg="add del mod">
          <ac:chgData name="伊健 杜" userId="e69aded81da48593" providerId="LiveId" clId="{E5C5C841-3B2D-401A-B8C8-0697D5363CF2}" dt="2023-05-17T14:07:40.799" v="5384" actId="21"/>
          <ac:spMkLst>
            <pc:docMk/>
            <pc:sldMk cId="231256515" sldId="3467"/>
            <ac:spMk id="4" creationId="{1C89ECEE-6E71-9A05-61D6-BF161BB45464}"/>
          </ac:spMkLst>
        </pc:spChg>
        <pc:spChg chg="add del mod">
          <ac:chgData name="伊健 杜" userId="e69aded81da48593" providerId="LiveId" clId="{E5C5C841-3B2D-401A-B8C8-0697D5363CF2}" dt="2023-05-17T14:07:35.699" v="5383" actId="21"/>
          <ac:spMkLst>
            <pc:docMk/>
            <pc:sldMk cId="231256515" sldId="3467"/>
            <ac:spMk id="6" creationId="{E190D18F-5B8E-06BE-42CF-678C7C5E77C1}"/>
          </ac:spMkLst>
        </pc:spChg>
        <pc:spChg chg="add mod">
          <ac:chgData name="伊健 杜" userId="e69aded81da48593" providerId="LiveId" clId="{E5C5C841-3B2D-401A-B8C8-0697D5363CF2}" dt="2023-05-17T14:08:56.349" v="5385"/>
          <ac:spMkLst>
            <pc:docMk/>
            <pc:sldMk cId="231256515" sldId="3467"/>
            <ac:spMk id="7" creationId="{C1BBF88C-2B83-789C-0B01-2A36B97717CE}"/>
          </ac:spMkLst>
        </pc:spChg>
        <pc:picChg chg="add mod">
          <ac:chgData name="伊健 杜" userId="e69aded81da48593" providerId="LiveId" clId="{E5C5C841-3B2D-401A-B8C8-0697D5363CF2}" dt="2023-05-17T11:40:29.539" v="5237" actId="1076"/>
          <ac:picMkLst>
            <pc:docMk/>
            <pc:sldMk cId="231256515" sldId="3467"/>
            <ac:picMk id="10242" creationId="{626CB734-DDC6-4C0B-790D-65D27243BEDF}"/>
          </ac:picMkLst>
        </pc:picChg>
      </pc:sldChg>
      <pc:sldChg chg="add del">
        <pc:chgData name="伊健 杜" userId="e69aded81da48593" providerId="LiveId" clId="{E5C5C841-3B2D-401A-B8C8-0697D5363CF2}" dt="2023-05-17T10:31:37.880" v="2" actId="47"/>
        <pc:sldMkLst>
          <pc:docMk/>
          <pc:sldMk cId="990237054" sldId="3467"/>
        </pc:sldMkLst>
      </pc:sldChg>
      <pc:sldChg chg="addSp modSp add mod">
        <pc:chgData name="伊健 杜" userId="e69aded81da48593" providerId="LiveId" clId="{E5C5C841-3B2D-401A-B8C8-0697D5363CF2}" dt="2023-05-17T11:58:00.837" v="5359"/>
        <pc:sldMkLst>
          <pc:docMk/>
          <pc:sldMk cId="118143159" sldId="3468"/>
        </pc:sldMkLst>
        <pc:spChg chg="mod">
          <ac:chgData name="伊健 杜" userId="e69aded81da48593" providerId="LiveId" clId="{E5C5C841-3B2D-401A-B8C8-0697D5363CF2}" dt="2023-05-17T10:34:19.516" v="362"/>
          <ac:spMkLst>
            <pc:docMk/>
            <pc:sldMk cId="118143159" sldId="3468"/>
            <ac:spMk id="2" creationId="{10304424-DB4A-36E7-9E0D-D32A5DD0F26C}"/>
          </ac:spMkLst>
        </pc:spChg>
        <pc:spChg chg="mod">
          <ac:chgData name="伊健 杜" userId="e69aded81da48593" providerId="LiveId" clId="{E5C5C841-3B2D-401A-B8C8-0697D5363CF2}" dt="2023-05-17T11:58:00.837" v="5359"/>
          <ac:spMkLst>
            <pc:docMk/>
            <pc:sldMk cId="118143159" sldId="3468"/>
            <ac:spMk id="3" creationId="{90D857A6-C700-A4CE-6C24-391DC4FBEE19}"/>
          </ac:spMkLst>
        </pc:spChg>
        <pc:picChg chg="add mod">
          <ac:chgData name="伊健 杜" userId="e69aded81da48593" providerId="LiveId" clId="{E5C5C841-3B2D-401A-B8C8-0697D5363CF2}" dt="2023-05-17T11:43:35.076" v="5240" actId="1076"/>
          <ac:picMkLst>
            <pc:docMk/>
            <pc:sldMk cId="118143159" sldId="3468"/>
            <ac:picMk id="11266" creationId="{C570C2C5-CD83-A424-40C1-8137FE494FC2}"/>
          </ac:picMkLst>
        </pc:picChg>
      </pc:sldChg>
      <pc:sldChg chg="addSp modSp add mod">
        <pc:chgData name="伊健 杜" userId="e69aded81da48593" providerId="LiveId" clId="{E5C5C841-3B2D-401A-B8C8-0697D5363CF2}" dt="2023-05-17T11:58:00.837" v="5359"/>
        <pc:sldMkLst>
          <pc:docMk/>
          <pc:sldMk cId="2697262960" sldId="3469"/>
        </pc:sldMkLst>
        <pc:spChg chg="mod">
          <ac:chgData name="伊健 杜" userId="e69aded81da48593" providerId="LiveId" clId="{E5C5C841-3B2D-401A-B8C8-0697D5363CF2}" dt="2023-05-17T11:58:00.837" v="5359"/>
          <ac:spMkLst>
            <pc:docMk/>
            <pc:sldMk cId="2697262960" sldId="3469"/>
            <ac:spMk id="3" creationId="{90D857A6-C700-A4CE-6C24-391DC4FBEE19}"/>
          </ac:spMkLst>
        </pc:spChg>
        <pc:picChg chg="add mod">
          <ac:chgData name="伊健 杜" userId="e69aded81da48593" providerId="LiveId" clId="{E5C5C841-3B2D-401A-B8C8-0697D5363CF2}" dt="2023-05-17T11:45:01.981" v="5242" actId="1076"/>
          <ac:picMkLst>
            <pc:docMk/>
            <pc:sldMk cId="2697262960" sldId="3469"/>
            <ac:picMk id="12290" creationId="{3246FF1E-B318-321B-B5E1-49E132DEA5E7}"/>
          </ac:picMkLst>
        </pc:picChg>
      </pc:sldChg>
      <pc:sldChg chg="modSp add mod">
        <pc:chgData name="伊健 杜" userId="e69aded81da48593" providerId="LiveId" clId="{E5C5C841-3B2D-401A-B8C8-0697D5363CF2}" dt="2023-05-17T11:58:00.837" v="5359"/>
        <pc:sldMkLst>
          <pc:docMk/>
          <pc:sldMk cId="3682232592" sldId="3470"/>
        </pc:sldMkLst>
        <pc:spChg chg="mod">
          <ac:chgData name="伊健 杜" userId="e69aded81da48593" providerId="LiveId" clId="{E5C5C841-3B2D-401A-B8C8-0697D5363CF2}" dt="2023-05-17T11:58:00.837" v="5359"/>
          <ac:spMkLst>
            <pc:docMk/>
            <pc:sldMk cId="3682232592" sldId="3470"/>
            <ac:spMk id="2" creationId="{32FC11C2-FD5C-7E37-136D-AC5526A179A1}"/>
          </ac:spMkLst>
        </pc:spChg>
      </pc:sldChg>
      <pc:sldChg chg="modSp add del mod">
        <pc:chgData name="伊健 杜" userId="e69aded81da48593" providerId="LiveId" clId="{E5C5C841-3B2D-401A-B8C8-0697D5363CF2}" dt="2023-05-17T10:37:21.097" v="706" actId="47"/>
        <pc:sldMkLst>
          <pc:docMk/>
          <pc:sldMk cId="506549520" sldId="3471"/>
        </pc:sldMkLst>
        <pc:spChg chg="mod">
          <ac:chgData name="伊健 杜" userId="e69aded81da48593" providerId="LiveId" clId="{E5C5C841-3B2D-401A-B8C8-0697D5363CF2}" dt="2023-05-17T10:37:18.595" v="705" actId="20577"/>
          <ac:spMkLst>
            <pc:docMk/>
            <pc:sldMk cId="506549520" sldId="3471"/>
            <ac:spMk id="2" creationId="{32FC11C2-FD5C-7E37-136D-AC5526A179A1}"/>
          </ac:spMkLst>
        </pc:spChg>
      </pc:sldChg>
      <pc:sldChg chg="addSp modSp add mod">
        <pc:chgData name="伊健 杜" userId="e69aded81da48593" providerId="LiveId" clId="{E5C5C841-3B2D-401A-B8C8-0697D5363CF2}" dt="2023-05-17T11:58:00.837" v="5359"/>
        <pc:sldMkLst>
          <pc:docMk/>
          <pc:sldMk cId="1875102528" sldId="3472"/>
        </pc:sldMkLst>
        <pc:spChg chg="mod">
          <ac:chgData name="伊健 杜" userId="e69aded81da48593" providerId="LiveId" clId="{E5C5C841-3B2D-401A-B8C8-0697D5363CF2}" dt="2023-05-17T11:58:00.837" v="5359"/>
          <ac:spMkLst>
            <pc:docMk/>
            <pc:sldMk cId="1875102528" sldId="3472"/>
            <ac:spMk id="3" creationId="{90D857A6-C700-A4CE-6C24-391DC4FBEE19}"/>
          </ac:spMkLst>
        </pc:spChg>
        <pc:picChg chg="add mod">
          <ac:chgData name="伊健 杜" userId="e69aded81da48593" providerId="LiveId" clId="{E5C5C841-3B2D-401A-B8C8-0697D5363CF2}" dt="2023-05-17T11:46:11.364" v="5247" actId="1076"/>
          <ac:picMkLst>
            <pc:docMk/>
            <pc:sldMk cId="1875102528" sldId="3472"/>
            <ac:picMk id="13314" creationId="{80BE8E77-C42C-5802-3BDD-06B32A361E5C}"/>
          </ac:picMkLst>
        </pc:picChg>
      </pc:sldChg>
      <pc:sldChg chg="addSp modSp add mod">
        <pc:chgData name="伊健 杜" userId="e69aded81da48593" providerId="LiveId" clId="{E5C5C841-3B2D-401A-B8C8-0697D5363CF2}" dt="2023-05-17T11:58:00.837" v="5359"/>
        <pc:sldMkLst>
          <pc:docMk/>
          <pc:sldMk cId="2086930026" sldId="3473"/>
        </pc:sldMkLst>
        <pc:spChg chg="mod">
          <ac:chgData name="伊健 杜" userId="e69aded81da48593" providerId="LiveId" clId="{E5C5C841-3B2D-401A-B8C8-0697D5363CF2}" dt="2023-05-17T11:58:00.837" v="5359"/>
          <ac:spMkLst>
            <pc:docMk/>
            <pc:sldMk cId="2086930026" sldId="3473"/>
            <ac:spMk id="2" creationId="{10304424-DB4A-36E7-9E0D-D32A5DD0F26C}"/>
          </ac:spMkLst>
        </pc:spChg>
        <pc:spChg chg="mod">
          <ac:chgData name="伊健 杜" userId="e69aded81da48593" providerId="LiveId" clId="{E5C5C841-3B2D-401A-B8C8-0697D5363CF2}" dt="2023-05-17T11:58:00.837" v="5359"/>
          <ac:spMkLst>
            <pc:docMk/>
            <pc:sldMk cId="2086930026" sldId="3473"/>
            <ac:spMk id="3" creationId="{90D857A6-C700-A4CE-6C24-391DC4FBEE19}"/>
          </ac:spMkLst>
        </pc:spChg>
        <pc:picChg chg="add mod">
          <ac:chgData name="伊健 杜" userId="e69aded81da48593" providerId="LiveId" clId="{E5C5C841-3B2D-401A-B8C8-0697D5363CF2}" dt="2023-05-17T11:46:41.653" v="5249" actId="1076"/>
          <ac:picMkLst>
            <pc:docMk/>
            <pc:sldMk cId="2086930026" sldId="3473"/>
            <ac:picMk id="14338" creationId="{E8D8BE1A-B26A-84A3-B25E-EAC0B6B96309}"/>
          </ac:picMkLst>
        </pc:picChg>
      </pc:sldChg>
      <pc:sldChg chg="add del">
        <pc:chgData name="伊健 杜" userId="e69aded81da48593" providerId="LiveId" clId="{E5C5C841-3B2D-401A-B8C8-0697D5363CF2}" dt="2023-05-17T10:38:19.971" v="844" actId="47"/>
        <pc:sldMkLst>
          <pc:docMk/>
          <pc:sldMk cId="1344055118" sldId="3474"/>
        </pc:sldMkLst>
      </pc:sldChg>
      <pc:sldChg chg="modSp add mod">
        <pc:chgData name="伊健 杜" userId="e69aded81da48593" providerId="LiveId" clId="{E5C5C841-3B2D-401A-B8C8-0697D5363CF2}" dt="2023-05-17T11:58:00.837" v="5359"/>
        <pc:sldMkLst>
          <pc:docMk/>
          <pc:sldMk cId="3693227358" sldId="3474"/>
        </pc:sldMkLst>
        <pc:spChg chg="mod">
          <ac:chgData name="伊健 杜" userId="e69aded81da48593" providerId="LiveId" clId="{E5C5C841-3B2D-401A-B8C8-0697D5363CF2}" dt="2023-05-17T11:58:00.837" v="5359"/>
          <ac:spMkLst>
            <pc:docMk/>
            <pc:sldMk cId="3693227358" sldId="3474"/>
            <ac:spMk id="2" creationId="{32FC11C2-FD5C-7E37-136D-AC5526A179A1}"/>
          </ac:spMkLst>
        </pc:spChg>
      </pc:sldChg>
      <pc:sldChg chg="modSp add del mod">
        <pc:chgData name="伊健 杜" userId="e69aded81da48593" providerId="LiveId" clId="{E5C5C841-3B2D-401A-B8C8-0697D5363CF2}" dt="2023-05-17T10:38:42.385" v="916" actId="47"/>
        <pc:sldMkLst>
          <pc:docMk/>
          <pc:sldMk cId="2269363158" sldId="3475"/>
        </pc:sldMkLst>
        <pc:spChg chg="mod">
          <ac:chgData name="伊健 杜" userId="e69aded81da48593" providerId="LiveId" clId="{E5C5C841-3B2D-401A-B8C8-0697D5363CF2}" dt="2023-05-17T10:38:40.440" v="915" actId="20577"/>
          <ac:spMkLst>
            <pc:docMk/>
            <pc:sldMk cId="2269363158" sldId="3475"/>
            <ac:spMk id="2" creationId="{10304424-DB4A-36E7-9E0D-D32A5DD0F26C}"/>
          </ac:spMkLst>
        </pc:spChg>
      </pc:sldChg>
      <pc:sldChg chg="addSp modSp add mod">
        <pc:chgData name="伊健 杜" userId="e69aded81da48593" providerId="LiveId" clId="{E5C5C841-3B2D-401A-B8C8-0697D5363CF2}" dt="2023-05-17T11:58:00.837" v="5359"/>
        <pc:sldMkLst>
          <pc:docMk/>
          <pc:sldMk cId="3356600796" sldId="3475"/>
        </pc:sldMkLst>
        <pc:spChg chg="mod">
          <ac:chgData name="伊健 杜" userId="e69aded81da48593" providerId="LiveId" clId="{E5C5C841-3B2D-401A-B8C8-0697D5363CF2}" dt="2023-05-17T11:58:00.837" v="5359"/>
          <ac:spMkLst>
            <pc:docMk/>
            <pc:sldMk cId="3356600796" sldId="3475"/>
            <ac:spMk id="3" creationId="{90D857A6-C700-A4CE-6C24-391DC4FBEE19}"/>
          </ac:spMkLst>
        </pc:spChg>
        <pc:picChg chg="add mod">
          <ac:chgData name="伊健 杜" userId="e69aded81da48593" providerId="LiveId" clId="{E5C5C841-3B2D-401A-B8C8-0697D5363CF2}" dt="2023-05-17T11:47:05.340" v="5255" actId="1076"/>
          <ac:picMkLst>
            <pc:docMk/>
            <pc:sldMk cId="3356600796" sldId="3475"/>
            <ac:picMk id="16386" creationId="{9294F184-73A9-503F-78D1-15DF4844FBD4}"/>
          </ac:picMkLst>
        </pc:picChg>
      </pc:sldChg>
      <pc:sldChg chg="addSp modSp add mod">
        <pc:chgData name="伊健 杜" userId="e69aded81da48593" providerId="LiveId" clId="{E5C5C841-3B2D-401A-B8C8-0697D5363CF2}" dt="2023-05-17T11:58:00.837" v="5359"/>
        <pc:sldMkLst>
          <pc:docMk/>
          <pc:sldMk cId="3499634001" sldId="3476"/>
        </pc:sldMkLst>
        <pc:spChg chg="mod">
          <ac:chgData name="伊健 杜" userId="e69aded81da48593" providerId="LiveId" clId="{E5C5C841-3B2D-401A-B8C8-0697D5363CF2}" dt="2023-05-17T11:58:00.837" v="5359"/>
          <ac:spMkLst>
            <pc:docMk/>
            <pc:sldMk cId="3499634001" sldId="3476"/>
            <ac:spMk id="2" creationId="{32FC11C2-FD5C-7E37-136D-AC5526A179A1}"/>
          </ac:spMkLst>
        </pc:spChg>
        <pc:spChg chg="add mod">
          <ac:chgData name="伊健 杜" userId="e69aded81da48593" providerId="LiveId" clId="{E5C5C841-3B2D-401A-B8C8-0697D5363CF2}" dt="2023-05-17T10:47:57.042" v="1450" actId="1076"/>
          <ac:spMkLst>
            <pc:docMk/>
            <pc:sldMk cId="3499634001" sldId="3476"/>
            <ac:spMk id="3" creationId="{8DDF4FCD-2123-EA08-6668-16F803A3F054}"/>
          </ac:spMkLst>
        </pc:spChg>
      </pc:sldChg>
      <pc:sldChg chg="addSp modSp add mod">
        <pc:chgData name="伊健 杜" userId="e69aded81da48593" providerId="LiveId" clId="{E5C5C841-3B2D-401A-B8C8-0697D5363CF2}" dt="2023-05-17T11:58:00.837" v="5359"/>
        <pc:sldMkLst>
          <pc:docMk/>
          <pc:sldMk cId="72129453" sldId="3477"/>
        </pc:sldMkLst>
        <pc:spChg chg="mod">
          <ac:chgData name="伊健 杜" userId="e69aded81da48593" providerId="LiveId" clId="{E5C5C841-3B2D-401A-B8C8-0697D5363CF2}" dt="2023-05-17T10:44:20.205" v="1206" actId="27636"/>
          <ac:spMkLst>
            <pc:docMk/>
            <pc:sldMk cId="72129453" sldId="3477"/>
            <ac:spMk id="2" creationId="{CF4090DC-30EC-BE6F-C7B5-3C93E309C5E7}"/>
          </ac:spMkLst>
        </pc:spChg>
        <pc:spChg chg="mod">
          <ac:chgData name="伊健 杜" userId="e69aded81da48593" providerId="LiveId" clId="{E5C5C841-3B2D-401A-B8C8-0697D5363CF2}" dt="2023-05-17T11:58:00.837" v="5359"/>
          <ac:spMkLst>
            <pc:docMk/>
            <pc:sldMk cId="72129453" sldId="3477"/>
            <ac:spMk id="3" creationId="{90D857A6-C700-A4CE-6C24-391DC4FBEE19}"/>
          </ac:spMkLst>
        </pc:spChg>
        <pc:spChg chg="mod">
          <ac:chgData name="伊健 杜" userId="e69aded81da48593" providerId="LiveId" clId="{E5C5C841-3B2D-401A-B8C8-0697D5363CF2}" dt="2023-05-17T10:46:00.714" v="1289" actId="1076"/>
          <ac:spMkLst>
            <pc:docMk/>
            <pc:sldMk cId="72129453" sldId="3477"/>
            <ac:spMk id="4" creationId="{F45BA059-9DEF-ACD4-798A-51FC5B4A7869}"/>
          </ac:spMkLst>
        </pc:spChg>
        <pc:spChg chg="add mod">
          <ac:chgData name="伊健 杜" userId="e69aded81da48593" providerId="LiveId" clId="{E5C5C841-3B2D-401A-B8C8-0697D5363CF2}" dt="2023-05-17T10:45:58.230" v="1288" actId="1076"/>
          <ac:spMkLst>
            <pc:docMk/>
            <pc:sldMk cId="72129453" sldId="3477"/>
            <ac:spMk id="5" creationId="{BC0859AF-61AE-5D42-09BF-3CE6CDB35127}"/>
          </ac:spMkLst>
        </pc:spChg>
        <pc:spChg chg="add mod">
          <ac:chgData name="伊健 杜" userId="e69aded81da48593" providerId="LiveId" clId="{E5C5C841-3B2D-401A-B8C8-0697D5363CF2}" dt="2023-05-17T10:45:47.118" v="1279" actId="1076"/>
          <ac:spMkLst>
            <pc:docMk/>
            <pc:sldMk cId="72129453" sldId="3477"/>
            <ac:spMk id="6" creationId="{49D7A0CB-56CB-8396-5DCA-B2E63D330525}"/>
          </ac:spMkLst>
        </pc:spChg>
        <pc:picChg chg="add mod">
          <ac:chgData name="伊健 杜" userId="e69aded81da48593" providerId="LiveId" clId="{E5C5C841-3B2D-401A-B8C8-0697D5363CF2}" dt="2023-05-17T11:47:30.015" v="5259" actId="14100"/>
          <ac:picMkLst>
            <pc:docMk/>
            <pc:sldMk cId="72129453" sldId="3477"/>
            <ac:picMk id="17410" creationId="{20B4DE3D-B304-8D25-F619-A4612EACC231}"/>
          </ac:picMkLst>
        </pc:picChg>
      </pc:sldChg>
      <pc:sldChg chg="addSp delSp modSp add mod">
        <pc:chgData name="伊健 杜" userId="e69aded81da48593" providerId="LiveId" clId="{E5C5C841-3B2D-401A-B8C8-0697D5363CF2}" dt="2023-05-17T11:58:00.837" v="5359"/>
        <pc:sldMkLst>
          <pc:docMk/>
          <pc:sldMk cId="3063859552" sldId="3478"/>
        </pc:sldMkLst>
        <pc:spChg chg="mod">
          <ac:chgData name="伊健 杜" userId="e69aded81da48593" providerId="LiveId" clId="{E5C5C841-3B2D-401A-B8C8-0697D5363CF2}" dt="2023-05-17T11:58:00.837" v="5359"/>
          <ac:spMkLst>
            <pc:docMk/>
            <pc:sldMk cId="3063859552" sldId="3478"/>
            <ac:spMk id="3" creationId="{90D857A6-C700-A4CE-6C24-391DC4FBEE19}"/>
          </ac:spMkLst>
        </pc:spChg>
        <pc:spChg chg="add del mod">
          <ac:chgData name="伊健 杜" userId="e69aded81da48593" providerId="LiveId" clId="{E5C5C841-3B2D-401A-B8C8-0697D5363CF2}" dt="2023-05-17T10:48:54.850" v="1523" actId="478"/>
          <ac:spMkLst>
            <pc:docMk/>
            <pc:sldMk cId="3063859552" sldId="3478"/>
            <ac:spMk id="7" creationId="{C4724B67-27F4-C737-B9DA-6A48CC6DDF46}"/>
          </ac:spMkLst>
        </pc:spChg>
        <pc:spChg chg="add del mod">
          <ac:chgData name="伊健 杜" userId="e69aded81da48593" providerId="LiveId" clId="{E5C5C841-3B2D-401A-B8C8-0697D5363CF2}" dt="2023-05-17T10:48:51.335" v="1521" actId="21"/>
          <ac:spMkLst>
            <pc:docMk/>
            <pc:sldMk cId="3063859552" sldId="3478"/>
            <ac:spMk id="8" creationId="{336E55B9-36B3-4537-C629-177B69444298}"/>
          </ac:spMkLst>
        </pc:spChg>
        <pc:spChg chg="add del mod">
          <ac:chgData name="伊健 杜" userId="e69aded81da48593" providerId="LiveId" clId="{E5C5C841-3B2D-401A-B8C8-0697D5363CF2}" dt="2023-05-17T10:48:51.335" v="1521" actId="21"/>
          <ac:spMkLst>
            <pc:docMk/>
            <pc:sldMk cId="3063859552" sldId="3478"/>
            <ac:spMk id="9" creationId="{D9F01290-5D9B-9DA6-A2E3-A4902F1FE7D0}"/>
          </ac:spMkLst>
        </pc:spChg>
        <pc:spChg chg="add del mod">
          <ac:chgData name="伊健 杜" userId="e69aded81da48593" providerId="LiveId" clId="{E5C5C841-3B2D-401A-B8C8-0697D5363CF2}" dt="2023-05-17T10:48:51.335" v="1521" actId="21"/>
          <ac:spMkLst>
            <pc:docMk/>
            <pc:sldMk cId="3063859552" sldId="3478"/>
            <ac:spMk id="10" creationId="{FAAF4E81-05C2-BC25-BE6A-1E086FB4975C}"/>
          </ac:spMkLst>
        </pc:spChg>
        <pc:picChg chg="add del mod">
          <ac:chgData name="伊健 杜" userId="e69aded81da48593" providerId="LiveId" clId="{E5C5C841-3B2D-401A-B8C8-0697D5363CF2}" dt="2023-05-17T11:48:04.601" v="5271" actId="478"/>
          <ac:picMkLst>
            <pc:docMk/>
            <pc:sldMk cId="3063859552" sldId="3478"/>
            <ac:picMk id="18434" creationId="{C45A2B1C-3AF0-751C-F05F-8D46B58EF7F6}"/>
          </ac:picMkLst>
        </pc:picChg>
        <pc:picChg chg="add mod">
          <ac:chgData name="伊健 杜" userId="e69aded81da48593" providerId="LiveId" clId="{E5C5C841-3B2D-401A-B8C8-0697D5363CF2}" dt="2023-05-17T11:48:12.054" v="5274" actId="1076"/>
          <ac:picMkLst>
            <pc:docMk/>
            <pc:sldMk cId="3063859552" sldId="3478"/>
            <ac:picMk id="18436" creationId="{E060538A-34DF-4142-3902-8AA608EE2A23}"/>
          </ac:picMkLst>
        </pc:picChg>
      </pc:sldChg>
      <pc:sldChg chg="addSp delSp modSp add mod ord">
        <pc:chgData name="伊健 杜" userId="e69aded81da48593" providerId="LiveId" clId="{E5C5C841-3B2D-401A-B8C8-0697D5363CF2}" dt="2023-05-17T12:29:02.896" v="5370" actId="478"/>
        <pc:sldMkLst>
          <pc:docMk/>
          <pc:sldMk cId="2557041082" sldId="3479"/>
        </pc:sldMkLst>
        <pc:spChg chg="mod">
          <ac:chgData name="伊健 杜" userId="e69aded81da48593" providerId="LiveId" clId="{E5C5C841-3B2D-401A-B8C8-0697D5363CF2}" dt="2023-05-17T11:58:00.837" v="5359"/>
          <ac:spMkLst>
            <pc:docMk/>
            <pc:sldMk cId="2557041082" sldId="3479"/>
            <ac:spMk id="2" creationId="{32FC11C2-FD5C-7E37-136D-AC5526A179A1}"/>
          </ac:spMkLst>
        </pc:spChg>
        <pc:spChg chg="add del mod">
          <ac:chgData name="伊健 杜" userId="e69aded81da48593" providerId="LiveId" clId="{E5C5C841-3B2D-401A-B8C8-0697D5363CF2}" dt="2023-05-17T12:29:02.896" v="5370" actId="478"/>
          <ac:spMkLst>
            <pc:docMk/>
            <pc:sldMk cId="2557041082" sldId="3479"/>
            <ac:spMk id="3" creationId="{90767C19-F7D6-ED99-9280-58BDF1B7F8E9}"/>
          </ac:spMkLst>
        </pc:spChg>
        <pc:spChg chg="add del mod">
          <ac:chgData name="伊健 杜" userId="e69aded81da48593" providerId="LiveId" clId="{E5C5C841-3B2D-401A-B8C8-0697D5363CF2}" dt="2023-05-17T12:29:02.896" v="5370" actId="478"/>
          <ac:spMkLst>
            <pc:docMk/>
            <pc:sldMk cId="2557041082" sldId="3479"/>
            <ac:spMk id="4" creationId="{86028584-C5B9-417A-D23B-0EC87CB5864B}"/>
          </ac:spMkLst>
        </pc:spChg>
        <pc:spChg chg="add del mod">
          <ac:chgData name="伊健 杜" userId="e69aded81da48593" providerId="LiveId" clId="{E5C5C841-3B2D-401A-B8C8-0697D5363CF2}" dt="2023-05-17T12:29:02.896" v="5370" actId="478"/>
          <ac:spMkLst>
            <pc:docMk/>
            <pc:sldMk cId="2557041082" sldId="3479"/>
            <ac:spMk id="5" creationId="{8B98287F-BF2F-2903-B69C-CC5E1FC87EB1}"/>
          </ac:spMkLst>
        </pc:spChg>
      </pc:sldChg>
      <pc:sldChg chg="addSp delSp modSp add mod">
        <pc:chgData name="伊健 杜" userId="e69aded81da48593" providerId="LiveId" clId="{E5C5C841-3B2D-401A-B8C8-0697D5363CF2}" dt="2023-05-17T11:58:00.837" v="5359"/>
        <pc:sldMkLst>
          <pc:docMk/>
          <pc:sldMk cId="31992559" sldId="3480"/>
        </pc:sldMkLst>
        <pc:spChg chg="del">
          <ac:chgData name="伊健 杜" userId="e69aded81da48593" providerId="LiveId" clId="{E5C5C841-3B2D-401A-B8C8-0697D5363CF2}" dt="2023-05-17T10:49:03.078" v="1527" actId="478"/>
          <ac:spMkLst>
            <pc:docMk/>
            <pc:sldMk cId="31992559" sldId="3480"/>
            <ac:spMk id="2" creationId="{CF4090DC-30EC-BE6F-C7B5-3C93E309C5E7}"/>
          </ac:spMkLst>
        </pc:spChg>
        <pc:spChg chg="mod">
          <ac:chgData name="伊健 杜" userId="e69aded81da48593" providerId="LiveId" clId="{E5C5C841-3B2D-401A-B8C8-0697D5363CF2}" dt="2023-05-17T11:58:00.837" v="5359"/>
          <ac:spMkLst>
            <pc:docMk/>
            <pc:sldMk cId="31992559" sldId="3480"/>
            <ac:spMk id="3" creationId="{90D857A6-C700-A4CE-6C24-391DC4FBEE19}"/>
          </ac:spMkLst>
        </pc:spChg>
        <pc:spChg chg="mod">
          <ac:chgData name="伊健 杜" userId="e69aded81da48593" providerId="LiveId" clId="{E5C5C841-3B2D-401A-B8C8-0697D5363CF2}" dt="2023-05-17T10:50:01.849" v="1641" actId="27636"/>
          <ac:spMkLst>
            <pc:docMk/>
            <pc:sldMk cId="31992559" sldId="3480"/>
            <ac:spMk id="4" creationId="{F45BA059-9DEF-ACD4-798A-51FC5B4A7869}"/>
          </ac:spMkLst>
        </pc:spChg>
        <pc:spChg chg="mod">
          <ac:chgData name="伊健 杜" userId="e69aded81da48593" providerId="LiveId" clId="{E5C5C841-3B2D-401A-B8C8-0697D5363CF2}" dt="2023-05-17T10:50:08.873" v="1649" actId="27636"/>
          <ac:spMkLst>
            <pc:docMk/>
            <pc:sldMk cId="31992559" sldId="3480"/>
            <ac:spMk id="5" creationId="{BC0859AF-61AE-5D42-09BF-3CE6CDB35127}"/>
          </ac:spMkLst>
        </pc:spChg>
        <pc:spChg chg="mod">
          <ac:chgData name="伊健 杜" userId="e69aded81da48593" providerId="LiveId" clId="{E5C5C841-3B2D-401A-B8C8-0697D5363CF2}" dt="2023-05-17T10:49:14.658" v="1546" actId="1076"/>
          <ac:spMkLst>
            <pc:docMk/>
            <pc:sldMk cId="31992559" sldId="3480"/>
            <ac:spMk id="6" creationId="{49D7A0CB-56CB-8396-5DCA-B2E63D330525}"/>
          </ac:spMkLst>
        </pc:spChg>
        <pc:picChg chg="add mod">
          <ac:chgData name="伊健 杜" userId="e69aded81da48593" providerId="LiveId" clId="{E5C5C841-3B2D-401A-B8C8-0697D5363CF2}" dt="2023-05-17T11:48:28.552" v="5277" actId="1076"/>
          <ac:picMkLst>
            <pc:docMk/>
            <pc:sldMk cId="31992559" sldId="3480"/>
            <ac:picMk id="19458" creationId="{BAF4863A-4DC9-976F-76BC-C02D4874D728}"/>
          </ac:picMkLst>
        </pc:picChg>
      </pc:sldChg>
      <pc:sldChg chg="addSp delSp modSp add mod">
        <pc:chgData name="伊健 杜" userId="e69aded81da48593" providerId="LiveId" clId="{E5C5C841-3B2D-401A-B8C8-0697D5363CF2}" dt="2023-05-17T11:58:00.837" v="5359"/>
        <pc:sldMkLst>
          <pc:docMk/>
          <pc:sldMk cId="1878532941" sldId="3481"/>
        </pc:sldMkLst>
        <pc:spChg chg="mod">
          <ac:chgData name="伊健 杜" userId="e69aded81da48593" providerId="LiveId" clId="{E5C5C841-3B2D-401A-B8C8-0697D5363CF2}" dt="2023-05-17T11:58:00.837" v="5359"/>
          <ac:spMkLst>
            <pc:docMk/>
            <pc:sldMk cId="1878532941" sldId="3481"/>
            <ac:spMk id="3" creationId="{90D857A6-C700-A4CE-6C24-391DC4FBEE19}"/>
          </ac:spMkLst>
        </pc:spChg>
        <pc:spChg chg="del">
          <ac:chgData name="伊健 杜" userId="e69aded81da48593" providerId="LiveId" clId="{E5C5C841-3B2D-401A-B8C8-0697D5363CF2}" dt="2023-05-17T10:49:45.900" v="1626" actId="478"/>
          <ac:spMkLst>
            <pc:docMk/>
            <pc:sldMk cId="1878532941" sldId="3481"/>
            <ac:spMk id="4" creationId="{F45BA059-9DEF-ACD4-798A-51FC5B4A7869}"/>
          </ac:spMkLst>
        </pc:spChg>
        <pc:spChg chg="mod">
          <ac:chgData name="伊健 杜" userId="e69aded81da48593" providerId="LiveId" clId="{E5C5C841-3B2D-401A-B8C8-0697D5363CF2}" dt="2023-05-17T10:49:51.048" v="1630"/>
          <ac:spMkLst>
            <pc:docMk/>
            <pc:sldMk cId="1878532941" sldId="3481"/>
            <ac:spMk id="5" creationId="{BC0859AF-61AE-5D42-09BF-3CE6CDB35127}"/>
          </ac:spMkLst>
        </pc:spChg>
        <pc:spChg chg="del">
          <ac:chgData name="伊健 杜" userId="e69aded81da48593" providerId="LiveId" clId="{E5C5C841-3B2D-401A-B8C8-0697D5363CF2}" dt="2023-05-17T10:49:45.900" v="1626" actId="478"/>
          <ac:spMkLst>
            <pc:docMk/>
            <pc:sldMk cId="1878532941" sldId="3481"/>
            <ac:spMk id="6" creationId="{49D7A0CB-56CB-8396-5DCA-B2E63D330525}"/>
          </ac:spMkLst>
        </pc:spChg>
        <pc:picChg chg="add mod">
          <ac:chgData name="伊健 杜" userId="e69aded81da48593" providerId="LiveId" clId="{E5C5C841-3B2D-401A-B8C8-0697D5363CF2}" dt="2023-05-17T11:48:50.123" v="5285" actId="1076"/>
          <ac:picMkLst>
            <pc:docMk/>
            <pc:sldMk cId="1878532941" sldId="3481"/>
            <ac:picMk id="20482" creationId="{AA0B8F4B-86A5-C86B-4A19-2E9B447152EE}"/>
          </ac:picMkLst>
        </pc:picChg>
      </pc:sldChg>
      <pc:sldChg chg="addSp modSp add mod">
        <pc:chgData name="伊健 杜" userId="e69aded81da48593" providerId="LiveId" clId="{E5C5C841-3B2D-401A-B8C8-0697D5363CF2}" dt="2023-05-17T12:36:34.689" v="5381" actId="20577"/>
        <pc:sldMkLst>
          <pc:docMk/>
          <pc:sldMk cId="617427811" sldId="3482"/>
        </pc:sldMkLst>
        <pc:spChg chg="mod">
          <ac:chgData name="伊健 杜" userId="e69aded81da48593" providerId="LiveId" clId="{E5C5C841-3B2D-401A-B8C8-0697D5363CF2}" dt="2023-05-17T12:36:34.689" v="5381" actId="20577"/>
          <ac:spMkLst>
            <pc:docMk/>
            <pc:sldMk cId="617427811" sldId="3482"/>
            <ac:spMk id="3" creationId="{90D857A6-C700-A4CE-6C24-391DC4FBEE19}"/>
          </ac:spMkLst>
        </pc:spChg>
        <pc:picChg chg="add mod">
          <ac:chgData name="伊健 杜" userId="e69aded81da48593" providerId="LiveId" clId="{E5C5C841-3B2D-401A-B8C8-0697D5363CF2}" dt="2023-05-17T11:49:06.914" v="5288" actId="1076"/>
          <ac:picMkLst>
            <pc:docMk/>
            <pc:sldMk cId="617427811" sldId="3482"/>
            <ac:picMk id="21506" creationId="{42B37125-E60C-793D-3199-4D5D95938982}"/>
          </ac:picMkLst>
        </pc:picChg>
      </pc:sldChg>
      <pc:sldChg chg="addSp modSp add mod">
        <pc:chgData name="伊健 杜" userId="e69aded81da48593" providerId="LiveId" clId="{E5C5C841-3B2D-401A-B8C8-0697D5363CF2}" dt="2023-05-17T11:58:00.837" v="5359"/>
        <pc:sldMkLst>
          <pc:docMk/>
          <pc:sldMk cId="4278524453" sldId="3483"/>
        </pc:sldMkLst>
        <pc:spChg chg="mod">
          <ac:chgData name="伊健 杜" userId="e69aded81da48593" providerId="LiveId" clId="{E5C5C841-3B2D-401A-B8C8-0697D5363CF2}" dt="2023-05-17T10:54:33.373" v="2442"/>
          <ac:spMkLst>
            <pc:docMk/>
            <pc:sldMk cId="4278524453" sldId="3483"/>
            <ac:spMk id="2" creationId="{10304424-DB4A-36E7-9E0D-D32A5DD0F26C}"/>
          </ac:spMkLst>
        </pc:spChg>
        <pc:spChg chg="mod">
          <ac:chgData name="伊健 杜" userId="e69aded81da48593" providerId="LiveId" clId="{E5C5C841-3B2D-401A-B8C8-0697D5363CF2}" dt="2023-05-17T11:58:00.837" v="5359"/>
          <ac:spMkLst>
            <pc:docMk/>
            <pc:sldMk cId="4278524453" sldId="3483"/>
            <ac:spMk id="3" creationId="{90D857A6-C700-A4CE-6C24-391DC4FBEE19}"/>
          </ac:spMkLst>
        </pc:spChg>
        <pc:picChg chg="add mod">
          <ac:chgData name="伊健 杜" userId="e69aded81da48593" providerId="LiveId" clId="{E5C5C841-3B2D-401A-B8C8-0697D5363CF2}" dt="2023-05-17T11:49:51.859" v="5292" actId="1076"/>
          <ac:picMkLst>
            <pc:docMk/>
            <pc:sldMk cId="4278524453" sldId="3483"/>
            <ac:picMk id="22530" creationId="{2D7B89DA-57D7-4D94-F21B-3B1ED208B685}"/>
          </ac:picMkLst>
        </pc:picChg>
      </pc:sldChg>
      <pc:sldChg chg="modSp add mod">
        <pc:chgData name="伊健 杜" userId="e69aded81da48593" providerId="LiveId" clId="{E5C5C841-3B2D-401A-B8C8-0697D5363CF2}" dt="2023-05-17T11:58:00.837" v="5359"/>
        <pc:sldMkLst>
          <pc:docMk/>
          <pc:sldMk cId="2058081015" sldId="3484"/>
        </pc:sldMkLst>
        <pc:spChg chg="mod">
          <ac:chgData name="伊健 杜" userId="e69aded81da48593" providerId="LiveId" clId="{E5C5C841-3B2D-401A-B8C8-0697D5363CF2}" dt="2023-05-17T11:58:00.837" v="5359"/>
          <ac:spMkLst>
            <pc:docMk/>
            <pc:sldMk cId="2058081015" sldId="3484"/>
            <ac:spMk id="2" creationId="{32FC11C2-FD5C-7E37-136D-AC5526A179A1}"/>
          </ac:spMkLst>
        </pc:spChg>
      </pc:sldChg>
      <pc:sldChg chg="addSp modSp add mod">
        <pc:chgData name="伊健 杜" userId="e69aded81da48593" providerId="LiveId" clId="{E5C5C841-3B2D-401A-B8C8-0697D5363CF2}" dt="2023-05-17T11:58:00.837" v="5359"/>
        <pc:sldMkLst>
          <pc:docMk/>
          <pc:sldMk cId="1417103685" sldId="3485"/>
        </pc:sldMkLst>
        <pc:spChg chg="mod">
          <ac:chgData name="伊健 杜" userId="e69aded81da48593" providerId="LiveId" clId="{E5C5C841-3B2D-401A-B8C8-0697D5363CF2}" dt="2023-05-17T11:58:00.837" v="5359"/>
          <ac:spMkLst>
            <pc:docMk/>
            <pc:sldMk cId="1417103685" sldId="3485"/>
            <ac:spMk id="2" creationId="{10304424-DB4A-36E7-9E0D-D32A5DD0F26C}"/>
          </ac:spMkLst>
        </pc:spChg>
        <pc:spChg chg="mod">
          <ac:chgData name="伊健 杜" userId="e69aded81da48593" providerId="LiveId" clId="{E5C5C841-3B2D-401A-B8C8-0697D5363CF2}" dt="2023-05-17T11:58:00.837" v="5359"/>
          <ac:spMkLst>
            <pc:docMk/>
            <pc:sldMk cId="1417103685" sldId="3485"/>
            <ac:spMk id="3" creationId="{90D857A6-C700-A4CE-6C24-391DC4FBEE19}"/>
          </ac:spMkLst>
        </pc:spChg>
        <pc:picChg chg="add mod">
          <ac:chgData name="伊健 杜" userId="e69aded81da48593" providerId="LiveId" clId="{E5C5C841-3B2D-401A-B8C8-0697D5363CF2}" dt="2023-05-17T11:50:07.007" v="5295" actId="1076"/>
          <ac:picMkLst>
            <pc:docMk/>
            <pc:sldMk cId="1417103685" sldId="3485"/>
            <ac:picMk id="23554" creationId="{F0262E3A-81F2-7FD9-6128-7309F4F06944}"/>
          </ac:picMkLst>
        </pc:picChg>
      </pc:sldChg>
      <pc:sldChg chg="modSp add mod">
        <pc:chgData name="伊健 杜" userId="e69aded81da48593" providerId="LiveId" clId="{E5C5C841-3B2D-401A-B8C8-0697D5363CF2}" dt="2023-05-17T11:58:00.837" v="5359"/>
        <pc:sldMkLst>
          <pc:docMk/>
          <pc:sldMk cId="777342240" sldId="3486"/>
        </pc:sldMkLst>
        <pc:spChg chg="mod">
          <ac:chgData name="伊健 杜" userId="e69aded81da48593" providerId="LiveId" clId="{E5C5C841-3B2D-401A-B8C8-0697D5363CF2}" dt="2023-05-17T11:58:00.837" v="5359"/>
          <ac:spMkLst>
            <pc:docMk/>
            <pc:sldMk cId="777342240" sldId="3486"/>
            <ac:spMk id="2" creationId="{32FC11C2-FD5C-7E37-136D-AC5526A179A1}"/>
          </ac:spMkLst>
        </pc:spChg>
      </pc:sldChg>
      <pc:sldChg chg="addSp modSp add mod">
        <pc:chgData name="伊健 杜" userId="e69aded81da48593" providerId="LiveId" clId="{E5C5C841-3B2D-401A-B8C8-0697D5363CF2}" dt="2023-05-17T14:37:00.212" v="5388" actId="1076"/>
        <pc:sldMkLst>
          <pc:docMk/>
          <pc:sldMk cId="2596572907" sldId="3487"/>
        </pc:sldMkLst>
        <pc:spChg chg="mod">
          <ac:chgData name="伊健 杜" userId="e69aded81da48593" providerId="LiveId" clId="{E5C5C841-3B2D-401A-B8C8-0697D5363CF2}" dt="2023-05-17T11:58:00.837" v="5359"/>
          <ac:spMkLst>
            <pc:docMk/>
            <pc:sldMk cId="2596572907" sldId="3487"/>
            <ac:spMk id="2" creationId="{10304424-DB4A-36E7-9E0D-D32A5DD0F26C}"/>
          </ac:spMkLst>
        </pc:spChg>
        <pc:spChg chg="mod">
          <ac:chgData name="伊健 杜" userId="e69aded81da48593" providerId="LiveId" clId="{E5C5C841-3B2D-401A-B8C8-0697D5363CF2}" dt="2023-05-17T11:58:00.837" v="5359"/>
          <ac:spMkLst>
            <pc:docMk/>
            <pc:sldMk cId="2596572907" sldId="3487"/>
            <ac:spMk id="3" creationId="{90D857A6-C700-A4CE-6C24-391DC4FBEE19}"/>
          </ac:spMkLst>
        </pc:spChg>
        <pc:picChg chg="add mod">
          <ac:chgData name="伊健 杜" userId="e69aded81da48593" providerId="LiveId" clId="{E5C5C841-3B2D-401A-B8C8-0697D5363CF2}" dt="2023-05-17T14:36:59.601" v="5387" actId="14100"/>
          <ac:picMkLst>
            <pc:docMk/>
            <pc:sldMk cId="2596572907" sldId="3487"/>
            <ac:picMk id="1026" creationId="{3275198D-17D4-3587-82A6-9881992DC9BD}"/>
          </ac:picMkLst>
        </pc:picChg>
        <pc:picChg chg="add mod">
          <ac:chgData name="伊健 杜" userId="e69aded81da48593" providerId="LiveId" clId="{E5C5C841-3B2D-401A-B8C8-0697D5363CF2}" dt="2023-05-17T14:37:00.212" v="5388" actId="1076"/>
          <ac:picMkLst>
            <pc:docMk/>
            <pc:sldMk cId="2596572907" sldId="3487"/>
            <ac:picMk id="24578" creationId="{A31DBB47-090D-404C-852C-F29A06D9EC75}"/>
          </ac:picMkLst>
        </pc:picChg>
      </pc:sldChg>
      <pc:sldChg chg="addSp modSp add mod">
        <pc:chgData name="伊健 杜" userId="e69aded81da48593" providerId="LiveId" clId="{E5C5C841-3B2D-401A-B8C8-0697D5363CF2}" dt="2023-05-17T11:58:00.837" v="5359"/>
        <pc:sldMkLst>
          <pc:docMk/>
          <pc:sldMk cId="3996000677" sldId="3488"/>
        </pc:sldMkLst>
        <pc:spChg chg="mod">
          <ac:chgData name="伊健 杜" userId="e69aded81da48593" providerId="LiveId" clId="{E5C5C841-3B2D-401A-B8C8-0697D5363CF2}" dt="2023-05-17T11:58:00.837" v="5359"/>
          <ac:spMkLst>
            <pc:docMk/>
            <pc:sldMk cId="3996000677" sldId="3488"/>
            <ac:spMk id="2" creationId="{10304424-DB4A-36E7-9E0D-D32A5DD0F26C}"/>
          </ac:spMkLst>
        </pc:spChg>
        <pc:spChg chg="mod">
          <ac:chgData name="伊健 杜" userId="e69aded81da48593" providerId="LiveId" clId="{E5C5C841-3B2D-401A-B8C8-0697D5363CF2}" dt="2023-05-17T11:58:00.837" v="5359"/>
          <ac:spMkLst>
            <pc:docMk/>
            <pc:sldMk cId="3996000677" sldId="3488"/>
            <ac:spMk id="3" creationId="{90D857A6-C700-A4CE-6C24-391DC4FBEE19}"/>
          </ac:spMkLst>
        </pc:spChg>
        <pc:picChg chg="add mod">
          <ac:chgData name="伊健 杜" userId="e69aded81da48593" providerId="LiveId" clId="{E5C5C841-3B2D-401A-B8C8-0697D5363CF2}" dt="2023-05-17T11:50:56.797" v="5302" actId="1076"/>
          <ac:picMkLst>
            <pc:docMk/>
            <pc:sldMk cId="3996000677" sldId="3488"/>
            <ac:picMk id="25602" creationId="{8B900F86-7CD4-FAA6-1DF0-B13C6ACEF9BD}"/>
          </ac:picMkLst>
        </pc:picChg>
      </pc:sldChg>
      <pc:sldChg chg="addSp modSp add mod">
        <pc:chgData name="伊健 杜" userId="e69aded81da48593" providerId="LiveId" clId="{E5C5C841-3B2D-401A-B8C8-0697D5363CF2}" dt="2023-05-17T11:58:00.837" v="5359"/>
        <pc:sldMkLst>
          <pc:docMk/>
          <pc:sldMk cId="2531841868" sldId="3489"/>
        </pc:sldMkLst>
        <pc:spChg chg="mod">
          <ac:chgData name="伊健 杜" userId="e69aded81da48593" providerId="LiveId" clId="{E5C5C841-3B2D-401A-B8C8-0697D5363CF2}" dt="2023-05-17T11:58:00.837" v="5359"/>
          <ac:spMkLst>
            <pc:docMk/>
            <pc:sldMk cId="2531841868" sldId="3489"/>
            <ac:spMk id="2" creationId="{10304424-DB4A-36E7-9E0D-D32A5DD0F26C}"/>
          </ac:spMkLst>
        </pc:spChg>
        <pc:spChg chg="mod">
          <ac:chgData name="伊健 杜" userId="e69aded81da48593" providerId="LiveId" clId="{E5C5C841-3B2D-401A-B8C8-0697D5363CF2}" dt="2023-05-17T11:58:00.837" v="5359"/>
          <ac:spMkLst>
            <pc:docMk/>
            <pc:sldMk cId="2531841868" sldId="3489"/>
            <ac:spMk id="3" creationId="{90D857A6-C700-A4CE-6C24-391DC4FBEE19}"/>
          </ac:spMkLst>
        </pc:spChg>
        <pc:picChg chg="add mod">
          <ac:chgData name="伊健 杜" userId="e69aded81da48593" providerId="LiveId" clId="{E5C5C841-3B2D-401A-B8C8-0697D5363CF2}" dt="2023-05-17T11:51:18.189" v="5306" actId="1076"/>
          <ac:picMkLst>
            <pc:docMk/>
            <pc:sldMk cId="2531841868" sldId="3489"/>
            <ac:picMk id="26626" creationId="{3A2E53EF-6006-0F46-657C-2AC6C0F98A0A}"/>
          </ac:picMkLst>
        </pc:picChg>
      </pc:sldChg>
      <pc:sldChg chg="modSp add mod">
        <pc:chgData name="伊健 杜" userId="e69aded81da48593" providerId="LiveId" clId="{E5C5C841-3B2D-401A-B8C8-0697D5363CF2}" dt="2023-05-17T11:58:00.837" v="5359"/>
        <pc:sldMkLst>
          <pc:docMk/>
          <pc:sldMk cId="2152741713" sldId="3490"/>
        </pc:sldMkLst>
        <pc:spChg chg="mod">
          <ac:chgData name="伊健 杜" userId="e69aded81da48593" providerId="LiveId" clId="{E5C5C841-3B2D-401A-B8C8-0697D5363CF2}" dt="2023-05-17T11:58:00.837" v="5359"/>
          <ac:spMkLst>
            <pc:docMk/>
            <pc:sldMk cId="2152741713" sldId="3490"/>
            <ac:spMk id="2" creationId="{32FC11C2-FD5C-7E37-136D-AC5526A179A1}"/>
          </ac:spMkLst>
        </pc:spChg>
      </pc:sldChg>
      <pc:sldChg chg="modSp add mod">
        <pc:chgData name="伊健 杜" userId="e69aded81da48593" providerId="LiveId" clId="{E5C5C841-3B2D-401A-B8C8-0697D5363CF2}" dt="2023-05-17T11:58:00.837" v="5359"/>
        <pc:sldMkLst>
          <pc:docMk/>
          <pc:sldMk cId="2515986807" sldId="3491"/>
        </pc:sldMkLst>
        <pc:spChg chg="mod">
          <ac:chgData name="伊健 杜" userId="e69aded81da48593" providerId="LiveId" clId="{E5C5C841-3B2D-401A-B8C8-0697D5363CF2}" dt="2023-05-17T11:58:00.837" v="5359"/>
          <ac:spMkLst>
            <pc:docMk/>
            <pc:sldMk cId="2515986807" sldId="3491"/>
            <ac:spMk id="2" creationId="{32FC11C2-FD5C-7E37-136D-AC5526A179A1}"/>
          </ac:spMkLst>
        </pc:spChg>
      </pc:sldChg>
      <pc:sldChg chg="addSp modSp add mod">
        <pc:chgData name="伊健 杜" userId="e69aded81da48593" providerId="LiveId" clId="{E5C5C841-3B2D-401A-B8C8-0697D5363CF2}" dt="2023-05-17T11:58:00.837" v="5359"/>
        <pc:sldMkLst>
          <pc:docMk/>
          <pc:sldMk cId="2678041756" sldId="3492"/>
        </pc:sldMkLst>
        <pc:spChg chg="mod">
          <ac:chgData name="伊健 杜" userId="e69aded81da48593" providerId="LiveId" clId="{E5C5C841-3B2D-401A-B8C8-0697D5363CF2}" dt="2023-05-17T11:58:00.837" v="5359"/>
          <ac:spMkLst>
            <pc:docMk/>
            <pc:sldMk cId="2678041756" sldId="3492"/>
            <ac:spMk id="2" creationId="{10304424-DB4A-36E7-9E0D-D32A5DD0F26C}"/>
          </ac:spMkLst>
        </pc:spChg>
        <pc:spChg chg="mod">
          <ac:chgData name="伊健 杜" userId="e69aded81da48593" providerId="LiveId" clId="{E5C5C841-3B2D-401A-B8C8-0697D5363CF2}" dt="2023-05-17T11:58:00.837" v="5359"/>
          <ac:spMkLst>
            <pc:docMk/>
            <pc:sldMk cId="2678041756" sldId="3492"/>
            <ac:spMk id="3" creationId="{90D857A6-C700-A4CE-6C24-391DC4FBEE19}"/>
          </ac:spMkLst>
        </pc:spChg>
        <pc:picChg chg="add mod">
          <ac:chgData name="伊健 杜" userId="e69aded81da48593" providerId="LiveId" clId="{E5C5C841-3B2D-401A-B8C8-0697D5363CF2}" dt="2023-05-17T11:51:34.148" v="5310" actId="1076"/>
          <ac:picMkLst>
            <pc:docMk/>
            <pc:sldMk cId="2678041756" sldId="3492"/>
            <ac:picMk id="27650" creationId="{D50568C6-053D-C424-B55E-8CD10AC0A5AA}"/>
          </ac:picMkLst>
        </pc:picChg>
      </pc:sldChg>
      <pc:sldChg chg="addSp delSp modSp add mod">
        <pc:chgData name="伊健 杜" userId="e69aded81da48593" providerId="LiveId" clId="{E5C5C841-3B2D-401A-B8C8-0697D5363CF2}" dt="2023-05-17T11:58:00.837" v="5359"/>
        <pc:sldMkLst>
          <pc:docMk/>
          <pc:sldMk cId="2258926305" sldId="3493"/>
        </pc:sldMkLst>
        <pc:spChg chg="mod">
          <ac:chgData name="伊健 杜" userId="e69aded81da48593" providerId="LiveId" clId="{E5C5C841-3B2D-401A-B8C8-0697D5363CF2}" dt="2023-05-17T11:58:00.837" v="5359"/>
          <ac:spMkLst>
            <pc:docMk/>
            <pc:sldMk cId="2258926305" sldId="3493"/>
            <ac:spMk id="3" creationId="{90D857A6-C700-A4CE-6C24-391DC4FBEE19}"/>
          </ac:spMkLst>
        </pc:spChg>
        <pc:picChg chg="del">
          <ac:chgData name="伊健 杜" userId="e69aded81da48593" providerId="LiveId" clId="{E5C5C841-3B2D-401A-B8C8-0697D5363CF2}" dt="2023-05-17T10:59:59.737" v="3258" actId="478"/>
          <ac:picMkLst>
            <pc:docMk/>
            <pc:sldMk cId="2258926305" sldId="3493"/>
            <ac:picMk id="5122" creationId="{C875C133-D9AD-860A-E513-39398E5B2FD7}"/>
          </ac:picMkLst>
        </pc:picChg>
        <pc:picChg chg="add mod">
          <ac:chgData name="伊健 杜" userId="e69aded81da48593" providerId="LiveId" clId="{E5C5C841-3B2D-401A-B8C8-0697D5363CF2}" dt="2023-05-17T11:17:34.901" v="3975" actId="1076"/>
          <ac:picMkLst>
            <pc:docMk/>
            <pc:sldMk cId="2258926305" sldId="3493"/>
            <ac:picMk id="8194" creationId="{17FB197C-7DAE-AA23-4833-239260399E6C}"/>
          </ac:picMkLst>
        </pc:picChg>
      </pc:sldChg>
      <pc:sldChg chg="addSp modSp add mod">
        <pc:chgData name="伊健 杜" userId="e69aded81da48593" providerId="LiveId" clId="{E5C5C841-3B2D-401A-B8C8-0697D5363CF2}" dt="2023-05-17T11:58:00.837" v="5359"/>
        <pc:sldMkLst>
          <pc:docMk/>
          <pc:sldMk cId="2102537083" sldId="3494"/>
        </pc:sldMkLst>
        <pc:spChg chg="mod">
          <ac:chgData name="伊健 杜" userId="e69aded81da48593" providerId="LiveId" clId="{E5C5C841-3B2D-401A-B8C8-0697D5363CF2}" dt="2023-05-17T11:58:00.837" v="5359"/>
          <ac:spMkLst>
            <pc:docMk/>
            <pc:sldMk cId="2102537083" sldId="3494"/>
            <ac:spMk id="3" creationId="{90D857A6-C700-A4CE-6C24-391DC4FBEE19}"/>
          </ac:spMkLst>
        </pc:spChg>
        <pc:picChg chg="add mod">
          <ac:chgData name="伊健 杜" userId="e69aded81da48593" providerId="LiveId" clId="{E5C5C841-3B2D-401A-B8C8-0697D5363CF2}" dt="2023-05-17T11:52:37.791" v="5313" actId="1076"/>
          <ac:picMkLst>
            <pc:docMk/>
            <pc:sldMk cId="2102537083" sldId="3494"/>
            <ac:picMk id="28674" creationId="{7FCFDAEA-1AC0-66E2-750C-3B799B0D05F6}"/>
          </ac:picMkLst>
        </pc:picChg>
      </pc:sldChg>
      <pc:sldChg chg="modSp add mod">
        <pc:chgData name="伊健 杜" userId="e69aded81da48593" providerId="LiveId" clId="{E5C5C841-3B2D-401A-B8C8-0697D5363CF2}" dt="2023-05-17T11:58:00.837" v="5359"/>
        <pc:sldMkLst>
          <pc:docMk/>
          <pc:sldMk cId="196356665" sldId="3495"/>
        </pc:sldMkLst>
        <pc:spChg chg="mod">
          <ac:chgData name="伊健 杜" userId="e69aded81da48593" providerId="LiveId" clId="{E5C5C841-3B2D-401A-B8C8-0697D5363CF2}" dt="2023-05-17T11:58:00.837" v="5359"/>
          <ac:spMkLst>
            <pc:docMk/>
            <pc:sldMk cId="196356665" sldId="3495"/>
            <ac:spMk id="2" creationId="{32FC11C2-FD5C-7E37-136D-AC5526A179A1}"/>
          </ac:spMkLst>
        </pc:spChg>
      </pc:sldChg>
      <pc:sldChg chg="add del">
        <pc:chgData name="伊健 杜" userId="e69aded81da48593" providerId="LiveId" clId="{E5C5C841-3B2D-401A-B8C8-0697D5363CF2}" dt="2023-05-17T11:14:14.073" v="3488" actId="47"/>
        <pc:sldMkLst>
          <pc:docMk/>
          <pc:sldMk cId="194933279" sldId="3496"/>
        </pc:sldMkLst>
      </pc:sldChg>
      <pc:sldChg chg="addSp delSp new mod">
        <pc:chgData name="伊健 杜" userId="e69aded81da48593" providerId="LiveId" clId="{E5C5C841-3B2D-401A-B8C8-0697D5363CF2}" dt="2023-05-17T11:10:37.310" v="3468"/>
        <pc:sldMkLst>
          <pc:docMk/>
          <pc:sldMk cId="2490048064" sldId="3497"/>
        </pc:sldMkLst>
        <pc:spChg chg="del">
          <ac:chgData name="伊健 杜" userId="e69aded81da48593" providerId="LiveId" clId="{E5C5C841-3B2D-401A-B8C8-0697D5363CF2}" dt="2023-05-17T11:10:36.559" v="3467" actId="478"/>
          <ac:spMkLst>
            <pc:docMk/>
            <pc:sldMk cId="2490048064" sldId="3497"/>
            <ac:spMk id="2" creationId="{E3209A93-562C-D9C9-A328-C6B0AA9043B8}"/>
          </ac:spMkLst>
        </pc:spChg>
        <pc:spChg chg="del">
          <ac:chgData name="伊健 杜" userId="e69aded81da48593" providerId="LiveId" clId="{E5C5C841-3B2D-401A-B8C8-0697D5363CF2}" dt="2023-05-17T11:10:36.559" v="3467" actId="478"/>
          <ac:spMkLst>
            <pc:docMk/>
            <pc:sldMk cId="2490048064" sldId="3497"/>
            <ac:spMk id="3" creationId="{05F27526-B3B3-87D5-FC48-47AF57082718}"/>
          </ac:spMkLst>
        </pc:spChg>
        <pc:picChg chg="add">
          <ac:chgData name="伊健 杜" userId="e69aded81da48593" providerId="LiveId" clId="{E5C5C841-3B2D-401A-B8C8-0697D5363CF2}" dt="2023-05-17T11:10:37.310" v="3468"/>
          <ac:picMkLst>
            <pc:docMk/>
            <pc:sldMk cId="2490048064" sldId="3497"/>
            <ac:picMk id="1026" creationId="{FDBEABDE-F960-E54B-30BD-D38F8C213A1E}"/>
          </ac:picMkLst>
        </pc:picChg>
      </pc:sldChg>
      <pc:sldChg chg="addSp delSp add">
        <pc:chgData name="伊健 杜" userId="e69aded81da48593" providerId="LiveId" clId="{E5C5C841-3B2D-401A-B8C8-0697D5363CF2}" dt="2023-05-17T11:10:59.932" v="3471"/>
        <pc:sldMkLst>
          <pc:docMk/>
          <pc:sldMk cId="4108694740" sldId="3498"/>
        </pc:sldMkLst>
        <pc:picChg chg="del">
          <ac:chgData name="伊健 杜" userId="e69aded81da48593" providerId="LiveId" clId="{E5C5C841-3B2D-401A-B8C8-0697D5363CF2}" dt="2023-05-17T11:10:56.508" v="3470" actId="478"/>
          <ac:picMkLst>
            <pc:docMk/>
            <pc:sldMk cId="4108694740" sldId="3498"/>
            <ac:picMk id="1026" creationId="{FDBEABDE-F960-E54B-30BD-D38F8C213A1E}"/>
          </ac:picMkLst>
        </pc:picChg>
        <pc:picChg chg="add">
          <ac:chgData name="伊健 杜" userId="e69aded81da48593" providerId="LiveId" clId="{E5C5C841-3B2D-401A-B8C8-0697D5363CF2}" dt="2023-05-17T11:10:59.932" v="3471"/>
          <ac:picMkLst>
            <pc:docMk/>
            <pc:sldMk cId="4108694740" sldId="3498"/>
            <ac:picMk id="2050" creationId="{0182499C-FBB8-8CE3-B4E5-10E2F2C6FEF3}"/>
          </ac:picMkLst>
        </pc:picChg>
      </pc:sldChg>
      <pc:sldChg chg="addSp new">
        <pc:chgData name="伊健 杜" userId="e69aded81da48593" providerId="LiveId" clId="{E5C5C841-3B2D-401A-B8C8-0697D5363CF2}" dt="2023-05-17T11:11:11.684" v="3473"/>
        <pc:sldMkLst>
          <pc:docMk/>
          <pc:sldMk cId="1014619746" sldId="3499"/>
        </pc:sldMkLst>
        <pc:picChg chg="add">
          <ac:chgData name="伊健 杜" userId="e69aded81da48593" providerId="LiveId" clId="{E5C5C841-3B2D-401A-B8C8-0697D5363CF2}" dt="2023-05-17T11:11:11.684" v="3473"/>
          <ac:picMkLst>
            <pc:docMk/>
            <pc:sldMk cId="1014619746" sldId="3499"/>
            <ac:picMk id="3074" creationId="{197B6311-0E8B-EF4D-580A-098ED4A3FACC}"/>
          </ac:picMkLst>
        </pc:picChg>
      </pc:sldChg>
      <pc:sldChg chg="addSp delSp add">
        <pc:chgData name="伊健 杜" userId="e69aded81da48593" providerId="LiveId" clId="{E5C5C841-3B2D-401A-B8C8-0697D5363CF2}" dt="2023-05-17T11:11:24.603" v="3476"/>
        <pc:sldMkLst>
          <pc:docMk/>
          <pc:sldMk cId="3805132963" sldId="3500"/>
        </pc:sldMkLst>
        <pc:picChg chg="del">
          <ac:chgData name="伊健 杜" userId="e69aded81da48593" providerId="LiveId" clId="{E5C5C841-3B2D-401A-B8C8-0697D5363CF2}" dt="2023-05-17T11:11:24.239" v="3475" actId="478"/>
          <ac:picMkLst>
            <pc:docMk/>
            <pc:sldMk cId="3805132963" sldId="3500"/>
            <ac:picMk id="2050" creationId="{0182499C-FBB8-8CE3-B4E5-10E2F2C6FEF3}"/>
          </ac:picMkLst>
        </pc:picChg>
        <pc:picChg chg="add">
          <ac:chgData name="伊健 杜" userId="e69aded81da48593" providerId="LiveId" clId="{E5C5C841-3B2D-401A-B8C8-0697D5363CF2}" dt="2023-05-17T11:11:24.603" v="3476"/>
          <ac:picMkLst>
            <pc:docMk/>
            <pc:sldMk cId="3805132963" sldId="3500"/>
            <ac:picMk id="4098" creationId="{DAE5D516-8C6E-AB0D-F566-DD6083115B42}"/>
          </ac:picMkLst>
        </pc:picChg>
      </pc:sldChg>
      <pc:sldChg chg="addSp new">
        <pc:chgData name="伊健 杜" userId="e69aded81da48593" providerId="LiveId" clId="{E5C5C841-3B2D-401A-B8C8-0697D5363CF2}" dt="2023-05-17T11:11:53.362" v="3478"/>
        <pc:sldMkLst>
          <pc:docMk/>
          <pc:sldMk cId="3802999775" sldId="3501"/>
        </pc:sldMkLst>
        <pc:picChg chg="add">
          <ac:chgData name="伊健 杜" userId="e69aded81da48593" providerId="LiveId" clId="{E5C5C841-3B2D-401A-B8C8-0697D5363CF2}" dt="2023-05-17T11:11:53.362" v="3478"/>
          <ac:picMkLst>
            <pc:docMk/>
            <pc:sldMk cId="3802999775" sldId="3501"/>
            <ac:picMk id="5122" creationId="{032C5776-A507-A08D-AE77-0858B6AB5386}"/>
          </ac:picMkLst>
        </pc:picChg>
      </pc:sldChg>
      <pc:sldChg chg="addSp new">
        <pc:chgData name="伊健 杜" userId="e69aded81da48593" providerId="LiveId" clId="{E5C5C841-3B2D-401A-B8C8-0697D5363CF2}" dt="2023-05-17T11:12:03.705" v="3480"/>
        <pc:sldMkLst>
          <pc:docMk/>
          <pc:sldMk cId="1487321381" sldId="3502"/>
        </pc:sldMkLst>
        <pc:picChg chg="add">
          <ac:chgData name="伊健 杜" userId="e69aded81da48593" providerId="LiveId" clId="{E5C5C841-3B2D-401A-B8C8-0697D5363CF2}" dt="2023-05-17T11:12:03.705" v="3480"/>
          <ac:picMkLst>
            <pc:docMk/>
            <pc:sldMk cId="1487321381" sldId="3502"/>
            <ac:picMk id="6146" creationId="{972A48A2-08A3-BF7C-6064-B373E261AFAB}"/>
          </ac:picMkLst>
        </pc:picChg>
      </pc:sldChg>
      <pc:sldChg chg="addSp modSp new">
        <pc:chgData name="伊健 杜" userId="e69aded81da48593" providerId="LiveId" clId="{E5C5C841-3B2D-401A-B8C8-0697D5363CF2}" dt="2023-05-17T11:13:18.451" v="3484" actId="14100"/>
        <pc:sldMkLst>
          <pc:docMk/>
          <pc:sldMk cId="1051675250" sldId="3503"/>
        </pc:sldMkLst>
        <pc:picChg chg="add mod">
          <ac:chgData name="伊健 杜" userId="e69aded81da48593" providerId="LiveId" clId="{E5C5C841-3B2D-401A-B8C8-0697D5363CF2}" dt="2023-05-17T11:13:18.451" v="3484" actId="14100"/>
          <ac:picMkLst>
            <pc:docMk/>
            <pc:sldMk cId="1051675250" sldId="3503"/>
            <ac:picMk id="7170" creationId="{5483C4DB-7EE9-1F5F-5767-31FC249AA2B7}"/>
          </ac:picMkLst>
        </pc:picChg>
      </pc:sldChg>
      <pc:sldChg chg="addSp modSp add mod">
        <pc:chgData name="伊健 杜" userId="e69aded81da48593" providerId="LiveId" clId="{E5C5C841-3B2D-401A-B8C8-0697D5363CF2}" dt="2023-05-17T11:58:00.837" v="5359"/>
        <pc:sldMkLst>
          <pc:docMk/>
          <pc:sldMk cId="1870391337" sldId="3504"/>
        </pc:sldMkLst>
        <pc:spChg chg="mod">
          <ac:chgData name="伊健 杜" userId="e69aded81da48593" providerId="LiveId" clId="{E5C5C841-3B2D-401A-B8C8-0697D5363CF2}" dt="2023-05-17T11:14:21.825" v="3500"/>
          <ac:spMkLst>
            <pc:docMk/>
            <pc:sldMk cId="1870391337" sldId="3504"/>
            <ac:spMk id="2" creationId="{639A7E9E-D164-905A-4D83-CBDA185FADA6}"/>
          </ac:spMkLst>
        </pc:spChg>
        <pc:spChg chg="mod">
          <ac:chgData name="伊健 杜" userId="e69aded81da48593" providerId="LiveId" clId="{E5C5C841-3B2D-401A-B8C8-0697D5363CF2}" dt="2023-05-17T11:58:00.837" v="5359"/>
          <ac:spMkLst>
            <pc:docMk/>
            <pc:sldMk cId="1870391337" sldId="3504"/>
            <ac:spMk id="3" creationId="{90D857A6-C700-A4CE-6C24-391DC4FBEE19}"/>
          </ac:spMkLst>
        </pc:spChg>
        <pc:picChg chg="add mod">
          <ac:chgData name="伊健 杜" userId="e69aded81da48593" providerId="LiveId" clId="{E5C5C841-3B2D-401A-B8C8-0697D5363CF2}" dt="2023-05-17T11:53:02.389" v="5315" actId="1076"/>
          <ac:picMkLst>
            <pc:docMk/>
            <pc:sldMk cId="1870391337" sldId="3504"/>
            <ac:picMk id="29698" creationId="{453887E1-B350-56BD-36D0-B395DD3DC096}"/>
          </ac:picMkLst>
        </pc:picChg>
      </pc:sldChg>
      <pc:sldChg chg="addSp modSp add mod">
        <pc:chgData name="伊健 杜" userId="e69aded81da48593" providerId="LiveId" clId="{E5C5C841-3B2D-401A-B8C8-0697D5363CF2}" dt="2023-05-17T11:58:00.837" v="5359"/>
        <pc:sldMkLst>
          <pc:docMk/>
          <pc:sldMk cId="835190943" sldId="3505"/>
        </pc:sldMkLst>
        <pc:spChg chg="mod">
          <ac:chgData name="伊健 杜" userId="e69aded81da48593" providerId="LiveId" clId="{E5C5C841-3B2D-401A-B8C8-0697D5363CF2}" dt="2023-05-17T11:58:00.837" v="5359"/>
          <ac:spMkLst>
            <pc:docMk/>
            <pc:sldMk cId="835190943" sldId="3505"/>
            <ac:spMk id="3" creationId="{90D857A6-C700-A4CE-6C24-391DC4FBEE19}"/>
          </ac:spMkLst>
        </pc:spChg>
        <pc:picChg chg="add mod">
          <ac:chgData name="伊健 杜" userId="e69aded81da48593" providerId="LiveId" clId="{E5C5C841-3B2D-401A-B8C8-0697D5363CF2}" dt="2023-05-17T11:53:15.265" v="5317" actId="1076"/>
          <ac:picMkLst>
            <pc:docMk/>
            <pc:sldMk cId="835190943" sldId="3505"/>
            <ac:picMk id="30722" creationId="{18EF1A9B-BDED-95E3-04E4-1EEBB2E3B70E}"/>
          </ac:picMkLst>
        </pc:picChg>
      </pc:sldChg>
      <pc:sldChg chg="addSp modSp add mod">
        <pc:chgData name="伊健 杜" userId="e69aded81da48593" providerId="LiveId" clId="{E5C5C841-3B2D-401A-B8C8-0697D5363CF2}" dt="2023-05-17T11:58:00.837" v="5359"/>
        <pc:sldMkLst>
          <pc:docMk/>
          <pc:sldMk cId="4002664297" sldId="3506"/>
        </pc:sldMkLst>
        <pc:spChg chg="mod">
          <ac:chgData name="伊健 杜" userId="e69aded81da48593" providerId="LiveId" clId="{E5C5C841-3B2D-401A-B8C8-0697D5363CF2}" dt="2023-05-17T11:15:51.081" v="3647"/>
          <ac:spMkLst>
            <pc:docMk/>
            <pc:sldMk cId="4002664297" sldId="3506"/>
            <ac:spMk id="2" creationId="{10304424-DB4A-36E7-9E0D-D32A5DD0F26C}"/>
          </ac:spMkLst>
        </pc:spChg>
        <pc:spChg chg="mod">
          <ac:chgData name="伊健 杜" userId="e69aded81da48593" providerId="LiveId" clId="{E5C5C841-3B2D-401A-B8C8-0697D5363CF2}" dt="2023-05-17T11:58:00.837" v="5359"/>
          <ac:spMkLst>
            <pc:docMk/>
            <pc:sldMk cId="4002664297" sldId="3506"/>
            <ac:spMk id="3" creationId="{90D857A6-C700-A4CE-6C24-391DC4FBEE19}"/>
          </ac:spMkLst>
        </pc:spChg>
        <pc:picChg chg="add mod">
          <ac:chgData name="伊健 杜" userId="e69aded81da48593" providerId="LiveId" clId="{E5C5C841-3B2D-401A-B8C8-0697D5363CF2}" dt="2023-05-17T11:53:28.326" v="5320" actId="1076"/>
          <ac:picMkLst>
            <pc:docMk/>
            <pc:sldMk cId="4002664297" sldId="3506"/>
            <ac:picMk id="31746" creationId="{8E4FB264-825E-609F-A070-8708591F80AD}"/>
          </ac:picMkLst>
        </pc:picChg>
      </pc:sldChg>
      <pc:sldChg chg="modSp add mod">
        <pc:chgData name="伊健 杜" userId="e69aded81da48593" providerId="LiveId" clId="{E5C5C841-3B2D-401A-B8C8-0697D5363CF2}" dt="2023-05-17T11:58:00.837" v="5359"/>
        <pc:sldMkLst>
          <pc:docMk/>
          <pc:sldMk cId="154306911" sldId="3507"/>
        </pc:sldMkLst>
        <pc:spChg chg="mod">
          <ac:chgData name="伊健 杜" userId="e69aded81da48593" providerId="LiveId" clId="{E5C5C841-3B2D-401A-B8C8-0697D5363CF2}" dt="2023-05-17T11:58:00.837" v="5359"/>
          <ac:spMkLst>
            <pc:docMk/>
            <pc:sldMk cId="154306911" sldId="3507"/>
            <ac:spMk id="2" creationId="{32FC11C2-FD5C-7E37-136D-AC5526A179A1}"/>
          </ac:spMkLst>
        </pc:spChg>
      </pc:sldChg>
      <pc:sldChg chg="addSp modSp add mod">
        <pc:chgData name="伊健 杜" userId="e69aded81da48593" providerId="LiveId" clId="{E5C5C841-3B2D-401A-B8C8-0697D5363CF2}" dt="2023-05-17T11:58:00.837" v="5359"/>
        <pc:sldMkLst>
          <pc:docMk/>
          <pc:sldMk cId="1146553524" sldId="3508"/>
        </pc:sldMkLst>
        <pc:spChg chg="mod">
          <ac:chgData name="伊健 杜" userId="e69aded81da48593" providerId="LiveId" clId="{E5C5C841-3B2D-401A-B8C8-0697D5363CF2}" dt="2023-05-17T11:16:43.413" v="3850"/>
          <ac:spMkLst>
            <pc:docMk/>
            <pc:sldMk cId="1146553524" sldId="3508"/>
            <ac:spMk id="2" creationId="{10304424-DB4A-36E7-9E0D-D32A5DD0F26C}"/>
          </ac:spMkLst>
        </pc:spChg>
        <pc:spChg chg="mod">
          <ac:chgData name="伊健 杜" userId="e69aded81da48593" providerId="LiveId" clId="{E5C5C841-3B2D-401A-B8C8-0697D5363CF2}" dt="2023-05-17T11:58:00.837" v="5359"/>
          <ac:spMkLst>
            <pc:docMk/>
            <pc:sldMk cId="1146553524" sldId="3508"/>
            <ac:spMk id="3" creationId="{90D857A6-C700-A4CE-6C24-391DC4FBEE19}"/>
          </ac:spMkLst>
        </pc:spChg>
        <pc:picChg chg="add mod">
          <ac:chgData name="伊健 杜" userId="e69aded81da48593" providerId="LiveId" clId="{E5C5C841-3B2D-401A-B8C8-0697D5363CF2}" dt="2023-05-17T11:53:49.054" v="5324" actId="1076"/>
          <ac:picMkLst>
            <pc:docMk/>
            <pc:sldMk cId="1146553524" sldId="3508"/>
            <ac:picMk id="32770" creationId="{23372EB1-1BA5-29C0-4777-64216D664807}"/>
          </ac:picMkLst>
        </pc:picChg>
      </pc:sldChg>
      <pc:sldChg chg="addSp modSp add mod">
        <pc:chgData name="伊健 杜" userId="e69aded81da48593" providerId="LiveId" clId="{E5C5C841-3B2D-401A-B8C8-0697D5363CF2}" dt="2023-05-17T11:58:00.837" v="5359"/>
        <pc:sldMkLst>
          <pc:docMk/>
          <pc:sldMk cId="76158465" sldId="3509"/>
        </pc:sldMkLst>
        <pc:spChg chg="mod">
          <ac:chgData name="伊健 杜" userId="e69aded81da48593" providerId="LiveId" clId="{E5C5C841-3B2D-401A-B8C8-0697D5363CF2}" dt="2023-05-17T11:58:00.837" v="5359"/>
          <ac:spMkLst>
            <pc:docMk/>
            <pc:sldMk cId="76158465" sldId="3509"/>
            <ac:spMk id="3" creationId="{90D857A6-C700-A4CE-6C24-391DC4FBEE19}"/>
          </ac:spMkLst>
        </pc:spChg>
        <pc:picChg chg="add mod">
          <ac:chgData name="伊健 杜" userId="e69aded81da48593" providerId="LiveId" clId="{E5C5C841-3B2D-401A-B8C8-0697D5363CF2}" dt="2023-05-17T11:54:34.379" v="5328" actId="1076"/>
          <ac:picMkLst>
            <pc:docMk/>
            <pc:sldMk cId="76158465" sldId="3509"/>
            <ac:picMk id="33794" creationId="{25133CE0-756E-9728-897C-BED99378FA2B}"/>
          </ac:picMkLst>
        </pc:picChg>
      </pc:sldChg>
      <pc:sldChg chg="modSp add mod">
        <pc:chgData name="伊健 杜" userId="e69aded81da48593" providerId="LiveId" clId="{E5C5C841-3B2D-401A-B8C8-0697D5363CF2}" dt="2023-05-17T11:58:00.837" v="5359"/>
        <pc:sldMkLst>
          <pc:docMk/>
          <pc:sldMk cId="4075275155" sldId="3510"/>
        </pc:sldMkLst>
        <pc:spChg chg="mod">
          <ac:chgData name="伊健 杜" userId="e69aded81da48593" providerId="LiveId" clId="{E5C5C841-3B2D-401A-B8C8-0697D5363CF2}" dt="2023-05-17T11:58:00.837" v="5359"/>
          <ac:spMkLst>
            <pc:docMk/>
            <pc:sldMk cId="4075275155" sldId="3510"/>
            <ac:spMk id="2" creationId="{32FC11C2-FD5C-7E37-136D-AC5526A179A1}"/>
          </ac:spMkLst>
        </pc:spChg>
      </pc:sldChg>
      <pc:sldChg chg="addSp modSp add mod">
        <pc:chgData name="伊健 杜" userId="e69aded81da48593" providerId="LiveId" clId="{E5C5C841-3B2D-401A-B8C8-0697D5363CF2}" dt="2023-05-17T11:58:00.837" v="5359"/>
        <pc:sldMkLst>
          <pc:docMk/>
          <pc:sldMk cId="2415773970" sldId="3511"/>
        </pc:sldMkLst>
        <pc:spChg chg="mod">
          <ac:chgData name="伊健 杜" userId="e69aded81da48593" providerId="LiveId" clId="{E5C5C841-3B2D-401A-B8C8-0697D5363CF2}" dt="2023-05-17T11:58:00.837" v="5359"/>
          <ac:spMkLst>
            <pc:docMk/>
            <pc:sldMk cId="2415773970" sldId="3511"/>
            <ac:spMk id="2" creationId="{10304424-DB4A-36E7-9E0D-D32A5DD0F26C}"/>
          </ac:spMkLst>
        </pc:spChg>
        <pc:spChg chg="mod">
          <ac:chgData name="伊健 杜" userId="e69aded81da48593" providerId="LiveId" clId="{E5C5C841-3B2D-401A-B8C8-0697D5363CF2}" dt="2023-05-17T11:58:00.837" v="5359"/>
          <ac:spMkLst>
            <pc:docMk/>
            <pc:sldMk cId="2415773970" sldId="3511"/>
            <ac:spMk id="3" creationId="{90D857A6-C700-A4CE-6C24-391DC4FBEE19}"/>
          </ac:spMkLst>
        </pc:spChg>
        <pc:picChg chg="add mod">
          <ac:chgData name="伊健 杜" userId="e69aded81da48593" providerId="LiveId" clId="{E5C5C841-3B2D-401A-B8C8-0697D5363CF2}" dt="2023-05-17T11:54:56.586" v="5331" actId="1076"/>
          <ac:picMkLst>
            <pc:docMk/>
            <pc:sldMk cId="2415773970" sldId="3511"/>
            <ac:picMk id="34818" creationId="{072C0E1F-5A14-5AA2-A5DA-E254F86A898E}"/>
          </ac:picMkLst>
        </pc:picChg>
      </pc:sldChg>
      <pc:sldChg chg="addSp modSp add mod">
        <pc:chgData name="伊健 杜" userId="e69aded81da48593" providerId="LiveId" clId="{E5C5C841-3B2D-401A-B8C8-0697D5363CF2}" dt="2023-05-17T11:58:00.837" v="5359"/>
        <pc:sldMkLst>
          <pc:docMk/>
          <pc:sldMk cId="2259361149" sldId="3512"/>
        </pc:sldMkLst>
        <pc:spChg chg="mod">
          <ac:chgData name="伊健 杜" userId="e69aded81da48593" providerId="LiveId" clId="{E5C5C841-3B2D-401A-B8C8-0697D5363CF2}" dt="2023-05-17T11:58:00.837" v="5359"/>
          <ac:spMkLst>
            <pc:docMk/>
            <pc:sldMk cId="2259361149" sldId="3512"/>
            <ac:spMk id="2" creationId="{10304424-DB4A-36E7-9E0D-D32A5DD0F26C}"/>
          </ac:spMkLst>
        </pc:spChg>
        <pc:spChg chg="mod">
          <ac:chgData name="伊健 杜" userId="e69aded81da48593" providerId="LiveId" clId="{E5C5C841-3B2D-401A-B8C8-0697D5363CF2}" dt="2023-05-17T11:58:00.837" v="5359"/>
          <ac:spMkLst>
            <pc:docMk/>
            <pc:sldMk cId="2259361149" sldId="3512"/>
            <ac:spMk id="3" creationId="{90D857A6-C700-A4CE-6C24-391DC4FBEE19}"/>
          </ac:spMkLst>
        </pc:spChg>
        <pc:picChg chg="add mod">
          <ac:chgData name="伊健 杜" userId="e69aded81da48593" providerId="LiveId" clId="{E5C5C841-3B2D-401A-B8C8-0697D5363CF2}" dt="2023-05-17T11:55:10.969" v="5333" actId="1076"/>
          <ac:picMkLst>
            <pc:docMk/>
            <pc:sldMk cId="2259361149" sldId="3512"/>
            <ac:picMk id="35842" creationId="{8C14A2B0-FAAE-EA3D-47C0-8CCD3CAA00E4}"/>
          </ac:picMkLst>
        </pc:picChg>
      </pc:sldChg>
      <pc:sldChg chg="modSp add mod">
        <pc:chgData name="伊健 杜" userId="e69aded81da48593" providerId="LiveId" clId="{E5C5C841-3B2D-401A-B8C8-0697D5363CF2}" dt="2023-05-17T11:58:00.837" v="5359"/>
        <pc:sldMkLst>
          <pc:docMk/>
          <pc:sldMk cId="3301352768" sldId="3513"/>
        </pc:sldMkLst>
        <pc:spChg chg="mod">
          <ac:chgData name="伊健 杜" userId="e69aded81da48593" providerId="LiveId" clId="{E5C5C841-3B2D-401A-B8C8-0697D5363CF2}" dt="2023-05-17T11:58:00.837" v="5359"/>
          <ac:spMkLst>
            <pc:docMk/>
            <pc:sldMk cId="3301352768" sldId="3513"/>
            <ac:spMk id="2" creationId="{32FC11C2-FD5C-7E37-136D-AC5526A179A1}"/>
          </ac:spMkLst>
        </pc:spChg>
      </pc:sldChg>
      <pc:sldChg chg="addSp modSp add mod">
        <pc:chgData name="伊健 杜" userId="e69aded81da48593" providerId="LiveId" clId="{E5C5C841-3B2D-401A-B8C8-0697D5363CF2}" dt="2023-05-17T11:58:00.837" v="5359"/>
        <pc:sldMkLst>
          <pc:docMk/>
          <pc:sldMk cId="1624451246" sldId="3514"/>
        </pc:sldMkLst>
        <pc:spChg chg="mod">
          <ac:chgData name="伊健 杜" userId="e69aded81da48593" providerId="LiveId" clId="{E5C5C841-3B2D-401A-B8C8-0697D5363CF2}" dt="2023-05-17T11:22:29.837" v="4353" actId="20577"/>
          <ac:spMkLst>
            <pc:docMk/>
            <pc:sldMk cId="1624451246" sldId="3514"/>
            <ac:spMk id="2" creationId="{10304424-DB4A-36E7-9E0D-D32A5DD0F26C}"/>
          </ac:spMkLst>
        </pc:spChg>
        <pc:spChg chg="mod">
          <ac:chgData name="伊健 杜" userId="e69aded81da48593" providerId="LiveId" clId="{E5C5C841-3B2D-401A-B8C8-0697D5363CF2}" dt="2023-05-17T11:58:00.837" v="5359"/>
          <ac:spMkLst>
            <pc:docMk/>
            <pc:sldMk cId="1624451246" sldId="3514"/>
            <ac:spMk id="3" creationId="{90D857A6-C700-A4CE-6C24-391DC4FBEE19}"/>
          </ac:spMkLst>
        </pc:spChg>
        <pc:picChg chg="add mod">
          <ac:chgData name="伊健 杜" userId="e69aded81da48593" providerId="LiveId" clId="{E5C5C841-3B2D-401A-B8C8-0697D5363CF2}" dt="2023-05-17T11:55:29.640" v="5336" actId="1076"/>
          <ac:picMkLst>
            <pc:docMk/>
            <pc:sldMk cId="1624451246" sldId="3514"/>
            <ac:picMk id="36866" creationId="{063E7B47-AD03-E8A9-C34A-E8538085713D}"/>
          </ac:picMkLst>
        </pc:picChg>
      </pc:sldChg>
      <pc:sldChg chg="addSp delSp modSp add mod">
        <pc:chgData name="伊健 杜" userId="e69aded81da48593" providerId="LiveId" clId="{E5C5C841-3B2D-401A-B8C8-0697D5363CF2}" dt="2023-05-17T11:56:03.040" v="5337"/>
        <pc:sldMkLst>
          <pc:docMk/>
          <pc:sldMk cId="3060636271" sldId="3515"/>
        </pc:sldMkLst>
        <pc:spChg chg="del mod">
          <ac:chgData name="伊健 杜" userId="e69aded81da48593" providerId="LiveId" clId="{E5C5C841-3B2D-401A-B8C8-0697D5363CF2}" dt="2023-05-17T11:23:05.212" v="4436" actId="478"/>
          <ac:spMkLst>
            <pc:docMk/>
            <pc:sldMk cId="3060636271" sldId="3515"/>
            <ac:spMk id="3" creationId="{90D857A6-C700-A4CE-6C24-391DC4FBEE19}"/>
          </ac:spMkLst>
        </pc:spChg>
        <pc:picChg chg="add">
          <ac:chgData name="伊健 杜" userId="e69aded81da48593" providerId="LiveId" clId="{E5C5C841-3B2D-401A-B8C8-0697D5363CF2}" dt="2023-05-17T11:56:03.040" v="5337"/>
          <ac:picMkLst>
            <pc:docMk/>
            <pc:sldMk cId="3060636271" sldId="3515"/>
            <ac:picMk id="37890" creationId="{2193DB0C-0830-884B-82BA-133C59E31DF2}"/>
          </ac:picMkLst>
        </pc:picChg>
      </pc:sldChg>
      <pc:sldChg chg="modSp add mod">
        <pc:chgData name="伊健 杜" userId="e69aded81da48593" providerId="LiveId" clId="{E5C5C841-3B2D-401A-B8C8-0697D5363CF2}" dt="2023-05-17T11:58:00.837" v="5359"/>
        <pc:sldMkLst>
          <pc:docMk/>
          <pc:sldMk cId="2968715757" sldId="3516"/>
        </pc:sldMkLst>
        <pc:spChg chg="mod">
          <ac:chgData name="伊健 杜" userId="e69aded81da48593" providerId="LiveId" clId="{E5C5C841-3B2D-401A-B8C8-0697D5363CF2}" dt="2023-05-17T11:58:00.837" v="5359"/>
          <ac:spMkLst>
            <pc:docMk/>
            <pc:sldMk cId="2968715757" sldId="3516"/>
            <ac:spMk id="2" creationId="{32FC11C2-FD5C-7E37-136D-AC5526A179A1}"/>
          </ac:spMkLst>
        </pc:spChg>
      </pc:sldChg>
      <pc:sldChg chg="addSp modSp add mod">
        <pc:chgData name="伊健 杜" userId="e69aded81da48593" providerId="LiveId" clId="{E5C5C841-3B2D-401A-B8C8-0697D5363CF2}" dt="2023-05-17T11:58:00.837" v="5359"/>
        <pc:sldMkLst>
          <pc:docMk/>
          <pc:sldMk cId="2600531737" sldId="3517"/>
        </pc:sldMkLst>
        <pc:spChg chg="mod">
          <ac:chgData name="伊健 杜" userId="e69aded81da48593" providerId="LiveId" clId="{E5C5C841-3B2D-401A-B8C8-0697D5363CF2}" dt="2023-05-17T11:23:45.337" v="4520"/>
          <ac:spMkLst>
            <pc:docMk/>
            <pc:sldMk cId="2600531737" sldId="3517"/>
            <ac:spMk id="2" creationId="{10304424-DB4A-36E7-9E0D-D32A5DD0F26C}"/>
          </ac:spMkLst>
        </pc:spChg>
        <pc:spChg chg="mod">
          <ac:chgData name="伊健 杜" userId="e69aded81da48593" providerId="LiveId" clId="{E5C5C841-3B2D-401A-B8C8-0697D5363CF2}" dt="2023-05-17T11:58:00.837" v="5359"/>
          <ac:spMkLst>
            <pc:docMk/>
            <pc:sldMk cId="2600531737" sldId="3517"/>
            <ac:spMk id="3" creationId="{90D857A6-C700-A4CE-6C24-391DC4FBEE19}"/>
          </ac:spMkLst>
        </pc:spChg>
        <pc:picChg chg="add mod">
          <ac:chgData name="伊健 杜" userId="e69aded81da48593" providerId="LiveId" clId="{E5C5C841-3B2D-401A-B8C8-0697D5363CF2}" dt="2023-05-17T11:56:32.653" v="5340" actId="1076"/>
          <ac:picMkLst>
            <pc:docMk/>
            <pc:sldMk cId="2600531737" sldId="3517"/>
            <ac:picMk id="38914" creationId="{953627B8-5F92-3A0B-EF90-265C49DDCB99}"/>
          </ac:picMkLst>
        </pc:picChg>
      </pc:sldChg>
      <pc:sldChg chg="addSp modSp add mod">
        <pc:chgData name="伊健 杜" userId="e69aded81da48593" providerId="LiveId" clId="{E5C5C841-3B2D-401A-B8C8-0697D5363CF2}" dt="2023-05-17T11:58:00.837" v="5359"/>
        <pc:sldMkLst>
          <pc:docMk/>
          <pc:sldMk cId="284478688" sldId="3518"/>
        </pc:sldMkLst>
        <pc:spChg chg="mod">
          <ac:chgData name="伊健 杜" userId="e69aded81da48593" providerId="LiveId" clId="{E5C5C841-3B2D-401A-B8C8-0697D5363CF2}" dt="2023-05-17T11:58:00.837" v="5359"/>
          <ac:spMkLst>
            <pc:docMk/>
            <pc:sldMk cId="284478688" sldId="3518"/>
            <ac:spMk id="3" creationId="{90D857A6-C700-A4CE-6C24-391DC4FBEE19}"/>
          </ac:spMkLst>
        </pc:spChg>
        <pc:picChg chg="add mod">
          <ac:chgData name="伊健 杜" userId="e69aded81da48593" providerId="LiveId" clId="{E5C5C841-3B2D-401A-B8C8-0697D5363CF2}" dt="2023-05-17T11:56:53.636" v="5343" actId="1076"/>
          <ac:picMkLst>
            <pc:docMk/>
            <pc:sldMk cId="284478688" sldId="3518"/>
            <ac:picMk id="39938" creationId="{619B37A9-24EC-0317-A8D9-30B60CAA3DD3}"/>
          </ac:picMkLst>
        </pc:picChg>
      </pc:sldChg>
      <pc:sldChg chg="modSp add mod">
        <pc:chgData name="伊健 杜" userId="e69aded81da48593" providerId="LiveId" clId="{E5C5C841-3B2D-401A-B8C8-0697D5363CF2}" dt="2023-05-17T11:58:00.837" v="5359"/>
        <pc:sldMkLst>
          <pc:docMk/>
          <pc:sldMk cId="1071389079" sldId="3519"/>
        </pc:sldMkLst>
        <pc:spChg chg="mod">
          <ac:chgData name="伊健 杜" userId="e69aded81da48593" providerId="LiveId" clId="{E5C5C841-3B2D-401A-B8C8-0697D5363CF2}" dt="2023-05-17T11:58:00.837" v="5359"/>
          <ac:spMkLst>
            <pc:docMk/>
            <pc:sldMk cId="1071389079" sldId="3519"/>
            <ac:spMk id="2" creationId="{32FC11C2-FD5C-7E37-136D-AC5526A179A1}"/>
          </ac:spMkLst>
        </pc:spChg>
      </pc:sldChg>
      <pc:sldChg chg="modSp add mod ord">
        <pc:chgData name="伊健 杜" userId="e69aded81da48593" providerId="LiveId" clId="{E5C5C841-3B2D-401A-B8C8-0697D5363CF2}" dt="2023-05-17T11:58:00.837" v="5359"/>
        <pc:sldMkLst>
          <pc:docMk/>
          <pc:sldMk cId="3865700886" sldId="3520"/>
        </pc:sldMkLst>
        <pc:spChg chg="mod">
          <ac:chgData name="伊健 杜" userId="e69aded81da48593" providerId="LiveId" clId="{E5C5C841-3B2D-401A-B8C8-0697D5363CF2}" dt="2023-05-17T11:58:00.837" v="5359"/>
          <ac:spMkLst>
            <pc:docMk/>
            <pc:sldMk cId="3865700886" sldId="3520"/>
            <ac:spMk id="2" creationId="{32FC11C2-FD5C-7E37-136D-AC5526A179A1}"/>
          </ac:spMkLst>
        </pc:spChg>
      </pc:sldChg>
      <pc:sldChg chg="addSp modSp add mod">
        <pc:chgData name="伊健 杜" userId="e69aded81da48593" providerId="LiveId" clId="{E5C5C841-3B2D-401A-B8C8-0697D5363CF2}" dt="2023-05-17T11:58:00.837" v="5359"/>
        <pc:sldMkLst>
          <pc:docMk/>
          <pc:sldMk cId="3880839173" sldId="3521"/>
        </pc:sldMkLst>
        <pc:spChg chg="mod">
          <ac:chgData name="伊健 杜" userId="e69aded81da48593" providerId="LiveId" clId="{E5C5C841-3B2D-401A-B8C8-0697D5363CF2}" dt="2023-05-17T11:28:38.801" v="4749"/>
          <ac:spMkLst>
            <pc:docMk/>
            <pc:sldMk cId="3880839173" sldId="3521"/>
            <ac:spMk id="2" creationId="{10304424-DB4A-36E7-9E0D-D32A5DD0F26C}"/>
          </ac:spMkLst>
        </pc:spChg>
        <pc:spChg chg="mod">
          <ac:chgData name="伊健 杜" userId="e69aded81da48593" providerId="LiveId" clId="{E5C5C841-3B2D-401A-B8C8-0697D5363CF2}" dt="2023-05-17T11:58:00.837" v="5359"/>
          <ac:spMkLst>
            <pc:docMk/>
            <pc:sldMk cId="3880839173" sldId="3521"/>
            <ac:spMk id="3" creationId="{90D857A6-C700-A4CE-6C24-391DC4FBEE19}"/>
          </ac:spMkLst>
        </pc:spChg>
        <pc:picChg chg="add mod">
          <ac:chgData name="伊健 杜" userId="e69aded81da48593" providerId="LiveId" clId="{E5C5C841-3B2D-401A-B8C8-0697D5363CF2}" dt="2023-05-17T11:57:11.997" v="5346" actId="1076"/>
          <ac:picMkLst>
            <pc:docMk/>
            <pc:sldMk cId="3880839173" sldId="3521"/>
            <ac:picMk id="40962" creationId="{DCF02D3D-619C-476B-E71F-77047CCDDDC6}"/>
          </ac:picMkLst>
        </pc:picChg>
      </pc:sldChg>
      <pc:sldChg chg="addSp modSp add mod">
        <pc:chgData name="伊健 杜" userId="e69aded81da48593" providerId="LiveId" clId="{E5C5C841-3B2D-401A-B8C8-0697D5363CF2}" dt="2023-05-17T11:58:00.837" v="5359"/>
        <pc:sldMkLst>
          <pc:docMk/>
          <pc:sldMk cId="1548002360" sldId="3522"/>
        </pc:sldMkLst>
        <pc:spChg chg="mod">
          <ac:chgData name="伊健 杜" userId="e69aded81da48593" providerId="LiveId" clId="{E5C5C841-3B2D-401A-B8C8-0697D5363CF2}" dt="2023-05-17T11:58:00.837" v="5359"/>
          <ac:spMkLst>
            <pc:docMk/>
            <pc:sldMk cId="1548002360" sldId="3522"/>
            <ac:spMk id="3" creationId="{90D857A6-C700-A4CE-6C24-391DC4FBEE19}"/>
          </ac:spMkLst>
        </pc:spChg>
        <pc:picChg chg="add mod">
          <ac:chgData name="伊健 杜" userId="e69aded81da48593" providerId="LiveId" clId="{E5C5C841-3B2D-401A-B8C8-0697D5363CF2}" dt="2023-05-17T11:57:26.559" v="5350" actId="1076"/>
          <ac:picMkLst>
            <pc:docMk/>
            <pc:sldMk cId="1548002360" sldId="3522"/>
            <ac:picMk id="41986" creationId="{41DADA62-4771-A964-825A-85C1ADFB7649}"/>
          </ac:picMkLst>
        </pc:picChg>
      </pc:sldChg>
      <pc:sldChg chg="modSp add mod">
        <pc:chgData name="伊健 杜" userId="e69aded81da48593" providerId="LiveId" clId="{E5C5C841-3B2D-401A-B8C8-0697D5363CF2}" dt="2023-05-17T11:58:00.837" v="5359"/>
        <pc:sldMkLst>
          <pc:docMk/>
          <pc:sldMk cId="1284155208" sldId="3523"/>
        </pc:sldMkLst>
        <pc:spChg chg="mod">
          <ac:chgData name="伊健 杜" userId="e69aded81da48593" providerId="LiveId" clId="{E5C5C841-3B2D-401A-B8C8-0697D5363CF2}" dt="2023-05-17T11:58:00.837" v="5359"/>
          <ac:spMkLst>
            <pc:docMk/>
            <pc:sldMk cId="1284155208" sldId="3523"/>
            <ac:spMk id="2" creationId="{32FC11C2-FD5C-7E37-136D-AC5526A179A1}"/>
          </ac:spMkLst>
        </pc:spChg>
      </pc:sldChg>
      <pc:sldChg chg="addSp delSp modSp add mod">
        <pc:chgData name="伊健 杜" userId="e69aded81da48593" providerId="LiveId" clId="{E5C5C841-3B2D-401A-B8C8-0697D5363CF2}" dt="2023-05-17T11:58:00.837" v="5359"/>
        <pc:sldMkLst>
          <pc:docMk/>
          <pc:sldMk cId="1424933788" sldId="3524"/>
        </pc:sldMkLst>
        <pc:spChg chg="del">
          <ac:chgData name="伊健 杜" userId="e69aded81da48593" providerId="LiveId" clId="{E5C5C841-3B2D-401A-B8C8-0697D5363CF2}" dt="2023-05-17T11:31:49.403" v="4987" actId="478"/>
          <ac:spMkLst>
            <pc:docMk/>
            <pc:sldMk cId="1424933788" sldId="3524"/>
            <ac:spMk id="2" creationId="{639A7E9E-D164-905A-4D83-CBDA185FADA6}"/>
          </ac:spMkLst>
        </pc:spChg>
        <pc:spChg chg="mod">
          <ac:chgData name="伊健 杜" userId="e69aded81da48593" providerId="LiveId" clId="{E5C5C841-3B2D-401A-B8C8-0697D5363CF2}" dt="2023-05-17T11:58:00.837" v="5359"/>
          <ac:spMkLst>
            <pc:docMk/>
            <pc:sldMk cId="1424933788" sldId="3524"/>
            <ac:spMk id="3" creationId="{90D857A6-C700-A4CE-6C24-391DC4FBEE19}"/>
          </ac:spMkLst>
        </pc:spChg>
        <pc:spChg chg="mod">
          <ac:chgData name="伊健 杜" userId="e69aded81da48593" providerId="LiveId" clId="{E5C5C841-3B2D-401A-B8C8-0697D5363CF2}" dt="2023-05-17T11:32:03.799" v="4992" actId="14100"/>
          <ac:spMkLst>
            <pc:docMk/>
            <pc:sldMk cId="1424933788" sldId="3524"/>
            <ac:spMk id="4" creationId="{F45BA059-9DEF-ACD4-798A-51FC5B4A7869}"/>
          </ac:spMkLst>
        </pc:spChg>
        <pc:spChg chg="mod">
          <ac:chgData name="伊健 杜" userId="e69aded81da48593" providerId="LiveId" clId="{E5C5C841-3B2D-401A-B8C8-0697D5363CF2}" dt="2023-05-17T11:32:05.921" v="4993" actId="1076"/>
          <ac:spMkLst>
            <pc:docMk/>
            <pc:sldMk cId="1424933788" sldId="3524"/>
            <ac:spMk id="5" creationId="{E16AA875-B6C2-69EC-5B55-AAB1AD9E9A8C}"/>
          </ac:spMkLst>
        </pc:spChg>
        <pc:spChg chg="mod">
          <ac:chgData name="伊健 杜" userId="e69aded81da48593" providerId="LiveId" clId="{E5C5C841-3B2D-401A-B8C8-0697D5363CF2}" dt="2023-05-17T11:32:05.921" v="4993" actId="1076"/>
          <ac:spMkLst>
            <pc:docMk/>
            <pc:sldMk cId="1424933788" sldId="3524"/>
            <ac:spMk id="6" creationId="{A389587A-1C80-0902-76F0-B1A7C1FC1849}"/>
          </ac:spMkLst>
        </pc:spChg>
        <pc:picChg chg="del">
          <ac:chgData name="伊健 杜" userId="e69aded81da48593" providerId="LiveId" clId="{E5C5C841-3B2D-401A-B8C8-0697D5363CF2}" dt="2023-05-17T11:32:35.299" v="5063" actId="478"/>
          <ac:picMkLst>
            <pc:docMk/>
            <pc:sldMk cId="1424933788" sldId="3524"/>
            <ac:picMk id="5122" creationId="{C875C133-D9AD-860A-E513-39398E5B2FD7}"/>
          </ac:picMkLst>
        </pc:picChg>
        <pc:picChg chg="add mod">
          <ac:chgData name="伊健 杜" userId="e69aded81da48593" providerId="LiveId" clId="{E5C5C841-3B2D-401A-B8C8-0697D5363CF2}" dt="2023-05-17T11:57:36.335" v="5354" actId="1076"/>
          <ac:picMkLst>
            <pc:docMk/>
            <pc:sldMk cId="1424933788" sldId="3524"/>
            <ac:picMk id="43010" creationId="{71BA1214-3E10-950E-B775-99CB66E16BB4}"/>
          </ac:picMkLst>
        </pc:picChg>
      </pc:sldChg>
      <pc:sldChg chg="addSp delSp modSp add mod">
        <pc:chgData name="伊健 杜" userId="e69aded81da48593" providerId="LiveId" clId="{E5C5C841-3B2D-401A-B8C8-0697D5363CF2}" dt="2023-05-17T11:58:00.837" v="5359"/>
        <pc:sldMkLst>
          <pc:docMk/>
          <pc:sldMk cId="560699634" sldId="3525"/>
        </pc:sldMkLst>
        <pc:spChg chg="mod">
          <ac:chgData name="伊健 杜" userId="e69aded81da48593" providerId="LiveId" clId="{E5C5C841-3B2D-401A-B8C8-0697D5363CF2}" dt="2023-05-17T11:58:00.837" v="5359"/>
          <ac:spMkLst>
            <pc:docMk/>
            <pc:sldMk cId="560699634" sldId="3525"/>
            <ac:spMk id="3" creationId="{90D857A6-C700-A4CE-6C24-391DC4FBEE19}"/>
          </ac:spMkLst>
        </pc:spChg>
        <pc:picChg chg="del">
          <ac:chgData name="伊健 杜" userId="e69aded81da48593" providerId="LiveId" clId="{E5C5C841-3B2D-401A-B8C8-0697D5363CF2}" dt="2023-05-17T11:32:37.593" v="5064" actId="478"/>
          <ac:picMkLst>
            <pc:docMk/>
            <pc:sldMk cId="560699634" sldId="3525"/>
            <ac:picMk id="5122" creationId="{C875C133-D9AD-860A-E513-39398E5B2FD7}"/>
          </ac:picMkLst>
        </pc:picChg>
        <pc:picChg chg="add mod">
          <ac:chgData name="伊健 杜" userId="e69aded81da48593" providerId="LiveId" clId="{E5C5C841-3B2D-401A-B8C8-0697D5363CF2}" dt="2023-05-17T11:57:54.895" v="5358" actId="1076"/>
          <ac:picMkLst>
            <pc:docMk/>
            <pc:sldMk cId="560699634" sldId="3525"/>
            <ac:picMk id="44034" creationId="{751952D0-AA90-092C-9525-09ECDE7B0102}"/>
          </ac:picMkLst>
        </pc:picChg>
      </pc:sldChg>
      <pc:sldChg chg="modSp add mod">
        <pc:chgData name="伊健 杜" userId="e69aded81da48593" providerId="LiveId" clId="{E5C5C841-3B2D-401A-B8C8-0697D5363CF2}" dt="2023-05-17T11:58:00.837" v="5359"/>
        <pc:sldMkLst>
          <pc:docMk/>
          <pc:sldMk cId="4170077034" sldId="3526"/>
        </pc:sldMkLst>
        <pc:spChg chg="mod">
          <ac:chgData name="伊健 杜" userId="e69aded81da48593" providerId="LiveId" clId="{E5C5C841-3B2D-401A-B8C8-0697D5363CF2}" dt="2023-05-17T11:58:00.837" v="5359"/>
          <ac:spMkLst>
            <pc:docMk/>
            <pc:sldMk cId="4170077034" sldId="3526"/>
            <ac:spMk id="2" creationId="{32FC11C2-FD5C-7E37-136D-AC5526A179A1}"/>
          </ac:spMkLst>
        </pc:spChg>
      </pc:sldChg>
      <pc:sldChg chg="modSp add mod">
        <pc:chgData name="伊健 杜" userId="e69aded81da48593" providerId="LiveId" clId="{E5C5C841-3B2D-401A-B8C8-0697D5363CF2}" dt="2023-05-17T11:58:00.837" v="5359"/>
        <pc:sldMkLst>
          <pc:docMk/>
          <pc:sldMk cId="130542533" sldId="3527"/>
        </pc:sldMkLst>
        <pc:spChg chg="mod">
          <ac:chgData name="伊健 杜" userId="e69aded81da48593" providerId="LiveId" clId="{E5C5C841-3B2D-401A-B8C8-0697D5363CF2}" dt="2023-05-17T11:58:00.837" v="5359"/>
          <ac:spMkLst>
            <pc:docMk/>
            <pc:sldMk cId="130542533" sldId="3527"/>
            <ac:spMk id="2" creationId="{32FC11C2-FD5C-7E37-136D-AC5526A179A1}"/>
          </ac:spMkLst>
        </pc:spChg>
      </pc:sldChg>
    </pc:docChg>
  </pc:docChgLst>
  <pc:docChgLst>
    <pc:chgData name="伊健 杜" userId="e69aded81da48593" providerId="LiveId" clId="{64A7F6E9-D59E-45EB-8FE6-81B32EFBC788}"/>
    <pc:docChg chg="undo custSel addSld delSld modSld sldOrd">
      <pc:chgData name="伊健 杜" userId="e69aded81da48593" providerId="LiveId" clId="{64A7F6E9-D59E-45EB-8FE6-81B32EFBC788}" dt="2023-03-29T15:21:35.248" v="3958" actId="1076"/>
      <pc:docMkLst>
        <pc:docMk/>
      </pc:docMkLst>
      <pc:sldChg chg="addSp delSp modSp add del mod modAnim">
        <pc:chgData name="伊健 杜" userId="e69aded81da48593" providerId="LiveId" clId="{64A7F6E9-D59E-45EB-8FE6-81B32EFBC788}" dt="2023-03-29T11:55:31.389" v="3841"/>
        <pc:sldMkLst>
          <pc:docMk/>
          <pc:sldMk cId="3869946495" sldId="2643"/>
        </pc:sldMkLst>
        <pc:spChg chg="add mod">
          <ac:chgData name="伊健 杜" userId="e69aded81da48593" providerId="LiveId" clId="{64A7F6E9-D59E-45EB-8FE6-81B32EFBC788}" dt="2023-03-29T11:55:31.389" v="3841"/>
          <ac:spMkLst>
            <pc:docMk/>
            <pc:sldMk cId="3869946495" sldId="2643"/>
            <ac:spMk id="2" creationId="{03CA7F32-65A8-C7B5-2327-4E0C6CFAD3CD}"/>
          </ac:spMkLst>
        </pc:spChg>
        <pc:spChg chg="mod">
          <ac:chgData name="伊健 杜" userId="e69aded81da48593" providerId="LiveId" clId="{64A7F6E9-D59E-45EB-8FE6-81B32EFBC788}" dt="2023-03-29T11:26:44.160" v="2636"/>
          <ac:spMkLst>
            <pc:docMk/>
            <pc:sldMk cId="3869946495" sldId="2643"/>
            <ac:spMk id="3" creationId="{286C94CB-5697-3834-7C7B-3334EA7571D0}"/>
          </ac:spMkLst>
        </pc:spChg>
        <pc:spChg chg="del">
          <ac:chgData name="伊健 杜" userId="e69aded81da48593" providerId="LiveId" clId="{64A7F6E9-D59E-45EB-8FE6-81B32EFBC788}" dt="2023-03-29T11:23:01.949" v="2187" actId="478"/>
          <ac:spMkLst>
            <pc:docMk/>
            <pc:sldMk cId="3869946495" sldId="2643"/>
            <ac:spMk id="5" creationId="{47DC28CB-83F6-F56E-6AD1-7A0341A19041}"/>
          </ac:spMkLst>
        </pc:spChg>
        <pc:spChg chg="mod">
          <ac:chgData name="伊健 杜" userId="e69aded81da48593" providerId="LiveId" clId="{64A7F6E9-D59E-45EB-8FE6-81B32EFBC788}" dt="2023-03-29T11:55:31.389" v="3841"/>
          <ac:spMkLst>
            <pc:docMk/>
            <pc:sldMk cId="3869946495" sldId="2643"/>
            <ac:spMk id="6" creationId="{820CF020-8417-805D-3C80-BC875640C944}"/>
          </ac:spMkLst>
        </pc:spChg>
        <pc:spChg chg="del">
          <ac:chgData name="伊健 杜" userId="e69aded81da48593" providerId="LiveId" clId="{64A7F6E9-D59E-45EB-8FE6-81B32EFBC788}" dt="2023-03-29T11:23:09.184" v="2197" actId="478"/>
          <ac:spMkLst>
            <pc:docMk/>
            <pc:sldMk cId="3869946495" sldId="2643"/>
            <ac:spMk id="7" creationId="{D7E060DD-085C-4D12-9537-7AB419F206A0}"/>
          </ac:spMkLst>
        </pc:spChg>
        <pc:spChg chg="del">
          <ac:chgData name="伊健 杜" userId="e69aded81da48593" providerId="LiveId" clId="{64A7F6E9-D59E-45EB-8FE6-81B32EFBC788}" dt="2023-03-29T11:23:02.775" v="2188" actId="478"/>
          <ac:spMkLst>
            <pc:docMk/>
            <pc:sldMk cId="3869946495" sldId="2643"/>
            <ac:spMk id="9" creationId="{7C423D93-45E3-B2E3-10CF-ED853425F51E}"/>
          </ac:spMkLst>
        </pc:spChg>
        <pc:picChg chg="del">
          <ac:chgData name="伊健 杜" userId="e69aded81da48593" providerId="LiveId" clId="{64A7F6E9-D59E-45EB-8FE6-81B32EFBC788}" dt="2023-03-29T11:23:10.843" v="2198" actId="478"/>
          <ac:picMkLst>
            <pc:docMk/>
            <pc:sldMk cId="3869946495" sldId="2643"/>
            <ac:picMk id="8196" creationId="{97AD99BB-8591-D507-1E16-62756CBA1E1E}"/>
          </ac:picMkLst>
        </pc:picChg>
        <pc:picChg chg="add mod">
          <ac:chgData name="伊健 杜" userId="e69aded81da48593" providerId="LiveId" clId="{64A7F6E9-D59E-45EB-8FE6-81B32EFBC788}" dt="2023-03-29T11:46:35.023" v="3725" actId="1076"/>
          <ac:picMkLst>
            <pc:docMk/>
            <pc:sldMk cId="3869946495" sldId="2643"/>
            <ac:picMk id="13314" creationId="{A9A89392-054E-0ADF-CFC9-4DFE3ED4C49E}"/>
          </ac:picMkLst>
        </pc:picChg>
      </pc:sldChg>
      <pc:sldChg chg="del">
        <pc:chgData name="伊健 杜" userId="e69aded81da48593" providerId="LiveId" clId="{64A7F6E9-D59E-45EB-8FE6-81B32EFBC788}" dt="2023-03-29T10:07:50.842" v="0" actId="47"/>
        <pc:sldMkLst>
          <pc:docMk/>
          <pc:sldMk cId="2800226300" sldId="2648"/>
        </pc:sldMkLst>
      </pc:sldChg>
      <pc:sldChg chg="del">
        <pc:chgData name="伊健 杜" userId="e69aded81da48593" providerId="LiveId" clId="{64A7F6E9-D59E-45EB-8FE6-81B32EFBC788}" dt="2023-03-29T10:07:50.842" v="0" actId="47"/>
        <pc:sldMkLst>
          <pc:docMk/>
          <pc:sldMk cId="3052047881" sldId="2649"/>
        </pc:sldMkLst>
      </pc:sldChg>
      <pc:sldChg chg="del">
        <pc:chgData name="伊健 杜" userId="e69aded81da48593" providerId="LiveId" clId="{64A7F6E9-D59E-45EB-8FE6-81B32EFBC788}" dt="2023-03-29T10:07:50.842" v="0" actId="47"/>
        <pc:sldMkLst>
          <pc:docMk/>
          <pc:sldMk cId="1932040094" sldId="2650"/>
        </pc:sldMkLst>
      </pc:sldChg>
      <pc:sldChg chg="del">
        <pc:chgData name="伊健 杜" userId="e69aded81da48593" providerId="LiveId" clId="{64A7F6E9-D59E-45EB-8FE6-81B32EFBC788}" dt="2023-03-29T10:07:50.842" v="0" actId="47"/>
        <pc:sldMkLst>
          <pc:docMk/>
          <pc:sldMk cId="3982940180" sldId="2651"/>
        </pc:sldMkLst>
      </pc:sldChg>
      <pc:sldChg chg="del">
        <pc:chgData name="伊健 杜" userId="e69aded81da48593" providerId="LiveId" clId="{64A7F6E9-D59E-45EB-8FE6-81B32EFBC788}" dt="2023-03-29T10:07:50.842" v="0" actId="47"/>
        <pc:sldMkLst>
          <pc:docMk/>
          <pc:sldMk cId="903663455" sldId="2652"/>
        </pc:sldMkLst>
      </pc:sldChg>
      <pc:sldChg chg="del">
        <pc:chgData name="伊健 杜" userId="e69aded81da48593" providerId="LiveId" clId="{64A7F6E9-D59E-45EB-8FE6-81B32EFBC788}" dt="2023-03-29T10:07:50.842" v="0" actId="47"/>
        <pc:sldMkLst>
          <pc:docMk/>
          <pc:sldMk cId="2066233463" sldId="2653"/>
        </pc:sldMkLst>
      </pc:sldChg>
      <pc:sldChg chg="del">
        <pc:chgData name="伊健 杜" userId="e69aded81da48593" providerId="LiveId" clId="{64A7F6E9-D59E-45EB-8FE6-81B32EFBC788}" dt="2023-03-29T10:07:50.842" v="0" actId="47"/>
        <pc:sldMkLst>
          <pc:docMk/>
          <pc:sldMk cId="1476512065" sldId="2654"/>
        </pc:sldMkLst>
      </pc:sldChg>
      <pc:sldChg chg="del">
        <pc:chgData name="伊健 杜" userId="e69aded81da48593" providerId="LiveId" clId="{64A7F6E9-D59E-45EB-8FE6-81B32EFBC788}" dt="2023-03-29T10:07:50.842" v="0" actId="47"/>
        <pc:sldMkLst>
          <pc:docMk/>
          <pc:sldMk cId="2288427643" sldId="2655"/>
        </pc:sldMkLst>
      </pc:sldChg>
      <pc:sldChg chg="del">
        <pc:chgData name="伊健 杜" userId="e69aded81da48593" providerId="LiveId" clId="{64A7F6E9-D59E-45EB-8FE6-81B32EFBC788}" dt="2023-03-29T10:07:50.842" v="0" actId="47"/>
        <pc:sldMkLst>
          <pc:docMk/>
          <pc:sldMk cId="1568470447" sldId="2656"/>
        </pc:sldMkLst>
      </pc:sldChg>
      <pc:sldChg chg="del">
        <pc:chgData name="伊健 杜" userId="e69aded81da48593" providerId="LiveId" clId="{64A7F6E9-D59E-45EB-8FE6-81B32EFBC788}" dt="2023-03-29T10:07:50.842" v="0" actId="47"/>
        <pc:sldMkLst>
          <pc:docMk/>
          <pc:sldMk cId="3707752767" sldId="2657"/>
        </pc:sldMkLst>
      </pc:sldChg>
      <pc:sldChg chg="del">
        <pc:chgData name="伊健 杜" userId="e69aded81da48593" providerId="LiveId" clId="{64A7F6E9-D59E-45EB-8FE6-81B32EFBC788}" dt="2023-03-29T10:07:50.842" v="0" actId="47"/>
        <pc:sldMkLst>
          <pc:docMk/>
          <pc:sldMk cId="276591218" sldId="2658"/>
        </pc:sldMkLst>
      </pc:sldChg>
      <pc:sldChg chg="del">
        <pc:chgData name="伊健 杜" userId="e69aded81da48593" providerId="LiveId" clId="{64A7F6E9-D59E-45EB-8FE6-81B32EFBC788}" dt="2023-03-29T10:07:50.842" v="0" actId="47"/>
        <pc:sldMkLst>
          <pc:docMk/>
          <pc:sldMk cId="2888117648" sldId="2659"/>
        </pc:sldMkLst>
      </pc:sldChg>
      <pc:sldChg chg="del">
        <pc:chgData name="伊健 杜" userId="e69aded81da48593" providerId="LiveId" clId="{64A7F6E9-D59E-45EB-8FE6-81B32EFBC788}" dt="2023-03-29T10:07:50.842" v="0" actId="47"/>
        <pc:sldMkLst>
          <pc:docMk/>
          <pc:sldMk cId="2692521678" sldId="2660"/>
        </pc:sldMkLst>
      </pc:sldChg>
      <pc:sldChg chg="del">
        <pc:chgData name="伊健 杜" userId="e69aded81da48593" providerId="LiveId" clId="{64A7F6E9-D59E-45EB-8FE6-81B32EFBC788}" dt="2023-03-29T10:07:50.842" v="0" actId="47"/>
        <pc:sldMkLst>
          <pc:docMk/>
          <pc:sldMk cId="1830242463" sldId="2661"/>
        </pc:sldMkLst>
      </pc:sldChg>
      <pc:sldChg chg="del">
        <pc:chgData name="伊健 杜" userId="e69aded81da48593" providerId="LiveId" clId="{64A7F6E9-D59E-45EB-8FE6-81B32EFBC788}" dt="2023-03-29T10:07:50.842" v="0" actId="47"/>
        <pc:sldMkLst>
          <pc:docMk/>
          <pc:sldMk cId="262590221" sldId="2662"/>
        </pc:sldMkLst>
      </pc:sldChg>
      <pc:sldChg chg="del">
        <pc:chgData name="伊健 杜" userId="e69aded81da48593" providerId="LiveId" clId="{64A7F6E9-D59E-45EB-8FE6-81B32EFBC788}" dt="2023-03-29T10:07:50.842" v="0" actId="47"/>
        <pc:sldMkLst>
          <pc:docMk/>
          <pc:sldMk cId="3330433299" sldId="2663"/>
        </pc:sldMkLst>
      </pc:sldChg>
      <pc:sldChg chg="del">
        <pc:chgData name="伊健 杜" userId="e69aded81da48593" providerId="LiveId" clId="{64A7F6E9-D59E-45EB-8FE6-81B32EFBC788}" dt="2023-03-29T10:07:50.842" v="0" actId="47"/>
        <pc:sldMkLst>
          <pc:docMk/>
          <pc:sldMk cId="2932602855" sldId="2664"/>
        </pc:sldMkLst>
      </pc:sldChg>
      <pc:sldChg chg="del">
        <pc:chgData name="伊健 杜" userId="e69aded81da48593" providerId="LiveId" clId="{64A7F6E9-D59E-45EB-8FE6-81B32EFBC788}" dt="2023-03-29T10:07:50.842" v="0" actId="47"/>
        <pc:sldMkLst>
          <pc:docMk/>
          <pc:sldMk cId="975404119" sldId="2665"/>
        </pc:sldMkLst>
      </pc:sldChg>
      <pc:sldChg chg="del">
        <pc:chgData name="伊健 杜" userId="e69aded81da48593" providerId="LiveId" clId="{64A7F6E9-D59E-45EB-8FE6-81B32EFBC788}" dt="2023-03-29T10:07:50.842" v="0" actId="47"/>
        <pc:sldMkLst>
          <pc:docMk/>
          <pc:sldMk cId="3125450197" sldId="2666"/>
        </pc:sldMkLst>
      </pc:sldChg>
      <pc:sldChg chg="del">
        <pc:chgData name="伊健 杜" userId="e69aded81da48593" providerId="LiveId" clId="{64A7F6E9-D59E-45EB-8FE6-81B32EFBC788}" dt="2023-03-29T10:07:50.842" v="0" actId="47"/>
        <pc:sldMkLst>
          <pc:docMk/>
          <pc:sldMk cId="2625980688" sldId="2667"/>
        </pc:sldMkLst>
      </pc:sldChg>
      <pc:sldChg chg="del">
        <pc:chgData name="伊健 杜" userId="e69aded81da48593" providerId="LiveId" clId="{64A7F6E9-D59E-45EB-8FE6-81B32EFBC788}" dt="2023-03-29T10:07:50.842" v="0" actId="47"/>
        <pc:sldMkLst>
          <pc:docMk/>
          <pc:sldMk cId="1105520395" sldId="2668"/>
        </pc:sldMkLst>
      </pc:sldChg>
      <pc:sldChg chg="del">
        <pc:chgData name="伊健 杜" userId="e69aded81da48593" providerId="LiveId" clId="{64A7F6E9-D59E-45EB-8FE6-81B32EFBC788}" dt="2023-03-29T10:07:50.842" v="0" actId="47"/>
        <pc:sldMkLst>
          <pc:docMk/>
          <pc:sldMk cId="997046962" sldId="2669"/>
        </pc:sldMkLst>
      </pc:sldChg>
      <pc:sldChg chg="del">
        <pc:chgData name="伊健 杜" userId="e69aded81da48593" providerId="LiveId" clId="{64A7F6E9-D59E-45EB-8FE6-81B32EFBC788}" dt="2023-03-29T10:07:50.842" v="0" actId="47"/>
        <pc:sldMkLst>
          <pc:docMk/>
          <pc:sldMk cId="493720476" sldId="2670"/>
        </pc:sldMkLst>
      </pc:sldChg>
      <pc:sldChg chg="del">
        <pc:chgData name="伊健 杜" userId="e69aded81da48593" providerId="LiveId" clId="{64A7F6E9-D59E-45EB-8FE6-81B32EFBC788}" dt="2023-03-29T10:07:50.842" v="0" actId="47"/>
        <pc:sldMkLst>
          <pc:docMk/>
          <pc:sldMk cId="4094352524" sldId="2671"/>
        </pc:sldMkLst>
      </pc:sldChg>
      <pc:sldChg chg="del">
        <pc:chgData name="伊健 杜" userId="e69aded81da48593" providerId="LiveId" clId="{64A7F6E9-D59E-45EB-8FE6-81B32EFBC788}" dt="2023-03-29T10:07:50.842" v="0" actId="47"/>
        <pc:sldMkLst>
          <pc:docMk/>
          <pc:sldMk cId="3622498198" sldId="2672"/>
        </pc:sldMkLst>
      </pc:sldChg>
      <pc:sldChg chg="del">
        <pc:chgData name="伊健 杜" userId="e69aded81da48593" providerId="LiveId" clId="{64A7F6E9-D59E-45EB-8FE6-81B32EFBC788}" dt="2023-03-29T10:07:50.842" v="0" actId="47"/>
        <pc:sldMkLst>
          <pc:docMk/>
          <pc:sldMk cId="1190912900" sldId="2673"/>
        </pc:sldMkLst>
      </pc:sldChg>
      <pc:sldChg chg="del">
        <pc:chgData name="伊健 杜" userId="e69aded81da48593" providerId="LiveId" clId="{64A7F6E9-D59E-45EB-8FE6-81B32EFBC788}" dt="2023-03-29T10:07:50.842" v="0" actId="47"/>
        <pc:sldMkLst>
          <pc:docMk/>
          <pc:sldMk cId="2820810137" sldId="2674"/>
        </pc:sldMkLst>
      </pc:sldChg>
      <pc:sldChg chg="delSp mod">
        <pc:chgData name="伊健 杜" userId="e69aded81da48593" providerId="LiveId" clId="{64A7F6E9-D59E-45EB-8FE6-81B32EFBC788}" dt="2023-03-29T10:08:40.279" v="1" actId="478"/>
        <pc:sldMkLst>
          <pc:docMk/>
          <pc:sldMk cId="1990425458" sldId="2678"/>
        </pc:sldMkLst>
        <pc:graphicFrameChg chg="del">
          <ac:chgData name="伊健 杜" userId="e69aded81da48593" providerId="LiveId" clId="{64A7F6E9-D59E-45EB-8FE6-81B32EFBC788}" dt="2023-03-29T10:08:40.279" v="1" actId="478"/>
          <ac:graphicFrameMkLst>
            <pc:docMk/>
            <pc:sldMk cId="1990425458" sldId="2678"/>
            <ac:graphicFrameMk id="3" creationId="{370D70A5-F38B-E6CD-7A1D-D4FC23E42250}"/>
          </ac:graphicFrameMkLst>
        </pc:graphicFrameChg>
      </pc:sldChg>
      <pc:sldChg chg="addSp delSp modSp add mod">
        <pc:chgData name="伊健 杜" userId="e69aded81da48593" providerId="LiveId" clId="{64A7F6E9-D59E-45EB-8FE6-81B32EFBC788}" dt="2023-03-29T11:55:31.389" v="3841"/>
        <pc:sldMkLst>
          <pc:docMk/>
          <pc:sldMk cId="2261928232" sldId="2679"/>
        </pc:sldMkLst>
        <pc:spChg chg="mod">
          <ac:chgData name="伊健 杜" userId="e69aded81da48593" providerId="LiveId" clId="{64A7F6E9-D59E-45EB-8FE6-81B32EFBC788}" dt="2023-03-29T10:08:53.488" v="14"/>
          <ac:spMkLst>
            <pc:docMk/>
            <pc:sldMk cId="2261928232" sldId="2679"/>
            <ac:spMk id="2" creationId="{10304424-DB4A-36E7-9E0D-D32A5DD0F26C}"/>
          </ac:spMkLst>
        </pc:spChg>
        <pc:spChg chg="mod">
          <ac:chgData name="伊健 杜" userId="e69aded81da48593" providerId="LiveId" clId="{64A7F6E9-D59E-45EB-8FE6-81B32EFBC788}" dt="2023-03-29T11:55:31.389" v="3841"/>
          <ac:spMkLst>
            <pc:docMk/>
            <pc:sldMk cId="2261928232" sldId="2679"/>
            <ac:spMk id="3" creationId="{A68883CB-963E-F336-7660-7F30997E9C5B}"/>
          </ac:spMkLst>
        </pc:spChg>
        <pc:picChg chg="add mod">
          <ac:chgData name="伊健 杜" userId="e69aded81da48593" providerId="LiveId" clId="{64A7F6E9-D59E-45EB-8FE6-81B32EFBC788}" dt="2023-03-29T11:39:46.882" v="3649" actId="1076"/>
          <ac:picMkLst>
            <pc:docMk/>
            <pc:sldMk cId="2261928232" sldId="2679"/>
            <ac:picMk id="3074" creationId="{77E16AB9-E07E-F2CD-0AE7-5FE8AF55F9CB}"/>
          </ac:picMkLst>
        </pc:picChg>
        <pc:picChg chg="del">
          <ac:chgData name="伊健 杜" userId="e69aded81da48593" providerId="LiveId" clId="{64A7F6E9-D59E-45EB-8FE6-81B32EFBC788}" dt="2023-03-29T10:09:39.003" v="121" actId="478"/>
          <ac:picMkLst>
            <pc:docMk/>
            <pc:sldMk cId="2261928232" sldId="2679"/>
            <ac:picMk id="16386" creationId="{92E0CCFF-26CD-4660-9112-16BA2937C1C2}"/>
          </ac:picMkLst>
        </pc:picChg>
      </pc:sldChg>
      <pc:sldChg chg="addSp modSp add mod">
        <pc:chgData name="伊健 杜" userId="e69aded81da48593" providerId="LiveId" clId="{64A7F6E9-D59E-45EB-8FE6-81B32EFBC788}" dt="2023-03-29T11:55:31.389" v="3841"/>
        <pc:sldMkLst>
          <pc:docMk/>
          <pc:sldMk cId="3332858821" sldId="2680"/>
        </pc:sldMkLst>
        <pc:spChg chg="mod">
          <ac:chgData name="伊健 杜" userId="e69aded81da48593" providerId="LiveId" clId="{64A7F6E9-D59E-45EB-8FE6-81B32EFBC788}" dt="2023-03-29T11:55:31.389" v="3841"/>
          <ac:spMkLst>
            <pc:docMk/>
            <pc:sldMk cId="3332858821" sldId="2680"/>
            <ac:spMk id="3" creationId="{A68883CB-963E-F336-7660-7F30997E9C5B}"/>
          </ac:spMkLst>
        </pc:spChg>
        <pc:picChg chg="add mod">
          <ac:chgData name="伊健 杜" userId="e69aded81da48593" providerId="LiveId" clId="{64A7F6E9-D59E-45EB-8FE6-81B32EFBC788}" dt="2023-03-29T11:40:20.467" v="3653" actId="1076"/>
          <ac:picMkLst>
            <pc:docMk/>
            <pc:sldMk cId="3332858821" sldId="2680"/>
            <ac:picMk id="4098" creationId="{F81B063E-D225-7C86-1024-E02E7E66F0A6}"/>
          </ac:picMkLst>
        </pc:picChg>
      </pc:sldChg>
      <pc:sldChg chg="modSp add mod">
        <pc:chgData name="伊健 杜" userId="e69aded81da48593" providerId="LiveId" clId="{64A7F6E9-D59E-45EB-8FE6-81B32EFBC788}" dt="2023-03-29T11:55:31.389" v="3841"/>
        <pc:sldMkLst>
          <pc:docMk/>
          <pc:sldMk cId="1286882747" sldId="2681"/>
        </pc:sldMkLst>
        <pc:spChg chg="mod">
          <ac:chgData name="伊健 杜" userId="e69aded81da48593" providerId="LiveId" clId="{64A7F6E9-D59E-45EB-8FE6-81B32EFBC788}" dt="2023-03-29T11:55:31.389" v="3841"/>
          <ac:spMkLst>
            <pc:docMk/>
            <pc:sldMk cId="1286882747" sldId="2681"/>
            <ac:spMk id="2" creationId="{78943CB7-6E90-3B32-EFCE-321306C585B6}"/>
          </ac:spMkLst>
        </pc:spChg>
      </pc:sldChg>
      <pc:sldChg chg="add del">
        <pc:chgData name="伊健 杜" userId="e69aded81da48593" providerId="LiveId" clId="{64A7F6E9-D59E-45EB-8FE6-81B32EFBC788}" dt="2023-03-29T10:12:04.413" v="328" actId="47"/>
        <pc:sldMkLst>
          <pc:docMk/>
          <pc:sldMk cId="440027889" sldId="2682"/>
        </pc:sldMkLst>
      </pc:sldChg>
      <pc:sldChg chg="addSp modSp add mod">
        <pc:chgData name="伊健 杜" userId="e69aded81da48593" providerId="LiveId" clId="{64A7F6E9-D59E-45EB-8FE6-81B32EFBC788}" dt="2023-03-29T11:55:31.389" v="3841"/>
        <pc:sldMkLst>
          <pc:docMk/>
          <pc:sldMk cId="916254828" sldId="2682"/>
        </pc:sldMkLst>
        <pc:spChg chg="mod">
          <ac:chgData name="伊健 杜" userId="e69aded81da48593" providerId="LiveId" clId="{64A7F6E9-D59E-45EB-8FE6-81B32EFBC788}" dt="2023-03-29T11:55:31.389" v="3841"/>
          <ac:spMkLst>
            <pc:docMk/>
            <pc:sldMk cId="916254828" sldId="2682"/>
            <ac:spMk id="2" creationId="{10304424-DB4A-36E7-9E0D-D32A5DD0F26C}"/>
          </ac:spMkLst>
        </pc:spChg>
        <pc:spChg chg="mod">
          <ac:chgData name="伊健 杜" userId="e69aded81da48593" providerId="LiveId" clId="{64A7F6E9-D59E-45EB-8FE6-81B32EFBC788}" dt="2023-03-29T11:55:31.389" v="3841"/>
          <ac:spMkLst>
            <pc:docMk/>
            <pc:sldMk cId="916254828" sldId="2682"/>
            <ac:spMk id="3" creationId="{A68883CB-963E-F336-7660-7F30997E9C5B}"/>
          </ac:spMkLst>
        </pc:spChg>
        <pc:picChg chg="add mod">
          <ac:chgData name="伊健 杜" userId="e69aded81da48593" providerId="LiveId" clId="{64A7F6E9-D59E-45EB-8FE6-81B32EFBC788}" dt="2023-03-29T11:41:12.127" v="3683" actId="1076"/>
          <ac:picMkLst>
            <pc:docMk/>
            <pc:sldMk cId="916254828" sldId="2682"/>
            <ac:picMk id="5122" creationId="{7BA7BC8D-0B58-F1BF-D800-2E93A81C3245}"/>
          </ac:picMkLst>
        </pc:picChg>
      </pc:sldChg>
      <pc:sldChg chg="addSp modSp add mod">
        <pc:chgData name="伊健 杜" userId="e69aded81da48593" providerId="LiveId" clId="{64A7F6E9-D59E-45EB-8FE6-81B32EFBC788}" dt="2023-03-29T11:55:31.389" v="3841"/>
        <pc:sldMkLst>
          <pc:docMk/>
          <pc:sldMk cId="2855590851" sldId="2683"/>
        </pc:sldMkLst>
        <pc:spChg chg="mod">
          <ac:chgData name="伊健 杜" userId="e69aded81da48593" providerId="LiveId" clId="{64A7F6E9-D59E-45EB-8FE6-81B32EFBC788}" dt="2023-03-29T11:55:31.389" v="3841"/>
          <ac:spMkLst>
            <pc:docMk/>
            <pc:sldMk cId="2855590851" sldId="2683"/>
            <ac:spMk id="2" creationId="{10304424-DB4A-36E7-9E0D-D32A5DD0F26C}"/>
          </ac:spMkLst>
        </pc:spChg>
        <pc:spChg chg="mod">
          <ac:chgData name="伊健 杜" userId="e69aded81da48593" providerId="LiveId" clId="{64A7F6E9-D59E-45EB-8FE6-81B32EFBC788}" dt="2023-03-29T11:55:31.389" v="3841"/>
          <ac:spMkLst>
            <pc:docMk/>
            <pc:sldMk cId="2855590851" sldId="2683"/>
            <ac:spMk id="3" creationId="{A68883CB-963E-F336-7660-7F30997E9C5B}"/>
          </ac:spMkLst>
        </pc:spChg>
        <pc:picChg chg="add mod">
          <ac:chgData name="伊健 杜" userId="e69aded81da48593" providerId="LiveId" clId="{64A7F6E9-D59E-45EB-8FE6-81B32EFBC788}" dt="2023-03-29T11:42:05.692" v="3688" actId="1076"/>
          <ac:picMkLst>
            <pc:docMk/>
            <pc:sldMk cId="2855590851" sldId="2683"/>
            <ac:picMk id="7170" creationId="{1064FDD4-8F48-6F77-B646-A0E8ECC700C9}"/>
          </ac:picMkLst>
        </pc:picChg>
      </pc:sldChg>
      <pc:sldChg chg="addSp modSp add mod">
        <pc:chgData name="伊健 杜" userId="e69aded81da48593" providerId="LiveId" clId="{64A7F6E9-D59E-45EB-8FE6-81B32EFBC788}" dt="2023-03-29T11:55:31.389" v="3841"/>
        <pc:sldMkLst>
          <pc:docMk/>
          <pc:sldMk cId="3600082072" sldId="2684"/>
        </pc:sldMkLst>
        <pc:spChg chg="mod">
          <ac:chgData name="伊健 杜" userId="e69aded81da48593" providerId="LiveId" clId="{64A7F6E9-D59E-45EB-8FE6-81B32EFBC788}" dt="2023-03-29T11:55:31.389" v="3841"/>
          <ac:spMkLst>
            <pc:docMk/>
            <pc:sldMk cId="3600082072" sldId="2684"/>
            <ac:spMk id="2" creationId="{10304424-DB4A-36E7-9E0D-D32A5DD0F26C}"/>
          </ac:spMkLst>
        </pc:spChg>
        <pc:spChg chg="mod">
          <ac:chgData name="伊健 杜" userId="e69aded81da48593" providerId="LiveId" clId="{64A7F6E9-D59E-45EB-8FE6-81B32EFBC788}" dt="2023-03-29T11:55:31.389" v="3841"/>
          <ac:spMkLst>
            <pc:docMk/>
            <pc:sldMk cId="3600082072" sldId="2684"/>
            <ac:spMk id="3" creationId="{A68883CB-963E-F336-7660-7F30997E9C5B}"/>
          </ac:spMkLst>
        </pc:spChg>
        <pc:picChg chg="add mod">
          <ac:chgData name="伊健 杜" userId="e69aded81da48593" providerId="LiveId" clId="{64A7F6E9-D59E-45EB-8FE6-81B32EFBC788}" dt="2023-03-29T11:41:31.524" v="3685" actId="1076"/>
          <ac:picMkLst>
            <pc:docMk/>
            <pc:sldMk cId="3600082072" sldId="2684"/>
            <ac:picMk id="6146" creationId="{405F46D9-2167-6361-CD7F-E8C995A50368}"/>
          </ac:picMkLst>
        </pc:picChg>
      </pc:sldChg>
      <pc:sldChg chg="modSp add mod">
        <pc:chgData name="伊健 杜" userId="e69aded81da48593" providerId="LiveId" clId="{64A7F6E9-D59E-45EB-8FE6-81B32EFBC788}" dt="2023-03-29T11:55:31.389" v="3841"/>
        <pc:sldMkLst>
          <pc:docMk/>
          <pc:sldMk cId="4276036290" sldId="2685"/>
        </pc:sldMkLst>
        <pc:spChg chg="mod">
          <ac:chgData name="伊健 杜" userId="e69aded81da48593" providerId="LiveId" clId="{64A7F6E9-D59E-45EB-8FE6-81B32EFBC788}" dt="2023-03-29T11:55:31.389" v="3841"/>
          <ac:spMkLst>
            <pc:docMk/>
            <pc:sldMk cId="4276036290" sldId="2685"/>
            <ac:spMk id="2" creationId="{78943CB7-6E90-3B32-EFCE-321306C585B6}"/>
          </ac:spMkLst>
        </pc:spChg>
      </pc:sldChg>
      <pc:sldChg chg="addSp modSp add mod">
        <pc:chgData name="伊健 杜" userId="e69aded81da48593" providerId="LiveId" clId="{64A7F6E9-D59E-45EB-8FE6-81B32EFBC788}" dt="2023-03-29T11:55:31.389" v="3841"/>
        <pc:sldMkLst>
          <pc:docMk/>
          <pc:sldMk cId="390796607" sldId="2686"/>
        </pc:sldMkLst>
        <pc:spChg chg="mod">
          <ac:chgData name="伊健 杜" userId="e69aded81da48593" providerId="LiveId" clId="{64A7F6E9-D59E-45EB-8FE6-81B32EFBC788}" dt="2023-03-29T11:55:31.389" v="3841"/>
          <ac:spMkLst>
            <pc:docMk/>
            <pc:sldMk cId="390796607" sldId="2686"/>
            <ac:spMk id="2" creationId="{10304424-DB4A-36E7-9E0D-D32A5DD0F26C}"/>
          </ac:spMkLst>
        </pc:spChg>
        <pc:spChg chg="mod">
          <ac:chgData name="伊健 杜" userId="e69aded81da48593" providerId="LiveId" clId="{64A7F6E9-D59E-45EB-8FE6-81B32EFBC788}" dt="2023-03-29T11:55:31.389" v="3841"/>
          <ac:spMkLst>
            <pc:docMk/>
            <pc:sldMk cId="390796607" sldId="2686"/>
            <ac:spMk id="3" creationId="{A68883CB-963E-F336-7660-7F30997E9C5B}"/>
          </ac:spMkLst>
        </pc:spChg>
        <pc:picChg chg="add mod">
          <ac:chgData name="伊健 杜" userId="e69aded81da48593" providerId="LiveId" clId="{64A7F6E9-D59E-45EB-8FE6-81B32EFBC788}" dt="2023-03-29T11:43:06.005" v="3690" actId="1076"/>
          <ac:picMkLst>
            <pc:docMk/>
            <pc:sldMk cId="390796607" sldId="2686"/>
            <ac:picMk id="8194" creationId="{9AA8C3A9-A5B9-88A2-D73B-4FC19C10920F}"/>
          </ac:picMkLst>
        </pc:picChg>
      </pc:sldChg>
      <pc:sldChg chg="modSp add mod">
        <pc:chgData name="伊健 杜" userId="e69aded81da48593" providerId="LiveId" clId="{64A7F6E9-D59E-45EB-8FE6-81B32EFBC788}" dt="2023-03-29T11:55:31.389" v="3841"/>
        <pc:sldMkLst>
          <pc:docMk/>
          <pc:sldMk cId="2357486368" sldId="2687"/>
        </pc:sldMkLst>
        <pc:spChg chg="mod">
          <ac:chgData name="伊健 杜" userId="e69aded81da48593" providerId="LiveId" clId="{64A7F6E9-D59E-45EB-8FE6-81B32EFBC788}" dt="2023-03-29T11:55:31.389" v="3841"/>
          <ac:spMkLst>
            <pc:docMk/>
            <pc:sldMk cId="2357486368" sldId="2687"/>
            <ac:spMk id="2" creationId="{78943CB7-6E90-3B32-EFCE-321306C585B6}"/>
          </ac:spMkLst>
        </pc:spChg>
      </pc:sldChg>
      <pc:sldChg chg="addSp modSp add mod">
        <pc:chgData name="伊健 杜" userId="e69aded81da48593" providerId="LiveId" clId="{64A7F6E9-D59E-45EB-8FE6-81B32EFBC788}" dt="2023-03-29T14:35:38.311" v="3867"/>
        <pc:sldMkLst>
          <pc:docMk/>
          <pc:sldMk cId="2254642318" sldId="2688"/>
        </pc:sldMkLst>
        <pc:spChg chg="mod">
          <ac:chgData name="伊健 杜" userId="e69aded81da48593" providerId="LiveId" clId="{64A7F6E9-D59E-45EB-8FE6-81B32EFBC788}" dt="2023-03-29T11:55:31.389" v="3841"/>
          <ac:spMkLst>
            <pc:docMk/>
            <pc:sldMk cId="2254642318" sldId="2688"/>
            <ac:spMk id="2" creationId="{78943CB7-6E90-3B32-EFCE-321306C585B6}"/>
          </ac:spMkLst>
        </pc:spChg>
        <pc:inkChg chg="add">
          <ac:chgData name="伊健 杜" userId="e69aded81da48593" providerId="LiveId" clId="{64A7F6E9-D59E-45EB-8FE6-81B32EFBC788}" dt="2023-03-29T14:35:38.311" v="3867"/>
          <ac:inkMkLst>
            <pc:docMk/>
            <pc:sldMk cId="2254642318" sldId="2688"/>
            <ac:inkMk id="3" creationId="{31C96F04-F687-63D1-57C1-9831C969F15C}"/>
          </ac:inkMkLst>
        </pc:inkChg>
      </pc:sldChg>
      <pc:sldChg chg="modSp add del mod">
        <pc:chgData name="伊健 杜" userId="e69aded81da48593" providerId="LiveId" clId="{64A7F6E9-D59E-45EB-8FE6-81B32EFBC788}" dt="2023-03-29T10:56:00.271" v="1063" actId="47"/>
        <pc:sldMkLst>
          <pc:docMk/>
          <pc:sldMk cId="2014297695" sldId="2689"/>
        </pc:sldMkLst>
        <pc:spChg chg="mod">
          <ac:chgData name="伊健 杜" userId="e69aded81da48593" providerId="LiveId" clId="{64A7F6E9-D59E-45EB-8FE6-81B32EFBC788}" dt="2023-03-29T10:55:56.344" v="1062" actId="20577"/>
          <ac:spMkLst>
            <pc:docMk/>
            <pc:sldMk cId="2014297695" sldId="2689"/>
            <ac:spMk id="2" creationId="{78943CB7-6E90-3B32-EFCE-321306C585B6}"/>
          </ac:spMkLst>
        </pc:spChg>
      </pc:sldChg>
      <pc:sldChg chg="addSp delSp modSp add mod">
        <pc:chgData name="伊健 杜" userId="e69aded81da48593" providerId="LiveId" clId="{64A7F6E9-D59E-45EB-8FE6-81B32EFBC788}" dt="2023-03-29T14:38:44.845" v="3947" actId="20577"/>
        <pc:sldMkLst>
          <pc:docMk/>
          <pc:sldMk cId="3383452154" sldId="2689"/>
        </pc:sldMkLst>
        <pc:spChg chg="mod">
          <ac:chgData name="伊健 杜" userId="e69aded81da48593" providerId="LiveId" clId="{64A7F6E9-D59E-45EB-8FE6-81B32EFBC788}" dt="2023-03-29T11:55:31.389" v="3841"/>
          <ac:spMkLst>
            <pc:docMk/>
            <pc:sldMk cId="3383452154" sldId="2689"/>
            <ac:spMk id="2" creationId="{10304424-DB4A-36E7-9E0D-D32A5DD0F26C}"/>
          </ac:spMkLst>
        </pc:spChg>
        <pc:spChg chg="mod">
          <ac:chgData name="伊健 杜" userId="e69aded81da48593" providerId="LiveId" clId="{64A7F6E9-D59E-45EB-8FE6-81B32EFBC788}" dt="2023-03-29T11:55:31.389" v="3841"/>
          <ac:spMkLst>
            <pc:docMk/>
            <pc:sldMk cId="3383452154" sldId="2689"/>
            <ac:spMk id="3" creationId="{A68883CB-963E-F336-7660-7F30997E9C5B}"/>
          </ac:spMkLst>
        </pc:spChg>
        <pc:spChg chg="add mod">
          <ac:chgData name="伊健 杜" userId="e69aded81da48593" providerId="LiveId" clId="{64A7F6E9-D59E-45EB-8FE6-81B32EFBC788}" dt="2023-03-29T11:55:31.389" v="3841"/>
          <ac:spMkLst>
            <pc:docMk/>
            <pc:sldMk cId="3383452154" sldId="2689"/>
            <ac:spMk id="4" creationId="{E9C77F22-C681-CEAA-86E4-E009C46AFAF7}"/>
          </ac:spMkLst>
        </pc:spChg>
        <pc:spChg chg="add mod">
          <ac:chgData name="伊健 杜" userId="e69aded81da48593" providerId="LiveId" clId="{64A7F6E9-D59E-45EB-8FE6-81B32EFBC788}" dt="2023-03-29T14:37:11.798" v="3886" actId="1076"/>
          <ac:spMkLst>
            <pc:docMk/>
            <pc:sldMk cId="3383452154" sldId="2689"/>
            <ac:spMk id="6" creationId="{CDB7D721-12C0-5CB7-5C49-E53A5397DB49}"/>
          </ac:spMkLst>
        </pc:spChg>
        <pc:spChg chg="add mod">
          <ac:chgData name="伊健 杜" userId="e69aded81da48593" providerId="LiveId" clId="{64A7F6E9-D59E-45EB-8FE6-81B32EFBC788}" dt="2023-03-29T14:37:45.028" v="3895" actId="20577"/>
          <ac:spMkLst>
            <pc:docMk/>
            <pc:sldMk cId="3383452154" sldId="2689"/>
            <ac:spMk id="8" creationId="{19CA22D5-6488-BD86-6BFE-E362F9E8BBF2}"/>
          </ac:spMkLst>
        </pc:spChg>
        <pc:spChg chg="add mod">
          <ac:chgData name="伊健 杜" userId="e69aded81da48593" providerId="LiveId" clId="{64A7F6E9-D59E-45EB-8FE6-81B32EFBC788}" dt="2023-03-29T14:37:52.953" v="3905" actId="20577"/>
          <ac:spMkLst>
            <pc:docMk/>
            <pc:sldMk cId="3383452154" sldId="2689"/>
            <ac:spMk id="9" creationId="{A0C340A6-579A-BDE8-449E-5B61F28C752D}"/>
          </ac:spMkLst>
        </pc:spChg>
        <pc:spChg chg="add mod">
          <ac:chgData name="伊健 杜" userId="e69aded81da48593" providerId="LiveId" clId="{64A7F6E9-D59E-45EB-8FE6-81B32EFBC788}" dt="2023-03-29T14:38:44.845" v="3947" actId="20577"/>
          <ac:spMkLst>
            <pc:docMk/>
            <pc:sldMk cId="3383452154" sldId="2689"/>
            <ac:spMk id="10" creationId="{0436BFFF-E879-A778-BFC8-5020485BD54B}"/>
          </ac:spMkLst>
        </pc:spChg>
        <pc:picChg chg="add del">
          <ac:chgData name="伊健 杜" userId="e69aded81da48593" providerId="LiveId" clId="{64A7F6E9-D59E-45EB-8FE6-81B32EFBC788}" dt="2023-03-29T11:00:24.092" v="1245"/>
          <ac:picMkLst>
            <pc:docMk/>
            <pc:sldMk cId="3383452154" sldId="2689"/>
            <ac:picMk id="2050" creationId="{47F9206C-645B-F804-EC47-532233837894}"/>
          </ac:picMkLst>
        </pc:picChg>
        <pc:picChg chg="add mod">
          <ac:chgData name="伊健 杜" userId="e69aded81da48593" providerId="LiveId" clId="{64A7F6E9-D59E-45EB-8FE6-81B32EFBC788}" dt="2023-03-29T11:43:33.968" v="3694" actId="1076"/>
          <ac:picMkLst>
            <pc:docMk/>
            <pc:sldMk cId="3383452154" sldId="2689"/>
            <ac:picMk id="2052" creationId="{4712364E-3964-5B1D-0E21-FAD2DA9AFD5D}"/>
          </ac:picMkLst>
        </pc:picChg>
        <pc:picChg chg="add mod">
          <ac:chgData name="伊健 杜" userId="e69aded81da48593" providerId="LiveId" clId="{64A7F6E9-D59E-45EB-8FE6-81B32EFBC788}" dt="2023-03-29T14:38:35.583" v="3938" actId="1076"/>
          <ac:picMkLst>
            <pc:docMk/>
            <pc:sldMk cId="3383452154" sldId="2689"/>
            <ac:picMk id="2054" creationId="{2CE27427-2933-E910-CDC4-5D5CBF77A4F1}"/>
          </ac:picMkLst>
        </pc:picChg>
        <pc:inkChg chg="add">
          <ac:chgData name="伊健 杜" userId="e69aded81da48593" providerId="LiveId" clId="{64A7F6E9-D59E-45EB-8FE6-81B32EFBC788}" dt="2023-03-29T14:35:38.311" v="3867"/>
          <ac:inkMkLst>
            <pc:docMk/>
            <pc:sldMk cId="3383452154" sldId="2689"/>
            <ac:inkMk id="7" creationId="{5509ECB0-4A7F-39F4-E01B-74A517B4FB30}"/>
          </ac:inkMkLst>
        </pc:inkChg>
      </pc:sldChg>
      <pc:sldChg chg="addSp modSp add mod">
        <pc:chgData name="伊健 杜" userId="e69aded81da48593" providerId="LiveId" clId="{64A7F6E9-D59E-45EB-8FE6-81B32EFBC788}" dt="2023-03-29T11:55:31.389" v="3841"/>
        <pc:sldMkLst>
          <pc:docMk/>
          <pc:sldMk cId="2907137382" sldId="2690"/>
        </pc:sldMkLst>
        <pc:spChg chg="mod">
          <ac:chgData name="伊健 杜" userId="e69aded81da48593" providerId="LiveId" clId="{64A7F6E9-D59E-45EB-8FE6-81B32EFBC788}" dt="2023-03-29T11:55:31.389" v="3841"/>
          <ac:spMkLst>
            <pc:docMk/>
            <pc:sldMk cId="2907137382" sldId="2690"/>
            <ac:spMk id="2" creationId="{78943CB7-6E90-3B32-EFCE-321306C585B6}"/>
          </ac:spMkLst>
        </pc:spChg>
        <pc:picChg chg="add mod">
          <ac:chgData name="伊健 杜" userId="e69aded81da48593" providerId="LiveId" clId="{64A7F6E9-D59E-45EB-8FE6-81B32EFBC788}" dt="2023-03-29T11:00:03.047" v="1242" actId="1076"/>
          <ac:picMkLst>
            <pc:docMk/>
            <pc:sldMk cId="2907137382" sldId="2690"/>
            <ac:picMk id="1026" creationId="{6FDF23CC-8AB1-CBC9-5668-978932194E9A}"/>
          </ac:picMkLst>
        </pc:picChg>
        <pc:picChg chg="add mod">
          <ac:chgData name="伊健 杜" userId="e69aded81da48593" providerId="LiveId" clId="{64A7F6E9-D59E-45EB-8FE6-81B32EFBC788}" dt="2023-03-29T11:00:04.566" v="1243" actId="1076"/>
          <ac:picMkLst>
            <pc:docMk/>
            <pc:sldMk cId="2907137382" sldId="2690"/>
            <ac:picMk id="1028" creationId="{8D708A1C-25E3-3F6A-EE37-175921DC5069}"/>
          </ac:picMkLst>
        </pc:picChg>
        <pc:picChg chg="add mod">
          <ac:chgData name="伊健 杜" userId="e69aded81da48593" providerId="LiveId" clId="{64A7F6E9-D59E-45EB-8FE6-81B32EFBC788}" dt="2023-03-29T10:59:46.310" v="1234" actId="1076"/>
          <ac:picMkLst>
            <pc:docMk/>
            <pc:sldMk cId="2907137382" sldId="2690"/>
            <ac:picMk id="1030" creationId="{56B81E66-549D-F7F8-A1FC-6FF0BA9181D7}"/>
          </ac:picMkLst>
        </pc:picChg>
      </pc:sldChg>
      <pc:sldChg chg="addSp modSp add mod">
        <pc:chgData name="伊健 杜" userId="e69aded81da48593" providerId="LiveId" clId="{64A7F6E9-D59E-45EB-8FE6-81B32EFBC788}" dt="2023-03-29T11:55:31.389" v="3841"/>
        <pc:sldMkLst>
          <pc:docMk/>
          <pc:sldMk cId="1508646343" sldId="2691"/>
        </pc:sldMkLst>
        <pc:spChg chg="mod">
          <ac:chgData name="伊健 杜" userId="e69aded81da48593" providerId="LiveId" clId="{64A7F6E9-D59E-45EB-8FE6-81B32EFBC788}" dt="2023-03-29T11:55:31.389" v="3841"/>
          <ac:spMkLst>
            <pc:docMk/>
            <pc:sldMk cId="1508646343" sldId="2691"/>
            <ac:spMk id="2" creationId="{10304424-DB4A-36E7-9E0D-D32A5DD0F26C}"/>
          </ac:spMkLst>
        </pc:spChg>
        <pc:spChg chg="mod">
          <ac:chgData name="伊健 杜" userId="e69aded81da48593" providerId="LiveId" clId="{64A7F6E9-D59E-45EB-8FE6-81B32EFBC788}" dt="2023-03-29T11:55:31.389" v="3841"/>
          <ac:spMkLst>
            <pc:docMk/>
            <pc:sldMk cId="1508646343" sldId="2691"/>
            <ac:spMk id="3" creationId="{A68883CB-963E-F336-7660-7F30997E9C5B}"/>
          </ac:spMkLst>
        </pc:spChg>
        <pc:picChg chg="add mod">
          <ac:chgData name="伊健 杜" userId="e69aded81da48593" providerId="LiveId" clId="{64A7F6E9-D59E-45EB-8FE6-81B32EFBC788}" dt="2023-03-29T11:44:16.505" v="3701" actId="1076"/>
          <ac:picMkLst>
            <pc:docMk/>
            <pc:sldMk cId="1508646343" sldId="2691"/>
            <ac:picMk id="9218" creationId="{930FE6DA-B4D5-D19D-7D37-914FFAA3F43D}"/>
          </ac:picMkLst>
        </pc:picChg>
      </pc:sldChg>
      <pc:sldChg chg="modSp add mod">
        <pc:chgData name="伊健 杜" userId="e69aded81da48593" providerId="LiveId" clId="{64A7F6E9-D59E-45EB-8FE6-81B32EFBC788}" dt="2023-03-29T11:55:31.389" v="3841"/>
        <pc:sldMkLst>
          <pc:docMk/>
          <pc:sldMk cId="3179145766" sldId="2692"/>
        </pc:sldMkLst>
        <pc:spChg chg="mod">
          <ac:chgData name="伊健 杜" userId="e69aded81da48593" providerId="LiveId" clId="{64A7F6E9-D59E-45EB-8FE6-81B32EFBC788}" dt="2023-03-29T11:55:31.389" v="3841"/>
          <ac:spMkLst>
            <pc:docMk/>
            <pc:sldMk cId="3179145766" sldId="2692"/>
            <ac:spMk id="2" creationId="{78943CB7-6E90-3B32-EFCE-321306C585B6}"/>
          </ac:spMkLst>
        </pc:spChg>
      </pc:sldChg>
      <pc:sldChg chg="addSp modSp add mod">
        <pc:chgData name="伊健 杜" userId="e69aded81da48593" providerId="LiveId" clId="{64A7F6E9-D59E-45EB-8FE6-81B32EFBC788}" dt="2023-03-29T11:55:31.389" v="3841"/>
        <pc:sldMkLst>
          <pc:docMk/>
          <pc:sldMk cId="651894673" sldId="2693"/>
        </pc:sldMkLst>
        <pc:spChg chg="mod">
          <ac:chgData name="伊健 杜" userId="e69aded81da48593" providerId="LiveId" clId="{64A7F6E9-D59E-45EB-8FE6-81B32EFBC788}" dt="2023-03-29T11:55:31.389" v="3841"/>
          <ac:spMkLst>
            <pc:docMk/>
            <pc:sldMk cId="651894673" sldId="2693"/>
            <ac:spMk id="2" creationId="{10304424-DB4A-36E7-9E0D-D32A5DD0F26C}"/>
          </ac:spMkLst>
        </pc:spChg>
        <pc:spChg chg="mod">
          <ac:chgData name="伊健 杜" userId="e69aded81da48593" providerId="LiveId" clId="{64A7F6E9-D59E-45EB-8FE6-81B32EFBC788}" dt="2023-03-29T11:15:11.914" v="1727"/>
          <ac:spMkLst>
            <pc:docMk/>
            <pc:sldMk cId="651894673" sldId="2693"/>
            <ac:spMk id="3" creationId="{A68883CB-963E-F336-7660-7F30997E9C5B}"/>
          </ac:spMkLst>
        </pc:spChg>
        <pc:picChg chg="add mod">
          <ac:chgData name="伊健 杜" userId="e69aded81da48593" providerId="LiveId" clId="{64A7F6E9-D59E-45EB-8FE6-81B32EFBC788}" dt="2023-03-29T11:44:59.616" v="3703" actId="1076"/>
          <ac:picMkLst>
            <pc:docMk/>
            <pc:sldMk cId="651894673" sldId="2693"/>
            <ac:picMk id="10242" creationId="{E2AFD74D-91B5-518B-1C3E-A8D0CAE74187}"/>
          </ac:picMkLst>
        </pc:picChg>
      </pc:sldChg>
      <pc:sldChg chg="new del">
        <pc:chgData name="伊健 杜" userId="e69aded81da48593" providerId="LiveId" clId="{64A7F6E9-D59E-45EB-8FE6-81B32EFBC788}" dt="2023-03-29T11:06:40.852" v="1413" actId="47"/>
        <pc:sldMkLst>
          <pc:docMk/>
          <pc:sldMk cId="1032130088" sldId="2693"/>
        </pc:sldMkLst>
      </pc:sldChg>
      <pc:sldChg chg="modSp add mod">
        <pc:chgData name="伊健 杜" userId="e69aded81da48593" providerId="LiveId" clId="{64A7F6E9-D59E-45EB-8FE6-81B32EFBC788}" dt="2023-03-29T11:55:31.389" v="3841"/>
        <pc:sldMkLst>
          <pc:docMk/>
          <pc:sldMk cId="1567876641" sldId="2694"/>
        </pc:sldMkLst>
        <pc:spChg chg="mod">
          <ac:chgData name="伊健 杜" userId="e69aded81da48593" providerId="LiveId" clId="{64A7F6E9-D59E-45EB-8FE6-81B32EFBC788}" dt="2023-03-29T11:55:31.389" v="3841"/>
          <ac:spMkLst>
            <pc:docMk/>
            <pc:sldMk cId="1567876641" sldId="2694"/>
            <ac:spMk id="2" creationId="{78943CB7-6E90-3B32-EFCE-321306C585B6}"/>
          </ac:spMkLst>
        </pc:spChg>
      </pc:sldChg>
      <pc:sldChg chg="addSp delSp modSp add mod">
        <pc:chgData name="伊健 杜" userId="e69aded81da48593" providerId="LiveId" clId="{64A7F6E9-D59E-45EB-8FE6-81B32EFBC788}" dt="2023-03-29T11:55:31.389" v="3841"/>
        <pc:sldMkLst>
          <pc:docMk/>
          <pc:sldMk cId="1519657402" sldId="2695"/>
        </pc:sldMkLst>
        <pc:spChg chg="mod">
          <ac:chgData name="伊健 杜" userId="e69aded81da48593" providerId="LiveId" clId="{64A7F6E9-D59E-45EB-8FE6-81B32EFBC788}" dt="2023-03-29T11:18:18.348" v="1920"/>
          <ac:spMkLst>
            <pc:docMk/>
            <pc:sldMk cId="1519657402" sldId="2695"/>
            <ac:spMk id="2" creationId="{10304424-DB4A-36E7-9E0D-D32A5DD0F26C}"/>
          </ac:spMkLst>
        </pc:spChg>
        <pc:spChg chg="mod">
          <ac:chgData name="伊健 杜" userId="e69aded81da48593" providerId="LiveId" clId="{64A7F6E9-D59E-45EB-8FE6-81B32EFBC788}" dt="2023-03-29T11:55:31.389" v="3841"/>
          <ac:spMkLst>
            <pc:docMk/>
            <pc:sldMk cId="1519657402" sldId="2695"/>
            <ac:spMk id="3" creationId="{A68883CB-963E-F336-7660-7F30997E9C5B}"/>
          </ac:spMkLst>
        </pc:spChg>
        <pc:spChg chg="mod">
          <ac:chgData name="伊健 杜" userId="e69aded81da48593" providerId="LiveId" clId="{64A7F6E9-D59E-45EB-8FE6-81B32EFBC788}" dt="2023-03-29T11:20:36.194" v="2050" actId="1076"/>
          <ac:spMkLst>
            <pc:docMk/>
            <pc:sldMk cId="1519657402" sldId="2695"/>
            <ac:spMk id="5" creationId="{E7287B0E-EF55-E721-8EFA-9A9183C0EDF9}"/>
          </ac:spMkLst>
        </pc:spChg>
        <pc:picChg chg="add del">
          <ac:chgData name="伊健 杜" userId="e69aded81da48593" providerId="LiveId" clId="{64A7F6E9-D59E-45EB-8FE6-81B32EFBC788}" dt="2023-03-29T11:45:15.197" v="3705" actId="478"/>
          <ac:picMkLst>
            <pc:docMk/>
            <pc:sldMk cId="1519657402" sldId="2695"/>
            <ac:picMk id="11266" creationId="{A5E1D7E3-0634-3DDB-F7A6-382F912BCF0F}"/>
          </ac:picMkLst>
        </pc:picChg>
        <pc:picChg chg="add mod">
          <ac:chgData name="伊健 杜" userId="e69aded81da48593" providerId="LiveId" clId="{64A7F6E9-D59E-45EB-8FE6-81B32EFBC788}" dt="2023-03-29T11:45:27.184" v="3708" actId="1076"/>
          <ac:picMkLst>
            <pc:docMk/>
            <pc:sldMk cId="1519657402" sldId="2695"/>
            <ac:picMk id="11268" creationId="{CBB5197D-A8FB-27BB-950C-9449EFFC3D09}"/>
          </ac:picMkLst>
        </pc:picChg>
      </pc:sldChg>
      <pc:sldChg chg="addSp modSp add mod">
        <pc:chgData name="伊健 杜" userId="e69aded81da48593" providerId="LiveId" clId="{64A7F6E9-D59E-45EB-8FE6-81B32EFBC788}" dt="2023-03-29T11:55:31.389" v="3841"/>
        <pc:sldMkLst>
          <pc:docMk/>
          <pc:sldMk cId="2604946488" sldId="2696"/>
        </pc:sldMkLst>
        <pc:spChg chg="mod">
          <ac:chgData name="伊健 杜" userId="e69aded81da48593" providerId="LiveId" clId="{64A7F6E9-D59E-45EB-8FE6-81B32EFBC788}" dt="2023-03-29T11:55:31.389" v="3841"/>
          <ac:spMkLst>
            <pc:docMk/>
            <pc:sldMk cId="2604946488" sldId="2696"/>
            <ac:spMk id="3" creationId="{A68883CB-963E-F336-7660-7F30997E9C5B}"/>
          </ac:spMkLst>
        </pc:spChg>
        <pc:picChg chg="add mod">
          <ac:chgData name="伊健 杜" userId="e69aded81da48593" providerId="LiveId" clId="{64A7F6E9-D59E-45EB-8FE6-81B32EFBC788}" dt="2023-03-29T11:46:04.042" v="3712" actId="1076"/>
          <ac:picMkLst>
            <pc:docMk/>
            <pc:sldMk cId="2604946488" sldId="2696"/>
            <ac:picMk id="12290" creationId="{A6C97297-7829-2771-7BE3-BEAD99ADFE3B}"/>
          </ac:picMkLst>
        </pc:picChg>
      </pc:sldChg>
      <pc:sldChg chg="modSp add mod">
        <pc:chgData name="伊健 杜" userId="e69aded81da48593" providerId="LiveId" clId="{64A7F6E9-D59E-45EB-8FE6-81B32EFBC788}" dt="2023-03-29T11:55:31.389" v="3841"/>
        <pc:sldMkLst>
          <pc:docMk/>
          <pc:sldMk cId="438047638" sldId="2697"/>
        </pc:sldMkLst>
        <pc:spChg chg="mod">
          <ac:chgData name="伊健 杜" userId="e69aded81da48593" providerId="LiveId" clId="{64A7F6E9-D59E-45EB-8FE6-81B32EFBC788}" dt="2023-03-29T11:55:31.389" v="3841"/>
          <ac:spMkLst>
            <pc:docMk/>
            <pc:sldMk cId="438047638" sldId="2697"/>
            <ac:spMk id="2" creationId="{78943CB7-6E90-3B32-EFCE-321306C585B6}"/>
          </ac:spMkLst>
        </pc:spChg>
      </pc:sldChg>
      <pc:sldChg chg="addSp modSp add mod">
        <pc:chgData name="伊健 杜" userId="e69aded81da48593" providerId="LiveId" clId="{64A7F6E9-D59E-45EB-8FE6-81B32EFBC788}" dt="2023-03-29T11:55:31.389" v="3841"/>
        <pc:sldMkLst>
          <pc:docMk/>
          <pc:sldMk cId="1173232850" sldId="2698"/>
        </pc:sldMkLst>
        <pc:spChg chg="add mod">
          <ac:chgData name="伊健 杜" userId="e69aded81da48593" providerId="LiveId" clId="{64A7F6E9-D59E-45EB-8FE6-81B32EFBC788}" dt="2023-03-29T11:55:31.389" v="3841"/>
          <ac:spMkLst>
            <pc:docMk/>
            <pc:sldMk cId="1173232850" sldId="2698"/>
            <ac:spMk id="2" creationId="{54936B6E-F807-03FA-9E5C-C70710CB9DC5}"/>
          </ac:spMkLst>
        </pc:spChg>
        <pc:spChg chg="mod">
          <ac:chgData name="伊健 杜" userId="e69aded81da48593" providerId="LiveId" clId="{64A7F6E9-D59E-45EB-8FE6-81B32EFBC788}" dt="2023-03-29T11:55:31.389" v="3841"/>
          <ac:spMkLst>
            <pc:docMk/>
            <pc:sldMk cId="1173232850" sldId="2698"/>
            <ac:spMk id="6" creationId="{820CF020-8417-805D-3C80-BC875640C944}"/>
          </ac:spMkLst>
        </pc:spChg>
        <pc:picChg chg="add mod">
          <ac:chgData name="伊健 杜" userId="e69aded81da48593" providerId="LiveId" clId="{64A7F6E9-D59E-45EB-8FE6-81B32EFBC788}" dt="2023-03-29T11:48:49.105" v="3779" actId="14100"/>
          <ac:picMkLst>
            <pc:docMk/>
            <pc:sldMk cId="1173232850" sldId="2698"/>
            <ac:picMk id="14338" creationId="{7CA0C52B-5AE9-48E2-3713-1E9D995C1C03}"/>
          </ac:picMkLst>
        </pc:picChg>
        <pc:picChg chg="add mod">
          <ac:chgData name="伊健 杜" userId="e69aded81da48593" providerId="LiveId" clId="{64A7F6E9-D59E-45EB-8FE6-81B32EFBC788}" dt="2023-03-29T11:49:49.355" v="3783" actId="1076"/>
          <ac:picMkLst>
            <pc:docMk/>
            <pc:sldMk cId="1173232850" sldId="2698"/>
            <ac:picMk id="14340" creationId="{014FEFEF-52C4-E6F0-DF4F-EA802CAF460C}"/>
          </ac:picMkLst>
        </pc:picChg>
      </pc:sldChg>
      <pc:sldChg chg="addSp modSp add mod modAnim">
        <pc:chgData name="伊健 杜" userId="e69aded81da48593" providerId="LiveId" clId="{64A7F6E9-D59E-45EB-8FE6-81B32EFBC788}" dt="2023-03-29T11:55:31.389" v="3841"/>
        <pc:sldMkLst>
          <pc:docMk/>
          <pc:sldMk cId="3170006846" sldId="2699"/>
        </pc:sldMkLst>
        <pc:spChg chg="add mod">
          <ac:chgData name="伊健 杜" userId="e69aded81da48593" providerId="LiveId" clId="{64A7F6E9-D59E-45EB-8FE6-81B32EFBC788}" dt="2023-03-29T11:55:31.389" v="3841"/>
          <ac:spMkLst>
            <pc:docMk/>
            <pc:sldMk cId="3170006846" sldId="2699"/>
            <ac:spMk id="2" creationId="{B634F09F-4418-B6BA-FDBC-0575CBFEA351}"/>
          </ac:spMkLst>
        </pc:spChg>
        <pc:spChg chg="mod">
          <ac:chgData name="伊健 杜" userId="e69aded81da48593" providerId="LiveId" clId="{64A7F6E9-D59E-45EB-8FE6-81B32EFBC788}" dt="2023-03-29T11:55:31.389" v="3841"/>
          <ac:spMkLst>
            <pc:docMk/>
            <pc:sldMk cId="3170006846" sldId="2699"/>
            <ac:spMk id="6" creationId="{820CF020-8417-805D-3C80-BC875640C944}"/>
          </ac:spMkLst>
        </pc:spChg>
        <pc:picChg chg="add mod">
          <ac:chgData name="伊健 杜" userId="e69aded81da48593" providerId="LiveId" clId="{64A7F6E9-D59E-45EB-8FE6-81B32EFBC788}" dt="2023-03-29T11:50:05.058" v="3787" actId="1076"/>
          <ac:picMkLst>
            <pc:docMk/>
            <pc:sldMk cId="3170006846" sldId="2699"/>
            <ac:picMk id="15362" creationId="{80472B4C-DF6B-8BA9-BFBC-8A69F94AC02D}"/>
          </ac:picMkLst>
        </pc:picChg>
        <pc:picChg chg="add mod">
          <ac:chgData name="伊健 杜" userId="e69aded81da48593" providerId="LiveId" clId="{64A7F6E9-D59E-45EB-8FE6-81B32EFBC788}" dt="2023-03-29T11:50:47.546" v="3791" actId="1076"/>
          <ac:picMkLst>
            <pc:docMk/>
            <pc:sldMk cId="3170006846" sldId="2699"/>
            <ac:picMk id="15364" creationId="{87B629B6-7F03-5083-082D-A047B6B51AD6}"/>
          </ac:picMkLst>
        </pc:picChg>
      </pc:sldChg>
      <pc:sldChg chg="addSp modSp add mod modAnim">
        <pc:chgData name="伊健 杜" userId="e69aded81da48593" providerId="LiveId" clId="{64A7F6E9-D59E-45EB-8FE6-81B32EFBC788}" dt="2023-03-29T11:55:31.389" v="3841"/>
        <pc:sldMkLst>
          <pc:docMk/>
          <pc:sldMk cId="4288041175" sldId="2700"/>
        </pc:sldMkLst>
        <pc:spChg chg="add mod">
          <ac:chgData name="伊健 杜" userId="e69aded81da48593" providerId="LiveId" clId="{64A7F6E9-D59E-45EB-8FE6-81B32EFBC788}" dt="2023-03-29T11:55:31.389" v="3841"/>
          <ac:spMkLst>
            <pc:docMk/>
            <pc:sldMk cId="4288041175" sldId="2700"/>
            <ac:spMk id="2" creationId="{67E273E3-E1C4-E8F0-A445-6CEA1304B394}"/>
          </ac:spMkLst>
        </pc:spChg>
        <pc:spChg chg="mod">
          <ac:chgData name="伊健 杜" userId="e69aded81da48593" providerId="LiveId" clId="{64A7F6E9-D59E-45EB-8FE6-81B32EFBC788}" dt="2023-03-29T11:55:31.389" v="3841"/>
          <ac:spMkLst>
            <pc:docMk/>
            <pc:sldMk cId="4288041175" sldId="2700"/>
            <ac:spMk id="6" creationId="{820CF020-8417-805D-3C80-BC875640C944}"/>
          </ac:spMkLst>
        </pc:spChg>
        <pc:picChg chg="add mod">
          <ac:chgData name="伊健 杜" userId="e69aded81da48593" providerId="LiveId" clId="{64A7F6E9-D59E-45EB-8FE6-81B32EFBC788}" dt="2023-03-29T11:51:48.786" v="3799" actId="1076"/>
          <ac:picMkLst>
            <pc:docMk/>
            <pc:sldMk cId="4288041175" sldId="2700"/>
            <ac:picMk id="17410" creationId="{1AB645D1-49AC-5053-C7A9-A76CE49FF71D}"/>
          </ac:picMkLst>
        </pc:picChg>
      </pc:sldChg>
      <pc:sldChg chg="addSp delSp modSp add mod">
        <pc:chgData name="伊健 杜" userId="e69aded81da48593" providerId="LiveId" clId="{64A7F6E9-D59E-45EB-8FE6-81B32EFBC788}" dt="2023-03-29T11:52:25.386" v="3804" actId="1076"/>
        <pc:sldMkLst>
          <pc:docMk/>
          <pc:sldMk cId="1972874411" sldId="2701"/>
        </pc:sldMkLst>
        <pc:spChg chg="del">
          <ac:chgData name="伊健 杜" userId="e69aded81da48593" providerId="LiveId" clId="{64A7F6E9-D59E-45EB-8FE6-81B32EFBC788}" dt="2023-03-29T11:29:02.790" v="2734" actId="478"/>
          <ac:spMkLst>
            <pc:docMk/>
            <pc:sldMk cId="1972874411" sldId="2701"/>
            <ac:spMk id="6" creationId="{820CF020-8417-805D-3C80-BC875640C944}"/>
          </ac:spMkLst>
        </pc:spChg>
        <pc:picChg chg="add mod">
          <ac:chgData name="伊健 杜" userId="e69aded81da48593" providerId="LiveId" clId="{64A7F6E9-D59E-45EB-8FE6-81B32EFBC788}" dt="2023-03-29T11:52:01.762" v="3801" actId="1076"/>
          <ac:picMkLst>
            <pc:docMk/>
            <pc:sldMk cId="1972874411" sldId="2701"/>
            <ac:picMk id="18434" creationId="{93370894-DDE5-BBAE-7516-CA20B24540D0}"/>
          </ac:picMkLst>
        </pc:picChg>
        <pc:picChg chg="add mod">
          <ac:chgData name="伊健 杜" userId="e69aded81da48593" providerId="LiveId" clId="{64A7F6E9-D59E-45EB-8FE6-81B32EFBC788}" dt="2023-03-29T11:52:25.386" v="3804" actId="1076"/>
          <ac:picMkLst>
            <pc:docMk/>
            <pc:sldMk cId="1972874411" sldId="2701"/>
            <ac:picMk id="18436" creationId="{DE65F430-9571-2764-9592-A8F362EFBA4A}"/>
          </ac:picMkLst>
        </pc:picChg>
      </pc:sldChg>
      <pc:sldChg chg="addSp modSp add mod">
        <pc:chgData name="伊健 杜" userId="e69aded81da48593" providerId="LiveId" clId="{64A7F6E9-D59E-45EB-8FE6-81B32EFBC788}" dt="2023-03-29T11:52:53.154" v="3807" actId="1076"/>
        <pc:sldMkLst>
          <pc:docMk/>
          <pc:sldMk cId="2022306210" sldId="2702"/>
        </pc:sldMkLst>
        <pc:spChg chg="mod">
          <ac:chgData name="伊健 杜" userId="e69aded81da48593" providerId="LiveId" clId="{64A7F6E9-D59E-45EB-8FE6-81B32EFBC788}" dt="2023-03-29T11:29:37.931" v="2750"/>
          <ac:spMkLst>
            <pc:docMk/>
            <pc:sldMk cId="2022306210" sldId="2702"/>
            <ac:spMk id="6" creationId="{820CF020-8417-805D-3C80-BC875640C944}"/>
          </ac:spMkLst>
        </pc:spChg>
        <pc:picChg chg="add mod">
          <ac:chgData name="伊健 杜" userId="e69aded81da48593" providerId="LiveId" clId="{64A7F6E9-D59E-45EB-8FE6-81B32EFBC788}" dt="2023-03-29T11:52:53.154" v="3807" actId="1076"/>
          <ac:picMkLst>
            <pc:docMk/>
            <pc:sldMk cId="2022306210" sldId="2702"/>
            <ac:picMk id="19458" creationId="{F6FD72EE-36EC-D27A-AA50-20E87AEFF11E}"/>
          </ac:picMkLst>
        </pc:picChg>
      </pc:sldChg>
      <pc:sldChg chg="addSp modSp add mod">
        <pc:chgData name="伊健 杜" userId="e69aded81da48593" providerId="LiveId" clId="{64A7F6E9-D59E-45EB-8FE6-81B32EFBC788}" dt="2023-03-29T11:52:56.539" v="3810" actId="1076"/>
        <pc:sldMkLst>
          <pc:docMk/>
          <pc:sldMk cId="1633022240" sldId="2703"/>
        </pc:sldMkLst>
        <pc:spChg chg="mod">
          <ac:chgData name="伊健 杜" userId="e69aded81da48593" providerId="LiveId" clId="{64A7F6E9-D59E-45EB-8FE6-81B32EFBC788}" dt="2023-03-29T11:29:43.293" v="2760"/>
          <ac:spMkLst>
            <pc:docMk/>
            <pc:sldMk cId="1633022240" sldId="2703"/>
            <ac:spMk id="6" creationId="{820CF020-8417-805D-3C80-BC875640C944}"/>
          </ac:spMkLst>
        </pc:spChg>
        <pc:picChg chg="add mod">
          <ac:chgData name="伊健 杜" userId="e69aded81da48593" providerId="LiveId" clId="{64A7F6E9-D59E-45EB-8FE6-81B32EFBC788}" dt="2023-03-29T11:52:56.539" v="3810" actId="1076"/>
          <ac:picMkLst>
            <pc:docMk/>
            <pc:sldMk cId="1633022240" sldId="2703"/>
            <ac:picMk id="20482" creationId="{B21E4426-E5DB-359C-0C67-8CDB4BBDE794}"/>
          </ac:picMkLst>
        </pc:picChg>
      </pc:sldChg>
      <pc:sldChg chg="addSp delSp modSp add mod">
        <pc:chgData name="伊健 杜" userId="e69aded81da48593" providerId="LiveId" clId="{64A7F6E9-D59E-45EB-8FE6-81B32EFBC788}" dt="2023-03-29T11:55:01.098" v="3837" actId="1076"/>
        <pc:sldMkLst>
          <pc:docMk/>
          <pc:sldMk cId="3010501272" sldId="2704"/>
        </pc:sldMkLst>
        <pc:spChg chg="add del">
          <ac:chgData name="伊健 杜" userId="e69aded81da48593" providerId="LiveId" clId="{64A7F6E9-D59E-45EB-8FE6-81B32EFBC788}" dt="2023-03-29T11:54:50.407" v="3824" actId="478"/>
          <ac:spMkLst>
            <pc:docMk/>
            <pc:sldMk cId="3010501272" sldId="2704"/>
            <ac:spMk id="2" creationId="{7CEF643E-5138-64FC-E750-86EC8D3CA156}"/>
          </ac:spMkLst>
        </pc:spChg>
        <pc:spChg chg="mod">
          <ac:chgData name="伊健 杜" userId="e69aded81da48593" providerId="LiveId" clId="{64A7F6E9-D59E-45EB-8FE6-81B32EFBC788}" dt="2023-03-29T11:55:01.098" v="3837" actId="1076"/>
          <ac:spMkLst>
            <pc:docMk/>
            <pc:sldMk cId="3010501272" sldId="2704"/>
            <ac:spMk id="6" creationId="{820CF020-8417-805D-3C80-BC875640C944}"/>
          </ac:spMkLst>
        </pc:spChg>
        <pc:picChg chg="add mod">
          <ac:chgData name="伊健 杜" userId="e69aded81da48593" providerId="LiveId" clId="{64A7F6E9-D59E-45EB-8FE6-81B32EFBC788}" dt="2023-03-29T11:54:55.438" v="3826" actId="1076"/>
          <ac:picMkLst>
            <pc:docMk/>
            <pc:sldMk cId="3010501272" sldId="2704"/>
            <ac:picMk id="5" creationId="{FE289F9D-8CF1-4BE9-200B-6AC4728E782C}"/>
          </ac:picMkLst>
        </pc:picChg>
      </pc:sldChg>
      <pc:sldChg chg="addSp modSp add mod">
        <pc:chgData name="伊健 杜" userId="e69aded81da48593" providerId="LiveId" clId="{64A7F6E9-D59E-45EB-8FE6-81B32EFBC788}" dt="2023-03-29T15:21:35.248" v="3958" actId="1076"/>
        <pc:sldMkLst>
          <pc:docMk/>
          <pc:sldMk cId="3361523973" sldId="2705"/>
        </pc:sldMkLst>
        <pc:spChg chg="mod">
          <ac:chgData name="伊健 杜" userId="e69aded81da48593" providerId="LiveId" clId="{64A7F6E9-D59E-45EB-8FE6-81B32EFBC788}" dt="2023-03-29T15:21:35.248" v="3958" actId="1076"/>
          <ac:spMkLst>
            <pc:docMk/>
            <pc:sldMk cId="3361523973" sldId="2705"/>
            <ac:spMk id="3" creationId="{286C94CB-5697-3834-7C7B-3334EA7571D0}"/>
          </ac:spMkLst>
        </pc:spChg>
        <pc:spChg chg="mod">
          <ac:chgData name="伊健 杜" userId="e69aded81da48593" providerId="LiveId" clId="{64A7F6E9-D59E-45EB-8FE6-81B32EFBC788}" dt="2023-03-29T15:21:29.987" v="3955" actId="1076"/>
          <ac:spMkLst>
            <pc:docMk/>
            <pc:sldMk cId="3361523973" sldId="2705"/>
            <ac:spMk id="6" creationId="{820CF020-8417-805D-3C80-BC875640C944}"/>
          </ac:spMkLst>
        </pc:spChg>
        <pc:picChg chg="add mod">
          <ac:chgData name="伊健 杜" userId="e69aded81da48593" providerId="LiveId" clId="{64A7F6E9-D59E-45EB-8FE6-81B32EFBC788}" dt="2023-03-29T11:55:23.820" v="3840" actId="1076"/>
          <ac:picMkLst>
            <pc:docMk/>
            <pc:sldMk cId="3361523973" sldId="2705"/>
            <ac:picMk id="25602" creationId="{0301A72C-CEE8-557E-8672-6BBF65B75F2E}"/>
          </ac:picMkLst>
        </pc:picChg>
      </pc:sldChg>
      <pc:sldChg chg="addSp modSp add mod modAnim">
        <pc:chgData name="伊健 杜" userId="e69aded81da48593" providerId="LiveId" clId="{64A7F6E9-D59E-45EB-8FE6-81B32EFBC788}" dt="2023-03-29T11:51:16.361" v="3796" actId="1076"/>
        <pc:sldMkLst>
          <pc:docMk/>
          <pc:sldMk cId="889043073" sldId="2706"/>
        </pc:sldMkLst>
        <pc:spChg chg="add mod">
          <ac:chgData name="伊健 杜" userId="e69aded81da48593" providerId="LiveId" clId="{64A7F6E9-D59E-45EB-8FE6-81B32EFBC788}" dt="2023-03-29T11:47:43.400" v="3761" actId="20577"/>
          <ac:spMkLst>
            <pc:docMk/>
            <pc:sldMk cId="889043073" sldId="2706"/>
            <ac:spMk id="2" creationId="{CA9EBF6E-E275-ABB4-86AD-153B96AA35EE}"/>
          </ac:spMkLst>
        </pc:spChg>
        <pc:spChg chg="mod">
          <ac:chgData name="伊健 杜" userId="e69aded81da48593" providerId="LiveId" clId="{64A7F6E9-D59E-45EB-8FE6-81B32EFBC788}" dt="2023-03-29T11:47:45.085" v="3764" actId="20577"/>
          <ac:spMkLst>
            <pc:docMk/>
            <pc:sldMk cId="889043073" sldId="2706"/>
            <ac:spMk id="6" creationId="{820CF020-8417-805D-3C80-BC875640C944}"/>
          </ac:spMkLst>
        </pc:spChg>
        <pc:picChg chg="add mod">
          <ac:chgData name="伊健 杜" userId="e69aded81da48593" providerId="LiveId" clId="{64A7F6E9-D59E-45EB-8FE6-81B32EFBC788}" dt="2023-03-29T11:51:16.361" v="3796" actId="1076"/>
          <ac:picMkLst>
            <pc:docMk/>
            <pc:sldMk cId="889043073" sldId="2706"/>
            <ac:picMk id="16386" creationId="{ACAF9429-A0F6-1466-35A3-F61066441176}"/>
          </ac:picMkLst>
        </pc:picChg>
      </pc:sldChg>
      <pc:sldChg chg="addSp modSp add mod modNotesTx">
        <pc:chgData name="伊健 杜" userId="e69aded81da48593" providerId="LiveId" clId="{64A7F6E9-D59E-45EB-8FE6-81B32EFBC788}" dt="2023-03-29T13:30:42.114" v="3865" actId="20577"/>
        <pc:sldMkLst>
          <pc:docMk/>
          <pc:sldMk cId="3018750696" sldId="2707"/>
        </pc:sldMkLst>
        <pc:spChg chg="mod">
          <ac:chgData name="伊健 杜" userId="e69aded81da48593" providerId="LiveId" clId="{64A7F6E9-D59E-45EB-8FE6-81B32EFBC788}" dt="2023-03-29T11:55:31.389" v="3841"/>
          <ac:spMkLst>
            <pc:docMk/>
            <pc:sldMk cId="3018750696" sldId="2707"/>
            <ac:spMk id="2" creationId="{78943CB7-6E90-3B32-EFCE-321306C585B6}"/>
          </ac:spMkLst>
        </pc:spChg>
        <pc:spChg chg="add mod">
          <ac:chgData name="伊健 杜" userId="e69aded81da48593" providerId="LiveId" clId="{64A7F6E9-D59E-45EB-8FE6-81B32EFBC788}" dt="2023-03-29T11:32:00.940" v="2897" actId="1076"/>
          <ac:spMkLst>
            <pc:docMk/>
            <pc:sldMk cId="3018750696" sldId="2707"/>
            <ac:spMk id="3" creationId="{52471CB1-304A-7F17-B9E1-F70EB77C4E1A}"/>
          </ac:spMkLst>
        </pc:spChg>
      </pc:sldChg>
      <pc:sldChg chg="delSp modSp add del mod">
        <pc:chgData name="伊健 杜" userId="e69aded81da48593" providerId="LiveId" clId="{64A7F6E9-D59E-45EB-8FE6-81B32EFBC788}" dt="2023-03-29T11:33:06.698" v="3047" actId="47"/>
        <pc:sldMkLst>
          <pc:docMk/>
          <pc:sldMk cId="3694089103" sldId="2708"/>
        </pc:sldMkLst>
        <pc:spChg chg="mod">
          <ac:chgData name="伊健 杜" userId="e69aded81da48593" providerId="LiveId" clId="{64A7F6E9-D59E-45EB-8FE6-81B32EFBC788}" dt="2023-03-29T11:33:04.507" v="3046" actId="27636"/>
          <ac:spMkLst>
            <pc:docMk/>
            <pc:sldMk cId="3694089103" sldId="2708"/>
            <ac:spMk id="2" creationId="{78943CB7-6E90-3B32-EFCE-321306C585B6}"/>
          </ac:spMkLst>
        </pc:spChg>
        <pc:spChg chg="del">
          <ac:chgData name="伊健 杜" userId="e69aded81da48593" providerId="LiveId" clId="{64A7F6E9-D59E-45EB-8FE6-81B32EFBC788}" dt="2023-03-29T11:32:39.716" v="2951" actId="478"/>
          <ac:spMkLst>
            <pc:docMk/>
            <pc:sldMk cId="3694089103" sldId="2708"/>
            <ac:spMk id="3" creationId="{52471CB1-304A-7F17-B9E1-F70EB77C4E1A}"/>
          </ac:spMkLst>
        </pc:spChg>
      </pc:sldChg>
      <pc:sldChg chg="addSp modSp add mod">
        <pc:chgData name="伊健 杜" userId="e69aded81da48593" providerId="LiveId" clId="{64A7F6E9-D59E-45EB-8FE6-81B32EFBC788}" dt="2023-03-29T11:55:31.389" v="3841"/>
        <pc:sldMkLst>
          <pc:docMk/>
          <pc:sldMk cId="2215567104" sldId="2709"/>
        </pc:sldMkLst>
        <pc:spChg chg="mod">
          <ac:chgData name="伊健 杜" userId="e69aded81da48593" providerId="LiveId" clId="{64A7F6E9-D59E-45EB-8FE6-81B32EFBC788}" dt="2023-03-29T11:55:31.389" v="3841"/>
          <ac:spMkLst>
            <pc:docMk/>
            <pc:sldMk cId="2215567104" sldId="2709"/>
            <ac:spMk id="6" creationId="{820CF020-8417-805D-3C80-BC875640C944}"/>
          </ac:spMkLst>
        </pc:spChg>
        <pc:picChg chg="add mod">
          <ac:chgData name="伊健 杜" userId="e69aded81da48593" providerId="LiveId" clId="{64A7F6E9-D59E-45EB-8FE6-81B32EFBC788}" dt="2023-03-29T11:54:30.852" v="3822" actId="1076"/>
          <ac:picMkLst>
            <pc:docMk/>
            <pc:sldMk cId="2215567104" sldId="2709"/>
            <ac:picMk id="23554" creationId="{D83CC53C-D46F-A03D-2AA2-8D788900A3FB}"/>
          </ac:picMkLst>
        </pc:picChg>
      </pc:sldChg>
      <pc:sldChg chg="modSp add mod ord">
        <pc:chgData name="伊健 杜" userId="e69aded81da48593" providerId="LiveId" clId="{64A7F6E9-D59E-45EB-8FE6-81B32EFBC788}" dt="2023-03-29T11:55:31.389" v="3841"/>
        <pc:sldMkLst>
          <pc:docMk/>
          <pc:sldMk cId="3748051793" sldId="2710"/>
        </pc:sldMkLst>
        <pc:spChg chg="mod">
          <ac:chgData name="伊健 杜" userId="e69aded81da48593" providerId="LiveId" clId="{64A7F6E9-D59E-45EB-8FE6-81B32EFBC788}" dt="2023-03-29T11:55:31.389" v="3841"/>
          <ac:spMkLst>
            <pc:docMk/>
            <pc:sldMk cId="3748051793" sldId="2710"/>
            <ac:spMk id="2" creationId="{78943CB7-6E90-3B32-EFCE-321306C585B6}"/>
          </ac:spMkLst>
        </pc:spChg>
      </pc:sldChg>
      <pc:sldChg chg="delSp modSp add mod">
        <pc:chgData name="伊健 杜" userId="e69aded81da48593" providerId="LiveId" clId="{64A7F6E9-D59E-45EB-8FE6-81B32EFBC788}" dt="2023-03-29T11:55:31.389" v="3841"/>
        <pc:sldMkLst>
          <pc:docMk/>
          <pc:sldMk cId="1458870007" sldId="2711"/>
        </pc:sldMkLst>
        <pc:spChg chg="mod">
          <ac:chgData name="伊健 杜" userId="e69aded81da48593" providerId="LiveId" clId="{64A7F6E9-D59E-45EB-8FE6-81B32EFBC788}" dt="2023-03-29T11:55:31.389" v="3841"/>
          <ac:spMkLst>
            <pc:docMk/>
            <pc:sldMk cId="1458870007" sldId="2711"/>
            <ac:spMk id="2" creationId="{78943CB7-6E90-3B32-EFCE-321306C585B6}"/>
          </ac:spMkLst>
        </pc:spChg>
        <pc:spChg chg="del">
          <ac:chgData name="伊健 杜" userId="e69aded81da48593" providerId="LiveId" clId="{64A7F6E9-D59E-45EB-8FE6-81B32EFBC788}" dt="2023-03-29T11:34:50.667" v="3195" actId="478"/>
          <ac:spMkLst>
            <pc:docMk/>
            <pc:sldMk cId="1458870007" sldId="2711"/>
            <ac:spMk id="3" creationId="{52471CB1-304A-7F17-B9E1-F70EB77C4E1A}"/>
          </ac:spMkLst>
        </pc:spChg>
      </pc:sldChg>
      <pc:sldChg chg="addSp modSp add mod">
        <pc:chgData name="伊健 杜" userId="e69aded81da48593" providerId="LiveId" clId="{64A7F6E9-D59E-45EB-8FE6-81B32EFBC788}" dt="2023-03-29T11:55:31.389" v="3841"/>
        <pc:sldMkLst>
          <pc:docMk/>
          <pc:sldMk cId="355433931" sldId="2712"/>
        </pc:sldMkLst>
        <pc:spChg chg="mod">
          <ac:chgData name="伊健 杜" userId="e69aded81da48593" providerId="LiveId" clId="{64A7F6E9-D59E-45EB-8FE6-81B32EFBC788}" dt="2023-03-29T11:55:31.389" v="3841"/>
          <ac:spMkLst>
            <pc:docMk/>
            <pc:sldMk cId="355433931" sldId="2712"/>
            <ac:spMk id="2" creationId="{10304424-DB4A-36E7-9E0D-D32A5DD0F26C}"/>
          </ac:spMkLst>
        </pc:spChg>
        <pc:spChg chg="mod">
          <ac:chgData name="伊健 杜" userId="e69aded81da48593" providerId="LiveId" clId="{64A7F6E9-D59E-45EB-8FE6-81B32EFBC788}" dt="2023-03-29T11:55:31.389" v="3841"/>
          <ac:spMkLst>
            <pc:docMk/>
            <pc:sldMk cId="355433931" sldId="2712"/>
            <ac:spMk id="3" creationId="{A68883CB-963E-F336-7660-7F30997E9C5B}"/>
          </ac:spMkLst>
        </pc:spChg>
        <pc:picChg chg="add mod">
          <ac:chgData name="伊健 杜" userId="e69aded81da48593" providerId="LiveId" clId="{64A7F6E9-D59E-45EB-8FE6-81B32EFBC788}" dt="2023-03-29T11:53:36.439" v="3814" actId="1076"/>
          <ac:picMkLst>
            <pc:docMk/>
            <pc:sldMk cId="355433931" sldId="2712"/>
            <ac:picMk id="21506" creationId="{5D1FE07E-9C2C-7D89-A23F-67595CF34B49}"/>
          </ac:picMkLst>
        </pc:picChg>
      </pc:sldChg>
      <pc:sldChg chg="addSp modSp add mod">
        <pc:chgData name="伊健 杜" userId="e69aded81da48593" providerId="LiveId" clId="{64A7F6E9-D59E-45EB-8FE6-81B32EFBC788}" dt="2023-03-29T11:55:31.389" v="3841"/>
        <pc:sldMkLst>
          <pc:docMk/>
          <pc:sldMk cId="2121027152" sldId="2713"/>
        </pc:sldMkLst>
        <pc:spChg chg="mod">
          <ac:chgData name="伊健 杜" userId="e69aded81da48593" providerId="LiveId" clId="{64A7F6E9-D59E-45EB-8FE6-81B32EFBC788}" dt="2023-03-29T11:55:31.389" v="3841"/>
          <ac:spMkLst>
            <pc:docMk/>
            <pc:sldMk cId="2121027152" sldId="2713"/>
            <ac:spMk id="2" creationId="{10304424-DB4A-36E7-9E0D-D32A5DD0F26C}"/>
          </ac:spMkLst>
        </pc:spChg>
        <pc:spChg chg="mod">
          <ac:chgData name="伊健 杜" userId="e69aded81da48593" providerId="LiveId" clId="{64A7F6E9-D59E-45EB-8FE6-81B32EFBC788}" dt="2023-03-29T11:55:31.389" v="3841"/>
          <ac:spMkLst>
            <pc:docMk/>
            <pc:sldMk cId="2121027152" sldId="2713"/>
            <ac:spMk id="3" creationId="{A68883CB-963E-F336-7660-7F30997E9C5B}"/>
          </ac:spMkLst>
        </pc:spChg>
        <pc:picChg chg="add mod">
          <ac:chgData name="伊健 杜" userId="e69aded81da48593" providerId="LiveId" clId="{64A7F6E9-D59E-45EB-8FE6-81B32EFBC788}" dt="2023-03-29T11:54:13.298" v="3819" actId="1076"/>
          <ac:picMkLst>
            <pc:docMk/>
            <pc:sldMk cId="2121027152" sldId="2713"/>
            <ac:picMk id="22530" creationId="{84EEE920-D4A1-6C16-7FA1-616B064822E9}"/>
          </ac:picMkLst>
        </pc:picChg>
      </pc:sldChg>
      <pc:sldChg chg="modSp add mod">
        <pc:chgData name="伊健 杜" userId="e69aded81da48593" providerId="LiveId" clId="{64A7F6E9-D59E-45EB-8FE6-81B32EFBC788}" dt="2023-03-29T11:55:31.389" v="3841"/>
        <pc:sldMkLst>
          <pc:docMk/>
          <pc:sldMk cId="1562428203" sldId="2714"/>
        </pc:sldMkLst>
        <pc:spChg chg="mod">
          <ac:chgData name="伊健 杜" userId="e69aded81da48593" providerId="LiveId" clId="{64A7F6E9-D59E-45EB-8FE6-81B32EFBC788}" dt="2023-03-29T11:55:31.389" v="3841"/>
          <ac:spMkLst>
            <pc:docMk/>
            <pc:sldMk cId="1562428203" sldId="2714"/>
            <ac:spMk id="2" creationId="{78943CB7-6E90-3B32-EFCE-321306C585B6}"/>
          </ac:spMkLst>
        </pc:spChg>
      </pc:sldChg>
      <pc:sldChg chg="modSp add mod">
        <pc:chgData name="伊健 杜" userId="e69aded81da48593" providerId="LiveId" clId="{64A7F6E9-D59E-45EB-8FE6-81B32EFBC788}" dt="2023-03-29T11:55:31.389" v="3841"/>
        <pc:sldMkLst>
          <pc:docMk/>
          <pc:sldMk cId="3132939282" sldId="2715"/>
        </pc:sldMkLst>
        <pc:spChg chg="mod">
          <ac:chgData name="伊健 杜" userId="e69aded81da48593" providerId="LiveId" clId="{64A7F6E9-D59E-45EB-8FE6-81B32EFBC788}" dt="2023-03-29T11:55:31.389" v="3841"/>
          <ac:spMkLst>
            <pc:docMk/>
            <pc:sldMk cId="3132939282" sldId="2715"/>
            <ac:spMk id="2" creationId="{78943CB7-6E90-3B32-EFCE-321306C585B6}"/>
          </ac:spMkLst>
        </pc:spChg>
      </pc:sldChg>
    </pc:docChg>
  </pc:docChgLst>
  <pc:docChgLst>
    <pc:chgData name="伊健 杜" userId="e69aded81da48593" providerId="LiveId" clId="{F5E658D0-625D-4903-8451-54747CD3A20E}"/>
    <pc:docChg chg="undo custSel addSld delSld modSld sldOrd">
      <pc:chgData name="伊健 杜" userId="e69aded81da48593" providerId="LiveId" clId="{F5E658D0-625D-4903-8451-54747CD3A20E}" dt="2023-05-10T15:01:09.946" v="3684" actId="1076"/>
      <pc:docMkLst>
        <pc:docMk/>
      </pc:docMkLst>
      <pc:sldChg chg="addSp modSp add mod">
        <pc:chgData name="伊健 杜" userId="e69aded81da48593" providerId="LiveId" clId="{F5E658D0-625D-4903-8451-54747CD3A20E}" dt="2023-05-10T14:21:25.446" v="3672"/>
        <pc:sldMkLst>
          <pc:docMk/>
          <pc:sldMk cId="3655361579" sldId="3018"/>
        </pc:sldMkLst>
        <pc:spChg chg="mod">
          <ac:chgData name="伊健 杜" userId="e69aded81da48593" providerId="LiveId" clId="{F5E658D0-625D-4903-8451-54747CD3A20E}" dt="2023-05-10T12:24:07.460" v="3600"/>
          <ac:spMkLst>
            <pc:docMk/>
            <pc:sldMk cId="3655361579" sldId="3018"/>
            <ac:spMk id="2" creationId="{08CCE4F1-5354-A605-566E-5F8AAE2435A0}"/>
          </ac:spMkLst>
        </pc:spChg>
        <pc:inkChg chg="add">
          <ac:chgData name="伊健 杜" userId="e69aded81da48593" providerId="LiveId" clId="{F5E658D0-625D-4903-8451-54747CD3A20E}" dt="2023-05-10T14:21:25.446" v="3672"/>
          <ac:inkMkLst>
            <pc:docMk/>
            <pc:sldMk cId="3655361579" sldId="3018"/>
            <ac:inkMk id="3" creationId="{5C3FE0F8-90A6-0AFE-043B-ADD1DE2C152B}"/>
          </ac:inkMkLst>
        </pc:inkChg>
      </pc:sldChg>
      <pc:sldChg chg="del">
        <pc:chgData name="伊健 杜" userId="e69aded81da48593" providerId="LiveId" clId="{F5E658D0-625D-4903-8451-54747CD3A20E}" dt="2023-05-10T10:23:37.249" v="0" actId="47"/>
        <pc:sldMkLst>
          <pc:docMk/>
          <pc:sldMk cId="3211354780" sldId="3268"/>
        </pc:sldMkLst>
      </pc:sldChg>
      <pc:sldChg chg="del">
        <pc:chgData name="伊健 杜" userId="e69aded81da48593" providerId="LiveId" clId="{F5E658D0-625D-4903-8451-54747CD3A20E}" dt="2023-05-10T10:24:01.011" v="11" actId="47"/>
        <pc:sldMkLst>
          <pc:docMk/>
          <pc:sldMk cId="3052490629" sldId="3271"/>
        </pc:sldMkLst>
      </pc:sldChg>
      <pc:sldChg chg="del">
        <pc:chgData name="伊健 杜" userId="e69aded81da48593" providerId="LiveId" clId="{F5E658D0-625D-4903-8451-54747CD3A20E}" dt="2023-05-10T10:23:37.249" v="0" actId="47"/>
        <pc:sldMkLst>
          <pc:docMk/>
          <pc:sldMk cId="815236531" sldId="3281"/>
        </pc:sldMkLst>
      </pc:sldChg>
      <pc:sldChg chg="del">
        <pc:chgData name="伊健 杜" userId="e69aded81da48593" providerId="LiveId" clId="{F5E658D0-625D-4903-8451-54747CD3A20E}" dt="2023-05-10T10:23:37.249" v="0" actId="47"/>
        <pc:sldMkLst>
          <pc:docMk/>
          <pc:sldMk cId="142829105" sldId="3288"/>
        </pc:sldMkLst>
      </pc:sldChg>
      <pc:sldChg chg="del">
        <pc:chgData name="伊健 杜" userId="e69aded81da48593" providerId="LiveId" clId="{F5E658D0-625D-4903-8451-54747CD3A20E}" dt="2023-05-10T10:23:37.249" v="0" actId="47"/>
        <pc:sldMkLst>
          <pc:docMk/>
          <pc:sldMk cId="2662178812" sldId="3291"/>
        </pc:sldMkLst>
      </pc:sldChg>
      <pc:sldChg chg="del">
        <pc:chgData name="伊健 杜" userId="e69aded81da48593" providerId="LiveId" clId="{F5E658D0-625D-4903-8451-54747CD3A20E}" dt="2023-05-10T10:23:37.249" v="0" actId="47"/>
        <pc:sldMkLst>
          <pc:docMk/>
          <pc:sldMk cId="3713281431" sldId="3294"/>
        </pc:sldMkLst>
      </pc:sldChg>
      <pc:sldChg chg="del">
        <pc:chgData name="伊健 杜" userId="e69aded81da48593" providerId="LiveId" clId="{F5E658D0-625D-4903-8451-54747CD3A20E}" dt="2023-05-10T10:23:37.249" v="0" actId="47"/>
        <pc:sldMkLst>
          <pc:docMk/>
          <pc:sldMk cId="3676495567" sldId="3295"/>
        </pc:sldMkLst>
      </pc:sldChg>
      <pc:sldChg chg="del">
        <pc:chgData name="伊健 杜" userId="e69aded81da48593" providerId="LiveId" clId="{F5E658D0-625D-4903-8451-54747CD3A20E}" dt="2023-05-10T10:23:37.249" v="0" actId="47"/>
        <pc:sldMkLst>
          <pc:docMk/>
          <pc:sldMk cId="4231459151" sldId="3302"/>
        </pc:sldMkLst>
      </pc:sldChg>
      <pc:sldChg chg="del">
        <pc:chgData name="伊健 杜" userId="e69aded81da48593" providerId="LiveId" clId="{F5E658D0-625D-4903-8451-54747CD3A20E}" dt="2023-05-10T10:23:37.249" v="0" actId="47"/>
        <pc:sldMkLst>
          <pc:docMk/>
          <pc:sldMk cId="2839359990" sldId="3307"/>
        </pc:sldMkLst>
      </pc:sldChg>
      <pc:sldChg chg="del">
        <pc:chgData name="伊健 杜" userId="e69aded81da48593" providerId="LiveId" clId="{F5E658D0-625D-4903-8451-54747CD3A20E}" dt="2023-05-10T10:23:37.249" v="0" actId="47"/>
        <pc:sldMkLst>
          <pc:docMk/>
          <pc:sldMk cId="1503309656" sldId="3312"/>
        </pc:sldMkLst>
      </pc:sldChg>
      <pc:sldChg chg="addSp delSp modSp mod">
        <pc:chgData name="伊健 杜" userId="e69aded81da48593" providerId="LiveId" clId="{F5E658D0-625D-4903-8451-54747CD3A20E}" dt="2023-05-10T10:25:38.584" v="63" actId="478"/>
        <pc:sldMkLst>
          <pc:docMk/>
          <pc:sldMk cId="3753972332" sldId="3314"/>
        </pc:sldMkLst>
        <pc:spChg chg="del">
          <ac:chgData name="伊健 杜" userId="e69aded81da48593" providerId="LiveId" clId="{F5E658D0-625D-4903-8451-54747CD3A20E}" dt="2023-05-10T10:24:38.605" v="25" actId="478"/>
          <ac:spMkLst>
            <pc:docMk/>
            <pc:sldMk cId="3753972332" sldId="3314"/>
            <ac:spMk id="2" creationId="{10304424-DB4A-36E7-9E0D-D32A5DD0F26C}"/>
          </ac:spMkLst>
        </pc:spChg>
        <pc:spChg chg="mod">
          <ac:chgData name="伊健 杜" userId="e69aded81da48593" providerId="LiveId" clId="{F5E658D0-625D-4903-8451-54747CD3A20E}" dt="2023-05-10T10:24:50.183" v="61"/>
          <ac:spMkLst>
            <pc:docMk/>
            <pc:sldMk cId="3753972332" sldId="3314"/>
            <ac:spMk id="3" creationId="{90D857A6-C700-A4CE-6C24-391DC4FBEE19}"/>
          </ac:spMkLst>
        </pc:spChg>
        <pc:spChg chg="add del mod">
          <ac:chgData name="伊健 杜" userId="e69aded81da48593" providerId="LiveId" clId="{F5E658D0-625D-4903-8451-54747CD3A20E}" dt="2023-05-10T10:25:38.584" v="63" actId="478"/>
          <ac:spMkLst>
            <pc:docMk/>
            <pc:sldMk cId="3753972332" sldId="3314"/>
            <ac:spMk id="5" creationId="{3002BEB9-45FB-A1A3-DDFA-E7F8B9854A4D}"/>
          </ac:spMkLst>
        </pc:spChg>
      </pc:sldChg>
      <pc:sldChg chg="del">
        <pc:chgData name="伊健 杜" userId="e69aded81da48593" providerId="LiveId" clId="{F5E658D0-625D-4903-8451-54747CD3A20E}" dt="2023-05-10T10:23:42.033" v="1" actId="47"/>
        <pc:sldMkLst>
          <pc:docMk/>
          <pc:sldMk cId="3942884108" sldId="3315"/>
        </pc:sldMkLst>
      </pc:sldChg>
      <pc:sldChg chg="del">
        <pc:chgData name="伊健 杜" userId="e69aded81da48593" providerId="LiveId" clId="{F5E658D0-625D-4903-8451-54747CD3A20E}" dt="2023-05-10T10:23:42.547" v="2" actId="47"/>
        <pc:sldMkLst>
          <pc:docMk/>
          <pc:sldMk cId="3185254343" sldId="3316"/>
        </pc:sldMkLst>
      </pc:sldChg>
      <pc:sldChg chg="del">
        <pc:chgData name="伊健 杜" userId="e69aded81da48593" providerId="LiveId" clId="{F5E658D0-625D-4903-8451-54747CD3A20E}" dt="2023-05-10T10:23:44.744" v="3" actId="47"/>
        <pc:sldMkLst>
          <pc:docMk/>
          <pc:sldMk cId="4023586430" sldId="3317"/>
        </pc:sldMkLst>
      </pc:sldChg>
      <pc:sldChg chg="addSp delSp modSp mod">
        <pc:chgData name="伊健 杜" userId="e69aded81da48593" providerId="LiveId" clId="{F5E658D0-625D-4903-8451-54747CD3A20E}" dt="2023-05-10T10:25:49.987" v="71" actId="20577"/>
        <pc:sldMkLst>
          <pc:docMk/>
          <pc:sldMk cId="2745251488" sldId="3318"/>
        </pc:sldMkLst>
        <pc:spChg chg="del">
          <ac:chgData name="伊健 杜" userId="e69aded81da48593" providerId="LiveId" clId="{F5E658D0-625D-4903-8451-54747CD3A20E}" dt="2023-05-10T10:25:41.512" v="64" actId="478"/>
          <ac:spMkLst>
            <pc:docMk/>
            <pc:sldMk cId="2745251488" sldId="3318"/>
            <ac:spMk id="2" creationId="{10304424-DB4A-36E7-9E0D-D32A5DD0F26C}"/>
          </ac:spMkLst>
        </pc:spChg>
        <pc:spChg chg="mod">
          <ac:chgData name="伊健 杜" userId="e69aded81da48593" providerId="LiveId" clId="{F5E658D0-625D-4903-8451-54747CD3A20E}" dt="2023-05-10T10:25:49.987" v="71" actId="20577"/>
          <ac:spMkLst>
            <pc:docMk/>
            <pc:sldMk cId="2745251488" sldId="3318"/>
            <ac:spMk id="3" creationId="{90D857A6-C700-A4CE-6C24-391DC4FBEE19}"/>
          </ac:spMkLst>
        </pc:spChg>
        <pc:spChg chg="add del mod">
          <ac:chgData name="伊健 杜" userId="e69aded81da48593" providerId="LiveId" clId="{F5E658D0-625D-4903-8451-54747CD3A20E}" dt="2023-05-10T10:25:42.478" v="65" actId="478"/>
          <ac:spMkLst>
            <pc:docMk/>
            <pc:sldMk cId="2745251488" sldId="3318"/>
            <ac:spMk id="5" creationId="{82E175B5-E5AB-887C-F55C-991FF4F7D352}"/>
          </ac:spMkLst>
        </pc:spChg>
      </pc:sldChg>
      <pc:sldChg chg="del">
        <pc:chgData name="伊健 杜" userId="e69aded81da48593" providerId="LiveId" clId="{F5E658D0-625D-4903-8451-54747CD3A20E}" dt="2023-05-10T10:23:47.121" v="4" actId="47"/>
        <pc:sldMkLst>
          <pc:docMk/>
          <pc:sldMk cId="3468067343" sldId="3319"/>
        </pc:sldMkLst>
      </pc:sldChg>
      <pc:sldChg chg="addSp delSp modSp mod">
        <pc:chgData name="伊健 杜" userId="e69aded81da48593" providerId="LiveId" clId="{F5E658D0-625D-4903-8451-54747CD3A20E}" dt="2023-05-10T10:30:17.454" v="79" actId="20577"/>
        <pc:sldMkLst>
          <pc:docMk/>
          <pc:sldMk cId="3183177565" sldId="3320"/>
        </pc:sldMkLst>
        <pc:spChg chg="del">
          <ac:chgData name="伊健 杜" userId="e69aded81da48593" providerId="LiveId" clId="{F5E658D0-625D-4903-8451-54747CD3A20E}" dt="2023-05-10T10:30:11.050" v="72" actId="478"/>
          <ac:spMkLst>
            <pc:docMk/>
            <pc:sldMk cId="3183177565" sldId="3320"/>
            <ac:spMk id="2" creationId="{10304424-DB4A-36E7-9E0D-D32A5DD0F26C}"/>
          </ac:spMkLst>
        </pc:spChg>
        <pc:spChg chg="mod">
          <ac:chgData name="伊健 杜" userId="e69aded81da48593" providerId="LiveId" clId="{F5E658D0-625D-4903-8451-54747CD3A20E}" dt="2023-05-10T10:30:17.454" v="79" actId="20577"/>
          <ac:spMkLst>
            <pc:docMk/>
            <pc:sldMk cId="3183177565" sldId="3320"/>
            <ac:spMk id="3" creationId="{90D857A6-C700-A4CE-6C24-391DC4FBEE19}"/>
          </ac:spMkLst>
        </pc:spChg>
        <pc:spChg chg="add del mod">
          <ac:chgData name="伊健 杜" userId="e69aded81da48593" providerId="LiveId" clId="{F5E658D0-625D-4903-8451-54747CD3A20E}" dt="2023-05-10T10:30:12.852" v="73" actId="478"/>
          <ac:spMkLst>
            <pc:docMk/>
            <pc:sldMk cId="3183177565" sldId="3320"/>
            <ac:spMk id="5" creationId="{A259B905-B045-80E7-3AF4-48B8321F0682}"/>
          </ac:spMkLst>
        </pc:spChg>
      </pc:sldChg>
      <pc:sldChg chg="del">
        <pc:chgData name="伊健 杜" userId="e69aded81da48593" providerId="LiveId" clId="{F5E658D0-625D-4903-8451-54747CD3A20E}" dt="2023-05-10T10:23:52.120" v="5" actId="47"/>
        <pc:sldMkLst>
          <pc:docMk/>
          <pc:sldMk cId="1401254041" sldId="3321"/>
        </pc:sldMkLst>
      </pc:sldChg>
      <pc:sldChg chg="del">
        <pc:chgData name="伊健 杜" userId="e69aded81da48593" providerId="LiveId" clId="{F5E658D0-625D-4903-8451-54747CD3A20E}" dt="2023-05-10T10:23:52.626" v="6" actId="47"/>
        <pc:sldMkLst>
          <pc:docMk/>
          <pc:sldMk cId="3264876103" sldId="3322"/>
        </pc:sldMkLst>
      </pc:sldChg>
      <pc:sldChg chg="del">
        <pc:chgData name="伊健 杜" userId="e69aded81da48593" providerId="LiveId" clId="{F5E658D0-625D-4903-8451-54747CD3A20E}" dt="2023-05-10T10:23:54.248" v="7" actId="47"/>
        <pc:sldMkLst>
          <pc:docMk/>
          <pc:sldMk cId="4149557782" sldId="3323"/>
        </pc:sldMkLst>
      </pc:sldChg>
      <pc:sldChg chg="addSp delSp modSp mod">
        <pc:chgData name="伊健 杜" userId="e69aded81da48593" providerId="LiveId" clId="{F5E658D0-625D-4903-8451-54747CD3A20E}" dt="2023-05-10T10:30:37.126" v="89" actId="20577"/>
        <pc:sldMkLst>
          <pc:docMk/>
          <pc:sldMk cId="1453428081" sldId="3324"/>
        </pc:sldMkLst>
        <pc:spChg chg="del">
          <ac:chgData name="伊健 杜" userId="e69aded81da48593" providerId="LiveId" clId="{F5E658D0-625D-4903-8451-54747CD3A20E}" dt="2023-05-10T10:30:20.572" v="80" actId="478"/>
          <ac:spMkLst>
            <pc:docMk/>
            <pc:sldMk cId="1453428081" sldId="3324"/>
            <ac:spMk id="2" creationId="{10304424-DB4A-36E7-9E0D-D32A5DD0F26C}"/>
          </ac:spMkLst>
        </pc:spChg>
        <pc:spChg chg="mod">
          <ac:chgData name="伊健 杜" userId="e69aded81da48593" providerId="LiveId" clId="{F5E658D0-625D-4903-8451-54747CD3A20E}" dt="2023-05-10T10:30:37.126" v="89" actId="20577"/>
          <ac:spMkLst>
            <pc:docMk/>
            <pc:sldMk cId="1453428081" sldId="3324"/>
            <ac:spMk id="3" creationId="{90D857A6-C700-A4CE-6C24-391DC4FBEE19}"/>
          </ac:spMkLst>
        </pc:spChg>
        <pc:spChg chg="add del mod">
          <ac:chgData name="伊健 杜" userId="e69aded81da48593" providerId="LiveId" clId="{F5E658D0-625D-4903-8451-54747CD3A20E}" dt="2023-05-10T10:30:31.833" v="81" actId="478"/>
          <ac:spMkLst>
            <pc:docMk/>
            <pc:sldMk cId="1453428081" sldId="3324"/>
            <ac:spMk id="5" creationId="{C8E66121-F28E-1DF0-CFA2-7A567E3CA930}"/>
          </ac:spMkLst>
        </pc:spChg>
      </pc:sldChg>
      <pc:sldChg chg="del">
        <pc:chgData name="伊健 杜" userId="e69aded81da48593" providerId="LiveId" clId="{F5E658D0-625D-4903-8451-54747CD3A20E}" dt="2023-05-10T10:23:55.891" v="9" actId="47"/>
        <pc:sldMkLst>
          <pc:docMk/>
          <pc:sldMk cId="2849709856" sldId="3325"/>
        </pc:sldMkLst>
      </pc:sldChg>
      <pc:sldChg chg="del">
        <pc:chgData name="伊健 杜" userId="e69aded81da48593" providerId="LiveId" clId="{F5E658D0-625D-4903-8451-54747CD3A20E}" dt="2023-05-10T10:23:55.306" v="8" actId="47"/>
        <pc:sldMkLst>
          <pc:docMk/>
          <pc:sldMk cId="2362306991" sldId="3326"/>
        </pc:sldMkLst>
      </pc:sldChg>
      <pc:sldChg chg="delSp modSp mod">
        <pc:chgData name="伊健 杜" userId="e69aded81da48593" providerId="LiveId" clId="{F5E658D0-625D-4903-8451-54747CD3A20E}" dt="2023-05-10T10:31:46.946" v="103" actId="1076"/>
        <pc:sldMkLst>
          <pc:docMk/>
          <pc:sldMk cId="3235371730" sldId="3327"/>
        </pc:sldMkLst>
        <pc:spChg chg="mod">
          <ac:chgData name="伊健 杜" userId="e69aded81da48593" providerId="LiveId" clId="{F5E658D0-625D-4903-8451-54747CD3A20E}" dt="2023-05-10T10:31:46.946" v="103" actId="1076"/>
          <ac:spMkLst>
            <pc:docMk/>
            <pc:sldMk cId="3235371730" sldId="3327"/>
            <ac:spMk id="3" creationId="{90D857A6-C700-A4CE-6C24-391DC4FBEE19}"/>
          </ac:spMkLst>
        </pc:spChg>
        <pc:spChg chg="del">
          <ac:chgData name="伊健 杜" userId="e69aded81da48593" providerId="LiveId" clId="{F5E658D0-625D-4903-8451-54747CD3A20E}" dt="2023-05-10T10:31:37.213" v="90" actId="478"/>
          <ac:spMkLst>
            <pc:docMk/>
            <pc:sldMk cId="3235371730" sldId="3327"/>
            <ac:spMk id="5" creationId="{0193CEC7-4A7D-5216-08AE-48A0EFD2FEA5}"/>
          </ac:spMkLst>
        </pc:spChg>
        <pc:spChg chg="del">
          <ac:chgData name="伊健 杜" userId="e69aded81da48593" providerId="LiveId" clId="{F5E658D0-625D-4903-8451-54747CD3A20E}" dt="2023-05-10T10:31:37.213" v="90" actId="478"/>
          <ac:spMkLst>
            <pc:docMk/>
            <pc:sldMk cId="3235371730" sldId="3327"/>
            <ac:spMk id="6" creationId="{A389587A-1C80-0902-76F0-B1A7C1FC1849}"/>
          </ac:spMkLst>
        </pc:spChg>
        <pc:spChg chg="del">
          <ac:chgData name="伊健 杜" userId="e69aded81da48593" providerId="LiveId" clId="{F5E658D0-625D-4903-8451-54747CD3A20E}" dt="2023-05-10T10:31:37.213" v="90" actId="478"/>
          <ac:spMkLst>
            <pc:docMk/>
            <pc:sldMk cId="3235371730" sldId="3327"/>
            <ac:spMk id="8" creationId="{48F7829B-E873-485E-416A-27D213A0672C}"/>
          </ac:spMkLst>
        </pc:spChg>
        <pc:spChg chg="del">
          <ac:chgData name="伊健 杜" userId="e69aded81da48593" providerId="LiveId" clId="{F5E658D0-625D-4903-8451-54747CD3A20E}" dt="2023-05-10T10:31:37.213" v="90" actId="478"/>
          <ac:spMkLst>
            <pc:docMk/>
            <pc:sldMk cId="3235371730" sldId="3327"/>
            <ac:spMk id="9" creationId="{FBDF57EB-3AA1-BE49-B74D-86B8890D970E}"/>
          </ac:spMkLst>
        </pc:spChg>
      </pc:sldChg>
      <pc:sldChg chg="del">
        <pc:chgData name="伊健 杜" userId="e69aded81da48593" providerId="LiveId" clId="{F5E658D0-625D-4903-8451-54747CD3A20E}" dt="2023-05-10T10:24:00.183" v="10" actId="47"/>
        <pc:sldMkLst>
          <pc:docMk/>
          <pc:sldMk cId="3850408638" sldId="3328"/>
        </pc:sldMkLst>
      </pc:sldChg>
      <pc:sldChg chg="del">
        <pc:chgData name="伊健 杜" userId="e69aded81da48593" providerId="LiveId" clId="{F5E658D0-625D-4903-8451-54747CD3A20E}" dt="2023-05-10T10:24:01.968" v="12" actId="47"/>
        <pc:sldMkLst>
          <pc:docMk/>
          <pc:sldMk cId="3617377145" sldId="3329"/>
        </pc:sldMkLst>
      </pc:sldChg>
      <pc:sldChg chg="addSp delSp modSp mod">
        <pc:chgData name="伊健 杜" userId="e69aded81da48593" providerId="LiveId" clId="{F5E658D0-625D-4903-8451-54747CD3A20E}" dt="2023-05-10T10:32:17.645" v="111" actId="478"/>
        <pc:sldMkLst>
          <pc:docMk/>
          <pc:sldMk cId="3876372837" sldId="3330"/>
        </pc:sldMkLst>
        <pc:spChg chg="del">
          <ac:chgData name="伊健 杜" userId="e69aded81da48593" providerId="LiveId" clId="{F5E658D0-625D-4903-8451-54747CD3A20E}" dt="2023-05-10T10:32:10.165" v="104" actId="478"/>
          <ac:spMkLst>
            <pc:docMk/>
            <pc:sldMk cId="3876372837" sldId="3330"/>
            <ac:spMk id="2" creationId="{10304424-DB4A-36E7-9E0D-D32A5DD0F26C}"/>
          </ac:spMkLst>
        </pc:spChg>
        <pc:spChg chg="mod">
          <ac:chgData name="伊健 杜" userId="e69aded81da48593" providerId="LiveId" clId="{F5E658D0-625D-4903-8451-54747CD3A20E}" dt="2023-05-10T10:32:14.725" v="110" actId="20577"/>
          <ac:spMkLst>
            <pc:docMk/>
            <pc:sldMk cId="3876372837" sldId="3330"/>
            <ac:spMk id="3" creationId="{90D857A6-C700-A4CE-6C24-391DC4FBEE19}"/>
          </ac:spMkLst>
        </pc:spChg>
        <pc:spChg chg="add del mod">
          <ac:chgData name="伊健 杜" userId="e69aded81da48593" providerId="LiveId" clId="{F5E658D0-625D-4903-8451-54747CD3A20E}" dt="2023-05-10T10:32:17.645" v="111" actId="478"/>
          <ac:spMkLst>
            <pc:docMk/>
            <pc:sldMk cId="3876372837" sldId="3330"/>
            <ac:spMk id="5" creationId="{F16D6B0A-6C98-9603-5828-0CEDBD0CCC77}"/>
          </ac:spMkLst>
        </pc:spChg>
      </pc:sldChg>
      <pc:sldChg chg="del">
        <pc:chgData name="伊健 杜" userId="e69aded81da48593" providerId="LiveId" clId="{F5E658D0-625D-4903-8451-54747CD3A20E}" dt="2023-05-10T10:24:04.090" v="13" actId="47"/>
        <pc:sldMkLst>
          <pc:docMk/>
          <pc:sldMk cId="4011904483" sldId="3331"/>
        </pc:sldMkLst>
      </pc:sldChg>
      <pc:sldChg chg="del">
        <pc:chgData name="伊健 杜" userId="e69aded81da48593" providerId="LiveId" clId="{F5E658D0-625D-4903-8451-54747CD3A20E}" dt="2023-05-10T10:24:05.975" v="14" actId="47"/>
        <pc:sldMkLst>
          <pc:docMk/>
          <pc:sldMk cId="169380042" sldId="3332"/>
        </pc:sldMkLst>
      </pc:sldChg>
      <pc:sldChg chg="addSp delSp modSp mod">
        <pc:chgData name="伊健 杜" userId="e69aded81da48593" providerId="LiveId" clId="{F5E658D0-625D-4903-8451-54747CD3A20E}" dt="2023-05-10T10:32:25.980" v="119" actId="20577"/>
        <pc:sldMkLst>
          <pc:docMk/>
          <pc:sldMk cId="2636320094" sldId="3333"/>
        </pc:sldMkLst>
        <pc:spChg chg="del">
          <ac:chgData name="伊健 杜" userId="e69aded81da48593" providerId="LiveId" clId="{F5E658D0-625D-4903-8451-54747CD3A20E}" dt="2023-05-10T10:32:20.182" v="112" actId="478"/>
          <ac:spMkLst>
            <pc:docMk/>
            <pc:sldMk cId="2636320094" sldId="3333"/>
            <ac:spMk id="2" creationId="{10304424-DB4A-36E7-9E0D-D32A5DD0F26C}"/>
          </ac:spMkLst>
        </pc:spChg>
        <pc:spChg chg="mod">
          <ac:chgData name="伊健 杜" userId="e69aded81da48593" providerId="LiveId" clId="{F5E658D0-625D-4903-8451-54747CD3A20E}" dt="2023-05-10T10:32:25.980" v="119" actId="20577"/>
          <ac:spMkLst>
            <pc:docMk/>
            <pc:sldMk cId="2636320094" sldId="3333"/>
            <ac:spMk id="3" creationId="{90D857A6-C700-A4CE-6C24-391DC4FBEE19}"/>
          </ac:spMkLst>
        </pc:spChg>
        <pc:spChg chg="add del mod">
          <ac:chgData name="伊健 杜" userId="e69aded81da48593" providerId="LiveId" clId="{F5E658D0-625D-4903-8451-54747CD3A20E}" dt="2023-05-10T10:32:22.798" v="113" actId="478"/>
          <ac:spMkLst>
            <pc:docMk/>
            <pc:sldMk cId="2636320094" sldId="3333"/>
            <ac:spMk id="5" creationId="{AEB52D57-D1BF-E388-A059-142A27A60BC6}"/>
          </ac:spMkLst>
        </pc:spChg>
      </pc:sldChg>
      <pc:sldChg chg="del">
        <pc:chgData name="伊健 杜" userId="e69aded81da48593" providerId="LiveId" clId="{F5E658D0-625D-4903-8451-54747CD3A20E}" dt="2023-05-10T10:24:07.205" v="15" actId="47"/>
        <pc:sldMkLst>
          <pc:docMk/>
          <pc:sldMk cId="3329965564" sldId="3334"/>
        </pc:sldMkLst>
      </pc:sldChg>
      <pc:sldChg chg="del">
        <pc:chgData name="伊健 杜" userId="e69aded81da48593" providerId="LiveId" clId="{F5E658D0-625D-4903-8451-54747CD3A20E}" dt="2023-05-10T10:24:14.811" v="18" actId="47"/>
        <pc:sldMkLst>
          <pc:docMk/>
          <pc:sldMk cId="480856254" sldId="3335"/>
        </pc:sldMkLst>
      </pc:sldChg>
      <pc:sldChg chg="del">
        <pc:chgData name="伊健 杜" userId="e69aded81da48593" providerId="LiveId" clId="{F5E658D0-625D-4903-8451-54747CD3A20E}" dt="2023-05-10T10:24:09.717" v="16" actId="47"/>
        <pc:sldMkLst>
          <pc:docMk/>
          <pc:sldMk cId="1224562767" sldId="3336"/>
        </pc:sldMkLst>
      </pc:sldChg>
      <pc:sldChg chg="del">
        <pc:chgData name="伊健 杜" userId="e69aded81da48593" providerId="LiveId" clId="{F5E658D0-625D-4903-8451-54747CD3A20E}" dt="2023-05-10T10:24:12.152" v="17" actId="47"/>
        <pc:sldMkLst>
          <pc:docMk/>
          <pc:sldMk cId="3217875516" sldId="3337"/>
        </pc:sldMkLst>
      </pc:sldChg>
      <pc:sldChg chg="addSp delSp modSp add del mod">
        <pc:chgData name="伊健 杜" userId="e69aded81da48593" providerId="LiveId" clId="{F5E658D0-625D-4903-8451-54747CD3A20E}" dt="2023-05-10T10:32:37.833" v="128" actId="478"/>
        <pc:sldMkLst>
          <pc:docMk/>
          <pc:sldMk cId="820635761" sldId="3338"/>
        </pc:sldMkLst>
        <pc:spChg chg="del">
          <ac:chgData name="伊健 杜" userId="e69aded81da48593" providerId="LiveId" clId="{F5E658D0-625D-4903-8451-54747CD3A20E}" dt="2023-05-10T10:32:31.272" v="120" actId="478"/>
          <ac:spMkLst>
            <pc:docMk/>
            <pc:sldMk cId="820635761" sldId="3338"/>
            <ac:spMk id="2" creationId="{10304424-DB4A-36E7-9E0D-D32A5DD0F26C}"/>
          </ac:spMkLst>
        </pc:spChg>
        <pc:spChg chg="mod">
          <ac:chgData name="伊健 杜" userId="e69aded81da48593" providerId="LiveId" clId="{F5E658D0-625D-4903-8451-54747CD3A20E}" dt="2023-05-10T10:32:34.480" v="127" actId="20577"/>
          <ac:spMkLst>
            <pc:docMk/>
            <pc:sldMk cId="820635761" sldId="3338"/>
            <ac:spMk id="3" creationId="{90D857A6-C700-A4CE-6C24-391DC4FBEE19}"/>
          </ac:spMkLst>
        </pc:spChg>
        <pc:spChg chg="add del mod">
          <ac:chgData name="伊健 杜" userId="e69aded81da48593" providerId="LiveId" clId="{F5E658D0-625D-4903-8451-54747CD3A20E}" dt="2023-05-10T10:32:37.833" v="128" actId="478"/>
          <ac:spMkLst>
            <pc:docMk/>
            <pc:sldMk cId="820635761" sldId="3338"/>
            <ac:spMk id="5" creationId="{4E6A691A-00A9-F96C-C21E-547281DFB69F}"/>
          </ac:spMkLst>
        </pc:spChg>
      </pc:sldChg>
      <pc:sldChg chg="del">
        <pc:chgData name="伊健 杜" userId="e69aded81da48593" providerId="LiveId" clId="{F5E658D0-625D-4903-8451-54747CD3A20E}" dt="2023-05-10T10:24:26.312" v="21" actId="47"/>
        <pc:sldMkLst>
          <pc:docMk/>
          <pc:sldMk cId="2979714553" sldId="3339"/>
        </pc:sldMkLst>
      </pc:sldChg>
      <pc:sldChg chg="del">
        <pc:chgData name="伊健 杜" userId="e69aded81da48593" providerId="LiveId" clId="{F5E658D0-625D-4903-8451-54747CD3A20E}" dt="2023-05-10T10:24:27.327" v="22" actId="47"/>
        <pc:sldMkLst>
          <pc:docMk/>
          <pc:sldMk cId="3765943103" sldId="3340"/>
        </pc:sldMkLst>
      </pc:sldChg>
      <pc:sldChg chg="del">
        <pc:chgData name="伊健 杜" userId="e69aded81da48593" providerId="LiveId" clId="{F5E658D0-625D-4903-8451-54747CD3A20E}" dt="2023-05-10T10:24:28.338" v="23" actId="47"/>
        <pc:sldMkLst>
          <pc:docMk/>
          <pc:sldMk cId="598273583" sldId="3341"/>
        </pc:sldMkLst>
      </pc:sldChg>
      <pc:sldChg chg="addSp delSp modSp mod">
        <pc:chgData name="伊健 杜" userId="e69aded81da48593" providerId="LiveId" clId="{F5E658D0-625D-4903-8451-54747CD3A20E}" dt="2023-05-10T10:32:47.456" v="137" actId="20577"/>
        <pc:sldMkLst>
          <pc:docMk/>
          <pc:sldMk cId="3479779407" sldId="3342"/>
        </pc:sldMkLst>
        <pc:spChg chg="del">
          <ac:chgData name="伊健 杜" userId="e69aded81da48593" providerId="LiveId" clId="{F5E658D0-625D-4903-8451-54747CD3A20E}" dt="2023-05-10T10:32:41.577" v="129" actId="478"/>
          <ac:spMkLst>
            <pc:docMk/>
            <pc:sldMk cId="3479779407" sldId="3342"/>
            <ac:spMk id="2" creationId="{10304424-DB4A-36E7-9E0D-D32A5DD0F26C}"/>
          </ac:spMkLst>
        </pc:spChg>
        <pc:spChg chg="mod">
          <ac:chgData name="伊健 杜" userId="e69aded81da48593" providerId="LiveId" clId="{F5E658D0-625D-4903-8451-54747CD3A20E}" dt="2023-05-10T10:32:47.456" v="137" actId="20577"/>
          <ac:spMkLst>
            <pc:docMk/>
            <pc:sldMk cId="3479779407" sldId="3342"/>
            <ac:spMk id="3" creationId="{90D857A6-C700-A4CE-6C24-391DC4FBEE19}"/>
          </ac:spMkLst>
        </pc:spChg>
        <pc:spChg chg="add del mod">
          <ac:chgData name="伊健 杜" userId="e69aded81da48593" providerId="LiveId" clId="{F5E658D0-625D-4903-8451-54747CD3A20E}" dt="2023-05-10T10:32:43.325" v="130" actId="478"/>
          <ac:spMkLst>
            <pc:docMk/>
            <pc:sldMk cId="3479779407" sldId="3342"/>
            <ac:spMk id="5" creationId="{847EB2D9-49C6-4FCD-7941-3C80BFCCF93A}"/>
          </ac:spMkLst>
        </pc:spChg>
      </pc:sldChg>
      <pc:sldChg chg="addSp delSp modSp mod">
        <pc:chgData name="伊健 杜" userId="e69aded81da48593" providerId="LiveId" clId="{F5E658D0-625D-4903-8451-54747CD3A20E}" dt="2023-05-10T10:32:56.238" v="146" actId="20577"/>
        <pc:sldMkLst>
          <pc:docMk/>
          <pc:sldMk cId="2493624991" sldId="3343"/>
        </pc:sldMkLst>
        <pc:spChg chg="del">
          <ac:chgData name="伊健 杜" userId="e69aded81da48593" providerId="LiveId" clId="{F5E658D0-625D-4903-8451-54747CD3A20E}" dt="2023-05-10T10:32:51.076" v="138" actId="478"/>
          <ac:spMkLst>
            <pc:docMk/>
            <pc:sldMk cId="2493624991" sldId="3343"/>
            <ac:spMk id="2" creationId="{10304424-DB4A-36E7-9E0D-D32A5DD0F26C}"/>
          </ac:spMkLst>
        </pc:spChg>
        <pc:spChg chg="mod">
          <ac:chgData name="伊健 杜" userId="e69aded81da48593" providerId="LiveId" clId="{F5E658D0-625D-4903-8451-54747CD3A20E}" dt="2023-05-10T10:32:56.238" v="146" actId="20577"/>
          <ac:spMkLst>
            <pc:docMk/>
            <pc:sldMk cId="2493624991" sldId="3343"/>
            <ac:spMk id="3" creationId="{90D857A6-C700-A4CE-6C24-391DC4FBEE19}"/>
          </ac:spMkLst>
        </pc:spChg>
        <pc:spChg chg="add del mod">
          <ac:chgData name="伊健 杜" userId="e69aded81da48593" providerId="LiveId" clId="{F5E658D0-625D-4903-8451-54747CD3A20E}" dt="2023-05-10T10:32:52.753" v="139" actId="478"/>
          <ac:spMkLst>
            <pc:docMk/>
            <pc:sldMk cId="2493624991" sldId="3343"/>
            <ac:spMk id="5" creationId="{8AAFEC69-9838-A75E-6123-89EA3B3FCE88}"/>
          </ac:spMkLst>
        </pc:spChg>
      </pc:sldChg>
      <pc:sldChg chg="del">
        <pc:chgData name="伊健 杜" userId="e69aded81da48593" providerId="LiveId" clId="{F5E658D0-625D-4903-8451-54747CD3A20E}" dt="2023-05-10T10:24:32.778" v="24" actId="47"/>
        <pc:sldMkLst>
          <pc:docMk/>
          <pc:sldMk cId="2262205379" sldId="3344"/>
        </pc:sldMkLst>
      </pc:sldChg>
      <pc:sldChg chg="modSp">
        <pc:chgData name="伊健 杜" userId="e69aded81da48593" providerId="LiveId" clId="{F5E658D0-625D-4903-8451-54747CD3A20E}" dt="2023-05-10T12:24:07.460" v="3600"/>
        <pc:sldMkLst>
          <pc:docMk/>
          <pc:sldMk cId="213248904" sldId="3351"/>
        </pc:sldMkLst>
        <pc:spChg chg="mod">
          <ac:chgData name="伊健 杜" userId="e69aded81da48593" providerId="LiveId" clId="{F5E658D0-625D-4903-8451-54747CD3A20E}" dt="2023-05-10T12:24:07.460" v="3600"/>
          <ac:spMkLst>
            <pc:docMk/>
            <pc:sldMk cId="213248904" sldId="3351"/>
            <ac:spMk id="2" creationId="{10304424-DB4A-36E7-9E0D-D32A5DD0F26C}"/>
          </ac:spMkLst>
        </pc:spChg>
        <pc:spChg chg="mod">
          <ac:chgData name="伊健 杜" userId="e69aded81da48593" providerId="LiveId" clId="{F5E658D0-625D-4903-8451-54747CD3A20E}" dt="2023-05-10T12:24:07.460" v="3600"/>
          <ac:spMkLst>
            <pc:docMk/>
            <pc:sldMk cId="213248904" sldId="3351"/>
            <ac:spMk id="3" creationId="{90D857A6-C700-A4CE-6C24-391DC4FBEE19}"/>
          </ac:spMkLst>
        </pc:spChg>
      </pc:sldChg>
      <pc:sldChg chg="modSp">
        <pc:chgData name="伊健 杜" userId="e69aded81da48593" providerId="LiveId" clId="{F5E658D0-625D-4903-8451-54747CD3A20E}" dt="2023-05-10T14:19:15.828" v="3671" actId="1076"/>
        <pc:sldMkLst>
          <pc:docMk/>
          <pc:sldMk cId="857043847" sldId="3352"/>
        </pc:sldMkLst>
        <pc:spChg chg="mod">
          <ac:chgData name="伊健 杜" userId="e69aded81da48593" providerId="LiveId" clId="{F5E658D0-625D-4903-8451-54747CD3A20E}" dt="2023-05-10T12:24:07.460" v="3600"/>
          <ac:spMkLst>
            <pc:docMk/>
            <pc:sldMk cId="857043847" sldId="3352"/>
            <ac:spMk id="2" creationId="{10304424-DB4A-36E7-9E0D-D32A5DD0F26C}"/>
          </ac:spMkLst>
        </pc:spChg>
        <pc:spChg chg="mod">
          <ac:chgData name="伊健 杜" userId="e69aded81da48593" providerId="LiveId" clId="{F5E658D0-625D-4903-8451-54747CD3A20E}" dt="2023-05-10T12:24:07.460" v="3600"/>
          <ac:spMkLst>
            <pc:docMk/>
            <pc:sldMk cId="857043847" sldId="3352"/>
            <ac:spMk id="4" creationId="{2FC69B4D-4C42-F405-3BF2-158E9B0CD339}"/>
          </ac:spMkLst>
        </pc:spChg>
        <pc:picChg chg="mod">
          <ac:chgData name="伊健 杜" userId="e69aded81da48593" providerId="LiveId" clId="{F5E658D0-625D-4903-8451-54747CD3A20E}" dt="2023-05-10T14:19:15.828" v="3671" actId="1076"/>
          <ac:picMkLst>
            <pc:docMk/>
            <pc:sldMk cId="857043847" sldId="3352"/>
            <ac:picMk id="2050" creationId="{F08A0D49-07E8-B70F-361C-ED50DD39FFE4}"/>
          </ac:picMkLst>
        </pc:picChg>
        <pc:picChg chg="mod">
          <ac:chgData name="伊健 杜" userId="e69aded81da48593" providerId="LiveId" clId="{F5E658D0-625D-4903-8451-54747CD3A20E}" dt="2023-05-10T14:19:14.395" v="3670" actId="1076"/>
          <ac:picMkLst>
            <pc:docMk/>
            <pc:sldMk cId="857043847" sldId="3352"/>
            <ac:picMk id="2052" creationId="{BEA07291-891E-D81C-FD10-A273D27445B4}"/>
          </ac:picMkLst>
        </pc:picChg>
      </pc:sldChg>
      <pc:sldChg chg="addSp delSp modSp add mod">
        <pc:chgData name="伊健 杜" userId="e69aded81da48593" providerId="LiveId" clId="{F5E658D0-625D-4903-8451-54747CD3A20E}" dt="2023-05-10T12:24:07.460" v="3600"/>
        <pc:sldMkLst>
          <pc:docMk/>
          <pc:sldMk cId="157601870" sldId="3353"/>
        </pc:sldMkLst>
        <pc:spChg chg="mod">
          <ac:chgData name="伊健 杜" userId="e69aded81da48593" providerId="LiveId" clId="{F5E658D0-625D-4903-8451-54747CD3A20E}" dt="2023-05-10T10:34:39.215" v="207"/>
          <ac:spMkLst>
            <pc:docMk/>
            <pc:sldMk cId="157601870" sldId="3353"/>
            <ac:spMk id="2" creationId="{10304424-DB4A-36E7-9E0D-D32A5DD0F26C}"/>
          </ac:spMkLst>
        </pc:spChg>
        <pc:spChg chg="mod">
          <ac:chgData name="伊健 杜" userId="e69aded81da48593" providerId="LiveId" clId="{F5E658D0-625D-4903-8451-54747CD3A20E}" dt="2023-05-10T12:24:07.460" v="3600"/>
          <ac:spMkLst>
            <pc:docMk/>
            <pc:sldMk cId="157601870" sldId="3353"/>
            <ac:spMk id="3" creationId="{90D857A6-C700-A4CE-6C24-391DC4FBEE19}"/>
          </ac:spMkLst>
        </pc:spChg>
        <pc:picChg chg="del">
          <ac:chgData name="伊健 杜" userId="e69aded81da48593" providerId="LiveId" clId="{F5E658D0-625D-4903-8451-54747CD3A20E}" dt="2023-05-10T10:34:41.314" v="208" actId="478"/>
          <ac:picMkLst>
            <pc:docMk/>
            <pc:sldMk cId="157601870" sldId="3353"/>
            <ac:picMk id="1026" creationId="{D8901EE7-7A61-9274-C9B4-9A539A95E45B}"/>
          </ac:picMkLst>
        </pc:picChg>
        <pc:picChg chg="add mod">
          <ac:chgData name="伊健 杜" userId="e69aded81da48593" providerId="LiveId" clId="{F5E658D0-625D-4903-8451-54747CD3A20E}" dt="2023-05-10T11:43:58.494" v="2967" actId="1076"/>
          <ac:picMkLst>
            <pc:docMk/>
            <pc:sldMk cId="157601870" sldId="3353"/>
            <ac:picMk id="26626" creationId="{9EC22F50-5D93-E664-C323-E0E6D20979DF}"/>
          </ac:picMkLst>
        </pc:picChg>
      </pc:sldChg>
      <pc:sldChg chg="addSp modSp add mod">
        <pc:chgData name="伊健 杜" userId="e69aded81da48593" providerId="LiveId" clId="{F5E658D0-625D-4903-8451-54747CD3A20E}" dt="2023-05-10T11:44:23.491" v="2976"/>
        <pc:sldMkLst>
          <pc:docMk/>
          <pc:sldMk cId="3765819278" sldId="3354"/>
        </pc:sldMkLst>
        <pc:spChg chg="mod">
          <ac:chgData name="伊健 杜" userId="e69aded81da48593" providerId="LiveId" clId="{F5E658D0-625D-4903-8451-54747CD3A20E}" dt="2023-05-10T11:44:23.491" v="2976"/>
          <ac:spMkLst>
            <pc:docMk/>
            <pc:sldMk cId="3765819278" sldId="3354"/>
            <ac:spMk id="3" creationId="{90D857A6-C700-A4CE-6C24-391DC4FBEE19}"/>
          </ac:spMkLst>
        </pc:spChg>
        <pc:picChg chg="add mod">
          <ac:chgData name="伊健 杜" userId="e69aded81da48593" providerId="LiveId" clId="{F5E658D0-625D-4903-8451-54747CD3A20E}" dt="2023-05-10T11:44:21.213" v="2970" actId="1076"/>
          <ac:picMkLst>
            <pc:docMk/>
            <pc:sldMk cId="3765819278" sldId="3354"/>
            <ac:picMk id="27650" creationId="{3374E7A0-BCD1-EBAF-EDE5-7A49029E3A43}"/>
          </ac:picMkLst>
        </pc:picChg>
      </pc:sldChg>
      <pc:sldChg chg="modSp add mod ord">
        <pc:chgData name="伊健 杜" userId="e69aded81da48593" providerId="LiveId" clId="{F5E658D0-625D-4903-8451-54747CD3A20E}" dt="2023-05-10T12:24:07.460" v="3600"/>
        <pc:sldMkLst>
          <pc:docMk/>
          <pc:sldMk cId="164285827" sldId="3355"/>
        </pc:sldMkLst>
        <pc:spChg chg="mod">
          <ac:chgData name="伊健 杜" userId="e69aded81da48593" providerId="LiveId" clId="{F5E658D0-625D-4903-8451-54747CD3A20E}" dt="2023-05-10T12:24:07.460" v="3600"/>
          <ac:spMkLst>
            <pc:docMk/>
            <pc:sldMk cId="164285827" sldId="3355"/>
            <ac:spMk id="2" creationId="{08CCE4F1-5354-A605-566E-5F8AAE2435A0}"/>
          </ac:spMkLst>
        </pc:spChg>
      </pc:sldChg>
      <pc:sldChg chg="addSp delSp modSp add mod">
        <pc:chgData name="伊健 杜" userId="e69aded81da48593" providerId="LiveId" clId="{F5E658D0-625D-4903-8451-54747CD3A20E}" dt="2023-05-10T12:24:07.460" v="3600"/>
        <pc:sldMkLst>
          <pc:docMk/>
          <pc:sldMk cId="1695383616" sldId="3356"/>
        </pc:sldMkLst>
        <pc:spChg chg="mod">
          <ac:chgData name="伊健 杜" userId="e69aded81da48593" providerId="LiveId" clId="{F5E658D0-625D-4903-8451-54747CD3A20E}" dt="2023-05-10T10:42:01.135" v="418" actId="1076"/>
          <ac:spMkLst>
            <pc:docMk/>
            <pc:sldMk cId="1695383616" sldId="3356"/>
            <ac:spMk id="2" creationId="{08CCE4F1-5354-A605-566E-5F8AAE2435A0}"/>
          </ac:spMkLst>
        </pc:spChg>
        <pc:spChg chg="add mod">
          <ac:chgData name="伊健 杜" userId="e69aded81da48593" providerId="LiveId" clId="{F5E658D0-625D-4903-8451-54747CD3A20E}" dt="2023-05-10T10:42:01.135" v="418" actId="1076"/>
          <ac:spMkLst>
            <pc:docMk/>
            <pc:sldMk cId="1695383616" sldId="3356"/>
            <ac:spMk id="3" creationId="{7C31C262-9AE6-9EEC-676C-3AC42AA380F0}"/>
          </ac:spMkLst>
        </pc:spChg>
        <pc:spChg chg="add mod">
          <ac:chgData name="伊健 杜" userId="e69aded81da48593" providerId="LiveId" clId="{F5E658D0-625D-4903-8451-54747CD3A20E}" dt="2023-05-10T12:24:07.460" v="3600"/>
          <ac:spMkLst>
            <pc:docMk/>
            <pc:sldMk cId="1695383616" sldId="3356"/>
            <ac:spMk id="4" creationId="{15206762-FD69-7D39-BC42-632694760DDD}"/>
          </ac:spMkLst>
        </pc:spChg>
        <pc:spChg chg="add del mod">
          <ac:chgData name="伊健 杜" userId="e69aded81da48593" providerId="LiveId" clId="{F5E658D0-625D-4903-8451-54747CD3A20E}" dt="2023-05-10T10:41:56.820" v="417" actId="478"/>
          <ac:spMkLst>
            <pc:docMk/>
            <pc:sldMk cId="1695383616" sldId="3356"/>
            <ac:spMk id="5" creationId="{086C1F33-8E1D-C4F3-5E85-9F535004A05D}"/>
          </ac:spMkLst>
        </pc:spChg>
        <pc:picChg chg="add mod">
          <ac:chgData name="伊健 杜" userId="e69aded81da48593" providerId="LiveId" clId="{F5E658D0-625D-4903-8451-54747CD3A20E}" dt="2023-05-10T10:42:01.135" v="418" actId="1076"/>
          <ac:picMkLst>
            <pc:docMk/>
            <pc:sldMk cId="1695383616" sldId="3356"/>
            <ac:picMk id="1026" creationId="{FDE79295-C752-E280-8FEE-0AB006F9B6D5}"/>
          </ac:picMkLst>
        </pc:picChg>
        <pc:picChg chg="add mod">
          <ac:chgData name="伊健 杜" userId="e69aded81da48593" providerId="LiveId" clId="{F5E658D0-625D-4903-8451-54747CD3A20E}" dt="2023-05-10T10:42:01.135" v="418" actId="1076"/>
          <ac:picMkLst>
            <pc:docMk/>
            <pc:sldMk cId="1695383616" sldId="3356"/>
            <ac:picMk id="1028" creationId="{649C8427-4700-13D8-437D-E0FDD13A4DD7}"/>
          </ac:picMkLst>
        </pc:picChg>
        <pc:picChg chg="add mod">
          <ac:chgData name="伊健 杜" userId="e69aded81da48593" providerId="LiveId" clId="{F5E658D0-625D-4903-8451-54747CD3A20E}" dt="2023-05-10T10:42:01.135" v="418" actId="1076"/>
          <ac:picMkLst>
            <pc:docMk/>
            <pc:sldMk cId="1695383616" sldId="3356"/>
            <ac:picMk id="1030" creationId="{0B77D9DF-17C1-6C90-32D3-CD6A0E297C25}"/>
          </ac:picMkLst>
        </pc:picChg>
      </pc:sldChg>
      <pc:sldChg chg="addSp delSp modSp add mod">
        <pc:chgData name="伊健 杜" userId="e69aded81da48593" providerId="LiveId" clId="{F5E658D0-625D-4903-8451-54747CD3A20E}" dt="2023-05-10T10:43:14.501" v="450" actId="1076"/>
        <pc:sldMkLst>
          <pc:docMk/>
          <pc:sldMk cId="1410475621" sldId="3357"/>
        </pc:sldMkLst>
        <pc:spChg chg="mod">
          <ac:chgData name="伊健 杜" userId="e69aded81da48593" providerId="LiveId" clId="{F5E658D0-625D-4903-8451-54747CD3A20E}" dt="2023-05-10T10:42:12.705" v="429"/>
          <ac:spMkLst>
            <pc:docMk/>
            <pc:sldMk cId="1410475621" sldId="3357"/>
            <ac:spMk id="2" creationId="{08CCE4F1-5354-A605-566E-5F8AAE2435A0}"/>
          </ac:spMkLst>
        </pc:spChg>
        <pc:spChg chg="del">
          <ac:chgData name="伊健 杜" userId="e69aded81da48593" providerId="LiveId" clId="{F5E658D0-625D-4903-8451-54747CD3A20E}" dt="2023-05-10T10:42:14.668" v="430" actId="478"/>
          <ac:spMkLst>
            <pc:docMk/>
            <pc:sldMk cId="1410475621" sldId="3357"/>
            <ac:spMk id="3" creationId="{7C31C262-9AE6-9EEC-676C-3AC42AA380F0}"/>
          </ac:spMkLst>
        </pc:spChg>
        <pc:spChg chg="mod">
          <ac:chgData name="伊健 杜" userId="e69aded81da48593" providerId="LiveId" clId="{F5E658D0-625D-4903-8451-54747CD3A20E}" dt="2023-05-10T10:42:20.044" v="438" actId="1076"/>
          <ac:spMkLst>
            <pc:docMk/>
            <pc:sldMk cId="1410475621" sldId="3357"/>
            <ac:spMk id="4" creationId="{15206762-FD69-7D39-BC42-632694760DDD}"/>
          </ac:spMkLst>
        </pc:spChg>
        <pc:picChg chg="del">
          <ac:chgData name="伊健 杜" userId="e69aded81da48593" providerId="LiveId" clId="{F5E658D0-625D-4903-8451-54747CD3A20E}" dt="2023-05-10T10:42:10.739" v="422" actId="478"/>
          <ac:picMkLst>
            <pc:docMk/>
            <pc:sldMk cId="1410475621" sldId="3357"/>
            <ac:picMk id="1026" creationId="{FDE79295-C752-E280-8FEE-0AB006F9B6D5}"/>
          </ac:picMkLst>
        </pc:picChg>
        <pc:picChg chg="del">
          <ac:chgData name="伊健 杜" userId="e69aded81da48593" providerId="LiveId" clId="{F5E658D0-625D-4903-8451-54747CD3A20E}" dt="2023-05-10T10:42:10.739" v="422" actId="478"/>
          <ac:picMkLst>
            <pc:docMk/>
            <pc:sldMk cId="1410475621" sldId="3357"/>
            <ac:picMk id="1028" creationId="{649C8427-4700-13D8-437D-E0FDD13A4DD7}"/>
          </ac:picMkLst>
        </pc:picChg>
        <pc:picChg chg="del">
          <ac:chgData name="伊健 杜" userId="e69aded81da48593" providerId="LiveId" clId="{F5E658D0-625D-4903-8451-54747CD3A20E}" dt="2023-05-10T10:42:10.739" v="422" actId="478"/>
          <ac:picMkLst>
            <pc:docMk/>
            <pc:sldMk cId="1410475621" sldId="3357"/>
            <ac:picMk id="1030" creationId="{0B77D9DF-17C1-6C90-32D3-CD6A0E297C25}"/>
          </ac:picMkLst>
        </pc:picChg>
        <pc:picChg chg="add mod">
          <ac:chgData name="伊健 杜" userId="e69aded81da48593" providerId="LiveId" clId="{F5E658D0-625D-4903-8451-54747CD3A20E}" dt="2023-05-10T10:42:45.435" v="441" actId="1076"/>
          <ac:picMkLst>
            <pc:docMk/>
            <pc:sldMk cId="1410475621" sldId="3357"/>
            <ac:picMk id="2050" creationId="{79B6BCEC-48B1-7BDB-9554-887A40DB6BCB}"/>
          </ac:picMkLst>
        </pc:picChg>
        <pc:picChg chg="add del mod">
          <ac:chgData name="伊健 杜" userId="e69aded81da48593" providerId="LiveId" clId="{F5E658D0-625D-4903-8451-54747CD3A20E}" dt="2023-05-10T10:42:58.888" v="445" actId="478"/>
          <ac:picMkLst>
            <pc:docMk/>
            <pc:sldMk cId="1410475621" sldId="3357"/>
            <ac:picMk id="2052" creationId="{8336432D-ED74-A897-9FEC-38018B0C8B0B}"/>
          </ac:picMkLst>
        </pc:picChg>
        <pc:picChg chg="add mod">
          <ac:chgData name="伊健 杜" userId="e69aded81da48593" providerId="LiveId" clId="{F5E658D0-625D-4903-8451-54747CD3A20E}" dt="2023-05-10T10:43:14.501" v="450" actId="1076"/>
          <ac:picMkLst>
            <pc:docMk/>
            <pc:sldMk cId="1410475621" sldId="3357"/>
            <ac:picMk id="2054" creationId="{C9BE967B-2174-716E-5C73-4EFF27AE508B}"/>
          </ac:picMkLst>
        </pc:picChg>
      </pc:sldChg>
      <pc:sldChg chg="addSp modSp add mod">
        <pc:chgData name="伊健 杜" userId="e69aded81da48593" providerId="LiveId" clId="{F5E658D0-625D-4903-8451-54747CD3A20E}" dt="2023-05-10T12:24:07.460" v="3600"/>
        <pc:sldMkLst>
          <pc:docMk/>
          <pc:sldMk cId="2449598901" sldId="3358"/>
        </pc:sldMkLst>
        <pc:spChg chg="mod">
          <ac:chgData name="伊健 杜" userId="e69aded81da48593" providerId="LiveId" clId="{F5E658D0-625D-4903-8451-54747CD3A20E}" dt="2023-05-10T10:44:04.491" v="469"/>
          <ac:spMkLst>
            <pc:docMk/>
            <pc:sldMk cId="2449598901" sldId="3358"/>
            <ac:spMk id="2" creationId="{10304424-DB4A-36E7-9E0D-D32A5DD0F26C}"/>
          </ac:spMkLst>
        </pc:spChg>
        <pc:spChg chg="mod">
          <ac:chgData name="伊健 杜" userId="e69aded81da48593" providerId="LiveId" clId="{F5E658D0-625D-4903-8451-54747CD3A20E}" dt="2023-05-10T12:24:07.460" v="3600"/>
          <ac:spMkLst>
            <pc:docMk/>
            <pc:sldMk cId="2449598901" sldId="3358"/>
            <ac:spMk id="3" creationId="{90D857A6-C700-A4CE-6C24-391DC4FBEE19}"/>
          </ac:spMkLst>
        </pc:spChg>
        <pc:picChg chg="add mod">
          <ac:chgData name="伊健 杜" userId="e69aded81da48593" providerId="LiveId" clId="{F5E658D0-625D-4903-8451-54747CD3A20E}" dt="2023-05-10T10:44:53.351" v="522" actId="1076"/>
          <ac:picMkLst>
            <pc:docMk/>
            <pc:sldMk cId="2449598901" sldId="3358"/>
            <ac:picMk id="3074" creationId="{B49EEE55-AECB-19A3-DDA6-B47D0D99DB3F}"/>
          </ac:picMkLst>
        </pc:picChg>
      </pc:sldChg>
      <pc:sldChg chg="addSp delSp modSp add mod">
        <pc:chgData name="伊健 杜" userId="e69aded81da48593" providerId="LiveId" clId="{F5E658D0-625D-4903-8451-54747CD3A20E}" dt="2023-05-10T12:24:07.460" v="3600"/>
        <pc:sldMkLst>
          <pc:docMk/>
          <pc:sldMk cId="3598424598" sldId="3359"/>
        </pc:sldMkLst>
        <pc:spChg chg="mod">
          <ac:chgData name="伊健 杜" userId="e69aded81da48593" providerId="LiveId" clId="{F5E658D0-625D-4903-8451-54747CD3A20E}" dt="2023-05-10T12:24:07.460" v="3600"/>
          <ac:spMkLst>
            <pc:docMk/>
            <pc:sldMk cId="3598424598" sldId="3359"/>
            <ac:spMk id="3" creationId="{90D857A6-C700-A4CE-6C24-391DC4FBEE19}"/>
          </ac:spMkLst>
        </pc:spChg>
        <pc:picChg chg="del">
          <ac:chgData name="伊健 杜" userId="e69aded81da48593" providerId="LiveId" clId="{F5E658D0-625D-4903-8451-54747CD3A20E}" dt="2023-05-10T10:45:09.128" v="531" actId="478"/>
          <ac:picMkLst>
            <pc:docMk/>
            <pc:sldMk cId="3598424598" sldId="3359"/>
            <ac:picMk id="3074" creationId="{B49EEE55-AECB-19A3-DDA6-B47D0D99DB3F}"/>
          </ac:picMkLst>
        </pc:picChg>
        <pc:picChg chg="add mod">
          <ac:chgData name="伊健 杜" userId="e69aded81da48593" providerId="LiveId" clId="{F5E658D0-625D-4903-8451-54747CD3A20E}" dt="2023-05-10T10:45:59.381" v="568" actId="1076"/>
          <ac:picMkLst>
            <pc:docMk/>
            <pc:sldMk cId="3598424598" sldId="3359"/>
            <ac:picMk id="4098" creationId="{72CEF78B-9180-B940-0B46-EF0003C36602}"/>
          </ac:picMkLst>
        </pc:picChg>
        <pc:picChg chg="add mod">
          <ac:chgData name="伊健 杜" userId="e69aded81da48593" providerId="LiveId" clId="{F5E658D0-625D-4903-8451-54747CD3A20E}" dt="2023-05-10T10:46:21.970" v="571" actId="1076"/>
          <ac:picMkLst>
            <pc:docMk/>
            <pc:sldMk cId="3598424598" sldId="3359"/>
            <ac:picMk id="4100" creationId="{BC065201-E298-0FC0-A1D3-2885F9FBAF07}"/>
          </ac:picMkLst>
        </pc:picChg>
      </pc:sldChg>
      <pc:sldChg chg="modSp add mod">
        <pc:chgData name="伊健 杜" userId="e69aded81da48593" providerId="LiveId" clId="{F5E658D0-625D-4903-8451-54747CD3A20E}" dt="2023-05-10T12:24:07.460" v="3600"/>
        <pc:sldMkLst>
          <pc:docMk/>
          <pc:sldMk cId="2064114470" sldId="3360"/>
        </pc:sldMkLst>
        <pc:spChg chg="mod">
          <ac:chgData name="伊健 杜" userId="e69aded81da48593" providerId="LiveId" clId="{F5E658D0-625D-4903-8451-54747CD3A20E}" dt="2023-05-10T12:24:07.460" v="3600"/>
          <ac:spMkLst>
            <pc:docMk/>
            <pc:sldMk cId="2064114470" sldId="3360"/>
            <ac:spMk id="2" creationId="{08CCE4F1-5354-A605-566E-5F8AAE2435A0}"/>
          </ac:spMkLst>
        </pc:spChg>
      </pc:sldChg>
      <pc:sldChg chg="modSp add mod ord">
        <pc:chgData name="伊健 杜" userId="e69aded81da48593" providerId="LiveId" clId="{F5E658D0-625D-4903-8451-54747CD3A20E}" dt="2023-05-10T12:24:07.460" v="3600"/>
        <pc:sldMkLst>
          <pc:docMk/>
          <pc:sldMk cId="3915334182" sldId="3361"/>
        </pc:sldMkLst>
        <pc:spChg chg="mod">
          <ac:chgData name="伊健 杜" userId="e69aded81da48593" providerId="LiveId" clId="{F5E658D0-625D-4903-8451-54747CD3A20E}" dt="2023-05-10T12:24:07.460" v="3600"/>
          <ac:spMkLst>
            <pc:docMk/>
            <pc:sldMk cId="3915334182" sldId="3361"/>
            <ac:spMk id="2" creationId="{08CCE4F1-5354-A605-566E-5F8AAE2435A0}"/>
          </ac:spMkLst>
        </pc:spChg>
      </pc:sldChg>
      <pc:sldChg chg="addSp delSp modSp add mod">
        <pc:chgData name="伊健 杜" userId="e69aded81da48593" providerId="LiveId" clId="{F5E658D0-625D-4903-8451-54747CD3A20E}" dt="2023-05-10T12:24:07.460" v="3600"/>
        <pc:sldMkLst>
          <pc:docMk/>
          <pc:sldMk cId="1257005161" sldId="3362"/>
        </pc:sldMkLst>
        <pc:spChg chg="mod">
          <ac:chgData name="伊健 杜" userId="e69aded81da48593" providerId="LiveId" clId="{F5E658D0-625D-4903-8451-54747CD3A20E}" dt="2023-05-10T12:24:07.460" v="3600"/>
          <ac:spMkLst>
            <pc:docMk/>
            <pc:sldMk cId="1257005161" sldId="3362"/>
            <ac:spMk id="2" creationId="{10304424-DB4A-36E7-9E0D-D32A5DD0F26C}"/>
          </ac:spMkLst>
        </pc:spChg>
        <pc:spChg chg="mod">
          <ac:chgData name="伊健 杜" userId="e69aded81da48593" providerId="LiveId" clId="{F5E658D0-625D-4903-8451-54747CD3A20E}" dt="2023-05-10T12:24:07.460" v="3600"/>
          <ac:spMkLst>
            <pc:docMk/>
            <pc:sldMk cId="1257005161" sldId="3362"/>
            <ac:spMk id="3" creationId="{90D857A6-C700-A4CE-6C24-391DC4FBEE19}"/>
          </ac:spMkLst>
        </pc:spChg>
        <pc:picChg chg="del">
          <ac:chgData name="伊健 杜" userId="e69aded81da48593" providerId="LiveId" clId="{F5E658D0-625D-4903-8451-54747CD3A20E}" dt="2023-05-10T10:47:59.284" v="683" actId="478"/>
          <ac:picMkLst>
            <pc:docMk/>
            <pc:sldMk cId="1257005161" sldId="3362"/>
            <ac:picMk id="3074" creationId="{B49EEE55-AECB-19A3-DDA6-B47D0D99DB3F}"/>
          </ac:picMkLst>
        </pc:picChg>
        <pc:picChg chg="add mod">
          <ac:chgData name="伊健 杜" userId="e69aded81da48593" providerId="LiveId" clId="{F5E658D0-625D-4903-8451-54747CD3A20E}" dt="2023-05-10T10:50:01.247" v="890" actId="1076"/>
          <ac:picMkLst>
            <pc:docMk/>
            <pc:sldMk cId="1257005161" sldId="3362"/>
            <ac:picMk id="7170" creationId="{FCA22502-4D06-2797-0171-2350DFE05FCD}"/>
          </ac:picMkLst>
        </pc:picChg>
      </pc:sldChg>
      <pc:sldChg chg="addSp delSp modSp add mod">
        <pc:chgData name="伊健 杜" userId="e69aded81da48593" providerId="LiveId" clId="{F5E658D0-625D-4903-8451-54747CD3A20E}" dt="2023-05-10T12:24:07.460" v="3600"/>
        <pc:sldMkLst>
          <pc:docMk/>
          <pc:sldMk cId="629660578" sldId="3363"/>
        </pc:sldMkLst>
        <pc:spChg chg="mod">
          <ac:chgData name="伊健 杜" userId="e69aded81da48593" providerId="LiveId" clId="{F5E658D0-625D-4903-8451-54747CD3A20E}" dt="2023-05-10T12:24:07.460" v="3600"/>
          <ac:spMkLst>
            <pc:docMk/>
            <pc:sldMk cId="629660578" sldId="3363"/>
            <ac:spMk id="2" creationId="{10304424-DB4A-36E7-9E0D-D32A5DD0F26C}"/>
          </ac:spMkLst>
        </pc:spChg>
        <pc:spChg chg="mod">
          <ac:chgData name="伊健 杜" userId="e69aded81da48593" providerId="LiveId" clId="{F5E658D0-625D-4903-8451-54747CD3A20E}" dt="2023-05-10T12:24:07.460" v="3600"/>
          <ac:spMkLst>
            <pc:docMk/>
            <pc:sldMk cId="629660578" sldId="3363"/>
            <ac:spMk id="3" creationId="{90D857A6-C700-A4CE-6C24-391DC4FBEE19}"/>
          </ac:spMkLst>
        </pc:spChg>
        <pc:spChg chg="add del">
          <ac:chgData name="伊健 杜" userId="e69aded81da48593" providerId="LiveId" clId="{F5E658D0-625D-4903-8451-54747CD3A20E}" dt="2023-05-10T11:44:50.851" v="2978" actId="478"/>
          <ac:spMkLst>
            <pc:docMk/>
            <pc:sldMk cId="629660578" sldId="3363"/>
            <ac:spMk id="4" creationId="{CF4771DF-FE26-73C6-B50C-92A26DDF6AE2}"/>
          </ac:spMkLst>
        </pc:spChg>
        <pc:picChg chg="add mod">
          <ac:chgData name="伊健 杜" userId="e69aded81da48593" providerId="LiveId" clId="{F5E658D0-625D-4903-8451-54747CD3A20E}" dt="2023-05-10T11:44:58.928" v="2980" actId="1076"/>
          <ac:picMkLst>
            <pc:docMk/>
            <pc:sldMk cId="629660578" sldId="3363"/>
            <ac:picMk id="6" creationId="{1076DA68-33DF-FBE0-09BD-D890C11792DF}"/>
          </ac:picMkLst>
        </pc:picChg>
      </pc:sldChg>
      <pc:sldChg chg="modSp add mod">
        <pc:chgData name="伊健 杜" userId="e69aded81da48593" providerId="LiveId" clId="{F5E658D0-625D-4903-8451-54747CD3A20E}" dt="2023-05-10T12:24:07.460" v="3600"/>
        <pc:sldMkLst>
          <pc:docMk/>
          <pc:sldMk cId="3799583642" sldId="3364"/>
        </pc:sldMkLst>
        <pc:spChg chg="mod">
          <ac:chgData name="伊健 杜" userId="e69aded81da48593" providerId="LiveId" clId="{F5E658D0-625D-4903-8451-54747CD3A20E}" dt="2023-05-10T12:24:07.460" v="3600"/>
          <ac:spMkLst>
            <pc:docMk/>
            <pc:sldMk cId="3799583642" sldId="3364"/>
            <ac:spMk id="2" creationId="{08CCE4F1-5354-A605-566E-5F8AAE2435A0}"/>
          </ac:spMkLst>
        </pc:spChg>
      </pc:sldChg>
      <pc:sldChg chg="addSp delSp modSp add mod">
        <pc:chgData name="伊健 杜" userId="e69aded81da48593" providerId="LiveId" clId="{F5E658D0-625D-4903-8451-54747CD3A20E}" dt="2023-05-10T12:24:07.460" v="3600"/>
        <pc:sldMkLst>
          <pc:docMk/>
          <pc:sldMk cId="2191496920" sldId="3365"/>
        </pc:sldMkLst>
        <pc:spChg chg="mod">
          <ac:chgData name="伊健 杜" userId="e69aded81da48593" providerId="LiveId" clId="{F5E658D0-625D-4903-8451-54747CD3A20E}" dt="2023-05-10T12:24:07.460" v="3600"/>
          <ac:spMkLst>
            <pc:docMk/>
            <pc:sldMk cId="2191496920" sldId="3365"/>
            <ac:spMk id="2" creationId="{10304424-DB4A-36E7-9E0D-D32A5DD0F26C}"/>
          </ac:spMkLst>
        </pc:spChg>
        <pc:spChg chg="mod">
          <ac:chgData name="伊健 杜" userId="e69aded81da48593" providerId="LiveId" clId="{F5E658D0-625D-4903-8451-54747CD3A20E}" dt="2023-05-10T12:24:07.460" v="3600"/>
          <ac:spMkLst>
            <pc:docMk/>
            <pc:sldMk cId="2191496920" sldId="3365"/>
            <ac:spMk id="3" creationId="{90D857A6-C700-A4CE-6C24-391DC4FBEE19}"/>
          </ac:spMkLst>
        </pc:spChg>
        <pc:picChg chg="add del mod">
          <ac:chgData name="伊健 杜" userId="e69aded81da48593" providerId="LiveId" clId="{F5E658D0-625D-4903-8451-54747CD3A20E}" dt="2023-05-10T10:52:05.228" v="942" actId="478"/>
          <ac:picMkLst>
            <pc:docMk/>
            <pc:sldMk cId="2191496920" sldId="3365"/>
            <ac:picMk id="5122" creationId="{18F0BEFF-6455-C019-2535-70468B541F0E}"/>
          </ac:picMkLst>
        </pc:picChg>
        <pc:picChg chg="add mod">
          <ac:chgData name="伊健 杜" userId="e69aded81da48593" providerId="LiveId" clId="{F5E658D0-625D-4903-8451-54747CD3A20E}" dt="2023-05-10T10:52:10.214" v="945" actId="1076"/>
          <ac:picMkLst>
            <pc:docMk/>
            <pc:sldMk cId="2191496920" sldId="3365"/>
            <ac:picMk id="5124" creationId="{8E6300D4-7873-ED1C-2AD1-A76930B48C15}"/>
          </ac:picMkLst>
        </pc:picChg>
      </pc:sldChg>
      <pc:sldChg chg="addSp delSp modSp add mod">
        <pc:chgData name="伊健 杜" userId="e69aded81da48593" providerId="LiveId" clId="{F5E658D0-625D-4903-8451-54747CD3A20E}" dt="2023-05-10T12:24:07.460" v="3600"/>
        <pc:sldMkLst>
          <pc:docMk/>
          <pc:sldMk cId="4288322489" sldId="3366"/>
        </pc:sldMkLst>
        <pc:spChg chg="mod">
          <ac:chgData name="伊健 杜" userId="e69aded81da48593" providerId="LiveId" clId="{F5E658D0-625D-4903-8451-54747CD3A20E}" dt="2023-05-10T12:24:07.460" v="3600"/>
          <ac:spMkLst>
            <pc:docMk/>
            <pc:sldMk cId="4288322489" sldId="3366"/>
            <ac:spMk id="2" creationId="{10304424-DB4A-36E7-9E0D-D32A5DD0F26C}"/>
          </ac:spMkLst>
        </pc:spChg>
        <pc:spChg chg="mod">
          <ac:chgData name="伊健 杜" userId="e69aded81da48593" providerId="LiveId" clId="{F5E658D0-625D-4903-8451-54747CD3A20E}" dt="2023-05-10T12:24:07.460" v="3600"/>
          <ac:spMkLst>
            <pc:docMk/>
            <pc:sldMk cId="4288322489" sldId="3366"/>
            <ac:spMk id="3" creationId="{90D857A6-C700-A4CE-6C24-391DC4FBEE19}"/>
          </ac:spMkLst>
        </pc:spChg>
        <pc:picChg chg="del">
          <ac:chgData name="伊健 杜" userId="e69aded81da48593" providerId="LiveId" clId="{F5E658D0-625D-4903-8451-54747CD3A20E}" dt="2023-05-10T10:52:32.140" v="1008" actId="478"/>
          <ac:picMkLst>
            <pc:docMk/>
            <pc:sldMk cId="4288322489" sldId="3366"/>
            <ac:picMk id="5122" creationId="{18F0BEFF-6455-C019-2535-70468B541F0E}"/>
          </ac:picMkLst>
        </pc:picChg>
        <pc:picChg chg="add mod">
          <ac:chgData name="伊健 杜" userId="e69aded81da48593" providerId="LiveId" clId="{F5E658D0-625D-4903-8451-54747CD3A20E}" dt="2023-05-10T10:52:54.981" v="1010" actId="1076"/>
          <ac:picMkLst>
            <pc:docMk/>
            <pc:sldMk cId="4288322489" sldId="3366"/>
            <ac:picMk id="8194" creationId="{BDB96572-7B0D-3D66-7B55-2D68E9356811}"/>
          </ac:picMkLst>
        </pc:picChg>
      </pc:sldChg>
      <pc:sldChg chg="modSp add mod">
        <pc:chgData name="伊健 杜" userId="e69aded81da48593" providerId="LiveId" clId="{F5E658D0-625D-4903-8451-54747CD3A20E}" dt="2023-05-10T12:24:07.460" v="3600"/>
        <pc:sldMkLst>
          <pc:docMk/>
          <pc:sldMk cId="3839405797" sldId="3367"/>
        </pc:sldMkLst>
        <pc:spChg chg="mod">
          <ac:chgData name="伊健 杜" userId="e69aded81da48593" providerId="LiveId" clId="{F5E658D0-625D-4903-8451-54747CD3A20E}" dt="2023-05-10T12:24:07.460" v="3600"/>
          <ac:spMkLst>
            <pc:docMk/>
            <pc:sldMk cId="3839405797" sldId="3367"/>
            <ac:spMk id="2" creationId="{08CCE4F1-5354-A605-566E-5F8AAE2435A0}"/>
          </ac:spMkLst>
        </pc:spChg>
      </pc:sldChg>
      <pc:sldChg chg="modSp add mod">
        <pc:chgData name="伊健 杜" userId="e69aded81da48593" providerId="LiveId" clId="{F5E658D0-625D-4903-8451-54747CD3A20E}" dt="2023-05-10T12:24:07.460" v="3600"/>
        <pc:sldMkLst>
          <pc:docMk/>
          <pc:sldMk cId="4180061707" sldId="3368"/>
        </pc:sldMkLst>
        <pc:spChg chg="mod">
          <ac:chgData name="伊健 杜" userId="e69aded81da48593" providerId="LiveId" clId="{F5E658D0-625D-4903-8451-54747CD3A20E}" dt="2023-05-10T12:24:07.460" v="3600"/>
          <ac:spMkLst>
            <pc:docMk/>
            <pc:sldMk cId="4180061707" sldId="3368"/>
            <ac:spMk id="2" creationId="{08CCE4F1-5354-A605-566E-5F8AAE2435A0}"/>
          </ac:spMkLst>
        </pc:spChg>
      </pc:sldChg>
      <pc:sldChg chg="addSp delSp modSp add mod">
        <pc:chgData name="伊健 杜" userId="e69aded81da48593" providerId="LiveId" clId="{F5E658D0-625D-4903-8451-54747CD3A20E}" dt="2023-05-10T12:52:21.669" v="3615" actId="20577"/>
        <pc:sldMkLst>
          <pc:docMk/>
          <pc:sldMk cId="2844253624" sldId="3369"/>
        </pc:sldMkLst>
        <pc:spChg chg="mod">
          <ac:chgData name="伊健 杜" userId="e69aded81da48593" providerId="LiveId" clId="{F5E658D0-625D-4903-8451-54747CD3A20E}" dt="2023-05-10T10:53:40.019" v="1114"/>
          <ac:spMkLst>
            <pc:docMk/>
            <pc:sldMk cId="2844253624" sldId="3369"/>
            <ac:spMk id="2" creationId="{10304424-DB4A-36E7-9E0D-D32A5DD0F26C}"/>
          </ac:spMkLst>
        </pc:spChg>
        <pc:spChg chg="mod">
          <ac:chgData name="伊健 杜" userId="e69aded81da48593" providerId="LiveId" clId="{F5E658D0-625D-4903-8451-54747CD3A20E}" dt="2023-05-10T12:50:56.164" v="3608" actId="20577"/>
          <ac:spMkLst>
            <pc:docMk/>
            <pc:sldMk cId="2844253624" sldId="3369"/>
            <ac:spMk id="3" creationId="{90D857A6-C700-A4CE-6C24-391DC4FBEE19}"/>
          </ac:spMkLst>
        </pc:spChg>
        <pc:spChg chg="add mod">
          <ac:chgData name="伊健 杜" userId="e69aded81da48593" providerId="LiveId" clId="{F5E658D0-625D-4903-8451-54747CD3A20E}" dt="2023-05-10T12:52:21.669" v="3615" actId="20577"/>
          <ac:spMkLst>
            <pc:docMk/>
            <pc:sldMk cId="2844253624" sldId="3369"/>
            <ac:spMk id="4" creationId="{B3EADA7E-8489-6A88-BA42-8B91E5AF284B}"/>
          </ac:spMkLst>
        </pc:spChg>
        <pc:picChg chg="del">
          <ac:chgData name="伊健 杜" userId="e69aded81da48593" providerId="LiveId" clId="{F5E658D0-625D-4903-8451-54747CD3A20E}" dt="2023-05-10T10:53:29.808" v="1092" actId="478"/>
          <ac:picMkLst>
            <pc:docMk/>
            <pc:sldMk cId="2844253624" sldId="3369"/>
            <ac:picMk id="5124" creationId="{8E6300D4-7873-ED1C-2AD1-A76930B48C15}"/>
          </ac:picMkLst>
        </pc:picChg>
        <pc:picChg chg="add mod">
          <ac:chgData name="伊健 杜" userId="e69aded81da48593" providerId="LiveId" clId="{F5E658D0-625D-4903-8451-54747CD3A20E}" dt="2023-05-10T10:54:11.861" v="1118" actId="1076"/>
          <ac:picMkLst>
            <pc:docMk/>
            <pc:sldMk cId="2844253624" sldId="3369"/>
            <ac:picMk id="9218" creationId="{AA22FA12-8510-82E0-2C7D-62D5763F404C}"/>
          </ac:picMkLst>
        </pc:picChg>
      </pc:sldChg>
      <pc:sldChg chg="addSp delSp modSp add mod">
        <pc:chgData name="伊健 杜" userId="e69aded81da48593" providerId="LiveId" clId="{F5E658D0-625D-4903-8451-54747CD3A20E}" dt="2023-05-10T10:55:38.742" v="1216" actId="1076"/>
        <pc:sldMkLst>
          <pc:docMk/>
          <pc:sldMk cId="53868668" sldId="3370"/>
        </pc:sldMkLst>
        <pc:spChg chg="mod">
          <ac:chgData name="伊健 杜" userId="e69aded81da48593" providerId="LiveId" clId="{F5E658D0-625D-4903-8451-54747CD3A20E}" dt="2023-05-10T10:54:43.791" v="1206"/>
          <ac:spMkLst>
            <pc:docMk/>
            <pc:sldMk cId="53868668" sldId="3370"/>
            <ac:spMk id="3" creationId="{90D857A6-C700-A4CE-6C24-391DC4FBEE19}"/>
          </ac:spMkLst>
        </pc:spChg>
        <pc:picChg chg="del mod">
          <ac:chgData name="伊健 杜" userId="e69aded81da48593" providerId="LiveId" clId="{F5E658D0-625D-4903-8451-54747CD3A20E}" dt="2023-05-10T10:54:45.484" v="1208" actId="478"/>
          <ac:picMkLst>
            <pc:docMk/>
            <pc:sldMk cId="53868668" sldId="3370"/>
            <ac:picMk id="9218" creationId="{AA22FA12-8510-82E0-2C7D-62D5763F404C}"/>
          </ac:picMkLst>
        </pc:picChg>
        <pc:picChg chg="add mod">
          <ac:chgData name="伊健 杜" userId="e69aded81da48593" providerId="LiveId" clId="{F5E658D0-625D-4903-8451-54747CD3A20E}" dt="2023-05-10T10:55:37.475" v="1215" actId="1076"/>
          <ac:picMkLst>
            <pc:docMk/>
            <pc:sldMk cId="53868668" sldId="3370"/>
            <ac:picMk id="10242" creationId="{E4B5284D-05E2-9336-F1FC-FB91E07B990E}"/>
          </ac:picMkLst>
        </pc:picChg>
        <pc:picChg chg="add mod">
          <ac:chgData name="伊健 杜" userId="e69aded81da48593" providerId="LiveId" clId="{F5E658D0-625D-4903-8451-54747CD3A20E}" dt="2023-05-10T10:55:38.742" v="1216" actId="1076"/>
          <ac:picMkLst>
            <pc:docMk/>
            <pc:sldMk cId="53868668" sldId="3370"/>
            <ac:picMk id="10244" creationId="{70E67E8E-AF8E-420A-680B-D0D9CCE37F8F}"/>
          </ac:picMkLst>
        </pc:picChg>
      </pc:sldChg>
      <pc:sldChg chg="addSp delSp modSp add mod">
        <pc:chgData name="伊健 杜" userId="e69aded81da48593" providerId="LiveId" clId="{F5E658D0-625D-4903-8451-54747CD3A20E}" dt="2023-05-10T12:53:51.726" v="3629" actId="20577"/>
        <pc:sldMkLst>
          <pc:docMk/>
          <pc:sldMk cId="3367644706" sldId="3371"/>
        </pc:sldMkLst>
        <pc:spChg chg="mod">
          <ac:chgData name="伊健 杜" userId="e69aded81da48593" providerId="LiveId" clId="{F5E658D0-625D-4903-8451-54747CD3A20E}" dt="2023-05-10T12:24:07.460" v="3600"/>
          <ac:spMkLst>
            <pc:docMk/>
            <pc:sldMk cId="3367644706" sldId="3371"/>
            <ac:spMk id="2" creationId="{10304424-DB4A-36E7-9E0D-D32A5DD0F26C}"/>
          </ac:spMkLst>
        </pc:spChg>
        <pc:spChg chg="mod">
          <ac:chgData name="伊健 杜" userId="e69aded81da48593" providerId="LiveId" clId="{F5E658D0-625D-4903-8451-54747CD3A20E}" dt="2023-05-10T12:24:07.460" v="3600"/>
          <ac:spMkLst>
            <pc:docMk/>
            <pc:sldMk cId="3367644706" sldId="3371"/>
            <ac:spMk id="3" creationId="{90D857A6-C700-A4CE-6C24-391DC4FBEE19}"/>
          </ac:spMkLst>
        </pc:spChg>
        <pc:spChg chg="add mod">
          <ac:chgData name="伊健 杜" userId="e69aded81da48593" providerId="LiveId" clId="{F5E658D0-625D-4903-8451-54747CD3A20E}" dt="2023-05-10T12:53:51.726" v="3629" actId="20577"/>
          <ac:spMkLst>
            <pc:docMk/>
            <pc:sldMk cId="3367644706" sldId="3371"/>
            <ac:spMk id="4" creationId="{5A40F650-D3F2-7D26-406E-F79ED8FCFFA8}"/>
          </ac:spMkLst>
        </pc:spChg>
        <pc:picChg chg="del">
          <ac:chgData name="伊健 杜" userId="e69aded81da48593" providerId="LiveId" clId="{F5E658D0-625D-4903-8451-54747CD3A20E}" dt="2023-05-10T10:56:23.693" v="1286" actId="478"/>
          <ac:picMkLst>
            <pc:docMk/>
            <pc:sldMk cId="3367644706" sldId="3371"/>
            <ac:picMk id="9218" creationId="{AA22FA12-8510-82E0-2C7D-62D5763F404C}"/>
          </ac:picMkLst>
        </pc:picChg>
        <pc:picChg chg="add mod">
          <ac:chgData name="伊健 杜" userId="e69aded81da48593" providerId="LiveId" clId="{F5E658D0-625D-4903-8451-54747CD3A20E}" dt="2023-05-10T10:56:31.018" v="1289" actId="1076"/>
          <ac:picMkLst>
            <pc:docMk/>
            <pc:sldMk cId="3367644706" sldId="3371"/>
            <ac:picMk id="11266" creationId="{643925B2-5950-25CF-EE18-937A852092F3}"/>
          </ac:picMkLst>
        </pc:picChg>
      </pc:sldChg>
      <pc:sldChg chg="modSp add mod">
        <pc:chgData name="伊健 杜" userId="e69aded81da48593" providerId="LiveId" clId="{F5E658D0-625D-4903-8451-54747CD3A20E}" dt="2023-05-10T12:24:07.460" v="3600"/>
        <pc:sldMkLst>
          <pc:docMk/>
          <pc:sldMk cId="1685684800" sldId="3372"/>
        </pc:sldMkLst>
        <pc:spChg chg="mod">
          <ac:chgData name="伊健 杜" userId="e69aded81da48593" providerId="LiveId" clId="{F5E658D0-625D-4903-8451-54747CD3A20E}" dt="2023-05-10T12:24:07.460" v="3600"/>
          <ac:spMkLst>
            <pc:docMk/>
            <pc:sldMk cId="1685684800" sldId="3372"/>
            <ac:spMk id="2" creationId="{08CCE4F1-5354-A605-566E-5F8AAE2435A0}"/>
          </ac:spMkLst>
        </pc:spChg>
      </pc:sldChg>
      <pc:sldChg chg="addSp delSp modSp add mod ord">
        <pc:chgData name="伊健 杜" userId="e69aded81da48593" providerId="LiveId" clId="{F5E658D0-625D-4903-8451-54747CD3A20E}" dt="2023-05-10T12:24:07.460" v="3600"/>
        <pc:sldMkLst>
          <pc:docMk/>
          <pc:sldMk cId="3943808113" sldId="3373"/>
        </pc:sldMkLst>
        <pc:spChg chg="add del mod">
          <ac:chgData name="伊健 杜" userId="e69aded81da48593" providerId="LiveId" clId="{F5E658D0-625D-4903-8451-54747CD3A20E}" dt="2023-05-10T11:02:42.577" v="1359" actId="478"/>
          <ac:spMkLst>
            <pc:docMk/>
            <pc:sldMk cId="3943808113" sldId="3373"/>
            <ac:spMk id="2" creationId="{2CE917F8-4F7B-8F11-0918-DBA54452D810}"/>
          </ac:spMkLst>
        </pc:spChg>
        <pc:spChg chg="mod">
          <ac:chgData name="伊健 杜" userId="e69aded81da48593" providerId="LiveId" clId="{F5E658D0-625D-4903-8451-54747CD3A20E}" dt="2023-05-10T12:24:07.460" v="3600"/>
          <ac:spMkLst>
            <pc:docMk/>
            <pc:sldMk cId="3943808113" sldId="3373"/>
            <ac:spMk id="3" creationId="{90D857A6-C700-A4CE-6C24-391DC4FBEE19}"/>
          </ac:spMkLst>
        </pc:spChg>
        <pc:spChg chg="add mod">
          <ac:chgData name="伊健 杜" userId="e69aded81da48593" providerId="LiveId" clId="{F5E658D0-625D-4903-8451-54747CD3A20E}" dt="2023-05-10T11:03:04.961" v="1369" actId="1076"/>
          <ac:spMkLst>
            <pc:docMk/>
            <pc:sldMk cId="3943808113" sldId="3373"/>
            <ac:spMk id="4" creationId="{F45BA059-9DEF-ACD4-798A-51FC5B4A7869}"/>
          </ac:spMkLst>
        </pc:spChg>
        <pc:spChg chg="mod">
          <ac:chgData name="伊健 杜" userId="e69aded81da48593" providerId="LiveId" clId="{F5E658D0-625D-4903-8451-54747CD3A20E}" dt="2023-05-10T11:03:04.961" v="1369" actId="1076"/>
          <ac:spMkLst>
            <pc:docMk/>
            <pc:sldMk cId="3943808113" sldId="3373"/>
            <ac:spMk id="6" creationId="{A389587A-1C80-0902-76F0-B1A7C1FC1849}"/>
          </ac:spMkLst>
        </pc:spChg>
        <pc:picChg chg="del">
          <ac:chgData name="伊健 杜" userId="e69aded81da48593" providerId="LiveId" clId="{F5E658D0-625D-4903-8451-54747CD3A20E}" dt="2023-05-10T10:58:19.640" v="1355" actId="478"/>
          <ac:picMkLst>
            <pc:docMk/>
            <pc:sldMk cId="3943808113" sldId="3373"/>
            <ac:picMk id="17410" creationId="{9061A791-1DFA-C5D5-189D-67C185DB7C3D}"/>
          </ac:picMkLst>
        </pc:picChg>
        <pc:picChg chg="add mod">
          <ac:chgData name="伊健 杜" userId="e69aded81da48593" providerId="LiveId" clId="{F5E658D0-625D-4903-8451-54747CD3A20E}" dt="2023-05-10T11:46:36.708" v="2990" actId="1076"/>
          <ac:picMkLst>
            <pc:docMk/>
            <pc:sldMk cId="3943808113" sldId="3373"/>
            <ac:picMk id="28674" creationId="{AF7C9C7A-C8A4-9D56-DE78-C58FBC2A1122}"/>
          </ac:picMkLst>
        </pc:picChg>
      </pc:sldChg>
      <pc:sldChg chg="addSp modSp add mod">
        <pc:chgData name="伊健 杜" userId="e69aded81da48593" providerId="LiveId" clId="{F5E658D0-625D-4903-8451-54747CD3A20E}" dt="2023-05-10T12:24:07.460" v="3600"/>
        <pc:sldMkLst>
          <pc:docMk/>
          <pc:sldMk cId="129643261" sldId="3374"/>
        </pc:sldMkLst>
        <pc:spChg chg="mod">
          <ac:chgData name="伊健 杜" userId="e69aded81da48593" providerId="LiveId" clId="{F5E658D0-625D-4903-8451-54747CD3A20E}" dt="2023-05-10T12:24:07.460" v="3600"/>
          <ac:spMkLst>
            <pc:docMk/>
            <pc:sldMk cId="129643261" sldId="3374"/>
            <ac:spMk id="3" creationId="{90D857A6-C700-A4CE-6C24-391DC4FBEE19}"/>
          </ac:spMkLst>
        </pc:spChg>
        <pc:picChg chg="add mod">
          <ac:chgData name="伊健 杜" userId="e69aded81da48593" providerId="LiveId" clId="{F5E658D0-625D-4903-8451-54747CD3A20E}" dt="2023-05-10T11:47:04.149" v="2999" actId="1076"/>
          <ac:picMkLst>
            <pc:docMk/>
            <pc:sldMk cId="129643261" sldId="3374"/>
            <ac:picMk id="29698" creationId="{C00C9911-A38B-E226-0F44-D3D2E47D47BE}"/>
          </ac:picMkLst>
        </pc:picChg>
      </pc:sldChg>
      <pc:sldChg chg="addSp modSp add mod">
        <pc:chgData name="伊健 杜" userId="e69aded81da48593" providerId="LiveId" clId="{F5E658D0-625D-4903-8451-54747CD3A20E}" dt="2023-05-10T12:24:07.460" v="3600"/>
        <pc:sldMkLst>
          <pc:docMk/>
          <pc:sldMk cId="1489409065" sldId="3375"/>
        </pc:sldMkLst>
        <pc:spChg chg="mod">
          <ac:chgData name="伊健 杜" userId="e69aded81da48593" providerId="LiveId" clId="{F5E658D0-625D-4903-8451-54747CD3A20E}" dt="2023-05-10T12:24:07.460" v="3600"/>
          <ac:spMkLst>
            <pc:docMk/>
            <pc:sldMk cId="1489409065" sldId="3375"/>
            <ac:spMk id="3" creationId="{90D857A6-C700-A4CE-6C24-391DC4FBEE19}"/>
          </ac:spMkLst>
        </pc:spChg>
        <pc:picChg chg="add mod">
          <ac:chgData name="伊健 杜" userId="e69aded81da48593" providerId="LiveId" clId="{F5E658D0-625D-4903-8451-54747CD3A20E}" dt="2023-05-10T11:47:29.937" v="3003" actId="1076"/>
          <ac:picMkLst>
            <pc:docMk/>
            <pc:sldMk cId="1489409065" sldId="3375"/>
            <ac:picMk id="30722" creationId="{AACBEDDA-0700-0549-1FD8-9EA2C17E9A87}"/>
          </ac:picMkLst>
        </pc:picChg>
      </pc:sldChg>
      <pc:sldChg chg="addSp modSp add mod">
        <pc:chgData name="伊健 杜" userId="e69aded81da48593" providerId="LiveId" clId="{F5E658D0-625D-4903-8451-54747CD3A20E}" dt="2023-05-10T12:24:07.460" v="3600"/>
        <pc:sldMkLst>
          <pc:docMk/>
          <pc:sldMk cId="2755139527" sldId="3376"/>
        </pc:sldMkLst>
        <pc:spChg chg="mod">
          <ac:chgData name="伊健 杜" userId="e69aded81da48593" providerId="LiveId" clId="{F5E658D0-625D-4903-8451-54747CD3A20E}" dt="2023-05-10T12:24:07.460" v="3600"/>
          <ac:spMkLst>
            <pc:docMk/>
            <pc:sldMk cId="2755139527" sldId="3376"/>
            <ac:spMk id="3" creationId="{90D857A6-C700-A4CE-6C24-391DC4FBEE19}"/>
          </ac:spMkLst>
        </pc:spChg>
        <pc:picChg chg="add mod">
          <ac:chgData name="伊健 杜" userId="e69aded81da48593" providerId="LiveId" clId="{F5E658D0-625D-4903-8451-54747CD3A20E}" dt="2023-05-10T11:49:23.615" v="3023" actId="1076"/>
          <ac:picMkLst>
            <pc:docMk/>
            <pc:sldMk cId="2755139527" sldId="3376"/>
            <ac:picMk id="31746" creationId="{0D716EBE-395B-2B98-72B0-E567923C8508}"/>
          </ac:picMkLst>
        </pc:picChg>
        <pc:picChg chg="add mod">
          <ac:chgData name="伊健 杜" userId="e69aded81da48593" providerId="LiveId" clId="{F5E658D0-625D-4903-8451-54747CD3A20E}" dt="2023-05-10T11:49:22.005" v="3022" actId="14100"/>
          <ac:picMkLst>
            <pc:docMk/>
            <pc:sldMk cId="2755139527" sldId="3376"/>
            <ac:picMk id="31748" creationId="{7BAD9A1A-E41F-C8DD-5012-D372FAA56264}"/>
          </ac:picMkLst>
        </pc:picChg>
      </pc:sldChg>
      <pc:sldChg chg="modSp add mod">
        <pc:chgData name="伊健 杜" userId="e69aded81da48593" providerId="LiveId" clId="{F5E658D0-625D-4903-8451-54747CD3A20E}" dt="2023-05-10T12:24:07.460" v="3600"/>
        <pc:sldMkLst>
          <pc:docMk/>
          <pc:sldMk cId="937845119" sldId="3377"/>
        </pc:sldMkLst>
        <pc:spChg chg="mod">
          <ac:chgData name="伊健 杜" userId="e69aded81da48593" providerId="LiveId" clId="{F5E658D0-625D-4903-8451-54747CD3A20E}" dt="2023-05-10T12:24:07.460" v="3600"/>
          <ac:spMkLst>
            <pc:docMk/>
            <pc:sldMk cId="937845119" sldId="3377"/>
            <ac:spMk id="2" creationId="{08CCE4F1-5354-A605-566E-5F8AAE2435A0}"/>
          </ac:spMkLst>
        </pc:spChg>
      </pc:sldChg>
      <pc:sldChg chg="addSp delSp modSp add mod">
        <pc:chgData name="伊健 杜" userId="e69aded81da48593" providerId="LiveId" clId="{F5E658D0-625D-4903-8451-54747CD3A20E}" dt="2023-05-10T12:24:07.460" v="3600"/>
        <pc:sldMkLst>
          <pc:docMk/>
          <pc:sldMk cId="3913058791" sldId="3378"/>
        </pc:sldMkLst>
        <pc:spChg chg="mod">
          <ac:chgData name="伊健 杜" userId="e69aded81da48593" providerId="LiveId" clId="{F5E658D0-625D-4903-8451-54747CD3A20E}" dt="2023-05-10T11:12:01.222" v="1665" actId="20577"/>
          <ac:spMkLst>
            <pc:docMk/>
            <pc:sldMk cId="3913058791" sldId="3378"/>
            <ac:spMk id="2" creationId="{10304424-DB4A-36E7-9E0D-D32A5DD0F26C}"/>
          </ac:spMkLst>
        </pc:spChg>
        <pc:spChg chg="mod">
          <ac:chgData name="伊健 杜" userId="e69aded81da48593" providerId="LiveId" clId="{F5E658D0-625D-4903-8451-54747CD3A20E}" dt="2023-05-10T12:24:07.460" v="3600"/>
          <ac:spMkLst>
            <pc:docMk/>
            <pc:sldMk cId="3913058791" sldId="3378"/>
            <ac:spMk id="3" creationId="{90D857A6-C700-A4CE-6C24-391DC4FBEE19}"/>
          </ac:spMkLst>
        </pc:spChg>
        <pc:picChg chg="del">
          <ac:chgData name="伊健 杜" userId="e69aded81da48593" providerId="LiveId" clId="{F5E658D0-625D-4903-8451-54747CD3A20E}" dt="2023-05-10T11:12:11.008" v="1699" actId="478"/>
          <ac:picMkLst>
            <pc:docMk/>
            <pc:sldMk cId="3913058791" sldId="3378"/>
            <ac:picMk id="9218" creationId="{AA22FA12-8510-82E0-2C7D-62D5763F404C}"/>
          </ac:picMkLst>
        </pc:picChg>
        <pc:picChg chg="add del mod">
          <ac:chgData name="伊健 杜" userId="e69aded81da48593" providerId="LiveId" clId="{F5E658D0-625D-4903-8451-54747CD3A20E}" dt="2023-05-10T11:50:28.800" v="3050" actId="478"/>
          <ac:picMkLst>
            <pc:docMk/>
            <pc:sldMk cId="3913058791" sldId="3378"/>
            <ac:picMk id="14338" creationId="{E5A9B952-7B74-1C2B-C82B-9F7ACE5C036F}"/>
          </ac:picMkLst>
        </pc:picChg>
        <pc:picChg chg="add mod">
          <ac:chgData name="伊健 杜" userId="e69aded81da48593" providerId="LiveId" clId="{F5E658D0-625D-4903-8451-54747CD3A20E}" dt="2023-05-10T11:50:32.293" v="3054" actId="1076"/>
          <ac:picMkLst>
            <pc:docMk/>
            <pc:sldMk cId="3913058791" sldId="3378"/>
            <ac:picMk id="14340" creationId="{99D8D621-7764-1189-E14C-9AE838436587}"/>
          </ac:picMkLst>
        </pc:picChg>
      </pc:sldChg>
      <pc:sldChg chg="addSp modSp add mod">
        <pc:chgData name="伊健 杜" userId="e69aded81da48593" providerId="LiveId" clId="{F5E658D0-625D-4903-8451-54747CD3A20E}" dt="2023-05-10T12:24:07.460" v="3600"/>
        <pc:sldMkLst>
          <pc:docMk/>
          <pc:sldMk cId="2989256311" sldId="3379"/>
        </pc:sldMkLst>
        <pc:spChg chg="mod">
          <ac:chgData name="伊健 杜" userId="e69aded81da48593" providerId="LiveId" clId="{F5E658D0-625D-4903-8451-54747CD3A20E}" dt="2023-05-10T12:24:07.460" v="3600"/>
          <ac:spMkLst>
            <pc:docMk/>
            <pc:sldMk cId="2989256311" sldId="3379"/>
            <ac:spMk id="3" creationId="{90D857A6-C700-A4CE-6C24-391DC4FBEE19}"/>
          </ac:spMkLst>
        </pc:spChg>
        <pc:picChg chg="add mod">
          <ac:chgData name="伊健 杜" userId="e69aded81da48593" providerId="LiveId" clId="{F5E658D0-625D-4903-8451-54747CD3A20E}" dt="2023-05-10T11:50:17.749" v="3036" actId="14100"/>
          <ac:picMkLst>
            <pc:docMk/>
            <pc:sldMk cId="2989256311" sldId="3379"/>
            <ac:picMk id="13314" creationId="{DA180479-D55D-D920-4C83-89478062568F}"/>
          </ac:picMkLst>
        </pc:picChg>
      </pc:sldChg>
      <pc:sldChg chg="modSp add mod">
        <pc:chgData name="伊健 杜" userId="e69aded81da48593" providerId="LiveId" clId="{F5E658D0-625D-4903-8451-54747CD3A20E}" dt="2023-05-10T12:24:07.460" v="3600"/>
        <pc:sldMkLst>
          <pc:docMk/>
          <pc:sldMk cId="4212552467" sldId="3380"/>
        </pc:sldMkLst>
        <pc:spChg chg="mod">
          <ac:chgData name="伊健 杜" userId="e69aded81da48593" providerId="LiveId" clId="{F5E658D0-625D-4903-8451-54747CD3A20E}" dt="2023-05-10T12:24:07.460" v="3600"/>
          <ac:spMkLst>
            <pc:docMk/>
            <pc:sldMk cId="4212552467" sldId="3380"/>
            <ac:spMk id="2" creationId="{08CCE4F1-5354-A605-566E-5F8AAE2435A0}"/>
          </ac:spMkLst>
        </pc:spChg>
      </pc:sldChg>
      <pc:sldChg chg="addSp delSp modSp add mod">
        <pc:chgData name="伊健 杜" userId="e69aded81da48593" providerId="LiveId" clId="{F5E658D0-625D-4903-8451-54747CD3A20E}" dt="2023-05-10T12:24:07.460" v="3600"/>
        <pc:sldMkLst>
          <pc:docMk/>
          <pc:sldMk cId="832417357" sldId="3381"/>
        </pc:sldMkLst>
        <pc:spChg chg="mod">
          <ac:chgData name="伊健 杜" userId="e69aded81da48593" providerId="LiveId" clId="{F5E658D0-625D-4903-8451-54747CD3A20E}" dt="2023-05-10T11:20:24.929" v="2096"/>
          <ac:spMkLst>
            <pc:docMk/>
            <pc:sldMk cId="832417357" sldId="3381"/>
            <ac:spMk id="2" creationId="{10304424-DB4A-36E7-9E0D-D32A5DD0F26C}"/>
          </ac:spMkLst>
        </pc:spChg>
        <pc:spChg chg="mod">
          <ac:chgData name="伊健 杜" userId="e69aded81da48593" providerId="LiveId" clId="{F5E658D0-625D-4903-8451-54747CD3A20E}" dt="2023-05-10T12:24:07.460" v="3600"/>
          <ac:spMkLst>
            <pc:docMk/>
            <pc:sldMk cId="832417357" sldId="3381"/>
            <ac:spMk id="3" creationId="{90D857A6-C700-A4CE-6C24-391DC4FBEE19}"/>
          </ac:spMkLst>
        </pc:spChg>
        <pc:picChg chg="add del mod">
          <ac:chgData name="伊健 杜" userId="e69aded81da48593" providerId="LiveId" clId="{F5E658D0-625D-4903-8451-54747CD3A20E}" dt="2023-05-10T11:20:19.593" v="2090" actId="478"/>
          <ac:picMkLst>
            <pc:docMk/>
            <pc:sldMk cId="832417357" sldId="3381"/>
            <ac:picMk id="12290" creationId="{997DBE08-67D5-6C28-EC4D-AC4C78449B62}"/>
          </ac:picMkLst>
        </pc:picChg>
        <pc:picChg chg="add mod">
          <ac:chgData name="伊健 杜" userId="e69aded81da48593" providerId="LiveId" clId="{F5E658D0-625D-4903-8451-54747CD3A20E}" dt="2023-05-10T11:21:31.270" v="2144" actId="1076"/>
          <ac:picMkLst>
            <pc:docMk/>
            <pc:sldMk cId="832417357" sldId="3381"/>
            <ac:picMk id="12292" creationId="{B5BD62E0-5564-1062-919A-D16820C5B39C}"/>
          </ac:picMkLst>
        </pc:picChg>
      </pc:sldChg>
      <pc:sldChg chg="modSp add mod">
        <pc:chgData name="伊健 杜" userId="e69aded81da48593" providerId="LiveId" clId="{F5E658D0-625D-4903-8451-54747CD3A20E}" dt="2023-05-10T12:24:07.460" v="3600"/>
        <pc:sldMkLst>
          <pc:docMk/>
          <pc:sldMk cId="3602268381" sldId="3382"/>
        </pc:sldMkLst>
        <pc:spChg chg="mod">
          <ac:chgData name="伊健 杜" userId="e69aded81da48593" providerId="LiveId" clId="{F5E658D0-625D-4903-8451-54747CD3A20E}" dt="2023-05-10T12:24:07.460" v="3600"/>
          <ac:spMkLst>
            <pc:docMk/>
            <pc:sldMk cId="3602268381" sldId="3382"/>
            <ac:spMk id="2" creationId="{08CCE4F1-5354-A605-566E-5F8AAE2435A0}"/>
          </ac:spMkLst>
        </pc:spChg>
      </pc:sldChg>
      <pc:sldChg chg="addSp delSp modSp add mod">
        <pc:chgData name="伊健 杜" userId="e69aded81da48593" providerId="LiveId" clId="{F5E658D0-625D-4903-8451-54747CD3A20E}" dt="2023-05-10T12:24:07.460" v="3600"/>
        <pc:sldMkLst>
          <pc:docMk/>
          <pc:sldMk cId="174745902" sldId="3383"/>
        </pc:sldMkLst>
        <pc:spChg chg="mod">
          <ac:chgData name="伊健 杜" userId="e69aded81da48593" providerId="LiveId" clId="{F5E658D0-625D-4903-8451-54747CD3A20E}" dt="2023-05-10T12:24:07.460" v="3600"/>
          <ac:spMkLst>
            <pc:docMk/>
            <pc:sldMk cId="174745902" sldId="3383"/>
            <ac:spMk id="3" creationId="{90D857A6-C700-A4CE-6C24-391DC4FBEE19}"/>
          </ac:spMkLst>
        </pc:spChg>
        <pc:picChg chg="del">
          <ac:chgData name="伊健 杜" userId="e69aded81da48593" providerId="LiveId" clId="{F5E658D0-625D-4903-8451-54747CD3A20E}" dt="2023-05-10T11:18:34.138" v="1946" actId="478"/>
          <ac:picMkLst>
            <pc:docMk/>
            <pc:sldMk cId="174745902" sldId="3383"/>
            <ac:picMk id="12290" creationId="{997DBE08-67D5-6C28-EC4D-AC4C78449B62}"/>
          </ac:picMkLst>
        </pc:picChg>
        <pc:picChg chg="add mod">
          <ac:chgData name="伊健 杜" userId="e69aded81da48593" providerId="LiveId" clId="{F5E658D0-625D-4903-8451-54747CD3A20E}" dt="2023-05-10T11:19:15.125" v="1990" actId="1076"/>
          <ac:picMkLst>
            <pc:docMk/>
            <pc:sldMk cId="174745902" sldId="3383"/>
            <ac:picMk id="15362" creationId="{E695C056-2A5C-9BF8-6C93-17B38DE466F0}"/>
          </ac:picMkLst>
        </pc:picChg>
      </pc:sldChg>
      <pc:sldChg chg="modSp add mod ord">
        <pc:chgData name="伊健 杜" userId="e69aded81da48593" providerId="LiveId" clId="{F5E658D0-625D-4903-8451-54747CD3A20E}" dt="2023-05-10T12:24:07.460" v="3600"/>
        <pc:sldMkLst>
          <pc:docMk/>
          <pc:sldMk cId="2562046095" sldId="3384"/>
        </pc:sldMkLst>
        <pc:spChg chg="mod">
          <ac:chgData name="伊健 杜" userId="e69aded81da48593" providerId="LiveId" clId="{F5E658D0-625D-4903-8451-54747CD3A20E}" dt="2023-05-10T12:24:07.460" v="3600"/>
          <ac:spMkLst>
            <pc:docMk/>
            <pc:sldMk cId="2562046095" sldId="3384"/>
            <ac:spMk id="2" creationId="{08CCE4F1-5354-A605-566E-5F8AAE2435A0}"/>
          </ac:spMkLst>
        </pc:spChg>
      </pc:sldChg>
      <pc:sldChg chg="add del">
        <pc:chgData name="伊健 杜" userId="e69aded81da48593" providerId="LiveId" clId="{F5E658D0-625D-4903-8451-54747CD3A20E}" dt="2023-05-10T11:20:36.896" v="2099" actId="47"/>
        <pc:sldMkLst>
          <pc:docMk/>
          <pc:sldMk cId="4155588842" sldId="3385"/>
        </pc:sldMkLst>
      </pc:sldChg>
      <pc:sldChg chg="addSp delSp modSp add mod ord">
        <pc:chgData name="伊健 杜" userId="e69aded81da48593" providerId="LiveId" clId="{F5E658D0-625D-4903-8451-54747CD3A20E}" dt="2023-05-10T15:01:09.946" v="3684" actId="1076"/>
        <pc:sldMkLst>
          <pc:docMk/>
          <pc:sldMk cId="3601228609" sldId="3386"/>
        </pc:sldMkLst>
        <pc:spChg chg="add del mod">
          <ac:chgData name="伊健 杜" userId="e69aded81da48593" providerId="LiveId" clId="{F5E658D0-625D-4903-8451-54747CD3A20E}" dt="2023-05-10T15:00:55.965" v="3676" actId="21"/>
          <ac:spMkLst>
            <pc:docMk/>
            <pc:sldMk cId="3601228609" sldId="3386"/>
            <ac:spMk id="2" creationId="{10304424-DB4A-36E7-9E0D-D32A5DD0F26C}"/>
          </ac:spMkLst>
        </pc:spChg>
        <pc:spChg chg="mod">
          <ac:chgData name="伊健 杜" userId="e69aded81da48593" providerId="LiveId" clId="{F5E658D0-625D-4903-8451-54747CD3A20E}" dt="2023-05-10T12:24:07.460" v="3600"/>
          <ac:spMkLst>
            <pc:docMk/>
            <pc:sldMk cId="3601228609" sldId="3386"/>
            <ac:spMk id="3" creationId="{90D857A6-C700-A4CE-6C24-391DC4FBEE19}"/>
          </ac:spMkLst>
        </pc:spChg>
        <pc:spChg chg="add del mod">
          <ac:chgData name="伊健 杜" userId="e69aded81da48593" providerId="LiveId" clId="{F5E658D0-625D-4903-8451-54747CD3A20E}" dt="2023-05-10T15:00:53.454" v="3674" actId="21"/>
          <ac:spMkLst>
            <pc:docMk/>
            <pc:sldMk cId="3601228609" sldId="3386"/>
            <ac:spMk id="5" creationId="{315122E0-048A-A14F-B0CF-215590D6C11F}"/>
          </ac:spMkLst>
        </pc:spChg>
        <pc:spChg chg="add del mod">
          <ac:chgData name="伊健 杜" userId="e69aded81da48593" providerId="LiveId" clId="{F5E658D0-625D-4903-8451-54747CD3A20E}" dt="2023-05-10T15:00:55.965" v="3676" actId="21"/>
          <ac:spMkLst>
            <pc:docMk/>
            <pc:sldMk cId="3601228609" sldId="3386"/>
            <ac:spMk id="7" creationId="{FDE0DBDD-F2C5-45CD-E229-A7B3072C472C}"/>
          </ac:spMkLst>
        </pc:spChg>
        <pc:spChg chg="add mod">
          <ac:chgData name="伊健 杜" userId="e69aded81da48593" providerId="LiveId" clId="{F5E658D0-625D-4903-8451-54747CD3A20E}" dt="2023-05-10T15:01:09.946" v="3684" actId="1076"/>
          <ac:spMkLst>
            <pc:docMk/>
            <pc:sldMk cId="3601228609" sldId="3386"/>
            <ac:spMk id="8" creationId="{5045F48A-23B4-5729-9CE9-FAC7F82B9042}"/>
          </ac:spMkLst>
        </pc:spChg>
      </pc:sldChg>
      <pc:sldChg chg="addSp modSp add mod">
        <pc:chgData name="伊健 杜" userId="e69aded81da48593" providerId="LiveId" clId="{F5E658D0-625D-4903-8451-54747CD3A20E}" dt="2023-05-10T13:15:33.568" v="3649"/>
        <pc:sldMkLst>
          <pc:docMk/>
          <pc:sldMk cId="968688598" sldId="3387"/>
        </pc:sldMkLst>
        <pc:spChg chg="mod">
          <ac:chgData name="伊健 杜" userId="e69aded81da48593" providerId="LiveId" clId="{F5E658D0-625D-4903-8451-54747CD3A20E}" dt="2023-05-10T12:24:07.460" v="3600"/>
          <ac:spMkLst>
            <pc:docMk/>
            <pc:sldMk cId="968688598" sldId="3387"/>
            <ac:spMk id="2" creationId="{08CCE4F1-5354-A605-566E-5F8AAE2435A0}"/>
          </ac:spMkLst>
        </pc:spChg>
        <pc:spChg chg="add mod">
          <ac:chgData name="伊健 杜" userId="e69aded81da48593" providerId="LiveId" clId="{F5E658D0-625D-4903-8451-54747CD3A20E}" dt="2023-05-10T13:15:33.568" v="3649"/>
          <ac:spMkLst>
            <pc:docMk/>
            <pc:sldMk cId="968688598" sldId="3387"/>
            <ac:spMk id="3" creationId="{CE6452FF-1460-1907-16B8-F022FDDE50E6}"/>
          </ac:spMkLst>
        </pc:spChg>
      </pc:sldChg>
      <pc:sldChg chg="addSp delSp modSp add mod">
        <pc:chgData name="伊健 杜" userId="e69aded81da48593" providerId="LiveId" clId="{F5E658D0-625D-4903-8451-54747CD3A20E}" dt="2023-05-10T12:24:07.460" v="3600"/>
        <pc:sldMkLst>
          <pc:docMk/>
          <pc:sldMk cId="2662256537" sldId="3388"/>
        </pc:sldMkLst>
        <pc:spChg chg="mod">
          <ac:chgData name="伊健 杜" userId="e69aded81da48593" providerId="LiveId" clId="{F5E658D0-625D-4903-8451-54747CD3A20E}" dt="2023-05-10T11:22:11.167" v="2211"/>
          <ac:spMkLst>
            <pc:docMk/>
            <pc:sldMk cId="2662256537" sldId="3388"/>
            <ac:spMk id="2" creationId="{10304424-DB4A-36E7-9E0D-D32A5DD0F26C}"/>
          </ac:spMkLst>
        </pc:spChg>
        <pc:spChg chg="mod">
          <ac:chgData name="伊健 杜" userId="e69aded81da48593" providerId="LiveId" clId="{F5E658D0-625D-4903-8451-54747CD3A20E}" dt="2023-05-10T12:24:07.460" v="3600"/>
          <ac:spMkLst>
            <pc:docMk/>
            <pc:sldMk cId="2662256537" sldId="3388"/>
            <ac:spMk id="3" creationId="{90D857A6-C700-A4CE-6C24-391DC4FBEE19}"/>
          </ac:spMkLst>
        </pc:spChg>
        <pc:picChg chg="del">
          <ac:chgData name="伊健 杜" userId="e69aded81da48593" providerId="LiveId" clId="{F5E658D0-625D-4903-8451-54747CD3A20E}" dt="2023-05-10T11:22:26.948" v="2267" actId="478"/>
          <ac:picMkLst>
            <pc:docMk/>
            <pc:sldMk cId="2662256537" sldId="3388"/>
            <ac:picMk id="12290" creationId="{997DBE08-67D5-6C28-EC4D-AC4C78449B62}"/>
          </ac:picMkLst>
        </pc:picChg>
        <pc:picChg chg="add mod">
          <ac:chgData name="伊健 杜" userId="e69aded81da48593" providerId="LiveId" clId="{F5E658D0-625D-4903-8451-54747CD3A20E}" dt="2023-05-10T11:23:41.806" v="2331" actId="1076"/>
          <ac:picMkLst>
            <pc:docMk/>
            <pc:sldMk cId="2662256537" sldId="3388"/>
            <ac:picMk id="19458" creationId="{9A2EBD29-AD24-827C-32DF-BCCD8538D17D}"/>
          </ac:picMkLst>
        </pc:picChg>
      </pc:sldChg>
      <pc:sldChg chg="addSp modSp add mod ord">
        <pc:chgData name="伊健 杜" userId="e69aded81da48593" providerId="LiveId" clId="{F5E658D0-625D-4903-8451-54747CD3A20E}" dt="2023-05-10T12:24:07.460" v="3600"/>
        <pc:sldMkLst>
          <pc:docMk/>
          <pc:sldMk cId="714571503" sldId="3389"/>
        </pc:sldMkLst>
        <pc:spChg chg="mod">
          <ac:chgData name="伊健 杜" userId="e69aded81da48593" providerId="LiveId" clId="{F5E658D0-625D-4903-8451-54747CD3A20E}" dt="2023-05-10T12:24:07.460" v="3600"/>
          <ac:spMkLst>
            <pc:docMk/>
            <pc:sldMk cId="714571503" sldId="3389"/>
            <ac:spMk id="3" creationId="{90D857A6-C700-A4CE-6C24-391DC4FBEE19}"/>
          </ac:spMkLst>
        </pc:spChg>
        <pc:picChg chg="add mod">
          <ac:chgData name="伊健 杜" userId="e69aded81da48593" providerId="LiveId" clId="{F5E658D0-625D-4903-8451-54747CD3A20E}" dt="2023-05-10T11:22:51.173" v="2271" actId="1076"/>
          <ac:picMkLst>
            <pc:docMk/>
            <pc:sldMk cId="714571503" sldId="3389"/>
            <ac:picMk id="18434" creationId="{17F4A2A7-FDBF-265E-47D0-82D1B0054756}"/>
          </ac:picMkLst>
        </pc:picChg>
      </pc:sldChg>
      <pc:sldChg chg="addSp delSp modSp add mod">
        <pc:chgData name="伊健 杜" userId="e69aded81da48593" providerId="LiveId" clId="{F5E658D0-625D-4903-8451-54747CD3A20E}" dt="2023-05-10T13:25:30.506" v="3659" actId="478"/>
        <pc:sldMkLst>
          <pc:docMk/>
          <pc:sldMk cId="1465630426" sldId="3390"/>
        </pc:sldMkLst>
        <pc:spChg chg="mod">
          <ac:chgData name="伊健 杜" userId="e69aded81da48593" providerId="LiveId" clId="{F5E658D0-625D-4903-8451-54747CD3A20E}" dt="2023-05-10T12:24:07.460" v="3600"/>
          <ac:spMkLst>
            <pc:docMk/>
            <pc:sldMk cId="1465630426" sldId="3390"/>
            <ac:spMk id="2" creationId="{08CCE4F1-5354-A605-566E-5F8AAE2435A0}"/>
          </ac:spMkLst>
        </pc:spChg>
        <pc:spChg chg="add del mod">
          <ac:chgData name="伊健 杜" userId="e69aded81da48593" providerId="LiveId" clId="{F5E658D0-625D-4903-8451-54747CD3A20E}" dt="2023-05-10T13:25:30.506" v="3659" actId="478"/>
          <ac:spMkLst>
            <pc:docMk/>
            <pc:sldMk cId="1465630426" sldId="3390"/>
            <ac:spMk id="3" creationId="{0B725F8D-5005-EC4B-6541-1D7F734C08B7}"/>
          </ac:spMkLst>
        </pc:spChg>
      </pc:sldChg>
      <pc:sldChg chg="addSp delSp modSp add mod">
        <pc:chgData name="伊健 杜" userId="e69aded81da48593" providerId="LiveId" clId="{F5E658D0-625D-4903-8451-54747CD3A20E}" dt="2023-05-10T12:24:07.460" v="3600"/>
        <pc:sldMkLst>
          <pc:docMk/>
          <pc:sldMk cId="2077119433" sldId="3391"/>
        </pc:sldMkLst>
        <pc:spChg chg="mod">
          <ac:chgData name="伊健 杜" userId="e69aded81da48593" providerId="LiveId" clId="{F5E658D0-625D-4903-8451-54747CD3A20E}" dt="2023-05-10T12:24:07.460" v="3600"/>
          <ac:spMkLst>
            <pc:docMk/>
            <pc:sldMk cId="2077119433" sldId="3391"/>
            <ac:spMk id="2" creationId="{10304424-DB4A-36E7-9E0D-D32A5DD0F26C}"/>
          </ac:spMkLst>
        </pc:spChg>
        <pc:spChg chg="mod">
          <ac:chgData name="伊健 杜" userId="e69aded81da48593" providerId="LiveId" clId="{F5E658D0-625D-4903-8451-54747CD3A20E}" dt="2023-05-10T12:24:07.460" v="3600"/>
          <ac:spMkLst>
            <pc:docMk/>
            <pc:sldMk cId="2077119433" sldId="3391"/>
            <ac:spMk id="3" creationId="{90D857A6-C700-A4CE-6C24-391DC4FBEE19}"/>
          </ac:spMkLst>
        </pc:spChg>
        <pc:picChg chg="del">
          <ac:chgData name="伊健 杜" userId="e69aded81da48593" providerId="LiveId" clId="{F5E658D0-625D-4903-8451-54747CD3A20E}" dt="2023-05-10T11:24:18.974" v="2412" actId="478"/>
          <ac:picMkLst>
            <pc:docMk/>
            <pc:sldMk cId="2077119433" sldId="3391"/>
            <ac:picMk id="18434" creationId="{17F4A2A7-FDBF-265E-47D0-82D1B0054756}"/>
          </ac:picMkLst>
        </pc:picChg>
        <pc:picChg chg="add del mod">
          <ac:chgData name="伊健 杜" userId="e69aded81da48593" providerId="LiveId" clId="{F5E658D0-625D-4903-8451-54747CD3A20E}" dt="2023-05-10T11:25:38.399" v="2457" actId="478"/>
          <ac:picMkLst>
            <pc:docMk/>
            <pc:sldMk cId="2077119433" sldId="3391"/>
            <ac:picMk id="20482" creationId="{0B7ADD27-F93B-10E8-B729-8CD70BC4C722}"/>
          </ac:picMkLst>
        </pc:picChg>
        <pc:picChg chg="add mod">
          <ac:chgData name="伊健 杜" userId="e69aded81da48593" providerId="LiveId" clId="{F5E658D0-625D-4903-8451-54747CD3A20E}" dt="2023-05-10T11:25:45.537" v="2463" actId="1076"/>
          <ac:picMkLst>
            <pc:docMk/>
            <pc:sldMk cId="2077119433" sldId="3391"/>
            <ac:picMk id="20484" creationId="{19699497-4A4A-FCFE-A43A-E533AD7B425A}"/>
          </ac:picMkLst>
        </pc:picChg>
      </pc:sldChg>
      <pc:sldChg chg="modSp add mod">
        <pc:chgData name="伊健 杜" userId="e69aded81da48593" providerId="LiveId" clId="{F5E658D0-625D-4903-8451-54747CD3A20E}" dt="2023-05-10T12:24:07.460" v="3600"/>
        <pc:sldMkLst>
          <pc:docMk/>
          <pc:sldMk cId="278175604" sldId="3392"/>
        </pc:sldMkLst>
        <pc:spChg chg="mod">
          <ac:chgData name="伊健 杜" userId="e69aded81da48593" providerId="LiveId" clId="{F5E658D0-625D-4903-8451-54747CD3A20E}" dt="2023-05-10T12:24:07.460" v="3600"/>
          <ac:spMkLst>
            <pc:docMk/>
            <pc:sldMk cId="278175604" sldId="3392"/>
            <ac:spMk id="2" creationId="{08CCE4F1-5354-A605-566E-5F8AAE2435A0}"/>
          </ac:spMkLst>
        </pc:spChg>
      </pc:sldChg>
      <pc:sldChg chg="modSp add mod">
        <pc:chgData name="伊健 杜" userId="e69aded81da48593" providerId="LiveId" clId="{F5E658D0-625D-4903-8451-54747CD3A20E}" dt="2023-05-10T12:24:07.460" v="3600"/>
        <pc:sldMkLst>
          <pc:docMk/>
          <pc:sldMk cId="1606684607" sldId="3393"/>
        </pc:sldMkLst>
        <pc:spChg chg="mod">
          <ac:chgData name="伊健 杜" userId="e69aded81da48593" providerId="LiveId" clId="{F5E658D0-625D-4903-8451-54747CD3A20E}" dt="2023-05-10T12:24:07.460" v="3600"/>
          <ac:spMkLst>
            <pc:docMk/>
            <pc:sldMk cId="1606684607" sldId="3393"/>
            <ac:spMk id="2" creationId="{08CCE4F1-5354-A605-566E-5F8AAE2435A0}"/>
          </ac:spMkLst>
        </pc:spChg>
      </pc:sldChg>
      <pc:sldChg chg="addSp delSp modSp add mod">
        <pc:chgData name="伊健 杜" userId="e69aded81da48593" providerId="LiveId" clId="{F5E658D0-625D-4903-8451-54747CD3A20E}" dt="2023-05-10T12:24:07.460" v="3600"/>
        <pc:sldMkLst>
          <pc:docMk/>
          <pc:sldMk cId="4158208455" sldId="3394"/>
        </pc:sldMkLst>
        <pc:spChg chg="mod">
          <ac:chgData name="伊健 杜" userId="e69aded81da48593" providerId="LiveId" clId="{F5E658D0-625D-4903-8451-54747CD3A20E}" dt="2023-05-10T11:30:59.870" v="2552"/>
          <ac:spMkLst>
            <pc:docMk/>
            <pc:sldMk cId="4158208455" sldId="3394"/>
            <ac:spMk id="2" creationId="{10304424-DB4A-36E7-9E0D-D32A5DD0F26C}"/>
          </ac:spMkLst>
        </pc:spChg>
        <pc:spChg chg="mod">
          <ac:chgData name="伊健 杜" userId="e69aded81da48593" providerId="LiveId" clId="{F5E658D0-625D-4903-8451-54747CD3A20E}" dt="2023-05-10T12:24:07.460" v="3600"/>
          <ac:spMkLst>
            <pc:docMk/>
            <pc:sldMk cId="4158208455" sldId="3394"/>
            <ac:spMk id="3" creationId="{90D857A6-C700-A4CE-6C24-391DC4FBEE19}"/>
          </ac:spMkLst>
        </pc:spChg>
        <pc:picChg chg="add mod">
          <ac:chgData name="伊健 杜" userId="e69aded81da48593" providerId="LiveId" clId="{F5E658D0-625D-4903-8451-54747CD3A20E}" dt="2023-05-10T11:31:45.475" v="2647"/>
          <ac:picMkLst>
            <pc:docMk/>
            <pc:sldMk cId="4158208455" sldId="3394"/>
            <ac:picMk id="4" creationId="{C771E0AF-228A-66A9-2ED9-CA6B38D1684D}"/>
          </ac:picMkLst>
        </pc:picChg>
        <pc:picChg chg="del">
          <ac:chgData name="伊健 杜" userId="e69aded81da48593" providerId="LiveId" clId="{F5E658D0-625D-4903-8451-54747CD3A20E}" dt="2023-05-10T11:31:02.271" v="2553" actId="478"/>
          <ac:picMkLst>
            <pc:docMk/>
            <pc:sldMk cId="4158208455" sldId="3394"/>
            <ac:picMk id="20484" creationId="{19699497-4A4A-FCFE-A43A-E533AD7B425A}"/>
          </ac:picMkLst>
        </pc:picChg>
      </pc:sldChg>
      <pc:sldChg chg="addSp delSp modSp add mod">
        <pc:chgData name="伊健 杜" userId="e69aded81da48593" providerId="LiveId" clId="{F5E658D0-625D-4903-8451-54747CD3A20E}" dt="2023-05-10T13:25:42.787" v="3668" actId="20577"/>
        <pc:sldMkLst>
          <pc:docMk/>
          <pc:sldMk cId="4080504431" sldId="3395"/>
        </pc:sldMkLst>
        <pc:spChg chg="mod">
          <ac:chgData name="伊健 杜" userId="e69aded81da48593" providerId="LiveId" clId="{F5E658D0-625D-4903-8451-54747CD3A20E}" dt="2023-05-10T12:24:07.460" v="3600"/>
          <ac:spMkLst>
            <pc:docMk/>
            <pc:sldMk cId="4080504431" sldId="3395"/>
            <ac:spMk id="3" creationId="{90D857A6-C700-A4CE-6C24-391DC4FBEE19}"/>
          </ac:spMkLst>
        </pc:spChg>
        <pc:spChg chg="add mod">
          <ac:chgData name="伊健 杜" userId="e69aded81da48593" providerId="LiveId" clId="{F5E658D0-625D-4903-8451-54747CD3A20E}" dt="2023-05-10T13:25:42.787" v="3668" actId="20577"/>
          <ac:spMkLst>
            <pc:docMk/>
            <pc:sldMk cId="4080504431" sldId="3395"/>
            <ac:spMk id="4" creationId="{51142245-0511-46C9-EECA-5F1486C78D25}"/>
          </ac:spMkLst>
        </pc:spChg>
        <pc:picChg chg="del">
          <ac:chgData name="伊健 杜" userId="e69aded81da48593" providerId="LiveId" clId="{F5E658D0-625D-4903-8451-54747CD3A20E}" dt="2023-05-10T11:31:50.191" v="2649" actId="478"/>
          <ac:picMkLst>
            <pc:docMk/>
            <pc:sldMk cId="4080504431" sldId="3395"/>
            <ac:picMk id="4" creationId="{C771E0AF-228A-66A9-2ED9-CA6B38D1684D}"/>
          </ac:picMkLst>
        </pc:picChg>
        <pc:picChg chg="add mod">
          <ac:chgData name="伊健 杜" userId="e69aded81da48593" providerId="LiveId" clId="{F5E658D0-625D-4903-8451-54747CD3A20E}" dt="2023-05-10T11:32:30.996" v="2686" actId="1076"/>
          <ac:picMkLst>
            <pc:docMk/>
            <pc:sldMk cId="4080504431" sldId="3395"/>
            <ac:picMk id="21506" creationId="{6411F05E-BCAA-CC8E-2126-3399B4B0E110}"/>
          </ac:picMkLst>
        </pc:picChg>
      </pc:sldChg>
      <pc:sldChg chg="addSp delSp modSp add mod">
        <pc:chgData name="伊健 杜" userId="e69aded81da48593" providerId="LiveId" clId="{F5E658D0-625D-4903-8451-54747CD3A20E}" dt="2023-05-10T12:24:07.460" v="3600"/>
        <pc:sldMkLst>
          <pc:docMk/>
          <pc:sldMk cId="322754961" sldId="3396"/>
        </pc:sldMkLst>
        <pc:spChg chg="mod">
          <ac:chgData name="伊健 杜" userId="e69aded81da48593" providerId="LiveId" clId="{F5E658D0-625D-4903-8451-54747CD3A20E}" dt="2023-05-10T12:24:07.460" v="3600"/>
          <ac:spMkLst>
            <pc:docMk/>
            <pc:sldMk cId="322754961" sldId="3396"/>
            <ac:spMk id="3" creationId="{90D857A6-C700-A4CE-6C24-391DC4FBEE19}"/>
          </ac:spMkLst>
        </pc:spChg>
        <pc:picChg chg="del">
          <ac:chgData name="伊健 杜" userId="e69aded81da48593" providerId="LiveId" clId="{F5E658D0-625D-4903-8451-54747CD3A20E}" dt="2023-05-10T11:33:27.850" v="2728" actId="478"/>
          <ac:picMkLst>
            <pc:docMk/>
            <pc:sldMk cId="322754961" sldId="3396"/>
            <ac:picMk id="21506" creationId="{6411F05E-BCAA-CC8E-2126-3399B4B0E110}"/>
          </ac:picMkLst>
        </pc:picChg>
        <pc:picChg chg="add mod">
          <ac:chgData name="伊健 杜" userId="e69aded81da48593" providerId="LiveId" clId="{F5E658D0-625D-4903-8451-54747CD3A20E}" dt="2023-05-10T11:33:38.409" v="2731" actId="1076"/>
          <ac:picMkLst>
            <pc:docMk/>
            <pc:sldMk cId="322754961" sldId="3396"/>
            <ac:picMk id="23554" creationId="{BEF56928-2A1C-DB82-1ADF-F2B07B23A3E4}"/>
          </ac:picMkLst>
        </pc:picChg>
      </pc:sldChg>
      <pc:sldChg chg="addSp delSp modSp add mod">
        <pc:chgData name="伊健 杜" userId="e69aded81da48593" providerId="LiveId" clId="{F5E658D0-625D-4903-8451-54747CD3A20E}" dt="2023-05-10T12:24:07.460" v="3600"/>
        <pc:sldMkLst>
          <pc:docMk/>
          <pc:sldMk cId="409038989" sldId="3397"/>
        </pc:sldMkLst>
        <pc:spChg chg="mod">
          <ac:chgData name="伊健 杜" userId="e69aded81da48593" providerId="LiveId" clId="{F5E658D0-625D-4903-8451-54747CD3A20E}" dt="2023-05-10T12:24:07.460" v="3600"/>
          <ac:spMkLst>
            <pc:docMk/>
            <pc:sldMk cId="409038989" sldId="3397"/>
            <ac:spMk id="3" creationId="{90D857A6-C700-A4CE-6C24-391DC4FBEE19}"/>
          </ac:spMkLst>
        </pc:spChg>
        <pc:picChg chg="del mod">
          <ac:chgData name="伊健 杜" userId="e69aded81da48593" providerId="LiveId" clId="{F5E658D0-625D-4903-8451-54747CD3A20E}" dt="2023-05-10T11:33:58.356" v="2735" actId="478"/>
          <ac:picMkLst>
            <pc:docMk/>
            <pc:sldMk cId="409038989" sldId="3397"/>
            <ac:picMk id="23554" creationId="{BEF56928-2A1C-DB82-1ADF-F2B07B23A3E4}"/>
          </ac:picMkLst>
        </pc:picChg>
        <pc:picChg chg="add mod">
          <ac:chgData name="伊健 杜" userId="e69aded81da48593" providerId="LiveId" clId="{F5E658D0-625D-4903-8451-54747CD3A20E}" dt="2023-05-10T11:34:01.314" v="2737" actId="1076"/>
          <ac:picMkLst>
            <pc:docMk/>
            <pc:sldMk cId="409038989" sldId="3397"/>
            <ac:picMk id="24578" creationId="{D9C10701-1A2F-F755-5340-D76E3AB8333C}"/>
          </ac:picMkLst>
        </pc:picChg>
      </pc:sldChg>
      <pc:sldChg chg="modSp add">
        <pc:chgData name="伊健 杜" userId="e69aded81da48593" providerId="LiveId" clId="{F5E658D0-625D-4903-8451-54747CD3A20E}" dt="2023-05-10T12:24:07.460" v="3600"/>
        <pc:sldMkLst>
          <pc:docMk/>
          <pc:sldMk cId="2017144175" sldId="3398"/>
        </pc:sldMkLst>
        <pc:spChg chg="mod">
          <ac:chgData name="伊健 杜" userId="e69aded81da48593" providerId="LiveId" clId="{F5E658D0-625D-4903-8451-54747CD3A20E}" dt="2023-05-10T12:24:07.460" v="3600"/>
          <ac:spMkLst>
            <pc:docMk/>
            <pc:sldMk cId="2017144175" sldId="3398"/>
            <ac:spMk id="2" creationId="{08CCE4F1-5354-A605-566E-5F8AAE2435A0}"/>
          </ac:spMkLst>
        </pc:spChg>
      </pc:sldChg>
      <pc:sldChg chg="addSp delSp modSp add mod">
        <pc:chgData name="伊健 杜" userId="e69aded81da48593" providerId="LiveId" clId="{F5E658D0-625D-4903-8451-54747CD3A20E}" dt="2023-05-10T12:24:07.460" v="3600"/>
        <pc:sldMkLst>
          <pc:docMk/>
          <pc:sldMk cId="2453483672" sldId="3399"/>
        </pc:sldMkLst>
        <pc:spChg chg="mod">
          <ac:chgData name="伊健 杜" userId="e69aded81da48593" providerId="LiveId" clId="{F5E658D0-625D-4903-8451-54747CD3A20E}" dt="2023-05-10T12:24:07.460" v="3600"/>
          <ac:spMkLst>
            <pc:docMk/>
            <pc:sldMk cId="2453483672" sldId="3399"/>
            <ac:spMk id="3" creationId="{90D857A6-C700-A4CE-6C24-391DC4FBEE19}"/>
          </ac:spMkLst>
        </pc:spChg>
        <pc:picChg chg="del">
          <ac:chgData name="伊健 杜" userId="e69aded81da48593" providerId="LiveId" clId="{F5E658D0-625D-4903-8451-54747CD3A20E}" dt="2023-05-10T11:41:48.459" v="2911" actId="478"/>
          <ac:picMkLst>
            <pc:docMk/>
            <pc:sldMk cId="2453483672" sldId="3399"/>
            <ac:picMk id="24578" creationId="{D9C10701-1A2F-F755-5340-D76E3AB8333C}"/>
          </ac:picMkLst>
        </pc:picChg>
        <pc:picChg chg="add mod">
          <ac:chgData name="伊健 杜" userId="e69aded81da48593" providerId="LiveId" clId="{F5E658D0-625D-4903-8451-54747CD3A20E}" dt="2023-05-10T11:42:56.266" v="2962" actId="1076"/>
          <ac:picMkLst>
            <pc:docMk/>
            <pc:sldMk cId="2453483672" sldId="3399"/>
            <ac:picMk id="25602" creationId="{9DF7C6DB-1DA6-8D3D-CCD5-A5D5DF41EF1B}"/>
          </ac:picMkLst>
        </pc:picChg>
      </pc:sldChg>
      <pc:sldChg chg="addSp delSp modSp add mod">
        <pc:chgData name="伊健 杜" userId="e69aded81da48593" providerId="LiveId" clId="{F5E658D0-625D-4903-8451-54747CD3A20E}" dt="2023-05-10T12:24:07.460" v="3600"/>
        <pc:sldMkLst>
          <pc:docMk/>
          <pc:sldMk cId="3125610984" sldId="3400"/>
        </pc:sldMkLst>
        <pc:spChg chg="mod">
          <ac:chgData name="伊健 杜" userId="e69aded81da48593" providerId="LiveId" clId="{F5E658D0-625D-4903-8451-54747CD3A20E}" dt="2023-05-10T11:50:58.288" v="3077" actId="20577"/>
          <ac:spMkLst>
            <pc:docMk/>
            <pc:sldMk cId="3125610984" sldId="3400"/>
            <ac:spMk id="2" creationId="{10304424-DB4A-36E7-9E0D-D32A5DD0F26C}"/>
          </ac:spMkLst>
        </pc:spChg>
        <pc:spChg chg="mod">
          <ac:chgData name="伊健 杜" userId="e69aded81da48593" providerId="LiveId" clId="{F5E658D0-625D-4903-8451-54747CD3A20E}" dt="2023-05-10T12:24:07.460" v="3600"/>
          <ac:spMkLst>
            <pc:docMk/>
            <pc:sldMk cId="3125610984" sldId="3400"/>
            <ac:spMk id="3" creationId="{90D857A6-C700-A4CE-6C24-391DC4FBEE19}"/>
          </ac:spMkLst>
        </pc:spChg>
        <pc:picChg chg="del">
          <ac:chgData name="伊健 杜" userId="e69aded81da48593" providerId="LiveId" clId="{F5E658D0-625D-4903-8451-54747CD3A20E}" dt="2023-05-10T11:51:15.064" v="3139" actId="478"/>
          <ac:picMkLst>
            <pc:docMk/>
            <pc:sldMk cId="3125610984" sldId="3400"/>
            <ac:picMk id="24578" creationId="{D9C10701-1A2F-F755-5340-D76E3AB8333C}"/>
          </ac:picMkLst>
        </pc:picChg>
        <pc:picChg chg="add mod">
          <ac:chgData name="伊健 杜" userId="e69aded81da48593" providerId="LiveId" clId="{F5E658D0-625D-4903-8451-54747CD3A20E}" dt="2023-05-10T11:51:37.616" v="3142" actId="1076"/>
          <ac:picMkLst>
            <pc:docMk/>
            <pc:sldMk cId="3125610984" sldId="3400"/>
            <ac:picMk id="32770" creationId="{92BB61C2-6950-3180-80A8-7883E919176A}"/>
          </ac:picMkLst>
        </pc:picChg>
      </pc:sldChg>
      <pc:sldChg chg="modSp add mod">
        <pc:chgData name="伊健 杜" userId="e69aded81da48593" providerId="LiveId" clId="{F5E658D0-625D-4903-8451-54747CD3A20E}" dt="2023-05-10T12:24:07.460" v="3600"/>
        <pc:sldMkLst>
          <pc:docMk/>
          <pc:sldMk cId="321216425" sldId="3401"/>
        </pc:sldMkLst>
        <pc:spChg chg="mod">
          <ac:chgData name="伊健 杜" userId="e69aded81da48593" providerId="LiveId" clId="{F5E658D0-625D-4903-8451-54747CD3A20E}" dt="2023-05-10T12:24:07.460" v="3600"/>
          <ac:spMkLst>
            <pc:docMk/>
            <pc:sldMk cId="321216425" sldId="3401"/>
            <ac:spMk id="2" creationId="{08CCE4F1-5354-A605-566E-5F8AAE2435A0}"/>
          </ac:spMkLst>
        </pc:spChg>
      </pc:sldChg>
      <pc:sldChg chg="addSp delSp modSp add mod">
        <pc:chgData name="伊健 杜" userId="e69aded81da48593" providerId="LiveId" clId="{F5E658D0-625D-4903-8451-54747CD3A20E}" dt="2023-05-10T12:24:07.460" v="3600"/>
        <pc:sldMkLst>
          <pc:docMk/>
          <pc:sldMk cId="1299650583" sldId="3402"/>
        </pc:sldMkLst>
        <pc:spChg chg="mod">
          <ac:chgData name="伊健 杜" userId="e69aded81da48593" providerId="LiveId" clId="{F5E658D0-625D-4903-8451-54747CD3A20E}" dt="2023-05-10T12:24:07.460" v="3600"/>
          <ac:spMkLst>
            <pc:docMk/>
            <pc:sldMk cId="1299650583" sldId="3402"/>
            <ac:spMk id="2" creationId="{10304424-DB4A-36E7-9E0D-D32A5DD0F26C}"/>
          </ac:spMkLst>
        </pc:spChg>
        <pc:spChg chg="mod">
          <ac:chgData name="伊健 杜" userId="e69aded81da48593" providerId="LiveId" clId="{F5E658D0-625D-4903-8451-54747CD3A20E}" dt="2023-05-10T12:24:07.460" v="3600"/>
          <ac:spMkLst>
            <pc:docMk/>
            <pc:sldMk cId="1299650583" sldId="3402"/>
            <ac:spMk id="3" creationId="{90D857A6-C700-A4CE-6C24-391DC4FBEE19}"/>
          </ac:spMkLst>
        </pc:spChg>
        <pc:picChg chg="del">
          <ac:chgData name="伊健 杜" userId="e69aded81da48593" providerId="LiveId" clId="{F5E658D0-625D-4903-8451-54747CD3A20E}" dt="2023-05-10T11:53:25.425" v="3249" actId="478"/>
          <ac:picMkLst>
            <pc:docMk/>
            <pc:sldMk cId="1299650583" sldId="3402"/>
            <ac:picMk id="32770" creationId="{92BB61C2-6950-3180-80A8-7883E919176A}"/>
          </ac:picMkLst>
        </pc:picChg>
        <pc:picChg chg="add mod">
          <ac:chgData name="伊健 杜" userId="e69aded81da48593" providerId="LiveId" clId="{F5E658D0-625D-4903-8451-54747CD3A20E}" dt="2023-05-10T11:53:29.356" v="3252" actId="14100"/>
          <ac:picMkLst>
            <pc:docMk/>
            <pc:sldMk cId="1299650583" sldId="3402"/>
            <ac:picMk id="33794" creationId="{59941256-5344-243B-223F-C80C141064B6}"/>
          </ac:picMkLst>
        </pc:picChg>
      </pc:sldChg>
      <pc:sldChg chg="addSp delSp modSp add mod">
        <pc:chgData name="伊健 杜" userId="e69aded81da48593" providerId="LiveId" clId="{F5E658D0-625D-4903-8451-54747CD3A20E}" dt="2023-05-10T12:24:07.460" v="3600"/>
        <pc:sldMkLst>
          <pc:docMk/>
          <pc:sldMk cId="203550946" sldId="3403"/>
        </pc:sldMkLst>
        <pc:spChg chg="mod">
          <ac:chgData name="伊健 杜" userId="e69aded81da48593" providerId="LiveId" clId="{F5E658D0-625D-4903-8451-54747CD3A20E}" dt="2023-05-10T12:24:07.460" v="3600"/>
          <ac:spMkLst>
            <pc:docMk/>
            <pc:sldMk cId="203550946" sldId="3403"/>
            <ac:spMk id="2" creationId="{10304424-DB4A-36E7-9E0D-D32A5DD0F26C}"/>
          </ac:spMkLst>
        </pc:spChg>
        <pc:spChg chg="mod">
          <ac:chgData name="伊健 杜" userId="e69aded81da48593" providerId="LiveId" clId="{F5E658D0-625D-4903-8451-54747CD3A20E}" dt="2023-05-10T12:24:07.460" v="3600"/>
          <ac:spMkLst>
            <pc:docMk/>
            <pc:sldMk cId="203550946" sldId="3403"/>
            <ac:spMk id="3" creationId="{90D857A6-C700-A4CE-6C24-391DC4FBEE19}"/>
          </ac:spMkLst>
        </pc:spChg>
        <pc:picChg chg="del">
          <ac:chgData name="伊健 杜" userId="e69aded81da48593" providerId="LiveId" clId="{F5E658D0-625D-4903-8451-54747CD3A20E}" dt="2023-05-10T11:53:44.768" v="3301" actId="478"/>
          <ac:picMkLst>
            <pc:docMk/>
            <pc:sldMk cId="203550946" sldId="3403"/>
            <ac:picMk id="33794" creationId="{59941256-5344-243B-223F-C80C141064B6}"/>
          </ac:picMkLst>
        </pc:picChg>
        <pc:picChg chg="add mod">
          <ac:chgData name="伊健 杜" userId="e69aded81da48593" providerId="LiveId" clId="{F5E658D0-625D-4903-8451-54747CD3A20E}" dt="2023-05-10T11:54:22.148" v="3350" actId="1076"/>
          <ac:picMkLst>
            <pc:docMk/>
            <pc:sldMk cId="203550946" sldId="3403"/>
            <ac:picMk id="34818" creationId="{4DB07FD9-E3AB-6C23-81F2-64B95B55866C}"/>
          </ac:picMkLst>
        </pc:picChg>
      </pc:sldChg>
      <pc:sldChg chg="addSp delSp modSp add mod">
        <pc:chgData name="伊健 杜" userId="e69aded81da48593" providerId="LiveId" clId="{F5E658D0-625D-4903-8451-54747CD3A20E}" dt="2023-05-10T12:24:07.460" v="3600"/>
        <pc:sldMkLst>
          <pc:docMk/>
          <pc:sldMk cId="3796092350" sldId="3404"/>
        </pc:sldMkLst>
        <pc:spChg chg="mod">
          <ac:chgData name="伊健 杜" userId="e69aded81da48593" providerId="LiveId" clId="{F5E658D0-625D-4903-8451-54747CD3A20E}" dt="2023-05-10T12:24:07.460" v="3600"/>
          <ac:spMkLst>
            <pc:docMk/>
            <pc:sldMk cId="3796092350" sldId="3404"/>
            <ac:spMk id="2" creationId="{10304424-DB4A-36E7-9E0D-D32A5DD0F26C}"/>
          </ac:spMkLst>
        </pc:spChg>
        <pc:spChg chg="mod">
          <ac:chgData name="伊健 杜" userId="e69aded81da48593" providerId="LiveId" clId="{F5E658D0-625D-4903-8451-54747CD3A20E}" dt="2023-05-10T12:24:07.460" v="3600"/>
          <ac:spMkLst>
            <pc:docMk/>
            <pc:sldMk cId="3796092350" sldId="3404"/>
            <ac:spMk id="3" creationId="{90D857A6-C700-A4CE-6C24-391DC4FBEE19}"/>
          </ac:spMkLst>
        </pc:spChg>
        <pc:picChg chg="del">
          <ac:chgData name="伊健 杜" userId="e69aded81da48593" providerId="LiveId" clId="{F5E658D0-625D-4903-8451-54747CD3A20E}" dt="2023-05-10T11:55:42.261" v="3352" actId="478"/>
          <ac:picMkLst>
            <pc:docMk/>
            <pc:sldMk cId="3796092350" sldId="3404"/>
            <ac:picMk id="34818" creationId="{4DB07FD9-E3AB-6C23-81F2-64B95B55866C}"/>
          </ac:picMkLst>
        </pc:picChg>
        <pc:picChg chg="add mod">
          <ac:chgData name="伊健 杜" userId="e69aded81da48593" providerId="LiveId" clId="{F5E658D0-625D-4903-8451-54747CD3A20E}" dt="2023-05-10T11:55:43.830" v="3354" actId="1076"/>
          <ac:picMkLst>
            <pc:docMk/>
            <pc:sldMk cId="3796092350" sldId="3404"/>
            <ac:picMk id="35842" creationId="{F903E032-0204-63F0-5F8E-F526C40310D3}"/>
          </ac:picMkLst>
        </pc:picChg>
      </pc:sldChg>
      <pc:sldChg chg="addSp delSp modSp add mod">
        <pc:chgData name="伊健 杜" userId="e69aded81da48593" providerId="LiveId" clId="{F5E658D0-625D-4903-8451-54747CD3A20E}" dt="2023-05-10T12:24:07.460" v="3600"/>
        <pc:sldMkLst>
          <pc:docMk/>
          <pc:sldMk cId="1127714148" sldId="3405"/>
        </pc:sldMkLst>
        <pc:spChg chg="mod">
          <ac:chgData name="伊健 杜" userId="e69aded81da48593" providerId="LiveId" clId="{F5E658D0-625D-4903-8451-54747CD3A20E}" dt="2023-05-10T12:24:07.460" v="3600"/>
          <ac:spMkLst>
            <pc:docMk/>
            <pc:sldMk cId="1127714148" sldId="3405"/>
            <ac:spMk id="3" creationId="{90D857A6-C700-A4CE-6C24-391DC4FBEE19}"/>
          </ac:spMkLst>
        </pc:spChg>
        <pc:spChg chg="mod">
          <ac:chgData name="伊健 杜" userId="e69aded81da48593" providerId="LiveId" clId="{F5E658D0-625D-4903-8451-54747CD3A20E}" dt="2023-05-10T12:24:07.460" v="3600"/>
          <ac:spMkLst>
            <pc:docMk/>
            <pc:sldMk cId="1127714148" sldId="3405"/>
            <ac:spMk id="4" creationId="{F45BA059-9DEF-ACD4-798A-51FC5B4A7869}"/>
          </ac:spMkLst>
        </pc:spChg>
        <pc:spChg chg="mod">
          <ac:chgData name="伊健 杜" userId="e69aded81da48593" providerId="LiveId" clId="{F5E658D0-625D-4903-8451-54747CD3A20E}" dt="2023-05-10T11:57:31.322" v="3527" actId="1076"/>
          <ac:spMkLst>
            <pc:docMk/>
            <pc:sldMk cId="1127714148" sldId="3405"/>
            <ac:spMk id="6" creationId="{A389587A-1C80-0902-76F0-B1A7C1FC1849}"/>
          </ac:spMkLst>
        </pc:spChg>
        <pc:picChg chg="del">
          <ac:chgData name="伊健 杜" userId="e69aded81da48593" providerId="LiveId" clId="{F5E658D0-625D-4903-8451-54747CD3A20E}" dt="2023-05-10T11:57:32.461" v="3528" actId="478"/>
          <ac:picMkLst>
            <pc:docMk/>
            <pc:sldMk cId="1127714148" sldId="3405"/>
            <ac:picMk id="29698" creationId="{C00C9911-A38B-E226-0F44-D3D2E47D47BE}"/>
          </ac:picMkLst>
        </pc:picChg>
        <pc:picChg chg="add mod">
          <ac:chgData name="伊健 杜" userId="e69aded81da48593" providerId="LiveId" clId="{F5E658D0-625D-4903-8451-54747CD3A20E}" dt="2023-05-10T11:58:24.252" v="3593" actId="1076"/>
          <ac:picMkLst>
            <pc:docMk/>
            <pc:sldMk cId="1127714148" sldId="3405"/>
            <ac:picMk id="36866" creationId="{5FB53AD8-C8C2-07B3-D9BE-C5B2EB07CDA7}"/>
          </ac:picMkLst>
        </pc:picChg>
      </pc:sldChg>
      <pc:sldChg chg="add del">
        <pc:chgData name="伊健 杜" userId="e69aded81da48593" providerId="LiveId" clId="{F5E658D0-625D-4903-8451-54747CD3A20E}" dt="2023-05-10T11:56:47.999" v="3466" actId="47"/>
        <pc:sldMkLst>
          <pc:docMk/>
          <pc:sldMk cId="2513649006" sldId="3405"/>
        </pc:sldMkLst>
      </pc:sldChg>
      <pc:sldChg chg="modSp add mod">
        <pc:chgData name="伊健 杜" userId="e69aded81da48593" providerId="LiveId" clId="{F5E658D0-625D-4903-8451-54747CD3A20E}" dt="2023-05-10T12:24:07.460" v="3600"/>
        <pc:sldMkLst>
          <pc:docMk/>
          <pc:sldMk cId="874523690" sldId="3406"/>
        </pc:sldMkLst>
        <pc:spChg chg="mod">
          <ac:chgData name="伊健 杜" userId="e69aded81da48593" providerId="LiveId" clId="{F5E658D0-625D-4903-8451-54747CD3A20E}" dt="2023-05-10T12:24:07.460" v="3600"/>
          <ac:spMkLst>
            <pc:docMk/>
            <pc:sldMk cId="874523690" sldId="3406"/>
            <ac:spMk id="2" creationId="{08CCE4F1-5354-A605-566E-5F8AAE2435A0}"/>
          </ac:spMkLst>
        </pc:spChg>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24A8079D-6749-4FE4-8604-2254E283DBEE}"/>
    <pc:docChg chg="undo custSel addSld delSld modSld sldOrd">
      <pc:chgData name="伊健 杜" userId="e69aded81da48593" providerId="LiveId" clId="{24A8079D-6749-4FE4-8604-2254E283DBEE}" dt="2023-04-06T11:21:00.956" v="6928" actId="20577"/>
      <pc:docMkLst>
        <pc:docMk/>
      </pc:docMkLst>
      <pc:sldChg chg="del">
        <pc:chgData name="伊健 杜" userId="e69aded81da48593" providerId="LiveId" clId="{24A8079D-6749-4FE4-8604-2254E283DBEE}" dt="2023-04-06T05:54:38.672" v="0" actId="47"/>
        <pc:sldMkLst>
          <pc:docMk/>
          <pc:sldMk cId="3989850249" sldId="2745"/>
        </pc:sldMkLst>
      </pc:sldChg>
      <pc:sldChg chg="addSp delSp modSp add mod">
        <pc:chgData name="伊健 杜" userId="e69aded81da48593" providerId="LiveId" clId="{24A8079D-6749-4FE4-8604-2254E283DBEE}" dt="2023-04-06T08:39:36.742" v="6705"/>
        <pc:sldMkLst>
          <pc:docMk/>
          <pc:sldMk cId="1542680669" sldId="2762"/>
        </pc:sldMkLst>
        <pc:spChg chg="mod">
          <ac:chgData name="伊健 杜" userId="e69aded81da48593" providerId="LiveId" clId="{24A8079D-6749-4FE4-8604-2254E283DBEE}" dt="2023-04-06T06:04:58.531" v="65" actId="1076"/>
          <ac:spMkLst>
            <pc:docMk/>
            <pc:sldMk cId="1542680669" sldId="2762"/>
            <ac:spMk id="2" creationId="{10304424-DB4A-36E7-9E0D-D32A5DD0F26C}"/>
          </ac:spMkLst>
        </pc:spChg>
        <pc:spChg chg="mod">
          <ac:chgData name="伊健 杜" userId="e69aded81da48593" providerId="LiveId" clId="{24A8079D-6749-4FE4-8604-2254E283DBEE}" dt="2023-04-06T08:39:36.742" v="6705"/>
          <ac:spMkLst>
            <pc:docMk/>
            <pc:sldMk cId="1542680669" sldId="2762"/>
            <ac:spMk id="3" creationId="{90D857A6-C700-A4CE-6C24-391DC4FBEE19}"/>
          </ac:spMkLst>
        </pc:spChg>
        <pc:spChg chg="del">
          <ac:chgData name="伊健 杜" userId="e69aded81da48593" providerId="LiveId" clId="{24A8079D-6749-4FE4-8604-2254E283DBEE}" dt="2023-04-06T06:03:39.931" v="16" actId="478"/>
          <ac:spMkLst>
            <pc:docMk/>
            <pc:sldMk cId="1542680669" sldId="2762"/>
            <ac:spMk id="4" creationId="{B6F70F01-3527-2C0C-F42C-E6291E0F230D}"/>
          </ac:spMkLst>
        </pc:spChg>
        <pc:spChg chg="del mod">
          <ac:chgData name="伊健 杜" userId="e69aded81da48593" providerId="LiveId" clId="{24A8079D-6749-4FE4-8604-2254E283DBEE}" dt="2023-04-06T06:04:17.006" v="34" actId="478"/>
          <ac:spMkLst>
            <pc:docMk/>
            <pc:sldMk cId="1542680669" sldId="2762"/>
            <ac:spMk id="6" creationId="{6039254A-9C7F-7679-6EDD-A45EFDCECB76}"/>
          </ac:spMkLst>
        </pc:spChg>
        <pc:spChg chg="mod">
          <ac:chgData name="伊健 杜" userId="e69aded81da48593" providerId="LiveId" clId="{24A8079D-6749-4FE4-8604-2254E283DBEE}" dt="2023-04-06T08:39:36.742" v="6705"/>
          <ac:spMkLst>
            <pc:docMk/>
            <pc:sldMk cId="1542680669" sldId="2762"/>
            <ac:spMk id="7" creationId="{9C111586-133E-144B-5BF5-D39E7584437F}"/>
          </ac:spMkLst>
        </pc:spChg>
        <pc:spChg chg="mod">
          <ac:chgData name="伊健 杜" userId="e69aded81da48593" providerId="LiveId" clId="{24A8079D-6749-4FE4-8604-2254E283DBEE}" dt="2023-04-06T06:05:20.106" v="87" actId="1076"/>
          <ac:spMkLst>
            <pc:docMk/>
            <pc:sldMk cId="1542680669" sldId="2762"/>
            <ac:spMk id="8" creationId="{EFA9BF3A-8581-427A-75E6-6F09B2D989AF}"/>
          </ac:spMkLst>
        </pc:spChg>
        <pc:spChg chg="add mod">
          <ac:chgData name="伊健 杜" userId="e69aded81da48593" providerId="LiveId" clId="{24A8079D-6749-4FE4-8604-2254E283DBEE}" dt="2023-04-06T06:04:58.531" v="65" actId="1076"/>
          <ac:spMkLst>
            <pc:docMk/>
            <pc:sldMk cId="1542680669" sldId="2762"/>
            <ac:spMk id="9" creationId="{27136A9C-EE35-B2FD-1833-05A2191B4D85}"/>
          </ac:spMkLst>
        </pc:spChg>
        <pc:spChg chg="add del mod">
          <ac:chgData name="伊健 杜" userId="e69aded81da48593" providerId="LiveId" clId="{24A8079D-6749-4FE4-8604-2254E283DBEE}" dt="2023-04-06T06:04:54.174" v="64" actId="478"/>
          <ac:spMkLst>
            <pc:docMk/>
            <pc:sldMk cId="1542680669" sldId="2762"/>
            <ac:spMk id="10" creationId="{DD82AEDE-E378-4BC8-E47E-C322F9516F4C}"/>
          </ac:spMkLst>
        </pc:spChg>
      </pc:sldChg>
      <pc:sldChg chg="del">
        <pc:chgData name="伊健 杜" userId="e69aded81da48593" providerId="LiveId" clId="{24A8079D-6749-4FE4-8604-2254E283DBEE}" dt="2023-04-06T05:54:38.672" v="0" actId="47"/>
        <pc:sldMkLst>
          <pc:docMk/>
          <pc:sldMk cId="3500666780" sldId="2919"/>
        </pc:sldMkLst>
      </pc:sldChg>
      <pc:sldChg chg="delSp del">
        <pc:chgData name="伊健 杜" userId="e69aded81da48593" providerId="LiveId" clId="{24A8079D-6749-4FE4-8604-2254E283DBEE}" dt="2023-04-06T05:58:41.880" v="13" actId="47"/>
        <pc:sldMkLst>
          <pc:docMk/>
          <pc:sldMk cId="1807357662" sldId="2920"/>
        </pc:sldMkLst>
        <pc:picChg chg="del">
          <ac:chgData name="伊健 杜" userId="e69aded81da48593" providerId="LiveId" clId="{24A8079D-6749-4FE4-8604-2254E283DBEE}" dt="2023-04-06T05:54:46.689" v="5" actId="478"/>
          <ac:picMkLst>
            <pc:docMk/>
            <pc:sldMk cId="1807357662" sldId="2920"/>
            <ac:picMk id="4" creationId="{15C0CBD3-71CE-574D-3465-E3A6BFF43D36}"/>
          </ac:picMkLst>
        </pc:picChg>
      </pc:sldChg>
      <pc:sldChg chg="delSp del">
        <pc:chgData name="伊健 杜" userId="e69aded81da48593" providerId="LiveId" clId="{24A8079D-6749-4FE4-8604-2254E283DBEE}" dt="2023-04-06T05:58:41.880" v="13" actId="47"/>
        <pc:sldMkLst>
          <pc:docMk/>
          <pc:sldMk cId="2396056849" sldId="2921"/>
        </pc:sldMkLst>
        <pc:picChg chg="del">
          <ac:chgData name="伊健 杜" userId="e69aded81da48593" providerId="LiveId" clId="{24A8079D-6749-4FE4-8604-2254E283DBEE}" dt="2023-04-06T05:54:45.362" v="4" actId="478"/>
          <ac:picMkLst>
            <pc:docMk/>
            <pc:sldMk cId="2396056849" sldId="2921"/>
            <ac:picMk id="2" creationId="{B6367909-DB96-BD36-45C2-EBBE7DDBAD23}"/>
          </ac:picMkLst>
        </pc:picChg>
      </pc:sldChg>
      <pc:sldChg chg="delSp del">
        <pc:chgData name="伊健 杜" userId="e69aded81da48593" providerId="LiveId" clId="{24A8079D-6749-4FE4-8604-2254E283DBEE}" dt="2023-04-06T05:58:41.880" v="13" actId="47"/>
        <pc:sldMkLst>
          <pc:docMk/>
          <pc:sldMk cId="1500809612" sldId="2922"/>
        </pc:sldMkLst>
        <pc:picChg chg="del">
          <ac:chgData name="伊健 杜" userId="e69aded81da48593" providerId="LiveId" clId="{24A8079D-6749-4FE4-8604-2254E283DBEE}" dt="2023-04-06T05:54:44.611" v="3" actId="478"/>
          <ac:picMkLst>
            <pc:docMk/>
            <pc:sldMk cId="1500809612" sldId="2922"/>
            <ac:picMk id="2" creationId="{22FA3AFD-DF2D-7C26-688A-5E5649741420}"/>
          </ac:picMkLst>
        </pc:picChg>
      </pc:sldChg>
      <pc:sldChg chg="delSp modSp del">
        <pc:chgData name="伊健 杜" userId="e69aded81da48593" providerId="LiveId" clId="{24A8079D-6749-4FE4-8604-2254E283DBEE}" dt="2023-04-06T05:58:41.880" v="13" actId="47"/>
        <pc:sldMkLst>
          <pc:docMk/>
          <pc:sldMk cId="2292649923" sldId="2923"/>
        </pc:sldMkLst>
        <pc:picChg chg="del mod">
          <ac:chgData name="伊健 杜" userId="e69aded81da48593" providerId="LiveId" clId="{24A8079D-6749-4FE4-8604-2254E283DBEE}" dt="2023-04-06T05:54:43.347" v="2" actId="478"/>
          <ac:picMkLst>
            <pc:docMk/>
            <pc:sldMk cId="2292649923" sldId="2923"/>
            <ac:picMk id="2" creationId="{53BB808E-8922-6264-249C-B80A1D4072A9}"/>
          </ac:picMkLst>
        </pc:picChg>
      </pc:sldChg>
      <pc:sldChg chg="delSp del">
        <pc:chgData name="伊健 杜" userId="e69aded81da48593" providerId="LiveId" clId="{24A8079D-6749-4FE4-8604-2254E283DBEE}" dt="2023-04-06T05:58:41.880" v="13" actId="47"/>
        <pc:sldMkLst>
          <pc:docMk/>
          <pc:sldMk cId="1629031634" sldId="2924"/>
        </pc:sldMkLst>
        <pc:picChg chg="del">
          <ac:chgData name="伊健 杜" userId="e69aded81da48593" providerId="LiveId" clId="{24A8079D-6749-4FE4-8604-2254E283DBEE}" dt="2023-04-06T05:54:47.564" v="6" actId="478"/>
          <ac:picMkLst>
            <pc:docMk/>
            <pc:sldMk cId="1629031634" sldId="2924"/>
            <ac:picMk id="4" creationId="{B069BEA3-6851-D2D5-8AF8-517656228479}"/>
          </ac:picMkLst>
        </pc:picChg>
      </pc:sldChg>
      <pc:sldChg chg="delSp del">
        <pc:chgData name="伊健 杜" userId="e69aded81da48593" providerId="LiveId" clId="{24A8079D-6749-4FE4-8604-2254E283DBEE}" dt="2023-04-06T05:58:41.880" v="13" actId="47"/>
        <pc:sldMkLst>
          <pc:docMk/>
          <pc:sldMk cId="2586487508" sldId="2925"/>
        </pc:sldMkLst>
        <pc:picChg chg="del">
          <ac:chgData name="伊健 杜" userId="e69aded81da48593" providerId="LiveId" clId="{24A8079D-6749-4FE4-8604-2254E283DBEE}" dt="2023-04-06T05:54:48.731" v="7" actId="478"/>
          <ac:picMkLst>
            <pc:docMk/>
            <pc:sldMk cId="2586487508" sldId="2925"/>
            <ac:picMk id="2" creationId="{C4B4EDA4-81AE-9A53-E5D5-7DF69034C2A9}"/>
          </ac:picMkLst>
        </pc:picChg>
      </pc:sldChg>
      <pc:sldChg chg="addSp delSp modSp del">
        <pc:chgData name="伊健 杜" userId="e69aded81da48593" providerId="LiveId" clId="{24A8079D-6749-4FE4-8604-2254E283DBEE}" dt="2023-04-06T05:58:41.880" v="13" actId="47"/>
        <pc:sldMkLst>
          <pc:docMk/>
          <pc:sldMk cId="1807341194" sldId="2926"/>
        </pc:sldMkLst>
        <pc:picChg chg="add mod">
          <ac:chgData name="伊健 杜" userId="e69aded81da48593" providerId="LiveId" clId="{24A8079D-6749-4FE4-8604-2254E283DBEE}" dt="2023-04-06T05:58:28.446" v="12" actId="1076"/>
          <ac:picMkLst>
            <pc:docMk/>
            <pc:sldMk cId="1807341194" sldId="2926"/>
            <ac:picMk id="2" creationId="{10488661-8FF0-1330-B515-36B09DA6E848}"/>
          </ac:picMkLst>
        </pc:picChg>
        <pc:picChg chg="del">
          <ac:chgData name="伊健 杜" userId="e69aded81da48593" providerId="LiveId" clId="{24A8079D-6749-4FE4-8604-2254E283DBEE}" dt="2023-04-06T05:54:50.550" v="9" actId="478"/>
          <ac:picMkLst>
            <pc:docMk/>
            <pc:sldMk cId="1807341194" sldId="2926"/>
            <ac:picMk id="4" creationId="{6439B3F6-6FE5-FE35-15FD-5FDC35252870}"/>
          </ac:picMkLst>
        </pc:picChg>
        <pc:picChg chg="del">
          <ac:chgData name="伊健 杜" userId="e69aded81da48593" providerId="LiveId" clId="{24A8079D-6749-4FE4-8604-2254E283DBEE}" dt="2023-04-06T05:54:49.803" v="8" actId="478"/>
          <ac:picMkLst>
            <pc:docMk/>
            <pc:sldMk cId="1807341194" sldId="2926"/>
            <ac:picMk id="5" creationId="{B2789EBC-7E27-58BA-DBF9-FF52B836964B}"/>
          </ac:picMkLst>
        </pc:picChg>
        <pc:picChg chg="del">
          <ac:chgData name="伊健 杜" userId="e69aded81da48593" providerId="LiveId" clId="{24A8079D-6749-4FE4-8604-2254E283DBEE}" dt="2023-04-06T05:54:50.931" v="10" actId="478"/>
          <ac:picMkLst>
            <pc:docMk/>
            <pc:sldMk cId="1807341194" sldId="2926"/>
            <ac:picMk id="6" creationId="{2FD7F647-590D-9E57-9CAF-34EF33DDEE1D}"/>
          </ac:picMkLst>
        </pc:picChg>
      </pc:sldChg>
      <pc:sldChg chg="addSp delSp modSp add del mod">
        <pc:chgData name="伊健 杜" userId="e69aded81da48593" providerId="LiveId" clId="{24A8079D-6749-4FE4-8604-2254E283DBEE}" dt="2023-04-06T08:39:36.742" v="6705"/>
        <pc:sldMkLst>
          <pc:docMk/>
          <pc:sldMk cId="1108335688" sldId="2927"/>
        </pc:sldMkLst>
        <pc:spChg chg="mod">
          <ac:chgData name="伊健 杜" userId="e69aded81da48593" providerId="LiveId" clId="{24A8079D-6749-4FE4-8604-2254E283DBEE}" dt="2023-04-06T08:39:36.742" v="6705"/>
          <ac:spMkLst>
            <pc:docMk/>
            <pc:sldMk cId="1108335688" sldId="2927"/>
            <ac:spMk id="2" creationId="{10304424-DB4A-36E7-9E0D-D32A5DD0F26C}"/>
          </ac:spMkLst>
        </pc:spChg>
        <pc:spChg chg="mod">
          <ac:chgData name="伊健 杜" userId="e69aded81da48593" providerId="LiveId" clId="{24A8079D-6749-4FE4-8604-2254E283DBEE}" dt="2023-04-06T08:39:36.742" v="6705"/>
          <ac:spMkLst>
            <pc:docMk/>
            <pc:sldMk cId="1108335688" sldId="2927"/>
            <ac:spMk id="3" creationId="{A68883CB-963E-F336-7660-7F30997E9C5B}"/>
          </ac:spMkLst>
        </pc:spChg>
        <pc:picChg chg="del">
          <ac:chgData name="伊健 杜" userId="e69aded81da48593" providerId="LiveId" clId="{24A8079D-6749-4FE4-8604-2254E283DBEE}" dt="2023-04-06T06:12:34.160" v="739" actId="478"/>
          <ac:picMkLst>
            <pc:docMk/>
            <pc:sldMk cId="1108335688" sldId="2927"/>
            <ac:picMk id="2050" creationId="{B83A76FB-46A0-5609-BA3B-A467B63D3A4F}"/>
          </ac:picMkLst>
        </pc:picChg>
        <pc:picChg chg="add mod">
          <ac:chgData name="伊健 杜" userId="e69aded81da48593" providerId="LiveId" clId="{24A8079D-6749-4FE4-8604-2254E283DBEE}" dt="2023-04-06T07:39:05.031" v="6513" actId="1076"/>
          <ac:picMkLst>
            <pc:docMk/>
            <pc:sldMk cId="1108335688" sldId="2927"/>
            <ac:picMk id="30722" creationId="{C106C012-227F-B644-CC55-D06D8B214B90}"/>
          </ac:picMkLst>
        </pc:picChg>
      </pc:sldChg>
      <pc:sldChg chg="del">
        <pc:chgData name="伊健 杜" userId="e69aded81da48593" providerId="LiveId" clId="{24A8079D-6749-4FE4-8604-2254E283DBEE}" dt="2023-04-06T05:54:38.672" v="0" actId="47"/>
        <pc:sldMkLst>
          <pc:docMk/>
          <pc:sldMk cId="2880473688" sldId="2928"/>
        </pc:sldMkLst>
      </pc:sldChg>
      <pc:sldChg chg="del">
        <pc:chgData name="伊健 杜" userId="e69aded81da48593" providerId="LiveId" clId="{24A8079D-6749-4FE4-8604-2254E283DBEE}" dt="2023-04-06T05:54:38.672" v="0" actId="47"/>
        <pc:sldMkLst>
          <pc:docMk/>
          <pc:sldMk cId="2071890930" sldId="2929"/>
        </pc:sldMkLst>
      </pc:sldChg>
      <pc:sldChg chg="del">
        <pc:chgData name="伊健 杜" userId="e69aded81da48593" providerId="LiveId" clId="{24A8079D-6749-4FE4-8604-2254E283DBEE}" dt="2023-04-06T05:54:38.672" v="0" actId="47"/>
        <pc:sldMkLst>
          <pc:docMk/>
          <pc:sldMk cId="1875847996" sldId="2930"/>
        </pc:sldMkLst>
      </pc:sldChg>
      <pc:sldChg chg="del">
        <pc:chgData name="伊健 杜" userId="e69aded81da48593" providerId="LiveId" clId="{24A8079D-6749-4FE4-8604-2254E283DBEE}" dt="2023-04-06T05:54:38.672" v="0" actId="47"/>
        <pc:sldMkLst>
          <pc:docMk/>
          <pc:sldMk cId="1391305812" sldId="2931"/>
        </pc:sldMkLst>
      </pc:sldChg>
      <pc:sldChg chg="del">
        <pc:chgData name="伊健 杜" userId="e69aded81da48593" providerId="LiveId" clId="{24A8079D-6749-4FE4-8604-2254E283DBEE}" dt="2023-04-06T05:54:38.672" v="0" actId="47"/>
        <pc:sldMkLst>
          <pc:docMk/>
          <pc:sldMk cId="2197431242" sldId="2932"/>
        </pc:sldMkLst>
      </pc:sldChg>
      <pc:sldChg chg="del">
        <pc:chgData name="伊健 杜" userId="e69aded81da48593" providerId="LiveId" clId="{24A8079D-6749-4FE4-8604-2254E283DBEE}" dt="2023-04-06T05:54:38.672" v="0" actId="47"/>
        <pc:sldMkLst>
          <pc:docMk/>
          <pc:sldMk cId="3364005100" sldId="2933"/>
        </pc:sldMkLst>
      </pc:sldChg>
      <pc:sldChg chg="del">
        <pc:chgData name="伊健 杜" userId="e69aded81da48593" providerId="LiveId" clId="{24A8079D-6749-4FE4-8604-2254E283DBEE}" dt="2023-04-06T05:54:38.672" v="0" actId="47"/>
        <pc:sldMkLst>
          <pc:docMk/>
          <pc:sldMk cId="4157606034" sldId="2934"/>
        </pc:sldMkLst>
      </pc:sldChg>
      <pc:sldChg chg="del">
        <pc:chgData name="伊健 杜" userId="e69aded81da48593" providerId="LiveId" clId="{24A8079D-6749-4FE4-8604-2254E283DBEE}" dt="2023-04-06T05:54:38.672" v="0" actId="47"/>
        <pc:sldMkLst>
          <pc:docMk/>
          <pc:sldMk cId="3171395248" sldId="2935"/>
        </pc:sldMkLst>
      </pc:sldChg>
      <pc:sldChg chg="del">
        <pc:chgData name="伊健 杜" userId="e69aded81da48593" providerId="LiveId" clId="{24A8079D-6749-4FE4-8604-2254E283DBEE}" dt="2023-04-06T05:54:38.672" v="0" actId="47"/>
        <pc:sldMkLst>
          <pc:docMk/>
          <pc:sldMk cId="131811580" sldId="2936"/>
        </pc:sldMkLst>
      </pc:sldChg>
      <pc:sldChg chg="del">
        <pc:chgData name="伊健 杜" userId="e69aded81da48593" providerId="LiveId" clId="{24A8079D-6749-4FE4-8604-2254E283DBEE}" dt="2023-04-06T05:54:38.672" v="0" actId="47"/>
        <pc:sldMkLst>
          <pc:docMk/>
          <pc:sldMk cId="323079608" sldId="2937"/>
        </pc:sldMkLst>
      </pc:sldChg>
      <pc:sldChg chg="del">
        <pc:chgData name="伊健 杜" userId="e69aded81da48593" providerId="LiveId" clId="{24A8079D-6749-4FE4-8604-2254E283DBEE}" dt="2023-04-06T05:54:38.672" v="0" actId="47"/>
        <pc:sldMkLst>
          <pc:docMk/>
          <pc:sldMk cId="311788517" sldId="2938"/>
        </pc:sldMkLst>
      </pc:sldChg>
      <pc:sldChg chg="del">
        <pc:chgData name="伊健 杜" userId="e69aded81da48593" providerId="LiveId" clId="{24A8079D-6749-4FE4-8604-2254E283DBEE}" dt="2023-04-06T05:54:38.672" v="0" actId="47"/>
        <pc:sldMkLst>
          <pc:docMk/>
          <pc:sldMk cId="773127246" sldId="2939"/>
        </pc:sldMkLst>
      </pc:sldChg>
      <pc:sldChg chg="del">
        <pc:chgData name="伊健 杜" userId="e69aded81da48593" providerId="LiveId" clId="{24A8079D-6749-4FE4-8604-2254E283DBEE}" dt="2023-04-06T05:54:38.672" v="0" actId="47"/>
        <pc:sldMkLst>
          <pc:docMk/>
          <pc:sldMk cId="1185679573" sldId="2940"/>
        </pc:sldMkLst>
      </pc:sldChg>
      <pc:sldChg chg="del">
        <pc:chgData name="伊健 杜" userId="e69aded81da48593" providerId="LiveId" clId="{24A8079D-6749-4FE4-8604-2254E283DBEE}" dt="2023-04-06T05:54:38.672" v="0" actId="47"/>
        <pc:sldMkLst>
          <pc:docMk/>
          <pc:sldMk cId="1721899634" sldId="2941"/>
        </pc:sldMkLst>
      </pc:sldChg>
      <pc:sldChg chg="del">
        <pc:chgData name="伊健 杜" userId="e69aded81da48593" providerId="LiveId" clId="{24A8079D-6749-4FE4-8604-2254E283DBEE}" dt="2023-04-06T05:54:38.672" v="0" actId="47"/>
        <pc:sldMkLst>
          <pc:docMk/>
          <pc:sldMk cId="778964827" sldId="2942"/>
        </pc:sldMkLst>
      </pc:sldChg>
      <pc:sldChg chg="del">
        <pc:chgData name="伊健 杜" userId="e69aded81da48593" providerId="LiveId" clId="{24A8079D-6749-4FE4-8604-2254E283DBEE}" dt="2023-04-06T05:54:38.672" v="0" actId="47"/>
        <pc:sldMkLst>
          <pc:docMk/>
          <pc:sldMk cId="1575050473" sldId="2943"/>
        </pc:sldMkLst>
      </pc:sldChg>
      <pc:sldChg chg="del">
        <pc:chgData name="伊健 杜" userId="e69aded81da48593" providerId="LiveId" clId="{24A8079D-6749-4FE4-8604-2254E283DBEE}" dt="2023-04-06T05:54:38.672" v="0" actId="47"/>
        <pc:sldMkLst>
          <pc:docMk/>
          <pc:sldMk cId="2825212094" sldId="2944"/>
        </pc:sldMkLst>
      </pc:sldChg>
      <pc:sldChg chg="del">
        <pc:chgData name="伊健 杜" userId="e69aded81da48593" providerId="LiveId" clId="{24A8079D-6749-4FE4-8604-2254E283DBEE}" dt="2023-04-06T05:54:38.672" v="0" actId="47"/>
        <pc:sldMkLst>
          <pc:docMk/>
          <pc:sldMk cId="3678475147" sldId="2945"/>
        </pc:sldMkLst>
      </pc:sldChg>
      <pc:sldChg chg="del">
        <pc:chgData name="伊健 杜" userId="e69aded81da48593" providerId="LiveId" clId="{24A8079D-6749-4FE4-8604-2254E283DBEE}" dt="2023-04-06T05:54:38.672" v="0" actId="47"/>
        <pc:sldMkLst>
          <pc:docMk/>
          <pc:sldMk cId="1956856111" sldId="2946"/>
        </pc:sldMkLst>
      </pc:sldChg>
      <pc:sldChg chg="del">
        <pc:chgData name="伊健 杜" userId="e69aded81da48593" providerId="LiveId" clId="{24A8079D-6749-4FE4-8604-2254E283DBEE}" dt="2023-04-06T05:54:38.672" v="0" actId="47"/>
        <pc:sldMkLst>
          <pc:docMk/>
          <pc:sldMk cId="974940833" sldId="2947"/>
        </pc:sldMkLst>
      </pc:sldChg>
      <pc:sldChg chg="del">
        <pc:chgData name="伊健 杜" userId="e69aded81da48593" providerId="LiveId" clId="{24A8079D-6749-4FE4-8604-2254E283DBEE}" dt="2023-04-06T05:54:38.672" v="0" actId="47"/>
        <pc:sldMkLst>
          <pc:docMk/>
          <pc:sldMk cId="3620269481" sldId="2948"/>
        </pc:sldMkLst>
      </pc:sldChg>
      <pc:sldChg chg="modSp mod">
        <pc:chgData name="伊健 杜" userId="e69aded81da48593" providerId="LiveId" clId="{24A8079D-6749-4FE4-8604-2254E283DBEE}" dt="2023-04-06T09:55:57.990" v="6826"/>
        <pc:sldMkLst>
          <pc:docMk/>
          <pc:sldMk cId="3447122408" sldId="2949"/>
        </pc:sldMkLst>
        <pc:spChg chg="mod">
          <ac:chgData name="伊健 杜" userId="e69aded81da48593" providerId="LiveId" clId="{24A8079D-6749-4FE4-8604-2254E283DBEE}" dt="2023-04-06T09:55:57.990" v="6826"/>
          <ac:spMkLst>
            <pc:docMk/>
            <pc:sldMk cId="3447122408" sldId="2949"/>
            <ac:spMk id="5" creationId="{3FB316CA-370C-D9FC-85F9-D2A8F1BD8E4C}"/>
          </ac:spMkLst>
        </pc:spChg>
      </pc:sldChg>
      <pc:sldChg chg="del">
        <pc:chgData name="伊健 杜" userId="e69aded81da48593" providerId="LiveId" clId="{24A8079D-6749-4FE4-8604-2254E283DBEE}" dt="2023-04-06T05:54:38.672" v="0" actId="47"/>
        <pc:sldMkLst>
          <pc:docMk/>
          <pc:sldMk cId="945525508" sldId="2950"/>
        </pc:sldMkLst>
      </pc:sldChg>
      <pc:sldChg chg="addSp delSp modSp add mod delAnim">
        <pc:chgData name="伊健 杜" userId="e69aded81da48593" providerId="LiveId" clId="{24A8079D-6749-4FE4-8604-2254E283DBEE}" dt="2023-04-06T08:39:36.742" v="6705"/>
        <pc:sldMkLst>
          <pc:docMk/>
          <pc:sldMk cId="3716261788" sldId="2950"/>
        </pc:sldMkLst>
        <pc:spChg chg="mod">
          <ac:chgData name="伊健 杜" userId="e69aded81da48593" providerId="LiveId" clId="{24A8079D-6749-4FE4-8604-2254E283DBEE}" dt="2023-04-06T08:39:36.742" v="6705"/>
          <ac:spMkLst>
            <pc:docMk/>
            <pc:sldMk cId="3716261788" sldId="2950"/>
            <ac:spMk id="3" creationId="{90D857A6-C700-A4CE-6C24-391DC4FBEE19}"/>
          </ac:spMkLst>
        </pc:spChg>
        <pc:spChg chg="del mod">
          <ac:chgData name="伊健 杜" userId="e69aded81da48593" providerId="LiveId" clId="{24A8079D-6749-4FE4-8604-2254E283DBEE}" dt="2023-04-06T06:05:36.016" v="115" actId="478"/>
          <ac:spMkLst>
            <pc:docMk/>
            <pc:sldMk cId="3716261788" sldId="2950"/>
            <ac:spMk id="7" creationId="{9C111586-133E-144B-5BF5-D39E7584437F}"/>
          </ac:spMkLst>
        </pc:spChg>
        <pc:spChg chg="mod">
          <ac:chgData name="伊健 杜" userId="e69aded81da48593" providerId="LiveId" clId="{24A8079D-6749-4FE4-8604-2254E283DBEE}" dt="2023-04-06T06:05:38.495" v="116" actId="1076"/>
          <ac:spMkLst>
            <pc:docMk/>
            <pc:sldMk cId="3716261788" sldId="2950"/>
            <ac:spMk id="8" creationId="{EFA9BF3A-8581-427A-75E6-6F09B2D989AF}"/>
          </ac:spMkLst>
        </pc:spChg>
        <pc:picChg chg="del mod">
          <ac:chgData name="伊健 杜" userId="e69aded81da48593" providerId="LiveId" clId="{24A8079D-6749-4FE4-8604-2254E283DBEE}" dt="2023-04-06T06:06:24.085" v="247" actId="478"/>
          <ac:picMkLst>
            <pc:docMk/>
            <pc:sldMk cId="3716261788" sldId="2950"/>
            <ac:picMk id="5" creationId="{B338C059-6FD4-204D-3999-BF754FC26C65}"/>
          </ac:picMkLst>
        </pc:picChg>
        <pc:picChg chg="add mod">
          <ac:chgData name="伊健 杜" userId="e69aded81da48593" providerId="LiveId" clId="{24A8079D-6749-4FE4-8604-2254E283DBEE}" dt="2023-04-06T07:36:27.779" v="6488" actId="1076"/>
          <ac:picMkLst>
            <pc:docMk/>
            <pc:sldMk cId="3716261788" sldId="2950"/>
            <ac:picMk id="11266" creationId="{08D96E8C-9107-867B-9935-ECFE211CE855}"/>
          </ac:picMkLst>
        </pc:picChg>
      </pc:sldChg>
      <pc:sldChg chg="addSp modSp add mod modAnim">
        <pc:chgData name="伊健 杜" userId="e69aded81da48593" providerId="LiveId" clId="{24A8079D-6749-4FE4-8604-2254E283DBEE}" dt="2023-04-06T10:28:31.397" v="6858"/>
        <pc:sldMkLst>
          <pc:docMk/>
          <pc:sldMk cId="1097938814" sldId="2951"/>
        </pc:sldMkLst>
        <pc:spChg chg="mod">
          <ac:chgData name="伊健 杜" userId="e69aded81da48593" providerId="LiveId" clId="{24A8079D-6749-4FE4-8604-2254E283DBEE}" dt="2023-04-06T08:39:36.742" v="6705"/>
          <ac:spMkLst>
            <pc:docMk/>
            <pc:sldMk cId="1097938814" sldId="2951"/>
            <ac:spMk id="3" creationId="{90D857A6-C700-A4CE-6C24-391DC4FBEE19}"/>
          </ac:spMkLst>
        </pc:spChg>
        <pc:spChg chg="add mod">
          <ac:chgData name="伊健 杜" userId="e69aded81da48593" providerId="LiveId" clId="{24A8079D-6749-4FE4-8604-2254E283DBEE}" dt="2023-04-06T10:28:20.208" v="6852" actId="1076"/>
          <ac:spMkLst>
            <pc:docMk/>
            <pc:sldMk cId="1097938814" sldId="2951"/>
            <ac:spMk id="4" creationId="{DE2CDCEE-8B06-738F-ED6B-C8788393072F}"/>
          </ac:spMkLst>
        </pc:spChg>
        <pc:spChg chg="add mod">
          <ac:chgData name="伊健 杜" userId="e69aded81da48593" providerId="LiveId" clId="{24A8079D-6749-4FE4-8604-2254E283DBEE}" dt="2023-04-06T10:28:27.129" v="6857" actId="1076"/>
          <ac:spMkLst>
            <pc:docMk/>
            <pc:sldMk cId="1097938814" sldId="2951"/>
            <ac:spMk id="5" creationId="{E173859C-EEE9-55A9-45C2-A6AC002D4D3A}"/>
          </ac:spMkLst>
        </pc:spChg>
        <pc:picChg chg="add mod">
          <ac:chgData name="伊健 杜" userId="e69aded81da48593" providerId="LiveId" clId="{24A8079D-6749-4FE4-8604-2254E283DBEE}" dt="2023-04-06T10:28:21.100" v="6853" actId="1076"/>
          <ac:picMkLst>
            <pc:docMk/>
            <pc:sldMk cId="1097938814" sldId="2951"/>
            <ac:picMk id="26626" creationId="{C6FB0BB7-FBEB-3B68-D7FA-B0A13EAC5CA7}"/>
          </ac:picMkLst>
        </pc:picChg>
      </pc:sldChg>
      <pc:sldChg chg="addSp modSp add mod">
        <pc:chgData name="伊健 杜" userId="e69aded81da48593" providerId="LiveId" clId="{24A8079D-6749-4FE4-8604-2254E283DBEE}" dt="2023-04-06T08:39:36.742" v="6705"/>
        <pc:sldMkLst>
          <pc:docMk/>
          <pc:sldMk cId="420307351" sldId="2952"/>
        </pc:sldMkLst>
        <pc:spChg chg="mod">
          <ac:chgData name="伊健 杜" userId="e69aded81da48593" providerId="LiveId" clId="{24A8079D-6749-4FE4-8604-2254E283DBEE}" dt="2023-04-06T08:39:36.742" v="6705"/>
          <ac:spMkLst>
            <pc:docMk/>
            <pc:sldMk cId="420307351" sldId="2952"/>
            <ac:spMk id="3" creationId="{90D857A6-C700-A4CE-6C24-391DC4FBEE19}"/>
          </ac:spMkLst>
        </pc:spChg>
        <pc:spChg chg="mod">
          <ac:chgData name="伊健 杜" userId="e69aded81da48593" providerId="LiveId" clId="{24A8079D-6749-4FE4-8604-2254E283DBEE}" dt="2023-04-06T08:39:36.742" v="6705"/>
          <ac:spMkLst>
            <pc:docMk/>
            <pc:sldMk cId="420307351" sldId="2952"/>
            <ac:spMk id="4" creationId="{DE2CDCEE-8B06-738F-ED6B-C8788393072F}"/>
          </ac:spMkLst>
        </pc:spChg>
        <pc:picChg chg="add mod">
          <ac:chgData name="伊健 杜" userId="e69aded81da48593" providerId="LiveId" clId="{24A8079D-6749-4FE4-8604-2254E283DBEE}" dt="2023-04-06T07:37:04.172" v="6494" actId="1076"/>
          <ac:picMkLst>
            <pc:docMk/>
            <pc:sldMk cId="420307351" sldId="2952"/>
            <ac:picMk id="27650" creationId="{EB0355BB-6E69-28CB-F590-7A9577617CD5}"/>
          </ac:picMkLst>
        </pc:picChg>
      </pc:sldChg>
      <pc:sldChg chg="addSp modSp add mod modAnim">
        <pc:chgData name="伊健 杜" userId="e69aded81da48593" providerId="LiveId" clId="{24A8079D-6749-4FE4-8604-2254E283DBEE}" dt="2023-04-06T10:37:26.815" v="6882"/>
        <pc:sldMkLst>
          <pc:docMk/>
          <pc:sldMk cId="2081471631" sldId="2953"/>
        </pc:sldMkLst>
        <pc:spChg chg="mod">
          <ac:chgData name="伊健 杜" userId="e69aded81da48593" providerId="LiveId" clId="{24A8079D-6749-4FE4-8604-2254E283DBEE}" dt="2023-04-06T10:35:49.768" v="6860"/>
          <ac:spMkLst>
            <pc:docMk/>
            <pc:sldMk cId="2081471631" sldId="2953"/>
            <ac:spMk id="3" creationId="{90D857A6-C700-A4CE-6C24-391DC4FBEE19}"/>
          </ac:spMkLst>
        </pc:spChg>
        <pc:spChg chg="mod">
          <ac:chgData name="伊健 杜" userId="e69aded81da48593" providerId="LiveId" clId="{24A8079D-6749-4FE4-8604-2254E283DBEE}" dt="2023-04-06T10:35:50.581" v="6862"/>
          <ac:spMkLst>
            <pc:docMk/>
            <pc:sldMk cId="2081471631" sldId="2953"/>
            <ac:spMk id="4" creationId="{DE2CDCEE-8B06-738F-ED6B-C8788393072F}"/>
          </ac:spMkLst>
        </pc:spChg>
        <pc:spChg chg="add mod">
          <ac:chgData name="伊健 杜" userId="e69aded81da48593" providerId="LiveId" clId="{24A8079D-6749-4FE4-8604-2254E283DBEE}" dt="2023-04-06T10:35:51.549" v="6864"/>
          <ac:spMkLst>
            <pc:docMk/>
            <pc:sldMk cId="2081471631" sldId="2953"/>
            <ac:spMk id="5" creationId="{F6524927-12ED-5D23-6E18-D8E0A0852205}"/>
          </ac:spMkLst>
        </pc:spChg>
        <pc:spChg chg="add mod">
          <ac:chgData name="伊健 杜" userId="e69aded81da48593" providerId="LiveId" clId="{24A8079D-6749-4FE4-8604-2254E283DBEE}" dt="2023-04-06T10:36:59.433" v="6881" actId="20577"/>
          <ac:spMkLst>
            <pc:docMk/>
            <pc:sldMk cId="2081471631" sldId="2953"/>
            <ac:spMk id="6" creationId="{DC608461-CCF0-DDB8-F21D-BBC31DA8FAF2}"/>
          </ac:spMkLst>
        </pc:spChg>
        <pc:picChg chg="add mod">
          <ac:chgData name="伊健 杜" userId="e69aded81da48593" providerId="LiveId" clId="{24A8079D-6749-4FE4-8604-2254E283DBEE}" dt="2023-04-06T09:55:50.327" v="6809" actId="1076"/>
          <ac:picMkLst>
            <pc:docMk/>
            <pc:sldMk cId="2081471631" sldId="2953"/>
            <ac:picMk id="28674" creationId="{44BD89B7-9F24-1C31-71EA-FDE17B4EBC85}"/>
          </ac:picMkLst>
        </pc:picChg>
        <pc:picChg chg="add mod">
          <ac:chgData name="伊健 杜" userId="e69aded81da48593" providerId="LiveId" clId="{24A8079D-6749-4FE4-8604-2254E283DBEE}" dt="2023-04-06T09:55:49.595" v="6808" actId="1076"/>
          <ac:picMkLst>
            <pc:docMk/>
            <pc:sldMk cId="2081471631" sldId="2953"/>
            <ac:picMk id="28676" creationId="{381FD0A0-1D1F-9263-8EAF-CCCC15241378}"/>
          </ac:picMkLst>
        </pc:picChg>
      </pc:sldChg>
      <pc:sldChg chg="addSp delSp modSp add mod modAnim">
        <pc:chgData name="伊健 杜" userId="e69aded81da48593" providerId="LiveId" clId="{24A8079D-6749-4FE4-8604-2254E283DBEE}" dt="2023-04-06T09:55:39.344" v="6806" actId="478"/>
        <pc:sldMkLst>
          <pc:docMk/>
          <pc:sldMk cId="4050419372" sldId="2954"/>
        </pc:sldMkLst>
        <pc:spChg chg="mod">
          <ac:chgData name="伊健 杜" userId="e69aded81da48593" providerId="LiveId" clId="{24A8079D-6749-4FE4-8604-2254E283DBEE}" dt="2023-04-06T08:39:36.742" v="6705"/>
          <ac:spMkLst>
            <pc:docMk/>
            <pc:sldMk cId="4050419372" sldId="2954"/>
            <ac:spMk id="3" creationId="{90D857A6-C700-A4CE-6C24-391DC4FBEE19}"/>
          </ac:spMkLst>
        </pc:spChg>
        <pc:spChg chg="mod">
          <ac:chgData name="伊健 杜" userId="e69aded81da48593" providerId="LiveId" clId="{24A8079D-6749-4FE4-8604-2254E283DBEE}" dt="2023-04-06T08:48:57.950" v="6751" actId="1076"/>
          <ac:spMkLst>
            <pc:docMk/>
            <pc:sldMk cId="4050419372" sldId="2954"/>
            <ac:spMk id="4" creationId="{DE2CDCEE-8B06-738F-ED6B-C8788393072F}"/>
          </ac:spMkLst>
        </pc:spChg>
        <pc:spChg chg="add mod">
          <ac:chgData name="伊健 杜" userId="e69aded81da48593" providerId="LiveId" clId="{24A8079D-6749-4FE4-8604-2254E283DBEE}" dt="2023-04-06T08:49:25.249" v="6770" actId="20577"/>
          <ac:spMkLst>
            <pc:docMk/>
            <pc:sldMk cId="4050419372" sldId="2954"/>
            <ac:spMk id="5" creationId="{59DB01E9-1694-F217-4DDE-59333EDDF11A}"/>
          </ac:spMkLst>
        </pc:spChg>
        <pc:picChg chg="add mod">
          <ac:chgData name="伊健 杜" userId="e69aded81da48593" providerId="LiveId" clId="{24A8079D-6749-4FE4-8604-2254E283DBEE}" dt="2023-04-06T07:38:34.166" v="6509" actId="14100"/>
          <ac:picMkLst>
            <pc:docMk/>
            <pc:sldMk cId="4050419372" sldId="2954"/>
            <ac:picMk id="29698" creationId="{A6DB2D86-1C7A-6AA4-5B4A-5D84F9F0775A}"/>
          </ac:picMkLst>
        </pc:picChg>
        <pc:inkChg chg="add del">
          <ac:chgData name="伊健 杜" userId="e69aded81da48593" providerId="LiveId" clId="{24A8079D-6749-4FE4-8604-2254E283DBEE}" dt="2023-04-06T09:55:39.344" v="6806" actId="478"/>
          <ac:inkMkLst>
            <pc:docMk/>
            <pc:sldMk cId="4050419372" sldId="2954"/>
            <ac:inkMk id="6" creationId="{5A540312-BC25-A99D-BD56-1820BF90BBDB}"/>
          </ac:inkMkLst>
        </pc:inkChg>
      </pc:sldChg>
      <pc:sldChg chg="addSp modSp add mod">
        <pc:chgData name="伊健 杜" userId="e69aded81da48593" providerId="LiveId" clId="{24A8079D-6749-4FE4-8604-2254E283DBEE}" dt="2023-04-06T08:39:36.742" v="6705"/>
        <pc:sldMkLst>
          <pc:docMk/>
          <pc:sldMk cId="1443606920" sldId="2955"/>
        </pc:sldMkLst>
        <pc:spChg chg="mod">
          <ac:chgData name="伊健 杜" userId="e69aded81da48593" providerId="LiveId" clId="{24A8079D-6749-4FE4-8604-2254E283DBEE}" dt="2023-04-06T08:39:36.742" v="6705"/>
          <ac:spMkLst>
            <pc:docMk/>
            <pc:sldMk cId="1443606920" sldId="2955"/>
            <ac:spMk id="2" creationId="{10304424-DB4A-36E7-9E0D-D32A5DD0F26C}"/>
          </ac:spMkLst>
        </pc:spChg>
        <pc:spChg chg="mod">
          <ac:chgData name="伊健 杜" userId="e69aded81da48593" providerId="LiveId" clId="{24A8079D-6749-4FE4-8604-2254E283DBEE}" dt="2023-04-06T08:39:36.742" v="6705"/>
          <ac:spMkLst>
            <pc:docMk/>
            <pc:sldMk cId="1443606920" sldId="2955"/>
            <ac:spMk id="3" creationId="{A68883CB-963E-F336-7660-7F30997E9C5B}"/>
          </ac:spMkLst>
        </pc:spChg>
        <pc:picChg chg="add mod">
          <ac:chgData name="伊健 杜" userId="e69aded81da48593" providerId="LiveId" clId="{24A8079D-6749-4FE4-8604-2254E283DBEE}" dt="2023-04-06T07:39:20.118" v="6516" actId="14100"/>
          <ac:picMkLst>
            <pc:docMk/>
            <pc:sldMk cId="1443606920" sldId="2955"/>
            <ac:picMk id="31746" creationId="{7E9E2E77-6848-8719-513E-C4286BE4A4F2}"/>
          </ac:picMkLst>
        </pc:picChg>
      </pc:sldChg>
      <pc:sldChg chg="delSp modSp new mod">
        <pc:chgData name="伊健 杜" userId="e69aded81da48593" providerId="LiveId" clId="{24A8079D-6749-4FE4-8604-2254E283DBEE}" dt="2023-04-06T08:39:36.742" v="6705"/>
        <pc:sldMkLst>
          <pc:docMk/>
          <pc:sldMk cId="9382297" sldId="2956"/>
        </pc:sldMkLst>
        <pc:spChg chg="mod">
          <ac:chgData name="伊健 杜" userId="e69aded81da48593" providerId="LiveId" clId="{24A8079D-6749-4FE4-8604-2254E283DBEE}" dt="2023-04-06T08:39:36.742" v="6705"/>
          <ac:spMkLst>
            <pc:docMk/>
            <pc:sldMk cId="9382297" sldId="2956"/>
            <ac:spMk id="2" creationId="{08CCE4F1-5354-A605-566E-5F8AAE2435A0}"/>
          </ac:spMkLst>
        </pc:spChg>
        <pc:spChg chg="del">
          <ac:chgData name="伊健 杜" userId="e69aded81da48593" providerId="LiveId" clId="{24A8079D-6749-4FE4-8604-2254E283DBEE}" dt="2023-04-06T06:13:46.106" v="1006" actId="478"/>
          <ac:spMkLst>
            <pc:docMk/>
            <pc:sldMk cId="9382297" sldId="2956"/>
            <ac:spMk id="3" creationId="{A29F8479-D05D-E389-098E-B174F002782A}"/>
          </ac:spMkLst>
        </pc:spChg>
      </pc:sldChg>
      <pc:sldChg chg="modSp add mod">
        <pc:chgData name="伊健 杜" userId="e69aded81da48593" providerId="LiveId" clId="{24A8079D-6749-4FE4-8604-2254E283DBEE}" dt="2023-04-06T08:39:36.742" v="6705"/>
        <pc:sldMkLst>
          <pc:docMk/>
          <pc:sldMk cId="1903008994" sldId="2957"/>
        </pc:sldMkLst>
        <pc:spChg chg="mod">
          <ac:chgData name="伊健 杜" userId="e69aded81da48593" providerId="LiveId" clId="{24A8079D-6749-4FE4-8604-2254E283DBEE}" dt="2023-04-06T08:39:36.742" v="6705"/>
          <ac:spMkLst>
            <pc:docMk/>
            <pc:sldMk cId="1903008994" sldId="2957"/>
            <ac:spMk id="2" creationId="{08CCE4F1-5354-A605-566E-5F8AAE2435A0}"/>
          </ac:spMkLst>
        </pc:spChg>
      </pc:sldChg>
      <pc:sldChg chg="modSp add mod">
        <pc:chgData name="伊健 杜" userId="e69aded81da48593" providerId="LiveId" clId="{24A8079D-6749-4FE4-8604-2254E283DBEE}" dt="2023-04-06T08:39:36.742" v="6705"/>
        <pc:sldMkLst>
          <pc:docMk/>
          <pc:sldMk cId="57999751" sldId="2958"/>
        </pc:sldMkLst>
        <pc:spChg chg="mod">
          <ac:chgData name="伊健 杜" userId="e69aded81da48593" providerId="LiveId" clId="{24A8079D-6749-4FE4-8604-2254E283DBEE}" dt="2023-04-06T08:39:36.742" v="6705"/>
          <ac:spMkLst>
            <pc:docMk/>
            <pc:sldMk cId="57999751" sldId="2958"/>
            <ac:spMk id="2" creationId="{08CCE4F1-5354-A605-566E-5F8AAE2435A0}"/>
          </ac:spMkLst>
        </pc:spChg>
      </pc:sldChg>
      <pc:sldChg chg="new del">
        <pc:chgData name="伊健 杜" userId="e69aded81da48593" providerId="LiveId" clId="{24A8079D-6749-4FE4-8604-2254E283DBEE}" dt="2023-04-06T07:07:29.571" v="4286" actId="47"/>
        <pc:sldMkLst>
          <pc:docMk/>
          <pc:sldMk cId="2645540065" sldId="2959"/>
        </pc:sldMkLst>
      </pc:sldChg>
      <pc:sldChg chg="addSp modSp add mod">
        <pc:chgData name="伊健 杜" userId="e69aded81da48593" providerId="LiveId" clId="{24A8079D-6749-4FE4-8604-2254E283DBEE}" dt="2023-04-06T08:39:36.742" v="6705"/>
        <pc:sldMkLst>
          <pc:docMk/>
          <pc:sldMk cId="2213959171" sldId="2960"/>
        </pc:sldMkLst>
        <pc:spChg chg="mod">
          <ac:chgData name="伊健 杜" userId="e69aded81da48593" providerId="LiveId" clId="{24A8079D-6749-4FE4-8604-2254E283DBEE}" dt="2023-04-06T08:39:36.742" v="6705"/>
          <ac:spMkLst>
            <pc:docMk/>
            <pc:sldMk cId="2213959171" sldId="2960"/>
            <ac:spMk id="2" creationId="{10304424-DB4A-36E7-9E0D-D32A5DD0F26C}"/>
          </ac:spMkLst>
        </pc:spChg>
        <pc:spChg chg="mod">
          <ac:chgData name="伊健 杜" userId="e69aded81da48593" providerId="LiveId" clId="{24A8079D-6749-4FE4-8604-2254E283DBEE}" dt="2023-04-06T08:39:36.742" v="6705"/>
          <ac:spMkLst>
            <pc:docMk/>
            <pc:sldMk cId="2213959171" sldId="2960"/>
            <ac:spMk id="3" creationId="{A68883CB-963E-F336-7660-7F30997E9C5B}"/>
          </ac:spMkLst>
        </pc:spChg>
        <pc:picChg chg="add mod">
          <ac:chgData name="伊健 杜" userId="e69aded81da48593" providerId="LiveId" clId="{24A8079D-6749-4FE4-8604-2254E283DBEE}" dt="2023-04-06T07:39:55.063" v="6518" actId="1076"/>
          <ac:picMkLst>
            <pc:docMk/>
            <pc:sldMk cId="2213959171" sldId="2960"/>
            <ac:picMk id="32770" creationId="{9F6E2957-FB53-9FA1-84FB-999AA320F0C8}"/>
          </ac:picMkLst>
        </pc:picChg>
      </pc:sldChg>
      <pc:sldChg chg="addSp modSp add mod">
        <pc:chgData name="伊健 杜" userId="e69aded81da48593" providerId="LiveId" clId="{24A8079D-6749-4FE4-8604-2254E283DBEE}" dt="2023-04-06T08:39:36.742" v="6705"/>
        <pc:sldMkLst>
          <pc:docMk/>
          <pc:sldMk cId="2854208266" sldId="2961"/>
        </pc:sldMkLst>
        <pc:spChg chg="mod">
          <ac:chgData name="伊健 杜" userId="e69aded81da48593" providerId="LiveId" clId="{24A8079D-6749-4FE4-8604-2254E283DBEE}" dt="2023-04-06T08:39:36.742" v="6705"/>
          <ac:spMkLst>
            <pc:docMk/>
            <pc:sldMk cId="2854208266" sldId="2961"/>
            <ac:spMk id="2" creationId="{10304424-DB4A-36E7-9E0D-D32A5DD0F26C}"/>
          </ac:spMkLst>
        </pc:spChg>
        <pc:spChg chg="mod">
          <ac:chgData name="伊健 杜" userId="e69aded81da48593" providerId="LiveId" clId="{24A8079D-6749-4FE4-8604-2254E283DBEE}" dt="2023-04-06T08:39:36.742" v="6705"/>
          <ac:spMkLst>
            <pc:docMk/>
            <pc:sldMk cId="2854208266" sldId="2961"/>
            <ac:spMk id="3" creationId="{A68883CB-963E-F336-7660-7F30997E9C5B}"/>
          </ac:spMkLst>
        </pc:spChg>
        <pc:picChg chg="add mod">
          <ac:chgData name="伊健 杜" userId="e69aded81da48593" providerId="LiveId" clId="{24A8079D-6749-4FE4-8604-2254E283DBEE}" dt="2023-04-06T07:40:26.335" v="6522" actId="1076"/>
          <ac:picMkLst>
            <pc:docMk/>
            <pc:sldMk cId="2854208266" sldId="2961"/>
            <ac:picMk id="33794" creationId="{4EF38205-3C56-3229-8120-4D17FFF04940}"/>
          </ac:picMkLst>
        </pc:picChg>
      </pc:sldChg>
      <pc:sldChg chg="modSp add mod">
        <pc:chgData name="伊健 杜" userId="e69aded81da48593" providerId="LiveId" clId="{24A8079D-6749-4FE4-8604-2254E283DBEE}" dt="2023-04-06T08:39:36.742" v="6705"/>
        <pc:sldMkLst>
          <pc:docMk/>
          <pc:sldMk cId="468725070" sldId="2962"/>
        </pc:sldMkLst>
        <pc:spChg chg="mod">
          <ac:chgData name="伊健 杜" userId="e69aded81da48593" providerId="LiveId" clId="{24A8079D-6749-4FE4-8604-2254E283DBEE}" dt="2023-04-06T08:39:36.742" v="6705"/>
          <ac:spMkLst>
            <pc:docMk/>
            <pc:sldMk cId="468725070" sldId="2962"/>
            <ac:spMk id="2" creationId="{08CCE4F1-5354-A605-566E-5F8AAE2435A0}"/>
          </ac:spMkLst>
        </pc:spChg>
      </pc:sldChg>
      <pc:sldChg chg="addSp modSp add mod">
        <pc:chgData name="伊健 杜" userId="e69aded81da48593" providerId="LiveId" clId="{24A8079D-6749-4FE4-8604-2254E283DBEE}" dt="2023-04-06T08:39:36.742" v="6705"/>
        <pc:sldMkLst>
          <pc:docMk/>
          <pc:sldMk cId="726881727" sldId="2963"/>
        </pc:sldMkLst>
        <pc:spChg chg="mod">
          <ac:chgData name="伊健 杜" userId="e69aded81da48593" providerId="LiveId" clId="{24A8079D-6749-4FE4-8604-2254E283DBEE}" dt="2023-04-06T08:39:36.742" v="6705"/>
          <ac:spMkLst>
            <pc:docMk/>
            <pc:sldMk cId="726881727" sldId="2963"/>
            <ac:spMk id="2" creationId="{10304424-DB4A-36E7-9E0D-D32A5DD0F26C}"/>
          </ac:spMkLst>
        </pc:spChg>
        <pc:spChg chg="mod">
          <ac:chgData name="伊健 杜" userId="e69aded81da48593" providerId="LiveId" clId="{24A8079D-6749-4FE4-8604-2254E283DBEE}" dt="2023-04-06T08:39:36.742" v="6705"/>
          <ac:spMkLst>
            <pc:docMk/>
            <pc:sldMk cId="726881727" sldId="2963"/>
            <ac:spMk id="3" creationId="{A68883CB-963E-F336-7660-7F30997E9C5B}"/>
          </ac:spMkLst>
        </pc:spChg>
        <pc:picChg chg="add mod">
          <ac:chgData name="伊健 杜" userId="e69aded81da48593" providerId="LiveId" clId="{24A8079D-6749-4FE4-8604-2254E283DBEE}" dt="2023-04-06T07:41:23.752" v="6539" actId="1076"/>
          <ac:picMkLst>
            <pc:docMk/>
            <pc:sldMk cId="726881727" sldId="2963"/>
            <ac:picMk id="34818" creationId="{75B71D4C-701A-E8FC-110D-8738F53CB286}"/>
          </ac:picMkLst>
        </pc:picChg>
      </pc:sldChg>
      <pc:sldChg chg="addSp delSp modSp add mod ord">
        <pc:chgData name="伊健 杜" userId="e69aded81da48593" providerId="LiveId" clId="{24A8079D-6749-4FE4-8604-2254E283DBEE}" dt="2023-04-06T09:56:10.767" v="6827" actId="478"/>
        <pc:sldMkLst>
          <pc:docMk/>
          <pc:sldMk cId="913891220" sldId="2964"/>
        </pc:sldMkLst>
        <pc:spChg chg="mod">
          <ac:chgData name="伊健 杜" userId="e69aded81da48593" providerId="LiveId" clId="{24A8079D-6749-4FE4-8604-2254E283DBEE}" dt="2023-04-06T08:39:36.742" v="6705"/>
          <ac:spMkLst>
            <pc:docMk/>
            <pc:sldMk cId="913891220" sldId="2964"/>
            <ac:spMk id="2" creationId="{08CCE4F1-5354-A605-566E-5F8AAE2435A0}"/>
          </ac:spMkLst>
        </pc:spChg>
        <pc:spChg chg="add del mod">
          <ac:chgData name="伊健 杜" userId="e69aded81da48593" providerId="LiveId" clId="{24A8079D-6749-4FE4-8604-2254E283DBEE}" dt="2023-04-06T09:56:10.767" v="6827" actId="478"/>
          <ac:spMkLst>
            <pc:docMk/>
            <pc:sldMk cId="913891220" sldId="2964"/>
            <ac:spMk id="3" creationId="{7102ACF2-C4FE-586B-9BE3-D73CD0D81E5A}"/>
          </ac:spMkLst>
        </pc:spChg>
      </pc:sldChg>
      <pc:sldChg chg="addSp delSp modSp add mod">
        <pc:chgData name="伊健 杜" userId="e69aded81da48593" providerId="LiveId" clId="{24A8079D-6749-4FE4-8604-2254E283DBEE}" dt="2023-04-06T08:39:36.742" v="6705"/>
        <pc:sldMkLst>
          <pc:docMk/>
          <pc:sldMk cId="2589856920" sldId="2965"/>
        </pc:sldMkLst>
        <pc:spChg chg="mod">
          <ac:chgData name="伊健 杜" userId="e69aded81da48593" providerId="LiveId" clId="{24A8079D-6749-4FE4-8604-2254E283DBEE}" dt="2023-04-06T08:39:36.742" v="6705"/>
          <ac:spMkLst>
            <pc:docMk/>
            <pc:sldMk cId="2589856920" sldId="2965"/>
            <ac:spMk id="2" creationId="{10304424-DB4A-36E7-9E0D-D32A5DD0F26C}"/>
          </ac:spMkLst>
        </pc:spChg>
        <pc:spChg chg="del">
          <ac:chgData name="伊健 杜" userId="e69aded81da48593" providerId="LiveId" clId="{24A8079D-6749-4FE4-8604-2254E283DBEE}" dt="2023-04-06T06:23:34.132" v="2013" actId="478"/>
          <ac:spMkLst>
            <pc:docMk/>
            <pc:sldMk cId="2589856920" sldId="2965"/>
            <ac:spMk id="3" creationId="{A68883CB-963E-F336-7660-7F30997E9C5B}"/>
          </ac:spMkLst>
        </pc:spChg>
        <pc:spChg chg="add mod">
          <ac:chgData name="伊健 杜" userId="e69aded81da48593" providerId="LiveId" clId="{24A8079D-6749-4FE4-8604-2254E283DBEE}" dt="2023-04-06T06:25:12.322" v="2115" actId="20577"/>
          <ac:spMkLst>
            <pc:docMk/>
            <pc:sldMk cId="2589856920" sldId="2965"/>
            <ac:spMk id="4" creationId="{D1379CB6-5936-B361-334A-266FAAA26B83}"/>
          </ac:spMkLst>
        </pc:spChg>
        <pc:spChg chg="add mod">
          <ac:chgData name="伊健 杜" userId="e69aded81da48593" providerId="LiveId" clId="{24A8079D-6749-4FE4-8604-2254E283DBEE}" dt="2023-04-06T06:25:05.107" v="2109"/>
          <ac:spMkLst>
            <pc:docMk/>
            <pc:sldMk cId="2589856920" sldId="2965"/>
            <ac:spMk id="6" creationId="{87498C3D-2000-0FB7-9339-4BD329B54241}"/>
          </ac:spMkLst>
        </pc:spChg>
        <pc:picChg chg="add mod">
          <ac:chgData name="伊健 杜" userId="e69aded81da48593" providerId="LiveId" clId="{24A8079D-6749-4FE4-8604-2254E283DBEE}" dt="2023-04-06T06:24:10.062" v="2100" actId="1076"/>
          <ac:picMkLst>
            <pc:docMk/>
            <pc:sldMk cId="2589856920" sldId="2965"/>
            <ac:picMk id="1026" creationId="{CE8AB819-4D72-565C-1924-93C3CD644317}"/>
          </ac:picMkLst>
        </pc:picChg>
        <pc:picChg chg="add mod">
          <ac:chgData name="伊健 杜" userId="e69aded81da48593" providerId="LiveId" clId="{24A8079D-6749-4FE4-8604-2254E283DBEE}" dt="2023-04-06T06:25:01.840" v="2108" actId="1076"/>
          <ac:picMkLst>
            <pc:docMk/>
            <pc:sldMk cId="2589856920" sldId="2965"/>
            <ac:picMk id="1028" creationId="{B3C5D8C9-8D44-E27E-A3A7-EF070A4B41C2}"/>
          </ac:picMkLst>
        </pc:picChg>
      </pc:sldChg>
      <pc:sldChg chg="addSp modSp add mod">
        <pc:chgData name="伊健 杜" userId="e69aded81da48593" providerId="LiveId" clId="{24A8079D-6749-4FE4-8604-2254E283DBEE}" dt="2023-04-06T08:39:36.742" v="6705"/>
        <pc:sldMkLst>
          <pc:docMk/>
          <pc:sldMk cId="4142608613" sldId="2966"/>
        </pc:sldMkLst>
        <pc:spChg chg="mod">
          <ac:chgData name="伊健 杜" userId="e69aded81da48593" providerId="LiveId" clId="{24A8079D-6749-4FE4-8604-2254E283DBEE}" dt="2023-04-06T06:27:15.234" v="2435"/>
          <ac:spMkLst>
            <pc:docMk/>
            <pc:sldMk cId="4142608613" sldId="2966"/>
            <ac:spMk id="2" creationId="{10304424-DB4A-36E7-9E0D-D32A5DD0F26C}"/>
          </ac:spMkLst>
        </pc:spChg>
        <pc:spChg chg="mod">
          <ac:chgData name="伊健 杜" userId="e69aded81da48593" providerId="LiveId" clId="{24A8079D-6749-4FE4-8604-2254E283DBEE}" dt="2023-04-06T08:39:36.742" v="6705"/>
          <ac:spMkLst>
            <pc:docMk/>
            <pc:sldMk cId="4142608613" sldId="2966"/>
            <ac:spMk id="3" creationId="{A68883CB-963E-F336-7660-7F30997E9C5B}"/>
          </ac:spMkLst>
        </pc:spChg>
        <pc:picChg chg="add mod">
          <ac:chgData name="伊健 杜" userId="e69aded81da48593" providerId="LiveId" clId="{24A8079D-6749-4FE4-8604-2254E283DBEE}" dt="2023-04-06T07:41:41.725" v="6543" actId="1076"/>
          <ac:picMkLst>
            <pc:docMk/>
            <pc:sldMk cId="4142608613" sldId="2966"/>
            <ac:picMk id="35842" creationId="{86DC9585-AB88-CC69-A8E0-EA61A342D998}"/>
          </ac:picMkLst>
        </pc:picChg>
      </pc:sldChg>
      <pc:sldChg chg="addSp modSp add mod">
        <pc:chgData name="伊健 杜" userId="e69aded81da48593" providerId="LiveId" clId="{24A8079D-6749-4FE4-8604-2254E283DBEE}" dt="2023-04-06T08:39:36.742" v="6705"/>
        <pc:sldMkLst>
          <pc:docMk/>
          <pc:sldMk cId="1368175319" sldId="2967"/>
        </pc:sldMkLst>
        <pc:spChg chg="mod">
          <ac:chgData name="伊健 杜" userId="e69aded81da48593" providerId="LiveId" clId="{24A8079D-6749-4FE4-8604-2254E283DBEE}" dt="2023-04-06T06:27:19.408" v="2436"/>
          <ac:spMkLst>
            <pc:docMk/>
            <pc:sldMk cId="1368175319" sldId="2967"/>
            <ac:spMk id="2" creationId="{10304424-DB4A-36E7-9E0D-D32A5DD0F26C}"/>
          </ac:spMkLst>
        </pc:spChg>
        <pc:spChg chg="mod">
          <ac:chgData name="伊健 杜" userId="e69aded81da48593" providerId="LiveId" clId="{24A8079D-6749-4FE4-8604-2254E283DBEE}" dt="2023-04-06T08:39:36.742" v="6705"/>
          <ac:spMkLst>
            <pc:docMk/>
            <pc:sldMk cId="1368175319" sldId="2967"/>
            <ac:spMk id="3" creationId="{A68883CB-963E-F336-7660-7F30997E9C5B}"/>
          </ac:spMkLst>
        </pc:spChg>
        <pc:picChg chg="add mod">
          <ac:chgData name="伊健 杜" userId="e69aded81da48593" providerId="LiveId" clId="{24A8079D-6749-4FE4-8604-2254E283DBEE}" dt="2023-04-06T07:42:11.251" v="6547" actId="1076"/>
          <ac:picMkLst>
            <pc:docMk/>
            <pc:sldMk cId="1368175319" sldId="2967"/>
            <ac:picMk id="36866" creationId="{4676CEC6-7CB7-2CD8-311A-B6A09C3CF9D9}"/>
          </ac:picMkLst>
        </pc:picChg>
      </pc:sldChg>
      <pc:sldChg chg="addSp delSp modSp add mod modAnim">
        <pc:chgData name="伊健 杜" userId="e69aded81da48593" providerId="LiveId" clId="{24A8079D-6749-4FE4-8604-2254E283DBEE}" dt="2023-04-06T09:56:25.251" v="6828"/>
        <pc:sldMkLst>
          <pc:docMk/>
          <pc:sldMk cId="1315242715" sldId="2968"/>
        </pc:sldMkLst>
        <pc:spChg chg="del">
          <ac:chgData name="伊健 杜" userId="e69aded81da48593" providerId="LiveId" clId="{24A8079D-6749-4FE4-8604-2254E283DBEE}" dt="2023-04-06T06:27:51.060" v="2438" actId="478"/>
          <ac:spMkLst>
            <pc:docMk/>
            <pc:sldMk cId="1315242715" sldId="2968"/>
            <ac:spMk id="2" creationId="{10304424-DB4A-36E7-9E0D-D32A5DD0F26C}"/>
          </ac:spMkLst>
        </pc:spChg>
        <pc:spChg chg="mod">
          <ac:chgData name="伊健 杜" userId="e69aded81da48593" providerId="LiveId" clId="{24A8079D-6749-4FE4-8604-2254E283DBEE}" dt="2023-04-06T08:39:36.742" v="6705"/>
          <ac:spMkLst>
            <pc:docMk/>
            <pc:sldMk cId="1315242715" sldId="2968"/>
            <ac:spMk id="3" creationId="{A68883CB-963E-F336-7660-7F30997E9C5B}"/>
          </ac:spMkLst>
        </pc:spChg>
        <pc:spChg chg="add del mod">
          <ac:chgData name="伊健 杜" userId="e69aded81da48593" providerId="LiveId" clId="{24A8079D-6749-4FE4-8604-2254E283DBEE}" dt="2023-04-06T06:27:53.064" v="2439" actId="478"/>
          <ac:spMkLst>
            <pc:docMk/>
            <pc:sldMk cId="1315242715" sldId="2968"/>
            <ac:spMk id="6" creationId="{7FBC8F94-5A22-8D26-AC82-C34F4F2636B3}"/>
          </ac:spMkLst>
        </pc:spChg>
        <pc:spChg chg="add mod">
          <ac:chgData name="伊健 杜" userId="e69aded81da48593" providerId="LiveId" clId="{24A8079D-6749-4FE4-8604-2254E283DBEE}" dt="2023-04-06T07:43:37.244" v="6574" actId="1076"/>
          <ac:spMkLst>
            <pc:docMk/>
            <pc:sldMk cId="1315242715" sldId="2968"/>
            <ac:spMk id="7" creationId="{069F9FDA-B764-987E-380D-4E073A274834}"/>
          </ac:spMkLst>
        </pc:spChg>
        <pc:picChg chg="add mod">
          <ac:chgData name="伊健 杜" userId="e69aded81da48593" providerId="LiveId" clId="{24A8079D-6749-4FE4-8604-2254E283DBEE}" dt="2023-04-06T06:35:23.145" v="2725" actId="14100"/>
          <ac:picMkLst>
            <pc:docMk/>
            <pc:sldMk cId="1315242715" sldId="2968"/>
            <ac:picMk id="2050" creationId="{9BDF257A-4E38-5A0D-640E-AAE16223C636}"/>
          </ac:picMkLst>
        </pc:picChg>
      </pc:sldChg>
      <pc:sldChg chg="addSp modSp add mod modAnim">
        <pc:chgData name="伊健 杜" userId="e69aded81da48593" providerId="LiveId" clId="{24A8079D-6749-4FE4-8604-2254E283DBEE}" dt="2023-04-06T09:22:22.506" v="6799"/>
        <pc:sldMkLst>
          <pc:docMk/>
          <pc:sldMk cId="547530724" sldId="2969"/>
        </pc:sldMkLst>
        <pc:spChg chg="add mod">
          <ac:chgData name="伊健 杜" userId="e69aded81da48593" providerId="LiveId" clId="{24A8079D-6749-4FE4-8604-2254E283DBEE}" dt="2023-04-06T07:43:43.004" v="6590"/>
          <ac:spMkLst>
            <pc:docMk/>
            <pc:sldMk cId="547530724" sldId="2969"/>
            <ac:spMk id="2" creationId="{67FEEA8B-515A-658F-6D3F-772B102B90E8}"/>
          </ac:spMkLst>
        </pc:spChg>
        <pc:spChg chg="mod">
          <ac:chgData name="伊健 杜" userId="e69aded81da48593" providerId="LiveId" clId="{24A8079D-6749-4FE4-8604-2254E283DBEE}" dt="2023-04-06T08:39:36.742" v="6705"/>
          <ac:spMkLst>
            <pc:docMk/>
            <pc:sldMk cId="547530724" sldId="2969"/>
            <ac:spMk id="3" creationId="{A68883CB-963E-F336-7660-7F30997E9C5B}"/>
          </ac:spMkLst>
        </pc:spChg>
        <pc:picChg chg="add mod">
          <ac:chgData name="伊健 杜" userId="e69aded81da48593" providerId="LiveId" clId="{24A8079D-6749-4FE4-8604-2254E283DBEE}" dt="2023-04-06T06:34:25.438" v="2710" actId="1076"/>
          <ac:picMkLst>
            <pc:docMk/>
            <pc:sldMk cId="547530724" sldId="2969"/>
            <ac:picMk id="4098" creationId="{6C5D513C-E07F-2117-9F04-908DF3935616}"/>
          </ac:picMkLst>
        </pc:picChg>
      </pc:sldChg>
      <pc:sldChg chg="addSp modSp add mod modAnim">
        <pc:chgData name="伊健 杜" userId="e69aded81da48593" providerId="LiveId" clId="{24A8079D-6749-4FE4-8604-2254E283DBEE}" dt="2023-04-06T09:22:26.783" v="6800"/>
        <pc:sldMkLst>
          <pc:docMk/>
          <pc:sldMk cId="1509792580" sldId="2970"/>
        </pc:sldMkLst>
        <pc:spChg chg="add mod">
          <ac:chgData name="伊健 杜" userId="e69aded81da48593" providerId="LiveId" clId="{24A8079D-6749-4FE4-8604-2254E283DBEE}" dt="2023-04-06T07:43:53.574" v="6619" actId="1076"/>
          <ac:spMkLst>
            <pc:docMk/>
            <pc:sldMk cId="1509792580" sldId="2970"/>
            <ac:spMk id="2" creationId="{F71322FB-5099-3C6B-A4B7-7835CB376056}"/>
          </ac:spMkLst>
        </pc:spChg>
        <pc:spChg chg="mod">
          <ac:chgData name="伊健 杜" userId="e69aded81da48593" providerId="LiveId" clId="{24A8079D-6749-4FE4-8604-2254E283DBEE}" dt="2023-04-06T08:39:36.742" v="6705"/>
          <ac:spMkLst>
            <pc:docMk/>
            <pc:sldMk cId="1509792580" sldId="2970"/>
            <ac:spMk id="3" creationId="{A68883CB-963E-F336-7660-7F30997E9C5B}"/>
          </ac:spMkLst>
        </pc:spChg>
        <pc:picChg chg="add mod">
          <ac:chgData name="伊健 杜" userId="e69aded81da48593" providerId="LiveId" clId="{24A8079D-6749-4FE4-8604-2254E283DBEE}" dt="2023-04-06T06:35:59.159" v="2729" actId="1076"/>
          <ac:picMkLst>
            <pc:docMk/>
            <pc:sldMk cId="1509792580" sldId="2970"/>
            <ac:picMk id="5122" creationId="{30B8AA0E-D4D7-BCFF-3D0D-2CF2D28D0033}"/>
          </ac:picMkLst>
        </pc:picChg>
        <pc:picChg chg="add mod">
          <ac:chgData name="伊健 杜" userId="e69aded81da48593" providerId="LiveId" clId="{24A8079D-6749-4FE4-8604-2254E283DBEE}" dt="2023-04-06T06:35:58.068" v="2728" actId="1076"/>
          <ac:picMkLst>
            <pc:docMk/>
            <pc:sldMk cId="1509792580" sldId="2970"/>
            <ac:picMk id="5124" creationId="{8C4B7EA0-9D22-2E9D-9BA2-565F75184CC9}"/>
          </ac:picMkLst>
        </pc:picChg>
      </pc:sldChg>
      <pc:sldChg chg="addSp delSp modSp add mod modAnim">
        <pc:chgData name="伊健 杜" userId="e69aded81da48593" providerId="LiveId" clId="{24A8079D-6749-4FE4-8604-2254E283DBEE}" dt="2023-04-06T08:39:36.742" v="6705"/>
        <pc:sldMkLst>
          <pc:docMk/>
          <pc:sldMk cId="1572474126" sldId="2971"/>
        </pc:sldMkLst>
        <pc:spChg chg="del">
          <ac:chgData name="伊健 杜" userId="e69aded81da48593" providerId="LiveId" clId="{24A8079D-6749-4FE4-8604-2254E283DBEE}" dt="2023-04-06T06:29:02.232" v="2543" actId="478"/>
          <ac:spMkLst>
            <pc:docMk/>
            <pc:sldMk cId="1572474126" sldId="2971"/>
            <ac:spMk id="2" creationId="{10304424-DB4A-36E7-9E0D-D32A5DD0F26C}"/>
          </ac:spMkLst>
        </pc:spChg>
        <pc:spChg chg="add del mod">
          <ac:chgData name="伊健 杜" userId="e69aded81da48593" providerId="LiveId" clId="{24A8079D-6749-4FE4-8604-2254E283DBEE}" dt="2023-04-06T06:29:05.144" v="2544" actId="478"/>
          <ac:spMkLst>
            <pc:docMk/>
            <pc:sldMk cId="1572474126" sldId="2971"/>
            <ac:spMk id="3" creationId="{93036731-8033-3897-33F0-056F40F54BBE}"/>
          </ac:spMkLst>
        </pc:spChg>
        <pc:spChg chg="del">
          <ac:chgData name="伊健 杜" userId="e69aded81da48593" providerId="LiveId" clId="{24A8079D-6749-4FE4-8604-2254E283DBEE}" dt="2023-04-06T06:29:02.232" v="2543" actId="478"/>
          <ac:spMkLst>
            <pc:docMk/>
            <pc:sldMk cId="1572474126" sldId="2971"/>
            <ac:spMk id="4" creationId="{D1379CB6-5936-B361-334A-266FAAA26B83}"/>
          </ac:spMkLst>
        </pc:spChg>
        <pc:spChg chg="mod">
          <ac:chgData name="伊健 杜" userId="e69aded81da48593" providerId="LiveId" clId="{24A8079D-6749-4FE4-8604-2254E283DBEE}" dt="2023-04-06T06:29:53.083" v="2610"/>
          <ac:spMkLst>
            <pc:docMk/>
            <pc:sldMk cId="1572474126" sldId="2971"/>
            <ac:spMk id="6" creationId="{87498C3D-2000-0FB7-9339-4BD329B54241}"/>
          </ac:spMkLst>
        </pc:spChg>
        <pc:spChg chg="add mod">
          <ac:chgData name="伊健 杜" userId="e69aded81da48593" providerId="LiveId" clId="{24A8079D-6749-4FE4-8604-2254E283DBEE}" dt="2023-04-06T08:39:36.742" v="6705"/>
          <ac:spMkLst>
            <pc:docMk/>
            <pc:sldMk cId="1572474126" sldId="2971"/>
            <ac:spMk id="7" creationId="{CE28054F-1791-ACD4-3A94-28CC94CB84BF}"/>
          </ac:spMkLst>
        </pc:spChg>
        <pc:spChg chg="add mod">
          <ac:chgData name="伊健 杜" userId="e69aded81da48593" providerId="LiveId" clId="{24A8079D-6749-4FE4-8604-2254E283DBEE}" dt="2023-04-06T08:39:36.742" v="6705"/>
          <ac:spMkLst>
            <pc:docMk/>
            <pc:sldMk cId="1572474126" sldId="2971"/>
            <ac:spMk id="8" creationId="{6E6FFA1B-F16B-4D5F-1FF5-82DC2BB9BF53}"/>
          </ac:spMkLst>
        </pc:spChg>
        <pc:picChg chg="del mod">
          <ac:chgData name="伊健 杜" userId="e69aded81da48593" providerId="LiveId" clId="{24A8079D-6749-4FE4-8604-2254E283DBEE}" dt="2023-04-06T06:29:02.232" v="2543" actId="478"/>
          <ac:picMkLst>
            <pc:docMk/>
            <pc:sldMk cId="1572474126" sldId="2971"/>
            <ac:picMk id="1026" creationId="{CE8AB819-4D72-565C-1924-93C3CD644317}"/>
          </ac:picMkLst>
        </pc:picChg>
        <pc:picChg chg="del mod">
          <ac:chgData name="伊健 杜" userId="e69aded81da48593" providerId="LiveId" clId="{24A8079D-6749-4FE4-8604-2254E283DBEE}" dt="2023-04-06T06:29:02.232" v="2543" actId="478"/>
          <ac:picMkLst>
            <pc:docMk/>
            <pc:sldMk cId="1572474126" sldId="2971"/>
            <ac:picMk id="1028" creationId="{B3C5D8C9-8D44-E27E-A3A7-EF070A4B41C2}"/>
          </ac:picMkLst>
        </pc:picChg>
        <pc:picChg chg="add mod">
          <ac:chgData name="伊健 杜" userId="e69aded81da48593" providerId="LiveId" clId="{24A8079D-6749-4FE4-8604-2254E283DBEE}" dt="2023-04-06T07:42:33.485" v="6549" actId="1076"/>
          <ac:picMkLst>
            <pc:docMk/>
            <pc:sldMk cId="1572474126" sldId="2971"/>
            <ac:picMk id="3074" creationId="{862E09F8-3CA9-9E03-C17F-91F8CCBBD428}"/>
          </ac:picMkLst>
        </pc:picChg>
        <pc:picChg chg="add mod">
          <ac:chgData name="伊健 杜" userId="e69aded81da48593" providerId="LiveId" clId="{24A8079D-6749-4FE4-8604-2254E283DBEE}" dt="2023-04-06T07:42:58.345" v="6555" actId="1076"/>
          <ac:picMkLst>
            <pc:docMk/>
            <pc:sldMk cId="1572474126" sldId="2971"/>
            <ac:picMk id="3076" creationId="{31C3B8D2-28A3-7659-CCE6-9B072DD47BE6}"/>
          </ac:picMkLst>
        </pc:picChg>
      </pc:sldChg>
      <pc:sldChg chg="addSp modSp add mod modAnim">
        <pc:chgData name="伊健 杜" userId="e69aded81da48593" providerId="LiveId" clId="{24A8079D-6749-4FE4-8604-2254E283DBEE}" dt="2023-04-06T09:22:30.711" v="6801"/>
        <pc:sldMkLst>
          <pc:docMk/>
          <pc:sldMk cId="3047510639" sldId="2972"/>
        </pc:sldMkLst>
        <pc:spChg chg="add mod">
          <ac:chgData name="伊健 杜" userId="e69aded81da48593" providerId="LiveId" clId="{24A8079D-6749-4FE4-8604-2254E283DBEE}" dt="2023-04-06T07:44:01.668" v="6630"/>
          <ac:spMkLst>
            <pc:docMk/>
            <pc:sldMk cId="3047510639" sldId="2972"/>
            <ac:spMk id="2" creationId="{433E1938-9CC9-CC36-65FD-0E197C18E356}"/>
          </ac:spMkLst>
        </pc:spChg>
        <pc:spChg chg="mod">
          <ac:chgData name="伊健 杜" userId="e69aded81da48593" providerId="LiveId" clId="{24A8079D-6749-4FE4-8604-2254E283DBEE}" dt="2023-04-06T08:39:36.742" v="6705"/>
          <ac:spMkLst>
            <pc:docMk/>
            <pc:sldMk cId="3047510639" sldId="2972"/>
            <ac:spMk id="3" creationId="{A68883CB-963E-F336-7660-7F30997E9C5B}"/>
          </ac:spMkLst>
        </pc:spChg>
        <pc:picChg chg="add mod">
          <ac:chgData name="伊健 杜" userId="e69aded81da48593" providerId="LiveId" clId="{24A8079D-6749-4FE4-8604-2254E283DBEE}" dt="2023-04-06T06:36:19.619" v="2733" actId="14100"/>
          <ac:picMkLst>
            <pc:docMk/>
            <pc:sldMk cId="3047510639" sldId="2972"/>
            <ac:picMk id="6146" creationId="{C14907A2-1DE9-F4D9-DCE9-7315BA128BBE}"/>
          </ac:picMkLst>
        </pc:picChg>
      </pc:sldChg>
      <pc:sldChg chg="addSp modSp add mod">
        <pc:chgData name="伊健 杜" userId="e69aded81da48593" providerId="LiveId" clId="{24A8079D-6749-4FE4-8604-2254E283DBEE}" dt="2023-04-06T09:31:59.920" v="6805" actId="20577"/>
        <pc:sldMkLst>
          <pc:docMk/>
          <pc:sldMk cId="1565753624" sldId="2973"/>
        </pc:sldMkLst>
        <pc:spChg chg="mod">
          <ac:chgData name="伊健 杜" userId="e69aded81da48593" providerId="LiveId" clId="{24A8079D-6749-4FE4-8604-2254E283DBEE}" dt="2023-04-06T08:39:36.742" v="6705"/>
          <ac:spMkLst>
            <pc:docMk/>
            <pc:sldMk cId="1565753624" sldId="2973"/>
            <ac:spMk id="2" creationId="{10304424-DB4A-36E7-9E0D-D32A5DD0F26C}"/>
          </ac:spMkLst>
        </pc:spChg>
        <pc:spChg chg="mod">
          <ac:chgData name="伊健 杜" userId="e69aded81da48593" providerId="LiveId" clId="{24A8079D-6749-4FE4-8604-2254E283DBEE}" dt="2023-04-06T09:31:59.920" v="6805" actId="20577"/>
          <ac:spMkLst>
            <pc:docMk/>
            <pc:sldMk cId="1565753624" sldId="2973"/>
            <ac:spMk id="3" creationId="{A68883CB-963E-F336-7660-7F30997E9C5B}"/>
          </ac:spMkLst>
        </pc:spChg>
        <pc:picChg chg="add mod">
          <ac:chgData name="伊健 杜" userId="e69aded81da48593" providerId="LiveId" clId="{24A8079D-6749-4FE4-8604-2254E283DBEE}" dt="2023-04-06T06:37:35.573" v="2875" actId="1076"/>
          <ac:picMkLst>
            <pc:docMk/>
            <pc:sldMk cId="1565753624" sldId="2973"/>
            <ac:picMk id="7170" creationId="{EC0F544E-0D25-AD89-DBE0-EBDE4B847E6A}"/>
          </ac:picMkLst>
        </pc:picChg>
      </pc:sldChg>
      <pc:sldChg chg="addSp delSp modSp add mod">
        <pc:chgData name="伊健 杜" userId="e69aded81da48593" providerId="LiveId" clId="{24A8079D-6749-4FE4-8604-2254E283DBEE}" dt="2023-04-06T08:39:36.742" v="6705"/>
        <pc:sldMkLst>
          <pc:docMk/>
          <pc:sldMk cId="3599804863" sldId="2974"/>
        </pc:sldMkLst>
        <pc:spChg chg="mod">
          <ac:chgData name="伊健 杜" userId="e69aded81da48593" providerId="LiveId" clId="{24A8079D-6749-4FE4-8604-2254E283DBEE}" dt="2023-04-06T08:39:36.742" v="6705"/>
          <ac:spMkLst>
            <pc:docMk/>
            <pc:sldMk cId="3599804863" sldId="2974"/>
            <ac:spMk id="2" creationId="{10304424-DB4A-36E7-9E0D-D32A5DD0F26C}"/>
          </ac:spMkLst>
        </pc:spChg>
        <pc:spChg chg="mod">
          <ac:chgData name="伊健 杜" userId="e69aded81da48593" providerId="LiveId" clId="{24A8079D-6749-4FE4-8604-2254E283DBEE}" dt="2023-04-06T08:39:36.742" v="6705"/>
          <ac:spMkLst>
            <pc:docMk/>
            <pc:sldMk cId="3599804863" sldId="2974"/>
            <ac:spMk id="3" creationId="{A68883CB-963E-F336-7660-7F30997E9C5B}"/>
          </ac:spMkLst>
        </pc:spChg>
        <pc:picChg chg="del">
          <ac:chgData name="伊健 杜" userId="e69aded81da48593" providerId="LiveId" clId="{24A8079D-6749-4FE4-8604-2254E283DBEE}" dt="2023-04-06T06:40:36.727" v="2930" actId="478"/>
          <ac:picMkLst>
            <pc:docMk/>
            <pc:sldMk cId="3599804863" sldId="2974"/>
            <ac:picMk id="7170" creationId="{EC0F544E-0D25-AD89-DBE0-EBDE4B847E6A}"/>
          </ac:picMkLst>
        </pc:picChg>
        <pc:picChg chg="add mod">
          <ac:chgData name="伊健 杜" userId="e69aded81da48593" providerId="LiveId" clId="{24A8079D-6749-4FE4-8604-2254E283DBEE}" dt="2023-04-06T06:42:24.055" v="3032" actId="1076"/>
          <ac:picMkLst>
            <pc:docMk/>
            <pc:sldMk cId="3599804863" sldId="2974"/>
            <ac:picMk id="8194" creationId="{88D23C81-915F-3FDC-E776-5AB02ED155D3}"/>
          </ac:picMkLst>
        </pc:picChg>
      </pc:sldChg>
      <pc:sldChg chg="addSp delSp modSp add mod modNotesTx">
        <pc:chgData name="伊健 杜" userId="e69aded81da48593" providerId="LiveId" clId="{24A8079D-6749-4FE4-8604-2254E283DBEE}" dt="2023-04-06T10:06:11.211" v="6836" actId="20577"/>
        <pc:sldMkLst>
          <pc:docMk/>
          <pc:sldMk cId="263970782" sldId="2975"/>
        </pc:sldMkLst>
        <pc:spChg chg="mod">
          <ac:chgData name="伊健 杜" userId="e69aded81da48593" providerId="LiveId" clId="{24A8079D-6749-4FE4-8604-2254E283DBEE}" dt="2023-04-06T08:39:36.742" v="6705"/>
          <ac:spMkLst>
            <pc:docMk/>
            <pc:sldMk cId="263970782" sldId="2975"/>
            <ac:spMk id="2" creationId="{10304424-DB4A-36E7-9E0D-D32A5DD0F26C}"/>
          </ac:spMkLst>
        </pc:spChg>
        <pc:spChg chg="mod">
          <ac:chgData name="伊健 杜" userId="e69aded81da48593" providerId="LiveId" clId="{24A8079D-6749-4FE4-8604-2254E283DBEE}" dt="2023-04-06T08:39:36.742" v="6705"/>
          <ac:spMkLst>
            <pc:docMk/>
            <pc:sldMk cId="263970782" sldId="2975"/>
            <ac:spMk id="3" creationId="{A68883CB-963E-F336-7660-7F30997E9C5B}"/>
          </ac:spMkLst>
        </pc:spChg>
        <pc:spChg chg="add mod">
          <ac:chgData name="伊健 杜" userId="e69aded81da48593" providerId="LiveId" clId="{24A8079D-6749-4FE4-8604-2254E283DBEE}" dt="2023-04-06T08:39:36.742" v="6705"/>
          <ac:spMkLst>
            <pc:docMk/>
            <pc:sldMk cId="263970782" sldId="2975"/>
            <ac:spMk id="4" creationId="{EAB6BD14-4153-4119-4734-D808B2C052AD}"/>
          </ac:spMkLst>
        </pc:spChg>
        <pc:picChg chg="del">
          <ac:chgData name="伊健 杜" userId="e69aded81da48593" providerId="LiveId" clId="{24A8079D-6749-4FE4-8604-2254E283DBEE}" dt="2023-04-06T06:42:31.541" v="3034" actId="478"/>
          <ac:picMkLst>
            <pc:docMk/>
            <pc:sldMk cId="263970782" sldId="2975"/>
            <ac:picMk id="8194" creationId="{88D23C81-915F-3FDC-E776-5AB02ED155D3}"/>
          </ac:picMkLst>
        </pc:picChg>
        <pc:picChg chg="add mod">
          <ac:chgData name="伊健 杜" userId="e69aded81da48593" providerId="LiveId" clId="{24A8079D-6749-4FE4-8604-2254E283DBEE}" dt="2023-04-06T06:49:29.699" v="3471" actId="1076"/>
          <ac:picMkLst>
            <pc:docMk/>
            <pc:sldMk cId="263970782" sldId="2975"/>
            <ac:picMk id="9218" creationId="{61E6329F-1037-AF72-C648-5A6B34F0CDCD}"/>
          </ac:picMkLst>
        </pc:picChg>
        <pc:picChg chg="add mod">
          <ac:chgData name="伊健 杜" userId="e69aded81da48593" providerId="LiveId" clId="{24A8079D-6749-4FE4-8604-2254E283DBEE}" dt="2023-04-06T06:44:42.238" v="3144" actId="1076"/>
          <ac:picMkLst>
            <pc:docMk/>
            <pc:sldMk cId="263970782" sldId="2975"/>
            <ac:picMk id="9220" creationId="{E283D485-00F2-44DE-5FCF-093202CCFA4C}"/>
          </ac:picMkLst>
        </pc:picChg>
        <pc:picChg chg="add mod">
          <ac:chgData name="伊健 杜" userId="e69aded81da48593" providerId="LiveId" clId="{24A8079D-6749-4FE4-8604-2254E283DBEE}" dt="2023-04-06T06:45:11.595" v="3146" actId="14100"/>
          <ac:picMkLst>
            <pc:docMk/>
            <pc:sldMk cId="263970782" sldId="2975"/>
            <ac:picMk id="9222" creationId="{40238946-8B87-B247-254E-AF5AB2F51ACE}"/>
          </ac:picMkLst>
        </pc:picChg>
        <pc:picChg chg="add del">
          <ac:chgData name="伊健 杜" userId="e69aded81da48593" providerId="LiveId" clId="{24A8079D-6749-4FE4-8604-2254E283DBEE}" dt="2023-04-06T06:46:52.521" v="3148" actId="478"/>
          <ac:picMkLst>
            <pc:docMk/>
            <pc:sldMk cId="263970782" sldId="2975"/>
            <ac:picMk id="9224" creationId="{CA9B9F22-15B6-9D23-91CF-B8FE5ACDF2DD}"/>
          </ac:picMkLst>
        </pc:picChg>
        <pc:picChg chg="add mod">
          <ac:chgData name="伊健 杜" userId="e69aded81da48593" providerId="LiveId" clId="{24A8079D-6749-4FE4-8604-2254E283DBEE}" dt="2023-04-06T06:49:51.859" v="3473" actId="1076"/>
          <ac:picMkLst>
            <pc:docMk/>
            <pc:sldMk cId="263970782" sldId="2975"/>
            <ac:picMk id="9226" creationId="{FEDDC9BF-7F6A-0350-545A-D089B2820B61}"/>
          </ac:picMkLst>
        </pc:picChg>
      </pc:sldChg>
      <pc:sldChg chg="modSp add mod">
        <pc:chgData name="伊健 杜" userId="e69aded81da48593" providerId="LiveId" clId="{24A8079D-6749-4FE4-8604-2254E283DBEE}" dt="2023-04-06T08:39:36.742" v="6705"/>
        <pc:sldMkLst>
          <pc:docMk/>
          <pc:sldMk cId="3448564587" sldId="2976"/>
        </pc:sldMkLst>
        <pc:spChg chg="mod">
          <ac:chgData name="伊健 杜" userId="e69aded81da48593" providerId="LiveId" clId="{24A8079D-6749-4FE4-8604-2254E283DBEE}" dt="2023-04-06T08:39:36.742" v="6705"/>
          <ac:spMkLst>
            <pc:docMk/>
            <pc:sldMk cId="3448564587" sldId="2976"/>
            <ac:spMk id="2" creationId="{08CCE4F1-5354-A605-566E-5F8AAE2435A0}"/>
          </ac:spMkLst>
        </pc:spChg>
      </pc:sldChg>
      <pc:sldChg chg="addSp modSp add mod">
        <pc:chgData name="伊健 杜" userId="e69aded81da48593" providerId="LiveId" clId="{24A8079D-6749-4FE4-8604-2254E283DBEE}" dt="2023-04-06T11:21:00.956" v="6928" actId="20577"/>
        <pc:sldMkLst>
          <pc:docMk/>
          <pc:sldMk cId="734371331" sldId="2977"/>
        </pc:sldMkLst>
        <pc:spChg chg="mod">
          <ac:chgData name="伊健 杜" userId="e69aded81da48593" providerId="LiveId" clId="{24A8079D-6749-4FE4-8604-2254E283DBEE}" dt="2023-04-06T08:39:36.742" v="6705"/>
          <ac:spMkLst>
            <pc:docMk/>
            <pc:sldMk cId="734371331" sldId="2977"/>
            <ac:spMk id="2" creationId="{08CCE4F1-5354-A605-566E-5F8AAE2435A0}"/>
          </ac:spMkLst>
        </pc:spChg>
        <pc:spChg chg="add mod">
          <ac:chgData name="伊健 杜" userId="e69aded81da48593" providerId="LiveId" clId="{24A8079D-6749-4FE4-8604-2254E283DBEE}" dt="2023-04-06T11:21:00.956" v="6928" actId="20577"/>
          <ac:spMkLst>
            <pc:docMk/>
            <pc:sldMk cId="734371331" sldId="2977"/>
            <ac:spMk id="3" creationId="{D3D3B544-A804-6D12-1DC0-D4E23FE6B562}"/>
          </ac:spMkLst>
        </pc:spChg>
      </pc:sldChg>
      <pc:sldChg chg="modSp add mod">
        <pc:chgData name="伊健 杜" userId="e69aded81da48593" providerId="LiveId" clId="{24A8079D-6749-4FE4-8604-2254E283DBEE}" dt="2023-04-06T08:39:36.742" v="6705"/>
        <pc:sldMkLst>
          <pc:docMk/>
          <pc:sldMk cId="2127215235" sldId="2978"/>
        </pc:sldMkLst>
        <pc:spChg chg="mod">
          <ac:chgData name="伊健 杜" userId="e69aded81da48593" providerId="LiveId" clId="{24A8079D-6749-4FE4-8604-2254E283DBEE}" dt="2023-04-06T08:39:36.742" v="6705"/>
          <ac:spMkLst>
            <pc:docMk/>
            <pc:sldMk cId="2127215235" sldId="2978"/>
            <ac:spMk id="2" creationId="{08CCE4F1-5354-A605-566E-5F8AAE2435A0}"/>
          </ac:spMkLst>
        </pc:spChg>
      </pc:sldChg>
      <pc:sldChg chg="addSp delSp modSp add mod">
        <pc:chgData name="伊健 杜" userId="e69aded81da48593" providerId="LiveId" clId="{24A8079D-6749-4FE4-8604-2254E283DBEE}" dt="2023-04-06T08:39:36.742" v="6705"/>
        <pc:sldMkLst>
          <pc:docMk/>
          <pc:sldMk cId="1326874182" sldId="2979"/>
        </pc:sldMkLst>
        <pc:spChg chg="mod">
          <ac:chgData name="伊健 杜" userId="e69aded81da48593" providerId="LiveId" clId="{24A8079D-6749-4FE4-8604-2254E283DBEE}" dt="2023-04-06T06:56:18.371" v="3636"/>
          <ac:spMkLst>
            <pc:docMk/>
            <pc:sldMk cId="1326874182" sldId="2979"/>
            <ac:spMk id="2" creationId="{10304424-DB4A-36E7-9E0D-D32A5DD0F26C}"/>
          </ac:spMkLst>
        </pc:spChg>
        <pc:spChg chg="mod">
          <ac:chgData name="伊健 杜" userId="e69aded81da48593" providerId="LiveId" clId="{24A8079D-6749-4FE4-8604-2254E283DBEE}" dt="2023-04-06T08:39:36.742" v="6705"/>
          <ac:spMkLst>
            <pc:docMk/>
            <pc:sldMk cId="1326874182" sldId="2979"/>
            <ac:spMk id="3" creationId="{A68883CB-963E-F336-7660-7F30997E9C5B}"/>
          </ac:spMkLst>
        </pc:spChg>
        <pc:picChg chg="del">
          <ac:chgData name="伊健 杜" userId="e69aded81da48593" providerId="LiveId" clId="{24A8079D-6749-4FE4-8604-2254E283DBEE}" dt="2023-04-06T06:55:13.339" v="3630" actId="478"/>
          <ac:picMkLst>
            <pc:docMk/>
            <pc:sldMk cId="1326874182" sldId="2979"/>
            <ac:picMk id="8194" creationId="{88D23C81-915F-3FDC-E776-5AB02ED155D3}"/>
          </ac:picMkLst>
        </pc:picChg>
        <pc:picChg chg="add mod">
          <ac:chgData name="伊健 杜" userId="e69aded81da48593" providerId="LiveId" clId="{24A8079D-6749-4FE4-8604-2254E283DBEE}" dt="2023-04-06T06:56:03.453" v="3632" actId="1076"/>
          <ac:picMkLst>
            <pc:docMk/>
            <pc:sldMk cId="1326874182" sldId="2979"/>
            <ac:picMk id="10242" creationId="{A9F66925-B6DB-093B-D1D5-0C4C6B4CAC00}"/>
          </ac:picMkLst>
        </pc:picChg>
      </pc:sldChg>
      <pc:sldChg chg="addSp delSp modSp add mod">
        <pc:chgData name="伊健 杜" userId="e69aded81da48593" providerId="LiveId" clId="{24A8079D-6749-4FE4-8604-2254E283DBEE}" dt="2023-04-06T08:39:36.742" v="6705"/>
        <pc:sldMkLst>
          <pc:docMk/>
          <pc:sldMk cId="1462910870" sldId="2980"/>
        </pc:sldMkLst>
        <pc:spChg chg="mod">
          <ac:chgData name="伊健 杜" userId="e69aded81da48593" providerId="LiveId" clId="{24A8079D-6749-4FE4-8604-2254E283DBEE}" dt="2023-04-06T06:56:21.415" v="3639"/>
          <ac:spMkLst>
            <pc:docMk/>
            <pc:sldMk cId="1462910870" sldId="2980"/>
            <ac:spMk id="2" creationId="{10304424-DB4A-36E7-9E0D-D32A5DD0F26C}"/>
          </ac:spMkLst>
        </pc:spChg>
        <pc:spChg chg="mod">
          <ac:chgData name="伊健 杜" userId="e69aded81da48593" providerId="LiveId" clId="{24A8079D-6749-4FE4-8604-2254E283DBEE}" dt="2023-04-06T08:39:36.742" v="6705"/>
          <ac:spMkLst>
            <pc:docMk/>
            <pc:sldMk cId="1462910870" sldId="2980"/>
            <ac:spMk id="3" creationId="{A68883CB-963E-F336-7660-7F30997E9C5B}"/>
          </ac:spMkLst>
        </pc:spChg>
        <pc:picChg chg="del">
          <ac:chgData name="伊健 杜" userId="e69aded81da48593" providerId="LiveId" clId="{24A8079D-6749-4FE4-8604-2254E283DBEE}" dt="2023-04-06T06:56:27.173" v="3640" actId="478"/>
          <ac:picMkLst>
            <pc:docMk/>
            <pc:sldMk cId="1462910870" sldId="2980"/>
            <ac:picMk id="10242" creationId="{A9F66925-B6DB-093B-D1D5-0C4C6B4CAC00}"/>
          </ac:picMkLst>
        </pc:picChg>
        <pc:picChg chg="add mod">
          <ac:chgData name="伊健 杜" userId="e69aded81da48593" providerId="LiveId" clId="{24A8079D-6749-4FE4-8604-2254E283DBEE}" dt="2023-04-06T07:44:33.840" v="6634" actId="1076"/>
          <ac:picMkLst>
            <pc:docMk/>
            <pc:sldMk cId="1462910870" sldId="2980"/>
            <ac:picMk id="25602" creationId="{15047074-BCB9-BA05-AFF4-29562757987C}"/>
          </ac:picMkLst>
        </pc:picChg>
      </pc:sldChg>
      <pc:sldChg chg="add del">
        <pc:chgData name="伊健 杜" userId="e69aded81da48593" providerId="LiveId" clId="{24A8079D-6749-4FE4-8604-2254E283DBEE}" dt="2023-04-06T07:07:29.571" v="4286" actId="47"/>
        <pc:sldMkLst>
          <pc:docMk/>
          <pc:sldMk cId="2328164426" sldId="2981"/>
        </pc:sldMkLst>
      </pc:sldChg>
      <pc:sldChg chg="addSp modSp add mod">
        <pc:chgData name="伊健 杜" userId="e69aded81da48593" providerId="LiveId" clId="{24A8079D-6749-4FE4-8604-2254E283DBEE}" dt="2023-04-06T08:39:36.742" v="6705"/>
        <pc:sldMkLst>
          <pc:docMk/>
          <pc:sldMk cId="633249801" sldId="2982"/>
        </pc:sldMkLst>
        <pc:spChg chg="mod">
          <ac:chgData name="伊健 杜" userId="e69aded81da48593" providerId="LiveId" clId="{24A8079D-6749-4FE4-8604-2254E283DBEE}" dt="2023-04-06T08:39:36.742" v="6705"/>
          <ac:spMkLst>
            <pc:docMk/>
            <pc:sldMk cId="633249801" sldId="2982"/>
            <ac:spMk id="3" creationId="{A68883CB-963E-F336-7660-7F30997E9C5B}"/>
          </ac:spMkLst>
        </pc:spChg>
        <pc:picChg chg="add mod">
          <ac:chgData name="伊健 杜" userId="e69aded81da48593" providerId="LiveId" clId="{24A8079D-6749-4FE4-8604-2254E283DBEE}" dt="2023-04-06T07:45:04.872" v="6654" actId="1076"/>
          <ac:picMkLst>
            <pc:docMk/>
            <pc:sldMk cId="633249801" sldId="2982"/>
            <ac:picMk id="24578" creationId="{04CD9141-0E94-066E-A3DF-C2A2AA967118}"/>
          </ac:picMkLst>
        </pc:picChg>
      </pc:sldChg>
      <pc:sldChg chg="modSp add mod">
        <pc:chgData name="伊健 杜" userId="e69aded81da48593" providerId="LiveId" clId="{24A8079D-6749-4FE4-8604-2254E283DBEE}" dt="2023-04-06T08:39:36.742" v="6705"/>
        <pc:sldMkLst>
          <pc:docMk/>
          <pc:sldMk cId="798418887" sldId="2983"/>
        </pc:sldMkLst>
        <pc:spChg chg="mod">
          <ac:chgData name="伊健 杜" userId="e69aded81da48593" providerId="LiveId" clId="{24A8079D-6749-4FE4-8604-2254E283DBEE}" dt="2023-04-06T08:39:36.742" v="6705"/>
          <ac:spMkLst>
            <pc:docMk/>
            <pc:sldMk cId="798418887" sldId="2983"/>
            <ac:spMk id="2" creationId="{08CCE4F1-5354-A605-566E-5F8AAE2435A0}"/>
          </ac:spMkLst>
        </pc:spChg>
      </pc:sldChg>
      <pc:sldChg chg="modSp add">
        <pc:chgData name="伊健 杜" userId="e69aded81da48593" providerId="LiveId" clId="{24A8079D-6749-4FE4-8604-2254E283DBEE}" dt="2023-04-06T08:39:36.742" v="6705"/>
        <pc:sldMkLst>
          <pc:docMk/>
          <pc:sldMk cId="105293546" sldId="2984"/>
        </pc:sldMkLst>
        <pc:spChg chg="mod">
          <ac:chgData name="伊健 杜" userId="e69aded81da48593" providerId="LiveId" clId="{24A8079D-6749-4FE4-8604-2254E283DBEE}" dt="2023-04-06T08:39:36.742" v="6705"/>
          <ac:spMkLst>
            <pc:docMk/>
            <pc:sldMk cId="105293546" sldId="2984"/>
            <ac:spMk id="2" creationId="{08CCE4F1-5354-A605-566E-5F8AAE2435A0}"/>
          </ac:spMkLst>
        </pc:spChg>
      </pc:sldChg>
      <pc:sldChg chg="modSp add mod">
        <pc:chgData name="伊健 杜" userId="e69aded81da48593" providerId="LiveId" clId="{24A8079D-6749-4FE4-8604-2254E283DBEE}" dt="2023-04-06T08:39:36.742" v="6705"/>
        <pc:sldMkLst>
          <pc:docMk/>
          <pc:sldMk cId="1083778025" sldId="2985"/>
        </pc:sldMkLst>
        <pc:spChg chg="mod">
          <ac:chgData name="伊健 杜" userId="e69aded81da48593" providerId="LiveId" clId="{24A8079D-6749-4FE4-8604-2254E283DBEE}" dt="2023-04-06T08:39:36.742" v="6705"/>
          <ac:spMkLst>
            <pc:docMk/>
            <pc:sldMk cId="1083778025" sldId="2985"/>
            <ac:spMk id="2" creationId="{08CCE4F1-5354-A605-566E-5F8AAE2435A0}"/>
          </ac:spMkLst>
        </pc:spChg>
      </pc:sldChg>
      <pc:sldChg chg="addSp delSp modSp add mod delAnim">
        <pc:chgData name="伊健 杜" userId="e69aded81da48593" providerId="LiveId" clId="{24A8079D-6749-4FE4-8604-2254E283DBEE}" dt="2023-04-06T07:08:54.118" v="4334" actId="1076"/>
        <pc:sldMkLst>
          <pc:docMk/>
          <pc:sldMk cId="2460557067" sldId="2986"/>
        </pc:sldMkLst>
        <pc:spChg chg="mod">
          <ac:chgData name="伊健 杜" userId="e69aded81da48593" providerId="LiveId" clId="{24A8079D-6749-4FE4-8604-2254E283DBEE}" dt="2023-04-06T07:08:05.838" v="4300" actId="1076"/>
          <ac:spMkLst>
            <pc:docMk/>
            <pc:sldMk cId="2460557067" sldId="2986"/>
            <ac:spMk id="2" creationId="{10304424-DB4A-36E7-9E0D-D32A5DD0F26C}"/>
          </ac:spMkLst>
        </pc:spChg>
        <pc:spChg chg="del">
          <ac:chgData name="伊健 杜" userId="e69aded81da48593" providerId="LiveId" clId="{24A8079D-6749-4FE4-8604-2254E283DBEE}" dt="2023-04-06T07:07:55.860" v="4287" actId="478"/>
          <ac:spMkLst>
            <pc:docMk/>
            <pc:sldMk cId="2460557067" sldId="2986"/>
            <ac:spMk id="3" creationId="{90D857A6-C700-A4CE-6C24-391DC4FBEE19}"/>
          </ac:spMkLst>
        </pc:spChg>
        <pc:spChg chg="del">
          <ac:chgData name="伊健 杜" userId="e69aded81da48593" providerId="LiveId" clId="{24A8079D-6749-4FE4-8604-2254E283DBEE}" dt="2023-04-06T07:07:55.860" v="4287" actId="478"/>
          <ac:spMkLst>
            <pc:docMk/>
            <pc:sldMk cId="2460557067" sldId="2986"/>
            <ac:spMk id="4" creationId="{DE2CDCEE-8B06-738F-ED6B-C8788393072F}"/>
          </ac:spMkLst>
        </pc:spChg>
        <pc:spChg chg="add mod">
          <ac:chgData name="伊健 杜" userId="e69aded81da48593" providerId="LiveId" clId="{24A8079D-6749-4FE4-8604-2254E283DBEE}" dt="2023-04-06T07:08:54.118" v="4334" actId="1076"/>
          <ac:spMkLst>
            <pc:docMk/>
            <pc:sldMk cId="2460557067" sldId="2986"/>
            <ac:spMk id="5" creationId="{797B2543-66EC-84F0-0FC9-196B114FC6A8}"/>
          </ac:spMkLst>
        </pc:spChg>
        <pc:spChg chg="add mod">
          <ac:chgData name="伊健 杜" userId="e69aded81da48593" providerId="LiveId" clId="{24A8079D-6749-4FE4-8604-2254E283DBEE}" dt="2023-04-06T07:08:54.118" v="4334" actId="1076"/>
          <ac:spMkLst>
            <pc:docMk/>
            <pc:sldMk cId="2460557067" sldId="2986"/>
            <ac:spMk id="6" creationId="{E98F8055-36B9-5E78-AD28-2FEAF08F9982}"/>
          </ac:spMkLst>
        </pc:spChg>
        <pc:spChg chg="add mod">
          <ac:chgData name="伊健 杜" userId="e69aded81da48593" providerId="LiveId" clId="{24A8079D-6749-4FE4-8604-2254E283DBEE}" dt="2023-04-06T07:08:54.118" v="4334" actId="1076"/>
          <ac:spMkLst>
            <pc:docMk/>
            <pc:sldMk cId="2460557067" sldId="2986"/>
            <ac:spMk id="7" creationId="{8C1C3557-C268-F71A-D196-D79FD4984910}"/>
          </ac:spMkLst>
        </pc:spChg>
        <pc:spChg chg="del">
          <ac:chgData name="伊健 杜" userId="e69aded81da48593" providerId="LiveId" clId="{24A8079D-6749-4FE4-8604-2254E283DBEE}" dt="2023-04-06T07:07:59.287" v="4289" actId="478"/>
          <ac:spMkLst>
            <pc:docMk/>
            <pc:sldMk cId="2460557067" sldId="2986"/>
            <ac:spMk id="8" creationId="{EFA9BF3A-8581-427A-75E6-6F09B2D989AF}"/>
          </ac:spMkLst>
        </pc:spChg>
        <pc:spChg chg="del">
          <ac:chgData name="伊健 杜" userId="e69aded81da48593" providerId="LiveId" clId="{24A8079D-6749-4FE4-8604-2254E283DBEE}" dt="2023-04-06T07:07:56.956" v="4288" actId="478"/>
          <ac:spMkLst>
            <pc:docMk/>
            <pc:sldMk cId="2460557067" sldId="2986"/>
            <ac:spMk id="9" creationId="{27136A9C-EE35-B2FD-1833-05A2191B4D85}"/>
          </ac:spMkLst>
        </pc:spChg>
      </pc:sldChg>
      <pc:sldChg chg="addSp delSp modSp add mod">
        <pc:chgData name="伊健 杜" userId="e69aded81da48593" providerId="LiveId" clId="{24A8079D-6749-4FE4-8604-2254E283DBEE}" dt="2023-04-06T08:39:36.742" v="6705"/>
        <pc:sldMkLst>
          <pc:docMk/>
          <pc:sldMk cId="23905929" sldId="2987"/>
        </pc:sldMkLst>
        <pc:spChg chg="del">
          <ac:chgData name="伊健 杜" userId="e69aded81da48593" providerId="LiveId" clId="{24A8079D-6749-4FE4-8604-2254E283DBEE}" dt="2023-04-06T07:09:01.156" v="4337" actId="478"/>
          <ac:spMkLst>
            <pc:docMk/>
            <pc:sldMk cId="23905929" sldId="2987"/>
            <ac:spMk id="2" creationId="{10304424-DB4A-36E7-9E0D-D32A5DD0F26C}"/>
          </ac:spMkLst>
        </pc:spChg>
        <pc:spChg chg="add del mod">
          <ac:chgData name="伊健 杜" userId="e69aded81da48593" providerId="LiveId" clId="{24A8079D-6749-4FE4-8604-2254E283DBEE}" dt="2023-04-06T07:09:04.645" v="4339" actId="478"/>
          <ac:spMkLst>
            <pc:docMk/>
            <pc:sldMk cId="23905929" sldId="2987"/>
            <ac:spMk id="4" creationId="{4B05DB74-8D48-032D-C487-F9B5A6FD1C8C}"/>
          </ac:spMkLst>
        </pc:spChg>
        <pc:spChg chg="mod">
          <ac:chgData name="伊健 杜" userId="e69aded81da48593" providerId="LiveId" clId="{24A8079D-6749-4FE4-8604-2254E283DBEE}" dt="2023-04-06T07:13:05.605" v="4769" actId="1076"/>
          <ac:spMkLst>
            <pc:docMk/>
            <pc:sldMk cId="23905929" sldId="2987"/>
            <ac:spMk id="5" creationId="{797B2543-66EC-84F0-0FC9-196B114FC6A8}"/>
          </ac:spMkLst>
        </pc:spChg>
        <pc:spChg chg="del">
          <ac:chgData name="伊健 杜" userId="e69aded81da48593" providerId="LiveId" clId="{24A8079D-6749-4FE4-8604-2254E283DBEE}" dt="2023-04-06T07:08:58.025" v="4336" actId="478"/>
          <ac:spMkLst>
            <pc:docMk/>
            <pc:sldMk cId="23905929" sldId="2987"/>
            <ac:spMk id="6" creationId="{E98F8055-36B9-5E78-AD28-2FEAF08F9982}"/>
          </ac:spMkLst>
        </pc:spChg>
        <pc:spChg chg="del">
          <ac:chgData name="伊健 杜" userId="e69aded81da48593" providerId="LiveId" clId="{24A8079D-6749-4FE4-8604-2254E283DBEE}" dt="2023-04-06T07:08:58.025" v="4336" actId="478"/>
          <ac:spMkLst>
            <pc:docMk/>
            <pc:sldMk cId="23905929" sldId="2987"/>
            <ac:spMk id="7" creationId="{8C1C3557-C268-F71A-D196-D79FD4984910}"/>
          </ac:spMkLst>
        </pc:spChg>
        <pc:spChg chg="add mod">
          <ac:chgData name="伊健 杜" userId="e69aded81da48593" providerId="LiveId" clId="{24A8079D-6749-4FE4-8604-2254E283DBEE}" dt="2023-04-06T08:39:36.742" v="6705"/>
          <ac:spMkLst>
            <pc:docMk/>
            <pc:sldMk cId="23905929" sldId="2987"/>
            <ac:spMk id="8" creationId="{5884198E-E006-8463-CEA3-71884B4F4207}"/>
          </ac:spMkLst>
        </pc:spChg>
        <pc:spChg chg="add mod">
          <ac:chgData name="伊健 杜" userId="e69aded81da48593" providerId="LiveId" clId="{24A8079D-6749-4FE4-8604-2254E283DBEE}" dt="2023-04-06T07:13:08.648" v="4772"/>
          <ac:spMkLst>
            <pc:docMk/>
            <pc:sldMk cId="23905929" sldId="2987"/>
            <ac:spMk id="9" creationId="{5744CABA-0EEA-2E6B-6906-27B9D8073933}"/>
          </ac:spMkLst>
        </pc:spChg>
        <pc:picChg chg="add mod">
          <ac:chgData name="伊健 杜" userId="e69aded81da48593" providerId="LiveId" clId="{24A8079D-6749-4FE4-8604-2254E283DBEE}" dt="2023-04-06T07:45:54.860" v="6666" actId="1076"/>
          <ac:picMkLst>
            <pc:docMk/>
            <pc:sldMk cId="23905929" sldId="2987"/>
            <ac:picMk id="23554" creationId="{5A2653DB-5AA4-C0A8-4E59-EB13D736731B}"/>
          </ac:picMkLst>
        </pc:picChg>
      </pc:sldChg>
      <pc:sldChg chg="addSp modSp add mod">
        <pc:chgData name="伊健 杜" userId="e69aded81da48593" providerId="LiveId" clId="{24A8079D-6749-4FE4-8604-2254E283DBEE}" dt="2023-04-06T08:39:36.742" v="6705"/>
        <pc:sldMkLst>
          <pc:docMk/>
          <pc:sldMk cId="4253104933" sldId="2988"/>
        </pc:sldMkLst>
        <pc:spChg chg="add mod">
          <ac:chgData name="伊健 杜" userId="e69aded81da48593" providerId="LiveId" clId="{24A8079D-6749-4FE4-8604-2254E283DBEE}" dt="2023-04-06T07:13:53.221" v="4775" actId="1076"/>
          <ac:spMkLst>
            <pc:docMk/>
            <pc:sldMk cId="4253104933" sldId="2988"/>
            <ac:spMk id="2" creationId="{B32FA60B-404F-FFBD-3007-826CB99D45E9}"/>
          </ac:spMkLst>
        </pc:spChg>
        <pc:spChg chg="mod">
          <ac:chgData name="伊健 杜" userId="e69aded81da48593" providerId="LiveId" clId="{24A8079D-6749-4FE4-8604-2254E283DBEE}" dt="2023-04-06T07:13:53.221" v="4775" actId="1076"/>
          <ac:spMkLst>
            <pc:docMk/>
            <pc:sldMk cId="4253104933" sldId="2988"/>
            <ac:spMk id="5" creationId="{797B2543-66EC-84F0-0FC9-196B114FC6A8}"/>
          </ac:spMkLst>
        </pc:spChg>
        <pc:spChg chg="mod">
          <ac:chgData name="伊健 杜" userId="e69aded81da48593" providerId="LiveId" clId="{24A8079D-6749-4FE4-8604-2254E283DBEE}" dt="2023-04-06T08:39:36.742" v="6705"/>
          <ac:spMkLst>
            <pc:docMk/>
            <pc:sldMk cId="4253104933" sldId="2988"/>
            <ac:spMk id="8" creationId="{5884198E-E006-8463-CEA3-71884B4F4207}"/>
          </ac:spMkLst>
        </pc:spChg>
        <pc:picChg chg="add mod">
          <ac:chgData name="伊健 杜" userId="e69aded81da48593" providerId="LiveId" clId="{24A8079D-6749-4FE4-8604-2254E283DBEE}" dt="2023-04-06T07:46:09.931" v="6668" actId="1076"/>
          <ac:picMkLst>
            <pc:docMk/>
            <pc:sldMk cId="4253104933" sldId="2988"/>
            <ac:picMk id="22530" creationId="{9F2C7FEC-A0C1-4699-4D0F-25AA46A6A5D9}"/>
          </ac:picMkLst>
        </pc:picChg>
      </pc:sldChg>
      <pc:sldChg chg="addSp modSp add mod modAnim">
        <pc:chgData name="伊健 杜" userId="e69aded81da48593" providerId="LiveId" clId="{24A8079D-6749-4FE4-8604-2254E283DBEE}" dt="2023-04-06T08:39:36.742" v="6705"/>
        <pc:sldMkLst>
          <pc:docMk/>
          <pc:sldMk cId="739815250" sldId="2989"/>
        </pc:sldMkLst>
        <pc:spChg chg="add mod">
          <ac:chgData name="伊健 杜" userId="e69aded81da48593" providerId="LiveId" clId="{24A8079D-6749-4FE4-8604-2254E283DBEE}" dt="2023-04-06T08:39:36.742" v="6705"/>
          <ac:spMkLst>
            <pc:docMk/>
            <pc:sldMk cId="739815250" sldId="2989"/>
            <ac:spMk id="2" creationId="{52DD4491-19DC-5E10-E18D-23087E6264B6}"/>
          </ac:spMkLst>
        </pc:spChg>
        <pc:spChg chg="mod">
          <ac:chgData name="伊健 杜" userId="e69aded81da48593" providerId="LiveId" clId="{24A8079D-6749-4FE4-8604-2254E283DBEE}" dt="2023-04-06T08:39:36.742" v="6705"/>
          <ac:spMkLst>
            <pc:docMk/>
            <pc:sldMk cId="739815250" sldId="2989"/>
            <ac:spMk id="8" creationId="{5884198E-E006-8463-CEA3-71884B4F4207}"/>
          </ac:spMkLst>
        </pc:spChg>
        <pc:picChg chg="add mod">
          <ac:chgData name="伊健 杜" userId="e69aded81da48593" providerId="LiveId" clId="{24A8079D-6749-4FE4-8604-2254E283DBEE}" dt="2023-04-06T07:47:43.020" v="6691" actId="1076"/>
          <ac:picMkLst>
            <pc:docMk/>
            <pc:sldMk cId="739815250" sldId="2989"/>
            <ac:picMk id="21506" creationId="{1BB0E9D2-0D5D-1E1D-8C83-B6C28AC772CE}"/>
          </ac:picMkLst>
        </pc:picChg>
        <pc:picChg chg="add mod">
          <ac:chgData name="伊健 杜" userId="e69aded81da48593" providerId="LiveId" clId="{24A8079D-6749-4FE4-8604-2254E283DBEE}" dt="2023-04-06T07:47:43.832" v="6692" actId="1076"/>
          <ac:picMkLst>
            <pc:docMk/>
            <pc:sldMk cId="739815250" sldId="2989"/>
            <ac:picMk id="21508" creationId="{36C32F9F-D93E-2DCC-B013-6274E079C277}"/>
          </ac:picMkLst>
        </pc:picChg>
      </pc:sldChg>
      <pc:sldChg chg="addSp modSp add mod ord modAnim">
        <pc:chgData name="伊健 杜" userId="e69aded81da48593" providerId="LiveId" clId="{24A8079D-6749-4FE4-8604-2254E283DBEE}" dt="2023-04-06T08:39:36.742" v="6705"/>
        <pc:sldMkLst>
          <pc:docMk/>
          <pc:sldMk cId="894207760" sldId="2990"/>
        </pc:sldMkLst>
        <pc:spChg chg="add mod">
          <ac:chgData name="伊健 杜" userId="e69aded81da48593" providerId="LiveId" clId="{24A8079D-6749-4FE4-8604-2254E283DBEE}" dt="2023-04-06T08:39:36.742" v="6705"/>
          <ac:spMkLst>
            <pc:docMk/>
            <pc:sldMk cId="894207760" sldId="2990"/>
            <ac:spMk id="2" creationId="{F2C2CD3F-C046-5295-2443-47F789E3FE55}"/>
          </ac:spMkLst>
        </pc:spChg>
        <pc:spChg chg="mod">
          <ac:chgData name="伊健 杜" userId="e69aded81da48593" providerId="LiveId" clId="{24A8079D-6749-4FE4-8604-2254E283DBEE}" dt="2023-04-06T08:39:36.742" v="6705"/>
          <ac:spMkLst>
            <pc:docMk/>
            <pc:sldMk cId="894207760" sldId="2990"/>
            <ac:spMk id="8" creationId="{5884198E-E006-8463-CEA3-71884B4F4207}"/>
          </ac:spMkLst>
        </pc:spChg>
        <pc:picChg chg="add mod">
          <ac:chgData name="伊健 杜" userId="e69aded81da48593" providerId="LiveId" clId="{24A8079D-6749-4FE4-8604-2254E283DBEE}" dt="2023-04-06T07:46:38.643" v="6677" actId="1076"/>
          <ac:picMkLst>
            <pc:docMk/>
            <pc:sldMk cId="894207760" sldId="2990"/>
            <ac:picMk id="20482" creationId="{8866E7C9-AB2C-0A49-7C22-108043AD3796}"/>
          </ac:picMkLst>
        </pc:picChg>
      </pc:sldChg>
      <pc:sldChg chg="addSp delSp modSp add mod">
        <pc:chgData name="伊健 杜" userId="e69aded81da48593" providerId="LiveId" clId="{24A8079D-6749-4FE4-8604-2254E283DBEE}" dt="2023-04-06T08:39:36.742" v="6705"/>
        <pc:sldMkLst>
          <pc:docMk/>
          <pc:sldMk cId="3122986530" sldId="2991"/>
        </pc:sldMkLst>
        <pc:spChg chg="add mod">
          <ac:chgData name="伊健 杜" userId="e69aded81da48593" providerId="LiveId" clId="{24A8079D-6749-4FE4-8604-2254E283DBEE}" dt="2023-04-06T07:18:15.944" v="5099" actId="1076"/>
          <ac:spMkLst>
            <pc:docMk/>
            <pc:sldMk cId="3122986530" sldId="2991"/>
            <ac:spMk id="2" creationId="{BA75B831-6DA1-690D-CF50-2AA41D8D7C5D}"/>
          </ac:spMkLst>
        </pc:spChg>
        <pc:spChg chg="del">
          <ac:chgData name="伊健 杜" userId="e69aded81da48593" providerId="LiveId" clId="{24A8079D-6749-4FE4-8604-2254E283DBEE}" dt="2023-04-06T07:18:13.102" v="5097" actId="478"/>
          <ac:spMkLst>
            <pc:docMk/>
            <pc:sldMk cId="3122986530" sldId="2991"/>
            <ac:spMk id="5" creationId="{797B2543-66EC-84F0-0FC9-196B114FC6A8}"/>
          </ac:spMkLst>
        </pc:spChg>
        <pc:spChg chg="mod">
          <ac:chgData name="伊健 杜" userId="e69aded81da48593" providerId="LiveId" clId="{24A8079D-6749-4FE4-8604-2254E283DBEE}" dt="2023-04-06T08:39:36.742" v="6705"/>
          <ac:spMkLst>
            <pc:docMk/>
            <pc:sldMk cId="3122986530" sldId="2991"/>
            <ac:spMk id="8" creationId="{5884198E-E006-8463-CEA3-71884B4F4207}"/>
          </ac:spMkLst>
        </pc:spChg>
        <pc:spChg chg="del">
          <ac:chgData name="伊健 杜" userId="e69aded81da48593" providerId="LiveId" clId="{24A8079D-6749-4FE4-8604-2254E283DBEE}" dt="2023-04-06T07:18:13.102" v="5097" actId="478"/>
          <ac:spMkLst>
            <pc:docMk/>
            <pc:sldMk cId="3122986530" sldId="2991"/>
            <ac:spMk id="9" creationId="{5744CABA-0EEA-2E6B-6906-27B9D8073933}"/>
          </ac:spMkLst>
        </pc:spChg>
        <pc:picChg chg="add mod">
          <ac:chgData name="伊健 杜" userId="e69aded81da48593" providerId="LiveId" clId="{24A8079D-6749-4FE4-8604-2254E283DBEE}" dt="2023-04-06T07:48:17.179" v="6697" actId="1076"/>
          <ac:picMkLst>
            <pc:docMk/>
            <pc:sldMk cId="3122986530" sldId="2991"/>
            <ac:picMk id="19458" creationId="{E898BB21-3C3E-BC19-C45F-1BFF2FEBE642}"/>
          </ac:picMkLst>
        </pc:picChg>
      </pc:sldChg>
      <pc:sldChg chg="addSp modSp add mod">
        <pc:chgData name="伊健 杜" userId="e69aded81da48593" providerId="LiveId" clId="{24A8079D-6749-4FE4-8604-2254E283DBEE}" dt="2023-04-06T08:39:36.742" v="6705"/>
        <pc:sldMkLst>
          <pc:docMk/>
          <pc:sldMk cId="3107254464" sldId="2992"/>
        </pc:sldMkLst>
        <pc:spChg chg="mod">
          <ac:chgData name="伊健 杜" userId="e69aded81da48593" providerId="LiveId" clId="{24A8079D-6749-4FE4-8604-2254E283DBEE}" dt="2023-04-06T08:39:36.742" v="6705"/>
          <ac:spMkLst>
            <pc:docMk/>
            <pc:sldMk cId="3107254464" sldId="2992"/>
            <ac:spMk id="8" creationId="{5884198E-E006-8463-CEA3-71884B4F4207}"/>
          </ac:spMkLst>
        </pc:spChg>
        <pc:picChg chg="add mod">
          <ac:chgData name="伊健 杜" userId="e69aded81da48593" providerId="LiveId" clId="{24A8079D-6749-4FE4-8604-2254E283DBEE}" dt="2023-04-06T07:48:35.085" v="6700" actId="1076"/>
          <ac:picMkLst>
            <pc:docMk/>
            <pc:sldMk cId="3107254464" sldId="2992"/>
            <ac:picMk id="18434" creationId="{2F9F7CAA-3140-10A8-F7AA-396D88F03476}"/>
          </ac:picMkLst>
        </pc:picChg>
      </pc:sldChg>
      <pc:sldChg chg="addSp modSp add mod">
        <pc:chgData name="伊健 杜" userId="e69aded81da48593" providerId="LiveId" clId="{24A8079D-6749-4FE4-8604-2254E283DBEE}" dt="2023-04-06T08:39:36.742" v="6705"/>
        <pc:sldMkLst>
          <pc:docMk/>
          <pc:sldMk cId="2827004843" sldId="2993"/>
        </pc:sldMkLst>
        <pc:spChg chg="mod">
          <ac:chgData name="伊健 杜" userId="e69aded81da48593" providerId="LiveId" clId="{24A8079D-6749-4FE4-8604-2254E283DBEE}" dt="2023-04-06T08:39:36.742" v="6705"/>
          <ac:spMkLst>
            <pc:docMk/>
            <pc:sldMk cId="2827004843" sldId="2993"/>
            <ac:spMk id="2" creationId="{08CCE4F1-5354-A605-566E-5F8AAE2435A0}"/>
          </ac:spMkLst>
        </pc:spChg>
        <pc:spChg chg="add mod">
          <ac:chgData name="伊健 杜" userId="e69aded81da48593" providerId="LiveId" clId="{24A8079D-6749-4FE4-8604-2254E283DBEE}" dt="2023-04-06T07:24:04.835" v="5758" actId="1076"/>
          <ac:spMkLst>
            <pc:docMk/>
            <pc:sldMk cId="2827004843" sldId="2993"/>
            <ac:spMk id="3" creationId="{86D272FD-C8A6-987C-8BA8-F79AE5946837}"/>
          </ac:spMkLst>
        </pc:spChg>
      </pc:sldChg>
      <pc:sldChg chg="add del">
        <pc:chgData name="伊健 杜" userId="e69aded81da48593" providerId="LiveId" clId="{24A8079D-6749-4FE4-8604-2254E283DBEE}" dt="2023-04-06T07:24:42.881" v="5825" actId="47"/>
        <pc:sldMkLst>
          <pc:docMk/>
          <pc:sldMk cId="716815648" sldId="2994"/>
        </pc:sldMkLst>
      </pc:sldChg>
      <pc:sldChg chg="addSp delSp modSp add mod">
        <pc:chgData name="伊健 杜" userId="e69aded81da48593" providerId="LiveId" clId="{24A8079D-6749-4FE4-8604-2254E283DBEE}" dt="2023-04-06T08:39:36.742" v="6705"/>
        <pc:sldMkLst>
          <pc:docMk/>
          <pc:sldMk cId="1593807870" sldId="2994"/>
        </pc:sldMkLst>
        <pc:spChg chg="mod">
          <ac:chgData name="伊健 杜" userId="e69aded81da48593" providerId="LiveId" clId="{24A8079D-6749-4FE4-8604-2254E283DBEE}" dt="2023-04-06T07:28:17.298" v="6162" actId="1076"/>
          <ac:spMkLst>
            <pc:docMk/>
            <pc:sldMk cId="1593807870" sldId="2994"/>
            <ac:spMk id="2" creationId="{BA75B831-6DA1-690D-CF50-2AA41D8D7C5D}"/>
          </ac:spMkLst>
        </pc:spChg>
        <pc:spChg chg="add mod">
          <ac:chgData name="伊健 杜" userId="e69aded81da48593" providerId="LiveId" clId="{24A8079D-6749-4FE4-8604-2254E283DBEE}" dt="2023-04-06T07:28:14.504" v="6161" actId="20577"/>
          <ac:spMkLst>
            <pc:docMk/>
            <pc:sldMk cId="1593807870" sldId="2994"/>
            <ac:spMk id="3" creationId="{8B23E8E9-A28B-10D2-68D3-3816FC0512A3}"/>
          </ac:spMkLst>
        </pc:spChg>
        <pc:spChg chg="add del mod">
          <ac:chgData name="伊健 杜" userId="e69aded81da48593" providerId="LiveId" clId="{24A8079D-6749-4FE4-8604-2254E283DBEE}" dt="2023-04-06T07:28:19.453" v="6165" actId="478"/>
          <ac:spMkLst>
            <pc:docMk/>
            <pc:sldMk cId="1593807870" sldId="2994"/>
            <ac:spMk id="4" creationId="{F7708D07-FC9C-BB89-BE1F-348785A8CFEA}"/>
          </ac:spMkLst>
        </pc:spChg>
        <pc:spChg chg="add mod">
          <ac:chgData name="伊健 杜" userId="e69aded81da48593" providerId="LiveId" clId="{24A8079D-6749-4FE4-8604-2254E283DBEE}" dt="2023-04-06T07:28:30.269" v="6171" actId="1076"/>
          <ac:spMkLst>
            <pc:docMk/>
            <pc:sldMk cId="1593807870" sldId="2994"/>
            <ac:spMk id="5" creationId="{8E0A90EA-C9E9-2BA4-C638-8984BD22D7BD}"/>
          </ac:spMkLst>
        </pc:spChg>
        <pc:spChg chg="mod">
          <ac:chgData name="伊健 杜" userId="e69aded81da48593" providerId="LiveId" clId="{24A8079D-6749-4FE4-8604-2254E283DBEE}" dt="2023-04-06T08:39:36.742" v="6705"/>
          <ac:spMkLst>
            <pc:docMk/>
            <pc:sldMk cId="1593807870" sldId="2994"/>
            <ac:spMk id="8" creationId="{5884198E-E006-8463-CEA3-71884B4F4207}"/>
          </ac:spMkLst>
        </pc:spChg>
        <pc:picChg chg="add mod">
          <ac:chgData name="伊健 杜" userId="e69aded81da48593" providerId="LiveId" clId="{24A8079D-6749-4FE4-8604-2254E283DBEE}" dt="2023-04-06T07:48:48.419" v="6702" actId="1076"/>
          <ac:picMkLst>
            <pc:docMk/>
            <pc:sldMk cId="1593807870" sldId="2994"/>
            <ac:picMk id="16386" creationId="{2EB86C78-B720-BF62-B9DD-0D7F99189577}"/>
          </ac:picMkLst>
        </pc:picChg>
      </pc:sldChg>
      <pc:sldChg chg="addSp modSp add mod">
        <pc:chgData name="伊健 杜" userId="e69aded81da48593" providerId="LiveId" clId="{24A8079D-6749-4FE4-8604-2254E283DBEE}" dt="2023-04-06T08:39:36.742" v="6705"/>
        <pc:sldMkLst>
          <pc:docMk/>
          <pc:sldMk cId="2946606470" sldId="2995"/>
        </pc:sldMkLst>
        <pc:spChg chg="mod">
          <ac:chgData name="伊健 杜" userId="e69aded81da48593" providerId="LiveId" clId="{24A8079D-6749-4FE4-8604-2254E283DBEE}" dt="2023-04-06T08:39:36.742" v="6705"/>
          <ac:spMkLst>
            <pc:docMk/>
            <pc:sldMk cId="2946606470" sldId="2995"/>
            <ac:spMk id="8" creationId="{5884198E-E006-8463-CEA3-71884B4F4207}"/>
          </ac:spMkLst>
        </pc:spChg>
        <pc:picChg chg="add mod">
          <ac:chgData name="伊健 杜" userId="e69aded81da48593" providerId="LiveId" clId="{24A8079D-6749-4FE4-8604-2254E283DBEE}" dt="2023-04-06T07:49:03.685" v="6704" actId="1076"/>
          <ac:picMkLst>
            <pc:docMk/>
            <pc:sldMk cId="2946606470" sldId="2995"/>
            <ac:picMk id="15362" creationId="{5A4A545B-DB4D-5D2D-050D-CBCE83CE1E44}"/>
          </ac:picMkLst>
        </pc:picChg>
      </pc:sldChg>
      <pc:sldChg chg="modSp add mod">
        <pc:chgData name="伊健 杜" userId="e69aded81da48593" providerId="LiveId" clId="{24A8079D-6749-4FE4-8604-2254E283DBEE}" dt="2023-04-06T08:39:36.742" v="6705"/>
        <pc:sldMkLst>
          <pc:docMk/>
          <pc:sldMk cId="2503913448" sldId="2996"/>
        </pc:sldMkLst>
        <pc:spChg chg="mod">
          <ac:chgData name="伊健 杜" userId="e69aded81da48593" providerId="LiveId" clId="{24A8079D-6749-4FE4-8604-2254E283DBEE}" dt="2023-04-06T08:39:36.742" v="6705"/>
          <ac:spMkLst>
            <pc:docMk/>
            <pc:sldMk cId="2503913448" sldId="2996"/>
            <ac:spMk id="2" creationId="{08CCE4F1-5354-A605-566E-5F8AAE2435A0}"/>
          </ac:spMkLst>
        </pc:spChg>
        <pc:spChg chg="mod">
          <ac:chgData name="伊健 杜" userId="e69aded81da48593" providerId="LiveId" clId="{24A8079D-6749-4FE4-8604-2254E283DBEE}" dt="2023-04-06T07:27:53.268" v="6147"/>
          <ac:spMkLst>
            <pc:docMk/>
            <pc:sldMk cId="2503913448" sldId="2996"/>
            <ac:spMk id="3" creationId="{86D272FD-C8A6-987C-8BA8-F79AE5946837}"/>
          </ac:spMkLst>
        </pc:spChg>
      </pc:sldChg>
      <pc:sldChg chg="addSp delSp modSp add mod modAnim">
        <pc:chgData name="伊健 杜" userId="e69aded81da48593" providerId="LiveId" clId="{24A8079D-6749-4FE4-8604-2254E283DBEE}" dt="2023-04-06T08:39:36.742" v="6705"/>
        <pc:sldMkLst>
          <pc:docMk/>
          <pc:sldMk cId="3965104567" sldId="2997"/>
        </pc:sldMkLst>
        <pc:spChg chg="mod">
          <ac:chgData name="伊健 杜" userId="e69aded81da48593" providerId="LiveId" clId="{24A8079D-6749-4FE4-8604-2254E283DBEE}" dt="2023-04-06T07:31:57.119" v="6308" actId="20577"/>
          <ac:spMkLst>
            <pc:docMk/>
            <pc:sldMk cId="3965104567" sldId="2997"/>
            <ac:spMk id="2" creationId="{10304424-DB4A-36E7-9E0D-D32A5DD0F26C}"/>
          </ac:spMkLst>
        </pc:spChg>
        <pc:spChg chg="add mod">
          <ac:chgData name="伊健 杜" userId="e69aded81da48593" providerId="LiveId" clId="{24A8079D-6749-4FE4-8604-2254E283DBEE}" dt="2023-04-06T07:32:15.783" v="6319"/>
          <ac:spMkLst>
            <pc:docMk/>
            <pc:sldMk cId="3965104567" sldId="2997"/>
            <ac:spMk id="3" creationId="{BCD11A3F-2ABE-AA30-FC75-7BD1EDF18259}"/>
          </ac:spMkLst>
        </pc:spChg>
        <pc:spChg chg="add mod">
          <ac:chgData name="伊健 杜" userId="e69aded81da48593" providerId="LiveId" clId="{24A8079D-6749-4FE4-8604-2254E283DBEE}" dt="2023-04-06T07:33:25.047" v="6354" actId="1076"/>
          <ac:spMkLst>
            <pc:docMk/>
            <pc:sldMk cId="3965104567" sldId="2997"/>
            <ac:spMk id="4" creationId="{307E915B-01AE-4B65-4276-31944B4D1B58}"/>
          </ac:spMkLst>
        </pc:spChg>
        <pc:spChg chg="del">
          <ac:chgData name="伊健 杜" userId="e69aded81da48593" providerId="LiveId" clId="{24A8079D-6749-4FE4-8604-2254E283DBEE}" dt="2023-04-06T07:30:58.132" v="6274" actId="478"/>
          <ac:spMkLst>
            <pc:docMk/>
            <pc:sldMk cId="3965104567" sldId="2997"/>
            <ac:spMk id="5" creationId="{797B2543-66EC-84F0-0FC9-196B114FC6A8}"/>
          </ac:spMkLst>
        </pc:spChg>
        <pc:spChg chg="del">
          <ac:chgData name="伊健 杜" userId="e69aded81da48593" providerId="LiveId" clId="{24A8079D-6749-4FE4-8604-2254E283DBEE}" dt="2023-04-06T07:30:58.132" v="6274" actId="478"/>
          <ac:spMkLst>
            <pc:docMk/>
            <pc:sldMk cId="3965104567" sldId="2997"/>
            <ac:spMk id="6" creationId="{E98F8055-36B9-5E78-AD28-2FEAF08F9982}"/>
          </ac:spMkLst>
        </pc:spChg>
        <pc:spChg chg="del">
          <ac:chgData name="伊健 杜" userId="e69aded81da48593" providerId="LiveId" clId="{24A8079D-6749-4FE4-8604-2254E283DBEE}" dt="2023-04-06T07:30:58.132" v="6274" actId="478"/>
          <ac:spMkLst>
            <pc:docMk/>
            <pc:sldMk cId="3965104567" sldId="2997"/>
            <ac:spMk id="7" creationId="{8C1C3557-C268-F71A-D196-D79FD4984910}"/>
          </ac:spMkLst>
        </pc:spChg>
        <pc:spChg chg="add mod">
          <ac:chgData name="伊健 杜" userId="e69aded81da48593" providerId="LiveId" clId="{24A8079D-6749-4FE4-8604-2254E283DBEE}" dt="2023-04-06T07:32:08.518" v="6314" actId="1076"/>
          <ac:spMkLst>
            <pc:docMk/>
            <pc:sldMk cId="3965104567" sldId="2997"/>
            <ac:spMk id="8" creationId="{7120BCA0-A5A5-A5FA-997C-B748C30CF700}"/>
          </ac:spMkLst>
        </pc:spChg>
        <pc:spChg chg="add mod">
          <ac:chgData name="伊健 杜" userId="e69aded81da48593" providerId="LiveId" clId="{24A8079D-6749-4FE4-8604-2254E283DBEE}" dt="2023-04-06T07:32:26.347" v="6333"/>
          <ac:spMkLst>
            <pc:docMk/>
            <pc:sldMk cId="3965104567" sldId="2997"/>
            <ac:spMk id="9" creationId="{9B26478C-D3E3-683A-5D01-A064B490D593}"/>
          </ac:spMkLst>
        </pc:spChg>
        <pc:spChg chg="add mod">
          <ac:chgData name="伊健 杜" userId="e69aded81da48593" providerId="LiveId" clId="{24A8079D-6749-4FE4-8604-2254E283DBEE}" dt="2023-04-06T07:33:25.047" v="6354" actId="1076"/>
          <ac:spMkLst>
            <pc:docMk/>
            <pc:sldMk cId="3965104567" sldId="2997"/>
            <ac:spMk id="10" creationId="{D9411424-06DA-5401-7504-5A3222D73CCC}"/>
          </ac:spMkLst>
        </pc:spChg>
        <pc:spChg chg="add mod">
          <ac:chgData name="伊健 杜" userId="e69aded81da48593" providerId="LiveId" clId="{24A8079D-6749-4FE4-8604-2254E283DBEE}" dt="2023-04-06T08:39:36.742" v="6705"/>
          <ac:spMkLst>
            <pc:docMk/>
            <pc:sldMk cId="3965104567" sldId="2997"/>
            <ac:spMk id="11" creationId="{D94D0020-FFE7-7AC2-592A-AA7AFBF050F1}"/>
          </ac:spMkLst>
        </pc:spChg>
        <pc:spChg chg="add mod">
          <ac:chgData name="伊健 杜" userId="e69aded81da48593" providerId="LiveId" clId="{24A8079D-6749-4FE4-8604-2254E283DBEE}" dt="2023-04-06T08:39:36.742" v="6705"/>
          <ac:spMkLst>
            <pc:docMk/>
            <pc:sldMk cId="3965104567" sldId="2997"/>
            <ac:spMk id="12" creationId="{60B77570-89A6-87A8-2BC5-619E6471E849}"/>
          </ac:spMkLst>
        </pc:spChg>
      </pc:sldChg>
      <pc:sldChg chg="modSp add mod">
        <pc:chgData name="伊健 杜" userId="e69aded81da48593" providerId="LiveId" clId="{24A8079D-6749-4FE4-8604-2254E283DBEE}" dt="2023-04-06T08:39:36.742" v="6705"/>
        <pc:sldMkLst>
          <pc:docMk/>
          <pc:sldMk cId="2067064825" sldId="2998"/>
        </pc:sldMkLst>
        <pc:spChg chg="mod">
          <ac:chgData name="伊健 杜" userId="e69aded81da48593" providerId="LiveId" clId="{24A8079D-6749-4FE4-8604-2254E283DBEE}" dt="2023-04-06T07:34:22.574" v="6399"/>
          <ac:spMkLst>
            <pc:docMk/>
            <pc:sldMk cId="2067064825" sldId="2998"/>
            <ac:spMk id="3" creationId="{BCD11A3F-2ABE-AA30-FC75-7BD1EDF18259}"/>
          </ac:spMkLst>
        </pc:spChg>
        <pc:spChg chg="mod">
          <ac:chgData name="伊健 杜" userId="e69aded81da48593" providerId="LiveId" clId="{24A8079D-6749-4FE4-8604-2254E283DBEE}" dt="2023-04-06T07:34:35.575" v="6414"/>
          <ac:spMkLst>
            <pc:docMk/>
            <pc:sldMk cId="2067064825" sldId="2998"/>
            <ac:spMk id="4" creationId="{307E915B-01AE-4B65-4276-31944B4D1B58}"/>
          </ac:spMkLst>
        </pc:spChg>
        <pc:spChg chg="mod">
          <ac:chgData name="伊健 杜" userId="e69aded81da48593" providerId="LiveId" clId="{24A8079D-6749-4FE4-8604-2254E283DBEE}" dt="2023-04-06T07:34:16.451" v="6392"/>
          <ac:spMkLst>
            <pc:docMk/>
            <pc:sldMk cId="2067064825" sldId="2998"/>
            <ac:spMk id="8" creationId="{7120BCA0-A5A5-A5FA-997C-B748C30CF700}"/>
          </ac:spMkLst>
        </pc:spChg>
        <pc:spChg chg="mod">
          <ac:chgData name="伊健 杜" userId="e69aded81da48593" providerId="LiveId" clId="{24A8079D-6749-4FE4-8604-2254E283DBEE}" dt="2023-04-06T07:35:29.964" v="6470" actId="27636"/>
          <ac:spMkLst>
            <pc:docMk/>
            <pc:sldMk cId="2067064825" sldId="2998"/>
            <ac:spMk id="9" creationId="{9B26478C-D3E3-683A-5D01-A064B490D593}"/>
          </ac:spMkLst>
        </pc:spChg>
        <pc:spChg chg="mod">
          <ac:chgData name="伊健 杜" userId="e69aded81da48593" providerId="LiveId" clId="{24A8079D-6749-4FE4-8604-2254E283DBEE}" dt="2023-04-06T07:35:36.279" v="6475"/>
          <ac:spMkLst>
            <pc:docMk/>
            <pc:sldMk cId="2067064825" sldId="2998"/>
            <ac:spMk id="10" creationId="{D9411424-06DA-5401-7504-5A3222D73CCC}"/>
          </ac:spMkLst>
        </pc:spChg>
        <pc:spChg chg="mod">
          <ac:chgData name="伊健 杜" userId="e69aded81da48593" providerId="LiveId" clId="{24A8079D-6749-4FE4-8604-2254E283DBEE}" dt="2023-04-06T08:39:36.742" v="6705"/>
          <ac:spMkLst>
            <pc:docMk/>
            <pc:sldMk cId="2067064825" sldId="2998"/>
            <ac:spMk id="11" creationId="{D94D0020-FFE7-7AC2-592A-AA7AFBF050F1}"/>
          </ac:spMkLst>
        </pc:spChg>
        <pc:spChg chg="mod">
          <ac:chgData name="伊健 杜" userId="e69aded81da48593" providerId="LiveId" clId="{24A8079D-6749-4FE4-8604-2254E283DBEE}" dt="2023-04-06T08:39:36.742" v="6705"/>
          <ac:spMkLst>
            <pc:docMk/>
            <pc:sldMk cId="2067064825" sldId="2998"/>
            <ac:spMk id="12" creationId="{60B77570-89A6-87A8-2BC5-619E6471E849}"/>
          </ac:spMkLst>
        </pc:spChg>
      </pc:sldChg>
    </pc:docChg>
  </pc:docChgLst>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AB477AC8-EB35-44F9-96E6-075FF2823CC8}"/>
    <pc:docChg chg="undo redo custSel addSld delSld modSld sldOrd">
      <pc:chgData name="伊健 杜" userId="e69aded81da48593" providerId="LiveId" clId="{AB477AC8-EB35-44F9-96E6-075FF2823CC8}" dt="2023-03-02T12:27:03.938" v="5171"/>
      <pc:docMkLst>
        <pc:docMk/>
      </pc:docMkLst>
      <pc:sldChg chg="add">
        <pc:chgData name="伊健 杜" userId="e69aded81da48593" providerId="LiveId" clId="{AB477AC8-EB35-44F9-96E6-075FF2823CC8}" dt="2023-03-02T08:17:55.762" v="3535"/>
        <pc:sldMkLst>
          <pc:docMk/>
          <pc:sldMk cId="834047182" sldId="2184"/>
        </pc:sldMkLst>
      </pc:sldChg>
      <pc:sldChg chg="add del">
        <pc:chgData name="伊健 杜" userId="e69aded81da48593" providerId="LiveId" clId="{AB477AC8-EB35-44F9-96E6-075FF2823CC8}" dt="2023-03-02T08:18:03.676" v="3536" actId="47"/>
        <pc:sldMkLst>
          <pc:docMk/>
          <pc:sldMk cId="2812574038" sldId="2185"/>
        </pc:sldMkLst>
      </pc:sldChg>
      <pc:sldChg chg="addSp delSp modSp add mod">
        <pc:chgData name="伊健 杜" userId="e69aded81da48593" providerId="LiveId" clId="{AB477AC8-EB35-44F9-96E6-075FF2823CC8}" dt="2023-03-02T11:08:47.477" v="5133" actId="478"/>
        <pc:sldMkLst>
          <pc:docMk/>
          <pc:sldMk cId="1212189098" sldId="2188"/>
        </pc:sldMkLst>
        <pc:spChg chg="mod">
          <ac:chgData name="伊健 杜" userId="e69aded81da48593" providerId="LiveId" clId="{AB477AC8-EB35-44F9-96E6-075FF2823CC8}" dt="2023-03-02T08:18:14.518" v="3538" actId="207"/>
          <ac:spMkLst>
            <pc:docMk/>
            <pc:sldMk cId="1212189098" sldId="2188"/>
            <ac:spMk id="2" creationId="{001741FF-580F-0B2D-9908-A13943A10535}"/>
          </ac:spMkLst>
        </pc:spChg>
        <pc:spChg chg="del">
          <ac:chgData name="伊健 杜" userId="e69aded81da48593" providerId="LiveId" clId="{AB477AC8-EB35-44F9-96E6-075FF2823CC8}" dt="2023-03-02T08:18:10.448" v="3537" actId="478"/>
          <ac:spMkLst>
            <pc:docMk/>
            <pc:sldMk cId="1212189098" sldId="2188"/>
            <ac:spMk id="4" creationId="{23686FE8-7DAE-D5A6-BA3B-8393E74F4D6C}"/>
          </ac:spMkLst>
        </pc:spChg>
        <pc:inkChg chg="add del">
          <ac:chgData name="伊健 杜" userId="e69aded81da48593" providerId="LiveId" clId="{AB477AC8-EB35-44F9-96E6-075FF2823CC8}" dt="2023-03-02T11:08:47.477" v="5133" actId="478"/>
          <ac:inkMkLst>
            <pc:docMk/>
            <pc:sldMk cId="1212189098" sldId="2188"/>
            <ac:inkMk id="4" creationId="{DA18049A-723E-C506-5DB7-4C1001FA8F5B}"/>
          </ac:inkMkLst>
        </pc:inkChg>
      </pc:sldChg>
      <pc:sldChg chg="add">
        <pc:chgData name="伊健 杜" userId="e69aded81da48593" providerId="LiveId" clId="{AB477AC8-EB35-44F9-96E6-075FF2823CC8}" dt="2023-03-02T08:17:55.762" v="3535"/>
        <pc:sldMkLst>
          <pc:docMk/>
          <pc:sldMk cId="2669719062" sldId="2189"/>
        </pc:sldMkLst>
      </pc:sldChg>
      <pc:sldChg chg="delSp add mod">
        <pc:chgData name="伊健 杜" userId="e69aded81da48593" providerId="LiveId" clId="{AB477AC8-EB35-44F9-96E6-075FF2823CC8}" dt="2023-03-02T08:18:20.596" v="3539" actId="478"/>
        <pc:sldMkLst>
          <pc:docMk/>
          <pc:sldMk cId="3104156791" sldId="2190"/>
        </pc:sldMkLst>
        <pc:spChg chg="del">
          <ac:chgData name="伊健 杜" userId="e69aded81da48593" providerId="LiveId" clId="{AB477AC8-EB35-44F9-96E6-075FF2823CC8}" dt="2023-03-02T08:18:20.596" v="3539" actId="478"/>
          <ac:spMkLst>
            <pc:docMk/>
            <pc:sldMk cId="3104156791" sldId="2190"/>
            <ac:spMk id="4" creationId="{23686FE8-7DAE-D5A6-BA3B-8393E74F4D6C}"/>
          </ac:spMkLst>
        </pc:spChg>
      </pc:sldChg>
      <pc:sldChg chg="delSp add del mod">
        <pc:chgData name="伊健 杜" userId="e69aded81da48593" providerId="LiveId" clId="{AB477AC8-EB35-44F9-96E6-075FF2823CC8}" dt="2023-03-02T08:18:25.661" v="3541" actId="47"/>
        <pc:sldMkLst>
          <pc:docMk/>
          <pc:sldMk cId="274016501" sldId="2191"/>
        </pc:sldMkLst>
        <pc:spChg chg="del">
          <ac:chgData name="伊健 杜" userId="e69aded81da48593" providerId="LiveId" clId="{AB477AC8-EB35-44F9-96E6-075FF2823CC8}" dt="2023-03-02T08:18:23.869" v="3540" actId="478"/>
          <ac:spMkLst>
            <pc:docMk/>
            <pc:sldMk cId="274016501" sldId="2191"/>
            <ac:spMk id="4" creationId="{23686FE8-7DAE-D5A6-BA3B-8393E74F4D6C}"/>
          </ac:spMkLst>
        </pc:spChg>
      </pc:sldChg>
      <pc:sldChg chg="add del">
        <pc:chgData name="伊健 杜" userId="e69aded81da48593" providerId="LiveId" clId="{AB477AC8-EB35-44F9-96E6-075FF2823CC8}" dt="2023-03-02T08:18:32.125" v="3542" actId="47"/>
        <pc:sldMkLst>
          <pc:docMk/>
          <pc:sldMk cId="1255184968" sldId="2192"/>
        </pc:sldMkLst>
      </pc:sldChg>
      <pc:sldChg chg="add del">
        <pc:chgData name="伊健 杜" userId="e69aded81da48593" providerId="LiveId" clId="{AB477AC8-EB35-44F9-96E6-075FF2823CC8}" dt="2023-03-02T08:19:28.486" v="3543" actId="47"/>
        <pc:sldMkLst>
          <pc:docMk/>
          <pc:sldMk cId="1805811556" sldId="2241"/>
        </pc:sldMkLst>
      </pc:sldChg>
      <pc:sldChg chg="del">
        <pc:chgData name="伊健 杜" userId="e69aded81da48593" providerId="LiveId" clId="{AB477AC8-EB35-44F9-96E6-075FF2823CC8}" dt="2023-03-02T03:55:40.210" v="0" actId="47"/>
        <pc:sldMkLst>
          <pc:docMk/>
          <pc:sldMk cId="4036170169" sldId="2322"/>
        </pc:sldMkLst>
      </pc:sldChg>
      <pc:sldChg chg="del">
        <pc:chgData name="伊健 杜" userId="e69aded81da48593" providerId="LiveId" clId="{AB477AC8-EB35-44F9-96E6-075FF2823CC8}" dt="2023-03-02T03:55:40.210" v="0" actId="47"/>
        <pc:sldMkLst>
          <pc:docMk/>
          <pc:sldMk cId="3703400219" sldId="2346"/>
        </pc:sldMkLst>
      </pc:sldChg>
      <pc:sldChg chg="del">
        <pc:chgData name="伊健 杜" userId="e69aded81da48593" providerId="LiveId" clId="{AB477AC8-EB35-44F9-96E6-075FF2823CC8}" dt="2023-03-02T03:55:40.210" v="0" actId="47"/>
        <pc:sldMkLst>
          <pc:docMk/>
          <pc:sldMk cId="3858040621" sldId="2347"/>
        </pc:sldMkLst>
      </pc:sldChg>
      <pc:sldChg chg="del">
        <pc:chgData name="伊健 杜" userId="e69aded81da48593" providerId="LiveId" clId="{AB477AC8-EB35-44F9-96E6-075FF2823CC8}" dt="2023-03-02T03:55:40.210" v="0" actId="47"/>
        <pc:sldMkLst>
          <pc:docMk/>
          <pc:sldMk cId="4133272005" sldId="2348"/>
        </pc:sldMkLst>
      </pc:sldChg>
      <pc:sldChg chg="del">
        <pc:chgData name="伊健 杜" userId="e69aded81da48593" providerId="LiveId" clId="{AB477AC8-EB35-44F9-96E6-075FF2823CC8}" dt="2023-03-02T03:55:40.210" v="0" actId="47"/>
        <pc:sldMkLst>
          <pc:docMk/>
          <pc:sldMk cId="1716832105" sldId="2349"/>
        </pc:sldMkLst>
      </pc:sldChg>
      <pc:sldChg chg="del">
        <pc:chgData name="伊健 杜" userId="e69aded81da48593" providerId="LiveId" clId="{AB477AC8-EB35-44F9-96E6-075FF2823CC8}" dt="2023-03-02T03:55:40.210" v="0" actId="47"/>
        <pc:sldMkLst>
          <pc:docMk/>
          <pc:sldMk cId="2493928718" sldId="2350"/>
        </pc:sldMkLst>
      </pc:sldChg>
      <pc:sldChg chg="del">
        <pc:chgData name="伊健 杜" userId="e69aded81da48593" providerId="LiveId" clId="{AB477AC8-EB35-44F9-96E6-075FF2823CC8}" dt="2023-03-02T03:55:40.210" v="0" actId="47"/>
        <pc:sldMkLst>
          <pc:docMk/>
          <pc:sldMk cId="969392642" sldId="2351"/>
        </pc:sldMkLst>
      </pc:sldChg>
      <pc:sldChg chg="del">
        <pc:chgData name="伊健 杜" userId="e69aded81da48593" providerId="LiveId" clId="{AB477AC8-EB35-44F9-96E6-075FF2823CC8}" dt="2023-03-02T03:55:40.210" v="0" actId="47"/>
        <pc:sldMkLst>
          <pc:docMk/>
          <pc:sldMk cId="2718126479" sldId="2352"/>
        </pc:sldMkLst>
      </pc:sldChg>
      <pc:sldChg chg="del">
        <pc:chgData name="伊健 杜" userId="e69aded81da48593" providerId="LiveId" clId="{AB477AC8-EB35-44F9-96E6-075FF2823CC8}" dt="2023-03-02T03:55:40.210" v="0" actId="47"/>
        <pc:sldMkLst>
          <pc:docMk/>
          <pc:sldMk cId="1339173318" sldId="2354"/>
        </pc:sldMkLst>
      </pc:sldChg>
      <pc:sldChg chg="del">
        <pc:chgData name="伊健 杜" userId="e69aded81da48593" providerId="LiveId" clId="{AB477AC8-EB35-44F9-96E6-075FF2823CC8}" dt="2023-03-02T03:55:40.210" v="0" actId="47"/>
        <pc:sldMkLst>
          <pc:docMk/>
          <pc:sldMk cId="2863418672" sldId="2355"/>
        </pc:sldMkLst>
      </pc:sldChg>
      <pc:sldChg chg="del">
        <pc:chgData name="伊健 杜" userId="e69aded81da48593" providerId="LiveId" clId="{AB477AC8-EB35-44F9-96E6-075FF2823CC8}" dt="2023-03-02T03:55:40.210" v="0" actId="47"/>
        <pc:sldMkLst>
          <pc:docMk/>
          <pc:sldMk cId="991256880" sldId="2356"/>
        </pc:sldMkLst>
      </pc:sldChg>
      <pc:sldChg chg="del">
        <pc:chgData name="伊健 杜" userId="e69aded81da48593" providerId="LiveId" clId="{AB477AC8-EB35-44F9-96E6-075FF2823CC8}" dt="2023-03-02T03:55:40.210" v="0" actId="47"/>
        <pc:sldMkLst>
          <pc:docMk/>
          <pc:sldMk cId="3367474799" sldId="2357"/>
        </pc:sldMkLst>
      </pc:sldChg>
      <pc:sldChg chg="del">
        <pc:chgData name="伊健 杜" userId="e69aded81da48593" providerId="LiveId" clId="{AB477AC8-EB35-44F9-96E6-075FF2823CC8}" dt="2023-03-02T03:55:40.210" v="0" actId="47"/>
        <pc:sldMkLst>
          <pc:docMk/>
          <pc:sldMk cId="3154476316" sldId="2358"/>
        </pc:sldMkLst>
      </pc:sldChg>
      <pc:sldChg chg="del">
        <pc:chgData name="伊健 杜" userId="e69aded81da48593" providerId="LiveId" clId="{AB477AC8-EB35-44F9-96E6-075FF2823CC8}" dt="2023-03-02T03:55:40.210" v="0" actId="47"/>
        <pc:sldMkLst>
          <pc:docMk/>
          <pc:sldMk cId="96311888" sldId="2359"/>
        </pc:sldMkLst>
      </pc:sldChg>
      <pc:sldChg chg="del">
        <pc:chgData name="伊健 杜" userId="e69aded81da48593" providerId="LiveId" clId="{AB477AC8-EB35-44F9-96E6-075FF2823CC8}" dt="2023-03-02T03:55:40.210" v="0" actId="47"/>
        <pc:sldMkLst>
          <pc:docMk/>
          <pc:sldMk cId="3759361875" sldId="2360"/>
        </pc:sldMkLst>
      </pc:sldChg>
      <pc:sldChg chg="del">
        <pc:chgData name="伊健 杜" userId="e69aded81da48593" providerId="LiveId" clId="{AB477AC8-EB35-44F9-96E6-075FF2823CC8}" dt="2023-03-02T03:55:40.210" v="0" actId="47"/>
        <pc:sldMkLst>
          <pc:docMk/>
          <pc:sldMk cId="1128620034" sldId="2361"/>
        </pc:sldMkLst>
      </pc:sldChg>
      <pc:sldChg chg="del">
        <pc:chgData name="伊健 杜" userId="e69aded81da48593" providerId="LiveId" clId="{AB477AC8-EB35-44F9-96E6-075FF2823CC8}" dt="2023-03-02T03:55:40.210" v="0" actId="47"/>
        <pc:sldMkLst>
          <pc:docMk/>
          <pc:sldMk cId="2830053611" sldId="2362"/>
        </pc:sldMkLst>
      </pc:sldChg>
      <pc:sldChg chg="del">
        <pc:chgData name="伊健 杜" userId="e69aded81da48593" providerId="LiveId" clId="{AB477AC8-EB35-44F9-96E6-075FF2823CC8}" dt="2023-03-02T03:55:40.210" v="0" actId="47"/>
        <pc:sldMkLst>
          <pc:docMk/>
          <pc:sldMk cId="995873167" sldId="2363"/>
        </pc:sldMkLst>
      </pc:sldChg>
      <pc:sldChg chg="del">
        <pc:chgData name="伊健 杜" userId="e69aded81da48593" providerId="LiveId" clId="{AB477AC8-EB35-44F9-96E6-075FF2823CC8}" dt="2023-03-02T03:55:40.210" v="0" actId="47"/>
        <pc:sldMkLst>
          <pc:docMk/>
          <pc:sldMk cId="4002240963" sldId="2365"/>
        </pc:sldMkLst>
      </pc:sldChg>
      <pc:sldChg chg="del">
        <pc:chgData name="伊健 杜" userId="e69aded81da48593" providerId="LiveId" clId="{AB477AC8-EB35-44F9-96E6-075FF2823CC8}" dt="2023-03-02T03:55:40.210" v="0" actId="47"/>
        <pc:sldMkLst>
          <pc:docMk/>
          <pc:sldMk cId="3595698323" sldId="2366"/>
        </pc:sldMkLst>
      </pc:sldChg>
      <pc:sldChg chg="del">
        <pc:chgData name="伊健 杜" userId="e69aded81da48593" providerId="LiveId" clId="{AB477AC8-EB35-44F9-96E6-075FF2823CC8}" dt="2023-03-02T03:55:40.210" v="0" actId="47"/>
        <pc:sldMkLst>
          <pc:docMk/>
          <pc:sldMk cId="45070460" sldId="2367"/>
        </pc:sldMkLst>
      </pc:sldChg>
      <pc:sldChg chg="del">
        <pc:chgData name="伊健 杜" userId="e69aded81da48593" providerId="LiveId" clId="{AB477AC8-EB35-44F9-96E6-075FF2823CC8}" dt="2023-03-02T03:55:40.210" v="0" actId="47"/>
        <pc:sldMkLst>
          <pc:docMk/>
          <pc:sldMk cId="2696650295" sldId="2368"/>
        </pc:sldMkLst>
      </pc:sldChg>
      <pc:sldChg chg="del">
        <pc:chgData name="伊健 杜" userId="e69aded81da48593" providerId="LiveId" clId="{AB477AC8-EB35-44F9-96E6-075FF2823CC8}" dt="2023-03-02T03:55:40.210" v="0" actId="47"/>
        <pc:sldMkLst>
          <pc:docMk/>
          <pc:sldMk cId="4087563545" sldId="2369"/>
        </pc:sldMkLst>
      </pc:sldChg>
      <pc:sldChg chg="del">
        <pc:chgData name="伊健 杜" userId="e69aded81da48593" providerId="LiveId" clId="{AB477AC8-EB35-44F9-96E6-075FF2823CC8}" dt="2023-03-02T03:55:40.210" v="0" actId="47"/>
        <pc:sldMkLst>
          <pc:docMk/>
          <pc:sldMk cId="2164497695" sldId="2371"/>
        </pc:sldMkLst>
      </pc:sldChg>
      <pc:sldChg chg="del">
        <pc:chgData name="伊健 杜" userId="e69aded81da48593" providerId="LiveId" clId="{AB477AC8-EB35-44F9-96E6-075FF2823CC8}" dt="2023-03-02T03:55:40.210" v="0" actId="47"/>
        <pc:sldMkLst>
          <pc:docMk/>
          <pc:sldMk cId="4194069032" sldId="2372"/>
        </pc:sldMkLst>
      </pc:sldChg>
      <pc:sldChg chg="del">
        <pc:chgData name="伊健 杜" userId="e69aded81da48593" providerId="LiveId" clId="{AB477AC8-EB35-44F9-96E6-075FF2823CC8}" dt="2023-03-02T03:55:40.210" v="0" actId="47"/>
        <pc:sldMkLst>
          <pc:docMk/>
          <pc:sldMk cId="2670088997" sldId="2373"/>
        </pc:sldMkLst>
      </pc:sldChg>
      <pc:sldChg chg="del">
        <pc:chgData name="伊健 杜" userId="e69aded81da48593" providerId="LiveId" clId="{AB477AC8-EB35-44F9-96E6-075FF2823CC8}" dt="2023-03-02T03:55:40.210" v="0" actId="47"/>
        <pc:sldMkLst>
          <pc:docMk/>
          <pc:sldMk cId="447619762" sldId="2374"/>
        </pc:sldMkLst>
      </pc:sldChg>
      <pc:sldChg chg="del">
        <pc:chgData name="伊健 杜" userId="e69aded81da48593" providerId="LiveId" clId="{AB477AC8-EB35-44F9-96E6-075FF2823CC8}" dt="2023-03-02T03:55:40.210" v="0" actId="47"/>
        <pc:sldMkLst>
          <pc:docMk/>
          <pc:sldMk cId="1169143549" sldId="2375"/>
        </pc:sldMkLst>
      </pc:sldChg>
      <pc:sldChg chg="del">
        <pc:chgData name="伊健 杜" userId="e69aded81da48593" providerId="LiveId" clId="{AB477AC8-EB35-44F9-96E6-075FF2823CC8}" dt="2023-03-02T03:55:40.210" v="0" actId="47"/>
        <pc:sldMkLst>
          <pc:docMk/>
          <pc:sldMk cId="3299091750" sldId="2376"/>
        </pc:sldMkLst>
      </pc:sldChg>
      <pc:sldChg chg="del">
        <pc:chgData name="伊健 杜" userId="e69aded81da48593" providerId="LiveId" clId="{AB477AC8-EB35-44F9-96E6-075FF2823CC8}" dt="2023-03-02T03:55:40.210" v="0" actId="47"/>
        <pc:sldMkLst>
          <pc:docMk/>
          <pc:sldMk cId="4111015641" sldId="2377"/>
        </pc:sldMkLst>
      </pc:sldChg>
      <pc:sldChg chg="del">
        <pc:chgData name="伊健 杜" userId="e69aded81da48593" providerId="LiveId" clId="{AB477AC8-EB35-44F9-96E6-075FF2823CC8}" dt="2023-03-02T03:55:40.210" v="0" actId="47"/>
        <pc:sldMkLst>
          <pc:docMk/>
          <pc:sldMk cId="1735282236" sldId="2378"/>
        </pc:sldMkLst>
      </pc:sldChg>
      <pc:sldChg chg="del">
        <pc:chgData name="伊健 杜" userId="e69aded81da48593" providerId="LiveId" clId="{AB477AC8-EB35-44F9-96E6-075FF2823CC8}" dt="2023-03-02T03:55:40.210" v="0" actId="47"/>
        <pc:sldMkLst>
          <pc:docMk/>
          <pc:sldMk cId="4041850011" sldId="2379"/>
        </pc:sldMkLst>
      </pc:sldChg>
      <pc:sldChg chg="del">
        <pc:chgData name="伊健 杜" userId="e69aded81da48593" providerId="LiveId" clId="{AB477AC8-EB35-44F9-96E6-075FF2823CC8}" dt="2023-03-02T03:55:40.210" v="0" actId="47"/>
        <pc:sldMkLst>
          <pc:docMk/>
          <pc:sldMk cId="1481782367" sldId="2380"/>
        </pc:sldMkLst>
      </pc:sldChg>
      <pc:sldChg chg="addSp delSp modSp mod ord">
        <pc:chgData name="伊健 杜" userId="e69aded81da48593" providerId="LiveId" clId="{AB477AC8-EB35-44F9-96E6-075FF2823CC8}" dt="2023-03-02T11:54:42.123" v="5167" actId="14100"/>
        <pc:sldMkLst>
          <pc:docMk/>
          <pc:sldMk cId="3154943659" sldId="2381"/>
        </pc:sldMkLst>
        <pc:spChg chg="mod">
          <ac:chgData name="伊健 杜" userId="e69aded81da48593" providerId="LiveId" clId="{AB477AC8-EB35-44F9-96E6-075FF2823CC8}" dt="2023-03-02T08:45:59.780" v="4961"/>
          <ac:spMkLst>
            <pc:docMk/>
            <pc:sldMk cId="3154943659" sldId="2381"/>
            <ac:spMk id="4" creationId="{0D56E891-3F4A-4A78-FD58-765215674675}"/>
          </ac:spMkLst>
        </pc:spChg>
        <pc:spChg chg="mod">
          <ac:chgData name="伊健 杜" userId="e69aded81da48593" providerId="LiveId" clId="{AB477AC8-EB35-44F9-96E6-075FF2823CC8}" dt="2023-03-02T08:14:59.856" v="3517" actId="1076"/>
          <ac:spMkLst>
            <pc:docMk/>
            <pc:sldMk cId="3154943659" sldId="2381"/>
            <ac:spMk id="5" creationId="{E7287B0E-EF55-E721-8EFA-9A9183C0EDF9}"/>
          </ac:spMkLst>
        </pc:spChg>
        <pc:picChg chg="del">
          <ac:chgData name="伊健 杜" userId="e69aded81da48593" providerId="LiveId" clId="{AB477AC8-EB35-44F9-96E6-075FF2823CC8}" dt="2023-03-02T07:20:46.559" v="2050" actId="478"/>
          <ac:picMkLst>
            <pc:docMk/>
            <pc:sldMk cId="3154943659" sldId="2381"/>
            <ac:picMk id="3" creationId="{195198EA-7228-4402-2B45-0A9CF7D21941}"/>
          </ac:picMkLst>
        </pc:picChg>
        <pc:picChg chg="add mod">
          <ac:chgData name="伊健 杜" userId="e69aded81da48593" providerId="LiveId" clId="{AB477AC8-EB35-44F9-96E6-075FF2823CC8}" dt="2023-03-02T11:54:42.123" v="5167" actId="14100"/>
          <ac:picMkLst>
            <pc:docMk/>
            <pc:sldMk cId="3154943659" sldId="2381"/>
            <ac:picMk id="3" creationId="{BD9447F7-E5D3-78B1-CC93-8A9D3B5958DA}"/>
          </ac:picMkLst>
        </pc:picChg>
        <pc:picChg chg="add mod">
          <ac:chgData name="伊健 杜" userId="e69aded81da48593" providerId="LiveId" clId="{AB477AC8-EB35-44F9-96E6-075FF2823CC8}" dt="2023-03-02T10:13:23.507" v="4970" actId="14100"/>
          <ac:picMkLst>
            <pc:docMk/>
            <pc:sldMk cId="3154943659" sldId="2381"/>
            <ac:picMk id="7" creationId="{FFAE904B-7105-A9C4-F67A-87AA5CB04B06}"/>
          </ac:picMkLst>
        </pc:picChg>
      </pc:sldChg>
      <pc:sldChg chg="del">
        <pc:chgData name="伊健 杜" userId="e69aded81da48593" providerId="LiveId" clId="{AB477AC8-EB35-44F9-96E6-075FF2823CC8}" dt="2023-03-02T03:55:40.210" v="0" actId="47"/>
        <pc:sldMkLst>
          <pc:docMk/>
          <pc:sldMk cId="1923825496" sldId="2387"/>
        </pc:sldMkLst>
      </pc:sldChg>
      <pc:sldChg chg="addSp delSp mod">
        <pc:chgData name="伊健 杜" userId="e69aded81da48593" providerId="LiveId" clId="{AB477AC8-EB35-44F9-96E6-075FF2823CC8}" dt="2023-03-02T11:09:18.292" v="5134" actId="478"/>
        <pc:sldMkLst>
          <pc:docMk/>
          <pc:sldMk cId="4130767050" sldId="2389"/>
        </pc:sldMkLst>
        <pc:inkChg chg="add del">
          <ac:chgData name="伊健 杜" userId="e69aded81da48593" providerId="LiveId" clId="{AB477AC8-EB35-44F9-96E6-075FF2823CC8}" dt="2023-03-02T11:09:18.292" v="5134" actId="478"/>
          <ac:inkMkLst>
            <pc:docMk/>
            <pc:sldMk cId="4130767050" sldId="2389"/>
            <ac:inkMk id="3" creationId="{A904BEAB-12DC-2EA9-66F8-49105943A666}"/>
          </ac:inkMkLst>
        </pc:inkChg>
      </pc:sldChg>
      <pc:sldChg chg="addSp delSp modSp mod">
        <pc:chgData name="伊健 杜" userId="e69aded81da48593" providerId="LiveId" clId="{AB477AC8-EB35-44F9-96E6-075FF2823CC8}" dt="2023-03-02T11:11:24.809" v="5164" actId="20577"/>
        <pc:sldMkLst>
          <pc:docMk/>
          <pc:sldMk cId="3829797887" sldId="2390"/>
        </pc:sldMkLst>
        <pc:spChg chg="add mod">
          <ac:chgData name="伊健 杜" userId="e69aded81da48593" providerId="LiveId" clId="{AB477AC8-EB35-44F9-96E6-075FF2823CC8}" dt="2023-03-02T11:11:24.809" v="5164" actId="20577"/>
          <ac:spMkLst>
            <pc:docMk/>
            <pc:sldMk cId="3829797887" sldId="2390"/>
            <ac:spMk id="3" creationId="{193AA224-389D-7918-D8B7-B921B3B47F25}"/>
          </ac:spMkLst>
        </pc:spChg>
        <pc:spChg chg="mod">
          <ac:chgData name="伊健 杜" userId="e69aded81da48593" providerId="LiveId" clId="{AB477AC8-EB35-44F9-96E6-075FF2823CC8}" dt="2023-03-02T10:34:39.950" v="4988"/>
          <ac:spMkLst>
            <pc:docMk/>
            <pc:sldMk cId="3829797887" sldId="2390"/>
            <ac:spMk id="5" creationId="{E7287B0E-EF55-E721-8EFA-9A9183C0EDF9}"/>
          </ac:spMkLst>
        </pc:spChg>
        <pc:inkChg chg="add del">
          <ac:chgData name="伊健 杜" userId="e69aded81da48593" providerId="LiveId" clId="{AB477AC8-EB35-44F9-96E6-075FF2823CC8}" dt="2023-03-02T10:34:36.677" v="4982" actId="478"/>
          <ac:inkMkLst>
            <pc:docMk/>
            <pc:sldMk cId="3829797887" sldId="2390"/>
            <ac:inkMk id="3" creationId="{E8E91674-2250-6C16-5191-693F6F9EF899}"/>
          </ac:inkMkLst>
        </pc:inkChg>
      </pc:sldChg>
      <pc:sldChg chg="addSp delSp modSp add mod">
        <pc:chgData name="伊健 杜" userId="e69aded81da48593" providerId="LiveId" clId="{AB477AC8-EB35-44F9-96E6-075FF2823CC8}" dt="2023-03-02T08:45:59.780" v="4961"/>
        <pc:sldMkLst>
          <pc:docMk/>
          <pc:sldMk cId="3648397201" sldId="2393"/>
        </pc:sldMkLst>
        <pc:spChg chg="mod">
          <ac:chgData name="伊健 杜" userId="e69aded81da48593" providerId="LiveId" clId="{AB477AC8-EB35-44F9-96E6-075FF2823CC8}" dt="2023-03-02T08:45:59.780" v="4961"/>
          <ac:spMkLst>
            <pc:docMk/>
            <pc:sldMk cId="3648397201" sldId="2393"/>
            <ac:spMk id="2" creationId="{10304424-DB4A-36E7-9E0D-D32A5DD0F26C}"/>
          </ac:spMkLst>
        </pc:spChg>
        <pc:spChg chg="mod">
          <ac:chgData name="伊健 杜" userId="e69aded81da48593" providerId="LiveId" clId="{AB477AC8-EB35-44F9-96E6-075FF2823CC8}" dt="2023-03-02T08:45:59.780" v="4961"/>
          <ac:spMkLst>
            <pc:docMk/>
            <pc:sldMk cId="3648397201" sldId="2393"/>
            <ac:spMk id="5" creationId="{E7287B0E-EF55-E721-8EFA-9A9183C0EDF9}"/>
          </ac:spMkLst>
        </pc:spChg>
        <pc:picChg chg="add mod">
          <ac:chgData name="伊健 杜" userId="e69aded81da48593" providerId="LiveId" clId="{AB477AC8-EB35-44F9-96E6-075FF2823CC8}" dt="2023-03-02T08:26:05.250" v="3576" actId="1076"/>
          <ac:picMkLst>
            <pc:docMk/>
            <pc:sldMk cId="3648397201" sldId="2393"/>
            <ac:picMk id="7170" creationId="{621FAFE4-AC99-6007-7FD9-2720230681FA}"/>
          </ac:picMkLst>
        </pc:picChg>
        <pc:picChg chg="del">
          <ac:chgData name="伊健 杜" userId="e69aded81da48593" providerId="LiveId" clId="{AB477AC8-EB35-44F9-96E6-075FF2823CC8}" dt="2023-03-02T04:32:05.303" v="13" actId="478"/>
          <ac:picMkLst>
            <pc:docMk/>
            <pc:sldMk cId="3648397201" sldId="2393"/>
            <ac:picMk id="20482" creationId="{3327FAAA-3DD5-CDA4-F180-2E0F2D86C4E6}"/>
          </ac:picMkLst>
        </pc:picChg>
      </pc:sldChg>
      <pc:sldChg chg="addSp delSp modSp add mod ord">
        <pc:chgData name="伊健 杜" userId="e69aded81da48593" providerId="LiveId" clId="{AB477AC8-EB35-44F9-96E6-075FF2823CC8}" dt="2023-03-02T10:34:20.082" v="4979" actId="478"/>
        <pc:sldMkLst>
          <pc:docMk/>
          <pc:sldMk cId="2751488196" sldId="2394"/>
        </pc:sldMkLst>
        <pc:spChg chg="mod">
          <ac:chgData name="伊健 杜" userId="e69aded81da48593" providerId="LiveId" clId="{AB477AC8-EB35-44F9-96E6-075FF2823CC8}" dt="2023-03-02T08:45:59.780" v="4961"/>
          <ac:spMkLst>
            <pc:docMk/>
            <pc:sldMk cId="2751488196" sldId="2394"/>
            <ac:spMk id="2" creationId="{10304424-DB4A-36E7-9E0D-D32A5DD0F26C}"/>
          </ac:spMkLst>
        </pc:spChg>
        <pc:spChg chg="mod">
          <ac:chgData name="伊健 杜" userId="e69aded81da48593" providerId="LiveId" clId="{AB477AC8-EB35-44F9-96E6-075FF2823CC8}" dt="2023-03-02T08:45:59.780" v="4961"/>
          <ac:spMkLst>
            <pc:docMk/>
            <pc:sldMk cId="2751488196" sldId="2394"/>
            <ac:spMk id="5" creationId="{E7287B0E-EF55-E721-8EFA-9A9183C0EDF9}"/>
          </ac:spMkLst>
        </pc:spChg>
        <pc:picChg chg="add del mod">
          <ac:chgData name="伊健 杜" userId="e69aded81da48593" providerId="LiveId" clId="{AB477AC8-EB35-44F9-96E6-075FF2823CC8}" dt="2023-03-02T08:23:52.804" v="3560" actId="478"/>
          <ac:picMkLst>
            <pc:docMk/>
            <pc:sldMk cId="2751488196" sldId="2394"/>
            <ac:picMk id="5122" creationId="{593ADA83-EEB2-365D-DFA5-B7E72F3D32D1}"/>
          </ac:picMkLst>
        </pc:picChg>
        <pc:picChg chg="add del">
          <ac:chgData name="伊健 杜" userId="e69aded81da48593" providerId="LiveId" clId="{AB477AC8-EB35-44F9-96E6-075FF2823CC8}" dt="2023-03-02T08:24:09.645" v="3562" actId="478"/>
          <ac:picMkLst>
            <pc:docMk/>
            <pc:sldMk cId="2751488196" sldId="2394"/>
            <ac:picMk id="5124" creationId="{7BF2F767-8E9C-A76D-3627-DF44CE2713CA}"/>
          </ac:picMkLst>
        </pc:picChg>
        <pc:picChg chg="add mod">
          <ac:chgData name="伊健 杜" userId="e69aded81da48593" providerId="LiveId" clId="{AB477AC8-EB35-44F9-96E6-075FF2823CC8}" dt="2023-03-02T08:24:26.886" v="3567" actId="1076"/>
          <ac:picMkLst>
            <pc:docMk/>
            <pc:sldMk cId="2751488196" sldId="2394"/>
            <ac:picMk id="5126" creationId="{3D1F828C-4AB3-20C1-47BD-CDA6288B72BF}"/>
          </ac:picMkLst>
        </pc:picChg>
        <pc:inkChg chg="add del">
          <ac:chgData name="伊健 杜" userId="e69aded81da48593" providerId="LiveId" clId="{AB477AC8-EB35-44F9-96E6-075FF2823CC8}" dt="2023-03-02T10:34:20.082" v="4979" actId="478"/>
          <ac:inkMkLst>
            <pc:docMk/>
            <pc:sldMk cId="2751488196" sldId="2394"/>
            <ac:inkMk id="3" creationId="{B65956AB-663A-F91D-046E-5E5DD4AD8081}"/>
          </ac:inkMkLst>
        </pc:inkChg>
      </pc:sldChg>
      <pc:sldChg chg="addSp delSp modSp add mod">
        <pc:chgData name="伊健 杜" userId="e69aded81da48593" providerId="LiveId" clId="{AB477AC8-EB35-44F9-96E6-075FF2823CC8}" dt="2023-03-02T11:48:14.189" v="5165" actId="478"/>
        <pc:sldMkLst>
          <pc:docMk/>
          <pc:sldMk cId="2893989547" sldId="2395"/>
        </pc:sldMkLst>
        <pc:spChg chg="mod">
          <ac:chgData name="伊健 杜" userId="e69aded81da48593" providerId="LiveId" clId="{AB477AC8-EB35-44F9-96E6-075FF2823CC8}" dt="2023-03-02T08:45:59.780" v="4961"/>
          <ac:spMkLst>
            <pc:docMk/>
            <pc:sldMk cId="2893989547" sldId="2395"/>
            <ac:spMk id="2" creationId="{10304424-DB4A-36E7-9E0D-D32A5DD0F26C}"/>
          </ac:spMkLst>
        </pc:spChg>
        <pc:spChg chg="mod">
          <ac:chgData name="伊健 杜" userId="e69aded81da48593" providerId="LiveId" clId="{AB477AC8-EB35-44F9-96E6-075FF2823CC8}" dt="2023-03-02T08:45:59.780" v="4961"/>
          <ac:spMkLst>
            <pc:docMk/>
            <pc:sldMk cId="2893989547" sldId="2395"/>
            <ac:spMk id="5" creationId="{E7287B0E-EF55-E721-8EFA-9A9183C0EDF9}"/>
          </ac:spMkLst>
        </pc:spChg>
        <pc:picChg chg="add del mod">
          <ac:chgData name="伊健 杜" userId="e69aded81da48593" providerId="LiveId" clId="{AB477AC8-EB35-44F9-96E6-075FF2823CC8}" dt="2023-03-02T07:13:23.588" v="1938" actId="478"/>
          <ac:picMkLst>
            <pc:docMk/>
            <pc:sldMk cId="2893989547" sldId="2395"/>
            <ac:picMk id="1026" creationId="{147879EC-B24D-DC81-E88E-E87B4EBD6F67}"/>
          </ac:picMkLst>
        </pc:picChg>
        <pc:picChg chg="add mod">
          <ac:chgData name="伊健 杜" userId="e69aded81da48593" providerId="LiveId" clId="{AB477AC8-EB35-44F9-96E6-075FF2823CC8}" dt="2023-03-02T07:13:25.567" v="1940" actId="1076"/>
          <ac:picMkLst>
            <pc:docMk/>
            <pc:sldMk cId="2893989547" sldId="2395"/>
            <ac:picMk id="1028" creationId="{121611C8-1960-979B-84A5-9A287E4D7CF4}"/>
          </ac:picMkLst>
        </pc:picChg>
        <pc:inkChg chg="add del">
          <ac:chgData name="伊健 杜" userId="e69aded81da48593" providerId="LiveId" clId="{AB477AC8-EB35-44F9-96E6-075FF2823CC8}" dt="2023-03-02T11:48:14.189" v="5165" actId="478"/>
          <ac:inkMkLst>
            <pc:docMk/>
            <pc:sldMk cId="2893989547" sldId="2395"/>
            <ac:inkMk id="3" creationId="{70A1FE8B-4DF6-35A1-DC53-8A490D01D4A5}"/>
          </ac:inkMkLst>
        </pc:inkChg>
      </pc:sldChg>
      <pc:sldChg chg="addSp delSp modSp add mod ord">
        <pc:chgData name="伊健 杜" userId="e69aded81da48593" providerId="LiveId" clId="{AB477AC8-EB35-44F9-96E6-075FF2823CC8}" dt="2023-03-02T10:34:07.120" v="4976" actId="478"/>
        <pc:sldMkLst>
          <pc:docMk/>
          <pc:sldMk cId="2187273062" sldId="2396"/>
        </pc:sldMkLst>
        <pc:spChg chg="mod">
          <ac:chgData name="伊健 杜" userId="e69aded81da48593" providerId="LiveId" clId="{AB477AC8-EB35-44F9-96E6-075FF2823CC8}" dt="2023-03-02T08:45:59.780" v="4961"/>
          <ac:spMkLst>
            <pc:docMk/>
            <pc:sldMk cId="2187273062" sldId="2396"/>
            <ac:spMk id="2" creationId="{10304424-DB4A-36E7-9E0D-D32A5DD0F26C}"/>
          </ac:spMkLst>
        </pc:spChg>
        <pc:spChg chg="mod">
          <ac:chgData name="伊健 杜" userId="e69aded81da48593" providerId="LiveId" clId="{AB477AC8-EB35-44F9-96E6-075FF2823CC8}" dt="2023-03-02T08:45:59.780" v="4961"/>
          <ac:spMkLst>
            <pc:docMk/>
            <pc:sldMk cId="2187273062" sldId="2396"/>
            <ac:spMk id="5" creationId="{E7287B0E-EF55-E721-8EFA-9A9183C0EDF9}"/>
          </ac:spMkLst>
        </pc:spChg>
        <pc:picChg chg="add mod">
          <ac:chgData name="伊健 杜" userId="e69aded81da48593" providerId="LiveId" clId="{AB477AC8-EB35-44F9-96E6-075FF2823CC8}" dt="2023-03-02T08:29:05.486" v="3592" actId="1076"/>
          <ac:picMkLst>
            <pc:docMk/>
            <pc:sldMk cId="2187273062" sldId="2396"/>
            <ac:picMk id="10242" creationId="{ACBDCF6D-443D-A3CE-2DF6-18C9C51C5277}"/>
          </ac:picMkLst>
        </pc:picChg>
        <pc:inkChg chg="add del">
          <ac:chgData name="伊健 杜" userId="e69aded81da48593" providerId="LiveId" clId="{AB477AC8-EB35-44F9-96E6-075FF2823CC8}" dt="2023-03-02T10:34:07.120" v="4976" actId="478"/>
          <ac:inkMkLst>
            <pc:docMk/>
            <pc:sldMk cId="2187273062" sldId="2396"/>
            <ac:inkMk id="3" creationId="{406592D5-76AE-234A-9078-6EB6005447D3}"/>
          </ac:inkMkLst>
        </pc:inkChg>
      </pc:sldChg>
      <pc:sldChg chg="addSp modSp add mod ord">
        <pc:chgData name="伊健 杜" userId="e69aded81da48593" providerId="LiveId" clId="{AB477AC8-EB35-44F9-96E6-075FF2823CC8}" dt="2023-03-02T08:45:59.780" v="4961"/>
        <pc:sldMkLst>
          <pc:docMk/>
          <pc:sldMk cId="3975697474" sldId="2397"/>
        </pc:sldMkLst>
        <pc:spChg chg="mod">
          <ac:chgData name="伊健 杜" userId="e69aded81da48593" providerId="LiveId" clId="{AB477AC8-EB35-44F9-96E6-075FF2823CC8}" dt="2023-03-02T08:45:59.780" v="4961"/>
          <ac:spMkLst>
            <pc:docMk/>
            <pc:sldMk cId="3975697474" sldId="2397"/>
            <ac:spMk id="2" creationId="{10304424-DB4A-36E7-9E0D-D32A5DD0F26C}"/>
          </ac:spMkLst>
        </pc:spChg>
        <pc:spChg chg="mod">
          <ac:chgData name="伊健 杜" userId="e69aded81da48593" providerId="LiveId" clId="{AB477AC8-EB35-44F9-96E6-075FF2823CC8}" dt="2023-03-02T08:45:59.780" v="4961"/>
          <ac:spMkLst>
            <pc:docMk/>
            <pc:sldMk cId="3975697474" sldId="2397"/>
            <ac:spMk id="5" creationId="{E7287B0E-EF55-E721-8EFA-9A9183C0EDF9}"/>
          </ac:spMkLst>
        </pc:spChg>
        <pc:picChg chg="add mod">
          <ac:chgData name="伊健 杜" userId="e69aded81da48593" providerId="LiveId" clId="{AB477AC8-EB35-44F9-96E6-075FF2823CC8}" dt="2023-03-02T08:20:08.696" v="3547" actId="1076"/>
          <ac:picMkLst>
            <pc:docMk/>
            <pc:sldMk cId="3975697474" sldId="2397"/>
            <ac:picMk id="2050" creationId="{A5E6FAB7-7969-84D3-8BC3-988F7773B269}"/>
          </ac:picMkLst>
        </pc:picChg>
      </pc:sldChg>
      <pc:sldChg chg="addSp delSp modSp add mod ord">
        <pc:chgData name="伊健 杜" userId="e69aded81da48593" providerId="LiveId" clId="{AB477AC8-EB35-44F9-96E6-075FF2823CC8}" dt="2023-03-02T08:45:59.780" v="4961"/>
        <pc:sldMkLst>
          <pc:docMk/>
          <pc:sldMk cId="2851851377" sldId="2398"/>
        </pc:sldMkLst>
        <pc:spChg chg="mod">
          <ac:chgData name="伊健 杜" userId="e69aded81da48593" providerId="LiveId" clId="{AB477AC8-EB35-44F9-96E6-075FF2823CC8}" dt="2023-03-02T08:45:59.780" v="4961"/>
          <ac:spMkLst>
            <pc:docMk/>
            <pc:sldMk cId="2851851377" sldId="2398"/>
            <ac:spMk id="2" creationId="{10304424-DB4A-36E7-9E0D-D32A5DD0F26C}"/>
          </ac:spMkLst>
        </pc:spChg>
        <pc:spChg chg="add del">
          <ac:chgData name="伊健 杜" userId="e69aded81da48593" providerId="LiveId" clId="{AB477AC8-EB35-44F9-96E6-075FF2823CC8}" dt="2023-03-02T08:32:55.963" v="3597" actId="478"/>
          <ac:spMkLst>
            <pc:docMk/>
            <pc:sldMk cId="2851851377" sldId="2398"/>
            <ac:spMk id="3" creationId="{A8572EF8-A4B9-7061-C860-B1D03AE9D0E0}"/>
          </ac:spMkLst>
        </pc:spChg>
        <pc:spChg chg="mod">
          <ac:chgData name="伊健 杜" userId="e69aded81da48593" providerId="LiveId" clId="{AB477AC8-EB35-44F9-96E6-075FF2823CC8}" dt="2023-03-02T08:45:59.780" v="4961"/>
          <ac:spMkLst>
            <pc:docMk/>
            <pc:sldMk cId="2851851377" sldId="2398"/>
            <ac:spMk id="5" creationId="{E7287B0E-EF55-E721-8EFA-9A9183C0EDF9}"/>
          </ac:spMkLst>
        </pc:spChg>
        <pc:picChg chg="add mod">
          <ac:chgData name="伊健 杜" userId="e69aded81da48593" providerId="LiveId" clId="{AB477AC8-EB35-44F9-96E6-075FF2823CC8}" dt="2023-03-02T08:33:02.285" v="3599" actId="1076"/>
          <ac:picMkLst>
            <pc:docMk/>
            <pc:sldMk cId="2851851377" sldId="2398"/>
            <ac:picMk id="6" creationId="{2CE8684A-969B-A23D-FFCC-89F400CEA957}"/>
          </ac:picMkLst>
        </pc:picChg>
      </pc:sldChg>
      <pc:sldChg chg="addSp delSp modSp add mod">
        <pc:chgData name="伊健 杜" userId="e69aded81da48593" providerId="LiveId" clId="{AB477AC8-EB35-44F9-96E6-075FF2823CC8}" dt="2023-03-02T10:34:31.206" v="4981" actId="478"/>
        <pc:sldMkLst>
          <pc:docMk/>
          <pc:sldMk cId="2209848964" sldId="2399"/>
        </pc:sldMkLst>
        <pc:spChg chg="mod">
          <ac:chgData name="伊健 杜" userId="e69aded81da48593" providerId="LiveId" clId="{AB477AC8-EB35-44F9-96E6-075FF2823CC8}" dt="2023-03-02T08:45:59.780" v="4961"/>
          <ac:spMkLst>
            <pc:docMk/>
            <pc:sldMk cId="2209848964" sldId="2399"/>
            <ac:spMk id="2" creationId="{10304424-DB4A-36E7-9E0D-D32A5DD0F26C}"/>
          </ac:spMkLst>
        </pc:spChg>
        <pc:spChg chg="mod">
          <ac:chgData name="伊健 杜" userId="e69aded81da48593" providerId="LiveId" clId="{AB477AC8-EB35-44F9-96E6-075FF2823CC8}" dt="2023-03-02T08:45:59.780" v="4961"/>
          <ac:spMkLst>
            <pc:docMk/>
            <pc:sldMk cId="2209848964" sldId="2399"/>
            <ac:spMk id="5" creationId="{E7287B0E-EF55-E721-8EFA-9A9183C0EDF9}"/>
          </ac:spMkLst>
        </pc:spChg>
        <pc:picChg chg="add mod">
          <ac:chgData name="伊健 杜" userId="e69aded81da48593" providerId="LiveId" clId="{AB477AC8-EB35-44F9-96E6-075FF2823CC8}" dt="2023-03-02T08:21:15.010" v="3550" actId="1076"/>
          <ac:picMkLst>
            <pc:docMk/>
            <pc:sldMk cId="2209848964" sldId="2399"/>
            <ac:picMk id="3074" creationId="{4CD402B1-3300-2126-6578-DED92F5C3332}"/>
          </ac:picMkLst>
        </pc:picChg>
        <pc:inkChg chg="add del">
          <ac:chgData name="伊健 杜" userId="e69aded81da48593" providerId="LiveId" clId="{AB477AC8-EB35-44F9-96E6-075FF2823CC8}" dt="2023-03-02T10:34:31.206" v="4981" actId="478"/>
          <ac:inkMkLst>
            <pc:docMk/>
            <pc:sldMk cId="2209848964" sldId="2399"/>
            <ac:inkMk id="3" creationId="{A10EA2F6-CE29-423F-1D9B-AC9D52CF0571}"/>
          </ac:inkMkLst>
        </pc:inkChg>
      </pc:sldChg>
      <pc:sldChg chg="addSp delSp modSp add mod">
        <pc:chgData name="伊健 杜" userId="e69aded81da48593" providerId="LiveId" clId="{AB477AC8-EB35-44F9-96E6-075FF2823CC8}" dt="2023-03-02T08:45:59.780" v="4961"/>
        <pc:sldMkLst>
          <pc:docMk/>
          <pc:sldMk cId="3790647379" sldId="2400"/>
        </pc:sldMkLst>
        <pc:spChg chg="mod">
          <ac:chgData name="伊健 杜" userId="e69aded81da48593" providerId="LiveId" clId="{AB477AC8-EB35-44F9-96E6-075FF2823CC8}" dt="2023-03-02T08:45:59.780" v="4961"/>
          <ac:spMkLst>
            <pc:docMk/>
            <pc:sldMk cId="3790647379" sldId="2400"/>
            <ac:spMk id="2" creationId="{10304424-DB4A-36E7-9E0D-D32A5DD0F26C}"/>
          </ac:spMkLst>
        </pc:spChg>
        <pc:spChg chg="add del mod">
          <ac:chgData name="伊健 杜" userId="e69aded81da48593" providerId="LiveId" clId="{AB477AC8-EB35-44F9-96E6-075FF2823CC8}" dt="2023-03-02T08:21:53.960" v="3553" actId="478"/>
          <ac:spMkLst>
            <pc:docMk/>
            <pc:sldMk cId="3790647379" sldId="2400"/>
            <ac:spMk id="4" creationId="{C6E39DF6-D0F7-EDE1-0FDC-07664C728A70}"/>
          </ac:spMkLst>
        </pc:spChg>
        <pc:spChg chg="mod">
          <ac:chgData name="伊健 杜" userId="e69aded81da48593" providerId="LiveId" clId="{AB477AC8-EB35-44F9-96E6-075FF2823CC8}" dt="2023-03-02T08:45:59.780" v="4961"/>
          <ac:spMkLst>
            <pc:docMk/>
            <pc:sldMk cId="3790647379" sldId="2400"/>
            <ac:spMk id="5" creationId="{E7287B0E-EF55-E721-8EFA-9A9183C0EDF9}"/>
          </ac:spMkLst>
        </pc:spChg>
        <pc:picChg chg="add mod">
          <ac:chgData name="伊健 杜" userId="e69aded81da48593" providerId="LiveId" clId="{AB477AC8-EB35-44F9-96E6-075FF2823CC8}" dt="2023-03-02T08:21:59.416" v="3556" actId="1076"/>
          <ac:picMkLst>
            <pc:docMk/>
            <pc:sldMk cId="3790647379" sldId="2400"/>
            <ac:picMk id="4098" creationId="{12026E59-2774-C40A-4E76-CEC3CF23DAFA}"/>
          </ac:picMkLst>
        </pc:picChg>
      </pc:sldChg>
      <pc:sldChg chg="addSp delSp modSp add mod">
        <pc:chgData name="伊健 杜" userId="e69aded81da48593" providerId="LiveId" clId="{AB477AC8-EB35-44F9-96E6-075FF2823CC8}" dt="2023-03-02T10:34:27.601" v="4980" actId="478"/>
        <pc:sldMkLst>
          <pc:docMk/>
          <pc:sldMk cId="2980636346" sldId="2401"/>
        </pc:sldMkLst>
        <pc:spChg chg="mod">
          <ac:chgData name="伊健 杜" userId="e69aded81da48593" providerId="LiveId" clId="{AB477AC8-EB35-44F9-96E6-075FF2823CC8}" dt="2023-03-02T08:45:59.780" v="4961"/>
          <ac:spMkLst>
            <pc:docMk/>
            <pc:sldMk cId="2980636346" sldId="2401"/>
            <ac:spMk id="5" creationId="{E7287B0E-EF55-E721-8EFA-9A9183C0EDF9}"/>
          </ac:spMkLst>
        </pc:spChg>
        <pc:inkChg chg="add del">
          <ac:chgData name="伊健 杜" userId="e69aded81da48593" providerId="LiveId" clId="{AB477AC8-EB35-44F9-96E6-075FF2823CC8}" dt="2023-03-02T10:34:27.601" v="4980" actId="478"/>
          <ac:inkMkLst>
            <pc:docMk/>
            <pc:sldMk cId="2980636346" sldId="2401"/>
            <ac:inkMk id="2" creationId="{91D67CF0-40B1-732B-A2EC-B57F3E35E585}"/>
          </ac:inkMkLst>
        </pc:inkChg>
      </pc:sldChg>
      <pc:sldChg chg="addSp modSp add mod">
        <pc:chgData name="伊健 杜" userId="e69aded81da48593" providerId="LiveId" clId="{AB477AC8-EB35-44F9-96E6-075FF2823CC8}" dt="2023-03-02T08:45:59.780" v="4961"/>
        <pc:sldMkLst>
          <pc:docMk/>
          <pc:sldMk cId="474874758" sldId="2402"/>
        </pc:sldMkLst>
        <pc:spChg chg="mod">
          <ac:chgData name="伊健 杜" userId="e69aded81da48593" providerId="LiveId" clId="{AB477AC8-EB35-44F9-96E6-075FF2823CC8}" dt="2023-03-02T08:45:59.780" v="4961"/>
          <ac:spMkLst>
            <pc:docMk/>
            <pc:sldMk cId="474874758" sldId="2402"/>
            <ac:spMk id="2" creationId="{10304424-DB4A-36E7-9E0D-D32A5DD0F26C}"/>
          </ac:spMkLst>
        </pc:spChg>
        <pc:spChg chg="mod">
          <ac:chgData name="伊健 杜" userId="e69aded81da48593" providerId="LiveId" clId="{AB477AC8-EB35-44F9-96E6-075FF2823CC8}" dt="2023-03-02T08:45:59.780" v="4961"/>
          <ac:spMkLst>
            <pc:docMk/>
            <pc:sldMk cId="474874758" sldId="2402"/>
            <ac:spMk id="5" creationId="{E7287B0E-EF55-E721-8EFA-9A9183C0EDF9}"/>
          </ac:spMkLst>
        </pc:spChg>
        <pc:picChg chg="add mod">
          <ac:chgData name="伊健 杜" userId="e69aded81da48593" providerId="LiveId" clId="{AB477AC8-EB35-44F9-96E6-075FF2823CC8}" dt="2023-03-02T08:27:16.598" v="3581" actId="1076"/>
          <ac:picMkLst>
            <pc:docMk/>
            <pc:sldMk cId="474874758" sldId="2402"/>
            <ac:picMk id="8194" creationId="{2C3261C2-90FB-2C15-7E48-A88AC36B5D1F}"/>
          </ac:picMkLst>
        </pc:picChg>
        <pc:picChg chg="add mod">
          <ac:chgData name="伊健 杜" userId="e69aded81da48593" providerId="LiveId" clId="{AB477AC8-EB35-44F9-96E6-075FF2823CC8}" dt="2023-03-02T08:27:41.421" v="3585" actId="1076"/>
          <ac:picMkLst>
            <pc:docMk/>
            <pc:sldMk cId="474874758" sldId="2402"/>
            <ac:picMk id="8196" creationId="{E4734DAD-3669-8C20-091D-E676A62BC84A}"/>
          </ac:picMkLst>
        </pc:picChg>
      </pc:sldChg>
      <pc:sldChg chg="addSp delSp modSp add mod">
        <pc:chgData name="伊健 杜" userId="e69aded81da48593" providerId="LiveId" clId="{AB477AC8-EB35-44F9-96E6-075FF2823CC8}" dt="2023-03-02T10:34:09.299" v="4977" actId="478"/>
        <pc:sldMkLst>
          <pc:docMk/>
          <pc:sldMk cId="847133223" sldId="2403"/>
        </pc:sldMkLst>
        <pc:spChg chg="mod">
          <ac:chgData name="伊健 杜" userId="e69aded81da48593" providerId="LiveId" clId="{AB477AC8-EB35-44F9-96E6-075FF2823CC8}" dt="2023-03-02T08:45:59.780" v="4961"/>
          <ac:spMkLst>
            <pc:docMk/>
            <pc:sldMk cId="847133223" sldId="2403"/>
            <ac:spMk id="2" creationId="{10304424-DB4A-36E7-9E0D-D32A5DD0F26C}"/>
          </ac:spMkLst>
        </pc:spChg>
        <pc:spChg chg="mod">
          <ac:chgData name="伊健 杜" userId="e69aded81da48593" providerId="LiveId" clId="{AB477AC8-EB35-44F9-96E6-075FF2823CC8}" dt="2023-03-02T08:45:59.780" v="4961"/>
          <ac:spMkLst>
            <pc:docMk/>
            <pc:sldMk cId="847133223" sldId="2403"/>
            <ac:spMk id="5" creationId="{E7287B0E-EF55-E721-8EFA-9A9183C0EDF9}"/>
          </ac:spMkLst>
        </pc:spChg>
        <pc:picChg chg="add mod">
          <ac:chgData name="伊健 杜" userId="e69aded81da48593" providerId="LiveId" clId="{AB477AC8-EB35-44F9-96E6-075FF2823CC8}" dt="2023-03-02T08:28:50.238" v="3588" actId="1076"/>
          <ac:picMkLst>
            <pc:docMk/>
            <pc:sldMk cId="847133223" sldId="2403"/>
            <ac:picMk id="9218" creationId="{FB73BE30-B867-A92E-23BB-4CD8BC586451}"/>
          </ac:picMkLst>
        </pc:picChg>
        <pc:picChg chg="add mod">
          <ac:chgData name="伊健 杜" userId="e69aded81da48593" providerId="LiveId" clId="{AB477AC8-EB35-44F9-96E6-075FF2823CC8}" dt="2023-03-02T08:28:51.966" v="3590" actId="1076"/>
          <ac:picMkLst>
            <pc:docMk/>
            <pc:sldMk cId="847133223" sldId="2403"/>
            <ac:picMk id="9220" creationId="{374CCF39-3FE5-ABC3-3D1A-C0DE36B7B4E7}"/>
          </ac:picMkLst>
        </pc:picChg>
        <pc:inkChg chg="add del">
          <ac:chgData name="伊健 杜" userId="e69aded81da48593" providerId="LiveId" clId="{AB477AC8-EB35-44F9-96E6-075FF2823CC8}" dt="2023-03-02T10:34:09.299" v="4977" actId="478"/>
          <ac:inkMkLst>
            <pc:docMk/>
            <pc:sldMk cId="847133223" sldId="2403"/>
            <ac:inkMk id="3" creationId="{B90EFADB-024E-65A8-F138-067F5ED77202}"/>
          </ac:inkMkLst>
        </pc:inkChg>
      </pc:sldChg>
      <pc:sldChg chg="modSp add del mod">
        <pc:chgData name="伊健 杜" userId="e69aded81da48593" providerId="LiveId" clId="{AB477AC8-EB35-44F9-96E6-075FF2823CC8}" dt="2023-03-02T07:10:16.217" v="1692" actId="47"/>
        <pc:sldMkLst>
          <pc:docMk/>
          <pc:sldMk cId="1427622321" sldId="2404"/>
        </pc:sldMkLst>
        <pc:spChg chg="mod">
          <ac:chgData name="伊健 杜" userId="e69aded81da48593" providerId="LiveId" clId="{AB477AC8-EB35-44F9-96E6-075FF2823CC8}" dt="2023-03-02T07:09:43.378" v="1686" actId="20577"/>
          <ac:spMkLst>
            <pc:docMk/>
            <pc:sldMk cId="1427622321" sldId="2404"/>
            <ac:spMk id="5" creationId="{E7287B0E-EF55-E721-8EFA-9A9183C0EDF9}"/>
          </ac:spMkLst>
        </pc:spChg>
      </pc:sldChg>
      <pc:sldChg chg="addSp delSp modSp add mod">
        <pc:chgData name="伊健 杜" userId="e69aded81da48593" providerId="LiveId" clId="{AB477AC8-EB35-44F9-96E6-075FF2823CC8}" dt="2023-03-02T08:45:59.780" v="4961"/>
        <pc:sldMkLst>
          <pc:docMk/>
          <pc:sldMk cId="1543698883" sldId="2405"/>
        </pc:sldMkLst>
        <pc:spChg chg="mod">
          <ac:chgData name="伊健 杜" userId="e69aded81da48593" providerId="LiveId" clId="{AB477AC8-EB35-44F9-96E6-075FF2823CC8}" dt="2023-03-02T08:45:59.780" v="4961"/>
          <ac:spMkLst>
            <pc:docMk/>
            <pc:sldMk cId="1543698883" sldId="2405"/>
            <ac:spMk id="2" creationId="{10304424-DB4A-36E7-9E0D-D32A5DD0F26C}"/>
          </ac:spMkLst>
        </pc:spChg>
        <pc:spChg chg="add del">
          <ac:chgData name="伊健 杜" userId="e69aded81da48593" providerId="LiveId" clId="{AB477AC8-EB35-44F9-96E6-075FF2823CC8}" dt="2023-03-02T08:25:26.955" v="3569" actId="478"/>
          <ac:spMkLst>
            <pc:docMk/>
            <pc:sldMk cId="1543698883" sldId="2405"/>
            <ac:spMk id="3" creationId="{E834608A-3C2D-7329-ED8D-CD48666A0B55}"/>
          </ac:spMkLst>
        </pc:spChg>
        <pc:spChg chg="mod">
          <ac:chgData name="伊健 杜" userId="e69aded81da48593" providerId="LiveId" clId="{AB477AC8-EB35-44F9-96E6-075FF2823CC8}" dt="2023-03-02T08:45:59.780" v="4961"/>
          <ac:spMkLst>
            <pc:docMk/>
            <pc:sldMk cId="1543698883" sldId="2405"/>
            <ac:spMk id="5" creationId="{E7287B0E-EF55-E721-8EFA-9A9183C0EDF9}"/>
          </ac:spMkLst>
        </pc:spChg>
        <pc:picChg chg="add mod">
          <ac:chgData name="伊健 杜" userId="e69aded81da48593" providerId="LiveId" clId="{AB477AC8-EB35-44F9-96E6-075FF2823CC8}" dt="2023-03-02T08:25:40.097" v="3573" actId="1076"/>
          <ac:picMkLst>
            <pc:docMk/>
            <pc:sldMk cId="1543698883" sldId="2405"/>
            <ac:picMk id="6" creationId="{EBB76CD1-6914-046B-AF24-75C9365C8ED2}"/>
          </ac:picMkLst>
        </pc:picChg>
      </pc:sldChg>
      <pc:sldChg chg="modSp add mod ord">
        <pc:chgData name="伊健 杜" userId="e69aded81da48593" providerId="LiveId" clId="{AB477AC8-EB35-44F9-96E6-075FF2823CC8}" dt="2023-03-02T08:45:59.780" v="4961"/>
        <pc:sldMkLst>
          <pc:docMk/>
          <pc:sldMk cId="2695497273" sldId="2406"/>
        </pc:sldMkLst>
        <pc:spChg chg="mod">
          <ac:chgData name="伊健 杜" userId="e69aded81da48593" providerId="LiveId" clId="{AB477AC8-EB35-44F9-96E6-075FF2823CC8}" dt="2023-03-02T08:45:59.780" v="4961"/>
          <ac:spMkLst>
            <pc:docMk/>
            <pc:sldMk cId="2695497273" sldId="2406"/>
            <ac:spMk id="5" creationId="{E7287B0E-EF55-E721-8EFA-9A9183C0EDF9}"/>
          </ac:spMkLst>
        </pc:spChg>
      </pc:sldChg>
      <pc:sldChg chg="addSp delSp modSp add mod">
        <pc:chgData name="伊健 杜" userId="e69aded81da48593" providerId="LiveId" clId="{AB477AC8-EB35-44F9-96E6-075FF2823CC8}" dt="2023-03-02T10:34:17.404" v="4978" actId="478"/>
        <pc:sldMkLst>
          <pc:docMk/>
          <pc:sldMk cId="279886821" sldId="2407"/>
        </pc:sldMkLst>
        <pc:spChg chg="mod">
          <ac:chgData name="伊健 杜" userId="e69aded81da48593" providerId="LiveId" clId="{AB477AC8-EB35-44F9-96E6-075FF2823CC8}" dt="2023-03-02T08:45:59.780" v="4961"/>
          <ac:spMkLst>
            <pc:docMk/>
            <pc:sldMk cId="279886821" sldId="2407"/>
            <ac:spMk id="5" creationId="{E7287B0E-EF55-E721-8EFA-9A9183C0EDF9}"/>
          </ac:spMkLst>
        </pc:spChg>
        <pc:inkChg chg="add del">
          <ac:chgData name="伊健 杜" userId="e69aded81da48593" providerId="LiveId" clId="{AB477AC8-EB35-44F9-96E6-075FF2823CC8}" dt="2023-03-02T10:34:17.404" v="4978" actId="478"/>
          <ac:inkMkLst>
            <pc:docMk/>
            <pc:sldMk cId="279886821" sldId="2407"/>
            <ac:inkMk id="2" creationId="{D858F8A7-FD95-2045-7780-23B4887B9233}"/>
          </ac:inkMkLst>
        </pc:inkChg>
      </pc:sldChg>
      <pc:sldChg chg="addSp modSp add mod">
        <pc:chgData name="伊健 杜" userId="e69aded81da48593" providerId="LiveId" clId="{AB477AC8-EB35-44F9-96E6-075FF2823CC8}" dt="2023-03-02T08:45:59.780" v="4961"/>
        <pc:sldMkLst>
          <pc:docMk/>
          <pc:sldMk cId="4101132583" sldId="2408"/>
        </pc:sldMkLst>
        <pc:spChg chg="mod">
          <ac:chgData name="伊健 杜" userId="e69aded81da48593" providerId="LiveId" clId="{AB477AC8-EB35-44F9-96E6-075FF2823CC8}" dt="2023-03-02T08:45:59.780" v="4961"/>
          <ac:spMkLst>
            <pc:docMk/>
            <pc:sldMk cId="4101132583" sldId="2408"/>
            <ac:spMk id="2" creationId="{10304424-DB4A-36E7-9E0D-D32A5DD0F26C}"/>
          </ac:spMkLst>
        </pc:spChg>
        <pc:spChg chg="mod">
          <ac:chgData name="伊健 杜" userId="e69aded81da48593" providerId="LiveId" clId="{AB477AC8-EB35-44F9-96E6-075FF2823CC8}" dt="2023-03-02T08:45:59.780" v="4961"/>
          <ac:spMkLst>
            <pc:docMk/>
            <pc:sldMk cId="4101132583" sldId="2408"/>
            <ac:spMk id="5" creationId="{E7287B0E-EF55-E721-8EFA-9A9183C0EDF9}"/>
          </ac:spMkLst>
        </pc:spChg>
        <pc:picChg chg="add mod">
          <ac:chgData name="伊健 杜" userId="e69aded81da48593" providerId="LiveId" clId="{AB477AC8-EB35-44F9-96E6-075FF2823CC8}" dt="2023-03-02T08:35:20.587" v="3619" actId="1076"/>
          <ac:picMkLst>
            <pc:docMk/>
            <pc:sldMk cId="4101132583" sldId="2408"/>
            <ac:picMk id="14338" creationId="{F4BAA93B-3E46-9559-6964-708210B0848C}"/>
          </ac:picMkLst>
        </pc:picChg>
      </pc:sldChg>
      <pc:sldChg chg="add del">
        <pc:chgData name="伊健 杜" userId="e69aded81da48593" providerId="LiveId" clId="{AB477AC8-EB35-44F9-96E6-075FF2823CC8}" dt="2023-03-02T07:21:26.290" v="2069" actId="47"/>
        <pc:sldMkLst>
          <pc:docMk/>
          <pc:sldMk cId="2329799133" sldId="2409"/>
        </pc:sldMkLst>
      </pc:sldChg>
      <pc:sldChg chg="addSp modSp add mod">
        <pc:chgData name="伊健 杜" userId="e69aded81da48593" providerId="LiveId" clId="{AB477AC8-EB35-44F9-96E6-075FF2823CC8}" dt="2023-03-02T10:05:27.347" v="4962"/>
        <pc:sldMkLst>
          <pc:docMk/>
          <pc:sldMk cId="3799016291" sldId="2409"/>
        </pc:sldMkLst>
        <pc:spChg chg="mod">
          <ac:chgData name="伊健 杜" userId="e69aded81da48593" providerId="LiveId" clId="{AB477AC8-EB35-44F9-96E6-075FF2823CC8}" dt="2023-03-02T08:45:59.780" v="4961"/>
          <ac:spMkLst>
            <pc:docMk/>
            <pc:sldMk cId="3799016291" sldId="2409"/>
            <ac:spMk id="2" creationId="{10304424-DB4A-36E7-9E0D-D32A5DD0F26C}"/>
          </ac:spMkLst>
        </pc:spChg>
        <pc:spChg chg="mod">
          <ac:chgData name="伊健 杜" userId="e69aded81da48593" providerId="LiveId" clId="{AB477AC8-EB35-44F9-96E6-075FF2823CC8}" dt="2023-03-02T08:45:59.780" v="4961"/>
          <ac:spMkLst>
            <pc:docMk/>
            <pc:sldMk cId="3799016291" sldId="2409"/>
            <ac:spMk id="5" creationId="{E7287B0E-EF55-E721-8EFA-9A9183C0EDF9}"/>
          </ac:spMkLst>
        </pc:spChg>
        <pc:picChg chg="add mod">
          <ac:chgData name="伊健 杜" userId="e69aded81da48593" providerId="LiveId" clId="{AB477AC8-EB35-44F9-96E6-075FF2823CC8}" dt="2023-03-02T08:32:05.656" v="3595" actId="1076"/>
          <ac:picMkLst>
            <pc:docMk/>
            <pc:sldMk cId="3799016291" sldId="2409"/>
            <ac:picMk id="4" creationId="{F5ED28E8-02A0-3D1D-F12B-EBDF54CAD84C}"/>
          </ac:picMkLst>
        </pc:picChg>
        <pc:inkChg chg="add">
          <ac:chgData name="伊健 杜" userId="e69aded81da48593" providerId="LiveId" clId="{AB477AC8-EB35-44F9-96E6-075FF2823CC8}" dt="2023-03-02T10:05:27.347" v="4962"/>
          <ac:inkMkLst>
            <pc:docMk/>
            <pc:sldMk cId="3799016291" sldId="2409"/>
            <ac:inkMk id="3" creationId="{C9922316-88AC-B8F9-940B-670B25E633C1}"/>
          </ac:inkMkLst>
        </pc:inkChg>
      </pc:sldChg>
      <pc:sldChg chg="addSp modSp add mod">
        <pc:chgData name="伊健 杜" userId="e69aded81da48593" providerId="LiveId" clId="{AB477AC8-EB35-44F9-96E6-075FF2823CC8}" dt="2023-03-02T08:45:59.780" v="4961"/>
        <pc:sldMkLst>
          <pc:docMk/>
          <pc:sldMk cId="1950456382" sldId="2410"/>
        </pc:sldMkLst>
        <pc:spChg chg="add mod">
          <ac:chgData name="伊健 杜" userId="e69aded81da48593" providerId="LiveId" clId="{AB477AC8-EB35-44F9-96E6-075FF2823CC8}" dt="2023-03-02T08:45:59.780" v="4961"/>
          <ac:spMkLst>
            <pc:docMk/>
            <pc:sldMk cId="1950456382" sldId="2410"/>
            <ac:spMk id="2" creationId="{2960C850-11D7-2949-FE6B-197FF46A45BC}"/>
          </ac:spMkLst>
        </pc:spChg>
        <pc:spChg chg="mod">
          <ac:chgData name="伊健 杜" userId="e69aded81da48593" providerId="LiveId" clId="{AB477AC8-EB35-44F9-96E6-075FF2823CC8}" dt="2023-03-02T08:45:59.780" v="4961"/>
          <ac:spMkLst>
            <pc:docMk/>
            <pc:sldMk cId="1950456382" sldId="2410"/>
            <ac:spMk id="5" creationId="{E7287B0E-EF55-E721-8EFA-9A9183C0EDF9}"/>
          </ac:spMkLst>
        </pc:spChg>
      </pc:sldChg>
      <pc:sldChg chg="delSp modSp add del mod">
        <pc:chgData name="伊健 杜" userId="e69aded81da48593" providerId="LiveId" clId="{AB477AC8-EB35-44F9-96E6-075FF2823CC8}" dt="2023-03-02T07:40:12.462" v="2853" actId="47"/>
        <pc:sldMkLst>
          <pc:docMk/>
          <pc:sldMk cId="2979924543" sldId="2411"/>
        </pc:sldMkLst>
        <pc:spChg chg="del">
          <ac:chgData name="伊健 杜" userId="e69aded81da48593" providerId="LiveId" clId="{AB477AC8-EB35-44F9-96E6-075FF2823CC8}" dt="2023-03-02T07:39:04.419" v="2581" actId="478"/>
          <ac:spMkLst>
            <pc:docMk/>
            <pc:sldMk cId="2979924543" sldId="2411"/>
            <ac:spMk id="2" creationId="{2960C850-11D7-2949-FE6B-197FF46A45BC}"/>
          </ac:spMkLst>
        </pc:spChg>
        <pc:spChg chg="mod">
          <ac:chgData name="伊健 杜" userId="e69aded81da48593" providerId="LiveId" clId="{AB477AC8-EB35-44F9-96E6-075FF2823CC8}" dt="2023-03-02T07:40:10.023" v="2852" actId="20577"/>
          <ac:spMkLst>
            <pc:docMk/>
            <pc:sldMk cId="2979924543" sldId="2411"/>
            <ac:spMk id="5" creationId="{E7287B0E-EF55-E721-8EFA-9A9183C0EDF9}"/>
          </ac:spMkLst>
        </pc:spChg>
      </pc:sldChg>
      <pc:sldChg chg="modSp add mod">
        <pc:chgData name="伊健 杜" userId="e69aded81da48593" providerId="LiveId" clId="{AB477AC8-EB35-44F9-96E6-075FF2823CC8}" dt="2023-03-02T08:45:59.780" v="4961"/>
        <pc:sldMkLst>
          <pc:docMk/>
          <pc:sldMk cId="1581505895" sldId="2412"/>
        </pc:sldMkLst>
        <pc:spChg chg="mod">
          <ac:chgData name="伊健 杜" userId="e69aded81da48593" providerId="LiveId" clId="{AB477AC8-EB35-44F9-96E6-075FF2823CC8}" dt="2023-03-02T08:45:59.780" v="4961"/>
          <ac:spMkLst>
            <pc:docMk/>
            <pc:sldMk cId="1581505895" sldId="2412"/>
            <ac:spMk id="5" creationId="{E7287B0E-EF55-E721-8EFA-9A9183C0EDF9}"/>
          </ac:spMkLst>
        </pc:spChg>
      </pc:sldChg>
      <pc:sldChg chg="addSp modSp add mod">
        <pc:chgData name="伊健 杜" userId="e69aded81da48593" providerId="LiveId" clId="{AB477AC8-EB35-44F9-96E6-075FF2823CC8}" dt="2023-03-02T08:45:59.780" v="4961"/>
        <pc:sldMkLst>
          <pc:docMk/>
          <pc:sldMk cId="2447963049" sldId="2413"/>
        </pc:sldMkLst>
        <pc:spChg chg="mod">
          <ac:chgData name="伊健 杜" userId="e69aded81da48593" providerId="LiveId" clId="{AB477AC8-EB35-44F9-96E6-075FF2823CC8}" dt="2023-03-02T08:45:59.780" v="4961"/>
          <ac:spMkLst>
            <pc:docMk/>
            <pc:sldMk cId="2447963049" sldId="2413"/>
            <ac:spMk id="2" creationId="{10304424-DB4A-36E7-9E0D-D32A5DD0F26C}"/>
          </ac:spMkLst>
        </pc:spChg>
        <pc:spChg chg="add mod">
          <ac:chgData name="伊健 杜" userId="e69aded81da48593" providerId="LiveId" clId="{AB477AC8-EB35-44F9-96E6-075FF2823CC8}" dt="2023-03-02T08:33:56.655" v="3612" actId="1076"/>
          <ac:spMkLst>
            <pc:docMk/>
            <pc:sldMk cId="2447963049" sldId="2413"/>
            <ac:spMk id="3" creationId="{32547853-4802-00E5-F04E-99EA0C0F7FBD}"/>
          </ac:spMkLst>
        </pc:spChg>
        <pc:spChg chg="add mod">
          <ac:chgData name="伊健 杜" userId="e69aded81da48593" providerId="LiveId" clId="{AB477AC8-EB35-44F9-96E6-075FF2823CC8}" dt="2023-03-02T08:33:58.077" v="3613" actId="1076"/>
          <ac:spMkLst>
            <pc:docMk/>
            <pc:sldMk cId="2447963049" sldId="2413"/>
            <ac:spMk id="4" creationId="{95177FD2-201E-F8E2-24D7-21D00AD72A93}"/>
          </ac:spMkLst>
        </pc:spChg>
        <pc:spChg chg="mod">
          <ac:chgData name="伊健 杜" userId="e69aded81da48593" providerId="LiveId" clId="{AB477AC8-EB35-44F9-96E6-075FF2823CC8}" dt="2023-03-02T08:45:59.780" v="4961"/>
          <ac:spMkLst>
            <pc:docMk/>
            <pc:sldMk cId="2447963049" sldId="2413"/>
            <ac:spMk id="5" creationId="{E7287B0E-EF55-E721-8EFA-9A9183C0EDF9}"/>
          </ac:spMkLst>
        </pc:spChg>
        <pc:picChg chg="add mod">
          <ac:chgData name="伊健 杜" userId="e69aded81da48593" providerId="LiveId" clId="{AB477AC8-EB35-44F9-96E6-075FF2823CC8}" dt="2023-03-02T08:33:59.502" v="3614" actId="1076"/>
          <ac:picMkLst>
            <pc:docMk/>
            <pc:sldMk cId="2447963049" sldId="2413"/>
            <ac:picMk id="12290" creationId="{00EC2113-0B5B-6626-2D12-93989E49FFAD}"/>
          </ac:picMkLst>
        </pc:picChg>
      </pc:sldChg>
      <pc:sldChg chg="modSp add mod">
        <pc:chgData name="伊健 杜" userId="e69aded81da48593" providerId="LiveId" clId="{AB477AC8-EB35-44F9-96E6-075FF2823CC8}" dt="2023-03-02T08:45:59.780" v="4961"/>
        <pc:sldMkLst>
          <pc:docMk/>
          <pc:sldMk cId="4063308967" sldId="2414"/>
        </pc:sldMkLst>
        <pc:spChg chg="mod">
          <ac:chgData name="伊健 杜" userId="e69aded81da48593" providerId="LiveId" clId="{AB477AC8-EB35-44F9-96E6-075FF2823CC8}" dt="2023-03-02T08:45:59.780" v="4961"/>
          <ac:spMkLst>
            <pc:docMk/>
            <pc:sldMk cId="4063308967" sldId="2414"/>
            <ac:spMk id="5" creationId="{E7287B0E-EF55-E721-8EFA-9A9183C0EDF9}"/>
          </ac:spMkLst>
        </pc:spChg>
      </pc:sldChg>
      <pc:sldChg chg="addSp modSp add mod">
        <pc:chgData name="伊健 杜" userId="e69aded81da48593" providerId="LiveId" clId="{AB477AC8-EB35-44F9-96E6-075FF2823CC8}" dt="2023-03-02T10:05:27.347" v="4962"/>
        <pc:sldMkLst>
          <pc:docMk/>
          <pc:sldMk cId="668223940" sldId="2415"/>
        </pc:sldMkLst>
        <pc:spChg chg="mod">
          <ac:chgData name="伊健 杜" userId="e69aded81da48593" providerId="LiveId" clId="{AB477AC8-EB35-44F9-96E6-075FF2823CC8}" dt="2023-03-02T08:45:59.780" v="4961"/>
          <ac:spMkLst>
            <pc:docMk/>
            <pc:sldMk cId="668223940" sldId="2415"/>
            <ac:spMk id="2" creationId="{10304424-DB4A-36E7-9E0D-D32A5DD0F26C}"/>
          </ac:spMkLst>
        </pc:spChg>
        <pc:spChg chg="mod">
          <ac:chgData name="伊健 杜" userId="e69aded81da48593" providerId="LiveId" clId="{AB477AC8-EB35-44F9-96E6-075FF2823CC8}" dt="2023-03-02T08:45:59.780" v="4961"/>
          <ac:spMkLst>
            <pc:docMk/>
            <pc:sldMk cId="668223940" sldId="2415"/>
            <ac:spMk id="5" creationId="{E7287B0E-EF55-E721-8EFA-9A9183C0EDF9}"/>
          </ac:spMkLst>
        </pc:spChg>
        <pc:picChg chg="add mod">
          <ac:chgData name="伊健 杜" userId="e69aded81da48593" providerId="LiveId" clId="{AB477AC8-EB35-44F9-96E6-075FF2823CC8}" dt="2023-03-02T08:34:20.734" v="3616" actId="1076"/>
          <ac:picMkLst>
            <pc:docMk/>
            <pc:sldMk cId="668223940" sldId="2415"/>
            <ac:picMk id="13314" creationId="{CC0CA94C-29B2-C9E8-CCAC-C09DE9FFD021}"/>
          </ac:picMkLst>
        </pc:picChg>
        <pc:inkChg chg="add">
          <ac:chgData name="伊健 杜" userId="e69aded81da48593" providerId="LiveId" clId="{AB477AC8-EB35-44F9-96E6-075FF2823CC8}" dt="2023-03-02T10:05:27.347" v="4962"/>
          <ac:inkMkLst>
            <pc:docMk/>
            <pc:sldMk cId="668223940" sldId="2415"/>
            <ac:inkMk id="3" creationId="{AE85676C-A071-3A56-95B5-0F674ADED156}"/>
          </ac:inkMkLst>
        </pc:inkChg>
      </pc:sldChg>
      <pc:sldChg chg="addSp delSp modSp add mod">
        <pc:chgData name="伊健 杜" userId="e69aded81da48593" providerId="LiveId" clId="{AB477AC8-EB35-44F9-96E6-075FF2823CC8}" dt="2023-03-02T08:16:36.284" v="3524" actId="1076"/>
        <pc:sldMkLst>
          <pc:docMk/>
          <pc:sldMk cId="2637368538" sldId="2416"/>
        </pc:sldMkLst>
        <pc:spChg chg="del">
          <ac:chgData name="伊健 杜" userId="e69aded81da48593" providerId="LiveId" clId="{AB477AC8-EB35-44F9-96E6-075FF2823CC8}" dt="2023-03-02T08:16:08.995" v="3519" actId="478"/>
          <ac:spMkLst>
            <pc:docMk/>
            <pc:sldMk cId="2637368538" sldId="2416"/>
            <ac:spMk id="4" creationId="{0D56E891-3F4A-4A78-FD58-765215674675}"/>
          </ac:spMkLst>
        </pc:spChg>
        <pc:spChg chg="del">
          <ac:chgData name="伊健 杜" userId="e69aded81da48593" providerId="LiveId" clId="{AB477AC8-EB35-44F9-96E6-075FF2823CC8}" dt="2023-03-02T08:16:08.995" v="3519" actId="478"/>
          <ac:spMkLst>
            <pc:docMk/>
            <pc:sldMk cId="2637368538" sldId="2416"/>
            <ac:spMk id="5" creationId="{E7287B0E-EF55-E721-8EFA-9A9183C0EDF9}"/>
          </ac:spMkLst>
        </pc:spChg>
        <pc:picChg chg="add mod">
          <ac:chgData name="伊健 杜" userId="e69aded81da48593" providerId="LiveId" clId="{AB477AC8-EB35-44F9-96E6-075FF2823CC8}" dt="2023-03-02T08:16:36.284" v="3524" actId="1076"/>
          <ac:picMkLst>
            <pc:docMk/>
            <pc:sldMk cId="2637368538" sldId="2416"/>
            <ac:picMk id="3" creationId="{366C78F0-EC3A-9D0F-8D4B-4A3AFAB92E2D}"/>
          </ac:picMkLst>
        </pc:picChg>
      </pc:sldChg>
      <pc:sldChg chg="addSp delSp modSp add mod ord">
        <pc:chgData name="伊健 杜" userId="e69aded81da48593" providerId="LiveId" clId="{AB477AC8-EB35-44F9-96E6-075FF2823CC8}" dt="2023-03-02T11:55:02.687" v="5169"/>
        <pc:sldMkLst>
          <pc:docMk/>
          <pc:sldMk cId="1508327596" sldId="2417"/>
        </pc:sldMkLst>
        <pc:spChg chg="mod">
          <ac:chgData name="伊健 杜" userId="e69aded81da48593" providerId="LiveId" clId="{AB477AC8-EB35-44F9-96E6-075FF2823CC8}" dt="2023-03-02T08:35:49.742" v="3621" actId="1076"/>
          <ac:spMkLst>
            <pc:docMk/>
            <pc:sldMk cId="1508327596" sldId="2417"/>
            <ac:spMk id="2" creationId="{B0D122F6-5EBB-0418-860A-479F752688DE}"/>
          </ac:spMkLst>
        </pc:spChg>
        <pc:spChg chg="mod">
          <ac:chgData name="伊健 杜" userId="e69aded81da48593" providerId="LiveId" clId="{AB477AC8-EB35-44F9-96E6-075FF2823CC8}" dt="2023-03-02T08:45:59.780" v="4961"/>
          <ac:spMkLst>
            <pc:docMk/>
            <pc:sldMk cId="1508327596" sldId="2417"/>
            <ac:spMk id="3" creationId="{D2C5C566-75E5-BE1C-DFFC-65AA0A5B5929}"/>
          </ac:spMkLst>
        </pc:spChg>
        <pc:spChg chg="add mod">
          <ac:chgData name="伊健 杜" userId="e69aded81da48593" providerId="LiveId" clId="{AB477AC8-EB35-44F9-96E6-075FF2823CC8}" dt="2023-03-02T08:37:14.616" v="3858"/>
          <ac:spMkLst>
            <pc:docMk/>
            <pc:sldMk cId="1508327596" sldId="2417"/>
            <ac:spMk id="4" creationId="{8B0E0DB5-91DA-AF61-E04D-C46986CED456}"/>
          </ac:spMkLst>
        </pc:spChg>
        <pc:spChg chg="mod">
          <ac:chgData name="伊健 杜" userId="e69aded81da48593" providerId="LiveId" clId="{AB477AC8-EB35-44F9-96E6-075FF2823CC8}" dt="2023-03-02T08:43:02.036" v="4606" actId="1076"/>
          <ac:spMkLst>
            <pc:docMk/>
            <pc:sldMk cId="1508327596" sldId="2417"/>
            <ac:spMk id="5" creationId="{E7287B0E-EF55-E721-8EFA-9A9183C0EDF9}"/>
          </ac:spMkLst>
        </pc:spChg>
        <pc:spChg chg="add del">
          <ac:chgData name="伊健 杜" userId="e69aded81da48593" providerId="LiveId" clId="{AB477AC8-EB35-44F9-96E6-075FF2823CC8}" dt="2023-03-02T08:41:26.452" v="4490" actId="22"/>
          <ac:spMkLst>
            <pc:docMk/>
            <pc:sldMk cId="1508327596" sldId="2417"/>
            <ac:spMk id="7" creationId="{AA00D976-7FD3-3519-BE06-C4067E02F6C2}"/>
          </ac:spMkLst>
        </pc:spChg>
        <pc:picChg chg="add mod">
          <ac:chgData name="伊健 杜" userId="e69aded81da48593" providerId="LiveId" clId="{AB477AC8-EB35-44F9-96E6-075FF2823CC8}" dt="2023-03-02T10:14:22.390" v="4972"/>
          <ac:picMkLst>
            <pc:docMk/>
            <pc:sldMk cId="1508327596" sldId="2417"/>
            <ac:picMk id="6" creationId="{4F19FB44-E26D-D345-7DB4-549E448D47D2}"/>
          </ac:picMkLst>
        </pc:picChg>
        <pc:picChg chg="del">
          <ac:chgData name="伊健 杜" userId="e69aded81da48593" providerId="LiveId" clId="{AB477AC8-EB35-44F9-96E6-075FF2823CC8}" dt="2023-03-02T08:35:30.168" v="3620" actId="478"/>
          <ac:picMkLst>
            <pc:docMk/>
            <pc:sldMk cId="1508327596" sldId="2417"/>
            <ac:picMk id="13314" creationId="{F9D13F11-C2B2-8A4E-009F-1A137510BC14}"/>
          </ac:picMkLst>
        </pc:picChg>
      </pc:sldChg>
      <pc:sldChg chg="addSp modSp add mod ord">
        <pc:chgData name="伊健 杜" userId="e69aded81da48593" providerId="LiveId" clId="{AB477AC8-EB35-44F9-96E6-075FF2823CC8}" dt="2023-03-02T11:55:02.687" v="5169"/>
        <pc:sldMkLst>
          <pc:docMk/>
          <pc:sldMk cId="1645852067" sldId="2418"/>
        </pc:sldMkLst>
        <pc:spChg chg="mod">
          <ac:chgData name="伊健 杜" userId="e69aded81da48593" providerId="LiveId" clId="{AB477AC8-EB35-44F9-96E6-075FF2823CC8}" dt="2023-03-02T08:45:59.780" v="4961"/>
          <ac:spMkLst>
            <pc:docMk/>
            <pc:sldMk cId="1645852067" sldId="2418"/>
            <ac:spMk id="3" creationId="{D2C5C566-75E5-BE1C-DFFC-65AA0A5B5929}"/>
          </ac:spMkLst>
        </pc:spChg>
        <pc:spChg chg="add mod">
          <ac:chgData name="伊健 杜" userId="e69aded81da48593" providerId="LiveId" clId="{AB477AC8-EB35-44F9-96E6-075FF2823CC8}" dt="2023-03-02T08:37:04.463" v="3855" actId="1076"/>
          <ac:spMkLst>
            <pc:docMk/>
            <pc:sldMk cId="1645852067" sldId="2418"/>
            <ac:spMk id="4" creationId="{2DE2EC90-DD9F-AF8A-AA5C-2C99BA2FAB5A}"/>
          </ac:spMkLst>
        </pc:spChg>
        <pc:picChg chg="add mod">
          <ac:chgData name="伊健 杜" userId="e69aded81da48593" providerId="LiveId" clId="{AB477AC8-EB35-44F9-96E6-075FF2823CC8}" dt="2023-03-02T10:13:56.113" v="4971"/>
          <ac:picMkLst>
            <pc:docMk/>
            <pc:sldMk cId="1645852067" sldId="2418"/>
            <ac:picMk id="6" creationId="{42C9AC3E-AB55-E622-0799-8F7CE0BBDBDB}"/>
          </ac:picMkLst>
        </pc:picChg>
      </pc:sldChg>
      <pc:sldChg chg="addSp delSp modSp add mod ord">
        <pc:chgData name="伊健 杜" userId="e69aded81da48593" providerId="LiveId" clId="{AB477AC8-EB35-44F9-96E6-075FF2823CC8}" dt="2023-03-02T12:20:07.282" v="5170"/>
        <pc:sldMkLst>
          <pc:docMk/>
          <pc:sldMk cId="4100540751" sldId="2419"/>
        </pc:sldMkLst>
        <pc:spChg chg="add mod">
          <ac:chgData name="伊健 杜" userId="e69aded81da48593" providerId="LiveId" clId="{AB477AC8-EB35-44F9-96E6-075FF2823CC8}" dt="2023-03-02T08:45:59.780" v="4961"/>
          <ac:spMkLst>
            <pc:docMk/>
            <pc:sldMk cId="4100540751" sldId="2419"/>
            <ac:spMk id="2" creationId="{12485610-DD29-AB4C-ABA7-190F8DFB09BB}"/>
          </ac:spMkLst>
        </pc:spChg>
        <pc:spChg chg="add mod">
          <ac:chgData name="伊健 杜" userId="e69aded81da48593" providerId="LiveId" clId="{AB477AC8-EB35-44F9-96E6-075FF2823CC8}" dt="2023-03-02T12:20:07.282" v="5170"/>
          <ac:spMkLst>
            <pc:docMk/>
            <pc:sldMk cId="4100540751" sldId="2419"/>
            <ac:spMk id="3" creationId="{D35645A8-5C40-B642-331A-62229E3B6CA8}"/>
          </ac:spMkLst>
        </pc:spChg>
        <pc:spChg chg="del">
          <ac:chgData name="伊健 杜" userId="e69aded81da48593" providerId="LiveId" clId="{AB477AC8-EB35-44F9-96E6-075FF2823CC8}" dt="2023-03-02T08:39:37.428" v="4312" actId="478"/>
          <ac:spMkLst>
            <pc:docMk/>
            <pc:sldMk cId="4100540751" sldId="2419"/>
            <ac:spMk id="4" creationId="{0D56E891-3F4A-4A78-FD58-765215674675}"/>
          </ac:spMkLst>
        </pc:spChg>
        <pc:spChg chg="mod">
          <ac:chgData name="伊健 杜" userId="e69aded81da48593" providerId="LiveId" clId="{AB477AC8-EB35-44F9-96E6-075FF2823CC8}" dt="2023-03-02T08:45:59.780" v="4961"/>
          <ac:spMkLst>
            <pc:docMk/>
            <pc:sldMk cId="4100540751" sldId="2419"/>
            <ac:spMk id="5" creationId="{E7287B0E-EF55-E721-8EFA-9A9183C0EDF9}"/>
          </ac:spMkLst>
        </pc:spChg>
      </pc:sldChg>
      <pc:sldChg chg="addSp delSp modSp add mod ord">
        <pc:chgData name="伊健 杜" userId="e69aded81da48593" providerId="LiveId" clId="{AB477AC8-EB35-44F9-96E6-075FF2823CC8}" dt="2023-03-02T11:55:02.687" v="5169"/>
        <pc:sldMkLst>
          <pc:docMk/>
          <pc:sldMk cId="3504543119" sldId="2420"/>
        </pc:sldMkLst>
        <pc:spChg chg="del">
          <ac:chgData name="伊健 杜" userId="e69aded81da48593" providerId="LiveId" clId="{AB477AC8-EB35-44F9-96E6-075FF2823CC8}" dt="2023-03-02T08:40:38.861" v="4470" actId="478"/>
          <ac:spMkLst>
            <pc:docMk/>
            <pc:sldMk cId="3504543119" sldId="2420"/>
            <ac:spMk id="3" creationId="{D2C5C566-75E5-BE1C-DFFC-65AA0A5B5929}"/>
          </ac:spMkLst>
        </pc:spChg>
        <pc:spChg chg="add del mod">
          <ac:chgData name="伊健 杜" userId="e69aded81da48593" providerId="LiveId" clId="{AB477AC8-EB35-44F9-96E6-075FF2823CC8}" dt="2023-03-02T08:40:42.675" v="4474" actId="478"/>
          <ac:spMkLst>
            <pc:docMk/>
            <pc:sldMk cId="3504543119" sldId="2420"/>
            <ac:spMk id="6" creationId="{7BF36825-CFF2-4491-893A-643C2CEB8CFE}"/>
          </ac:spMkLst>
        </pc:spChg>
        <pc:spChg chg="add mod">
          <ac:chgData name="伊健 杜" userId="e69aded81da48593" providerId="LiveId" clId="{AB477AC8-EB35-44F9-96E6-075FF2823CC8}" dt="2023-03-02T08:40:44.965" v="4475" actId="1076"/>
          <ac:spMkLst>
            <pc:docMk/>
            <pc:sldMk cId="3504543119" sldId="2420"/>
            <ac:spMk id="7" creationId="{5B93540A-B563-032C-D24C-34521A88D42F}"/>
          </ac:spMkLst>
        </pc:spChg>
        <pc:spChg chg="add mod">
          <ac:chgData name="伊健 杜" userId="e69aded81da48593" providerId="LiveId" clId="{AB477AC8-EB35-44F9-96E6-075FF2823CC8}" dt="2023-03-02T08:40:49.272" v="4478" actId="20577"/>
          <ac:spMkLst>
            <pc:docMk/>
            <pc:sldMk cId="3504543119" sldId="2420"/>
            <ac:spMk id="8" creationId="{FF29156F-88DD-C5D5-775F-A626FC8637D3}"/>
          </ac:spMkLst>
        </pc:spChg>
        <pc:spChg chg="add mod">
          <ac:chgData name="伊健 杜" userId="e69aded81da48593" providerId="LiveId" clId="{AB477AC8-EB35-44F9-96E6-075FF2823CC8}" dt="2023-03-02T08:41:04.143" v="4486" actId="20577"/>
          <ac:spMkLst>
            <pc:docMk/>
            <pc:sldMk cId="3504543119" sldId="2420"/>
            <ac:spMk id="9" creationId="{124A5DAD-C14D-19F5-C5D3-2A118AB4CB67}"/>
          </ac:spMkLst>
        </pc:spChg>
        <pc:spChg chg="add del mod">
          <ac:chgData name="伊健 杜" userId="e69aded81da48593" providerId="LiveId" clId="{AB477AC8-EB35-44F9-96E6-075FF2823CC8}" dt="2023-03-02T08:43:01.923" v="4605"/>
          <ac:spMkLst>
            <pc:docMk/>
            <pc:sldMk cId="3504543119" sldId="2420"/>
            <ac:spMk id="10" creationId="{2222D4D2-5897-BB58-3D77-16707AA37AA5}"/>
          </ac:spMkLst>
        </pc:spChg>
        <pc:spChg chg="add del mod">
          <ac:chgData name="伊健 杜" userId="e69aded81da48593" providerId="LiveId" clId="{AB477AC8-EB35-44F9-96E6-075FF2823CC8}" dt="2023-03-02T08:42:55.443" v="4595"/>
          <ac:spMkLst>
            <pc:docMk/>
            <pc:sldMk cId="3504543119" sldId="2420"/>
            <ac:spMk id="11" creationId="{563EAD9B-2206-BA31-9861-CD29EF17C8DB}"/>
          </ac:spMkLst>
        </pc:spChg>
        <pc:spChg chg="add mod">
          <ac:chgData name="伊健 杜" userId="e69aded81da48593" providerId="LiveId" clId="{AB477AC8-EB35-44F9-96E6-075FF2823CC8}" dt="2023-03-02T08:43:09.862" v="4624"/>
          <ac:spMkLst>
            <pc:docMk/>
            <pc:sldMk cId="3504543119" sldId="2420"/>
            <ac:spMk id="12" creationId="{C7714A18-E312-8ABB-DDB5-8D1593FFBEC8}"/>
          </ac:spMkLst>
        </pc:spChg>
        <pc:spChg chg="add mod">
          <ac:chgData name="伊健 杜" userId="e69aded81da48593" providerId="LiveId" clId="{AB477AC8-EB35-44F9-96E6-075FF2823CC8}" dt="2023-03-02T08:43:12.828" v="4626" actId="1076"/>
          <ac:spMkLst>
            <pc:docMk/>
            <pc:sldMk cId="3504543119" sldId="2420"/>
            <ac:spMk id="13" creationId="{407C164D-AD26-1343-2947-37C03CFC8613}"/>
          </ac:spMkLst>
        </pc:spChg>
      </pc:sldChg>
      <pc:sldChg chg="addSp delSp modSp add mod ord">
        <pc:chgData name="伊健 杜" userId="e69aded81da48593" providerId="LiveId" clId="{AB477AC8-EB35-44F9-96E6-075FF2823CC8}" dt="2023-03-02T11:55:02.687" v="5169"/>
        <pc:sldMkLst>
          <pc:docMk/>
          <pc:sldMk cId="3607935131" sldId="2421"/>
        </pc:sldMkLst>
        <pc:spChg chg="mod">
          <ac:chgData name="伊健 杜" userId="e69aded81da48593" providerId="LiveId" clId="{AB477AC8-EB35-44F9-96E6-075FF2823CC8}" dt="2023-03-02T10:46:15.474" v="5000"/>
          <ac:spMkLst>
            <pc:docMk/>
            <pc:sldMk cId="3607935131" sldId="2421"/>
            <ac:spMk id="3" creationId="{D2C5C566-75E5-BE1C-DFFC-65AA0A5B5929}"/>
          </ac:spMkLst>
        </pc:spChg>
        <pc:spChg chg="mod">
          <ac:chgData name="伊健 杜" userId="e69aded81da48593" providerId="LiveId" clId="{AB477AC8-EB35-44F9-96E6-075FF2823CC8}" dt="2023-03-02T08:43:41.831" v="4655"/>
          <ac:spMkLst>
            <pc:docMk/>
            <pc:sldMk cId="3607935131" sldId="2421"/>
            <ac:spMk id="4" creationId="{2DE2EC90-DD9F-AF8A-AA5C-2C99BA2FAB5A}"/>
          </ac:spMkLst>
        </pc:spChg>
        <pc:picChg chg="add mod">
          <ac:chgData name="伊健 杜" userId="e69aded81da48593" providerId="LiveId" clId="{AB477AC8-EB35-44F9-96E6-075FF2823CC8}" dt="2023-03-02T10:46:12.982" v="4994" actId="1076"/>
          <ac:picMkLst>
            <pc:docMk/>
            <pc:sldMk cId="3607935131" sldId="2421"/>
            <ac:picMk id="6" creationId="{0BA07BFE-B305-3270-F09E-216D6D5C439F}"/>
          </ac:picMkLst>
        </pc:picChg>
        <pc:picChg chg="add del mod">
          <ac:chgData name="伊健 杜" userId="e69aded81da48593" providerId="LiveId" clId="{AB477AC8-EB35-44F9-96E6-075FF2823CC8}" dt="2023-03-02T10:45:39.881" v="4989" actId="21"/>
          <ac:picMkLst>
            <pc:docMk/>
            <pc:sldMk cId="3607935131" sldId="2421"/>
            <ac:picMk id="1026" creationId="{ABA27ACF-CBD0-31B3-2E33-952EDD5917A1}"/>
          </ac:picMkLst>
        </pc:picChg>
      </pc:sldChg>
      <pc:sldChg chg="addSp modSp add mod ord">
        <pc:chgData name="伊健 杜" userId="e69aded81da48593" providerId="LiveId" clId="{AB477AC8-EB35-44F9-96E6-075FF2823CC8}" dt="2023-03-02T11:55:02.687" v="5169"/>
        <pc:sldMkLst>
          <pc:docMk/>
          <pc:sldMk cId="2734081382" sldId="2422"/>
        </pc:sldMkLst>
        <pc:spChg chg="mod">
          <ac:chgData name="伊健 杜" userId="e69aded81da48593" providerId="LiveId" clId="{AB477AC8-EB35-44F9-96E6-075FF2823CC8}" dt="2023-03-02T08:45:32.687" v="4956"/>
          <ac:spMkLst>
            <pc:docMk/>
            <pc:sldMk cId="2734081382" sldId="2422"/>
            <ac:spMk id="2" creationId="{B0D122F6-5EBB-0418-860A-479F752688DE}"/>
          </ac:spMkLst>
        </pc:spChg>
        <pc:spChg chg="mod">
          <ac:chgData name="伊健 杜" userId="e69aded81da48593" providerId="LiveId" clId="{AB477AC8-EB35-44F9-96E6-075FF2823CC8}" dt="2023-03-02T08:45:59.780" v="4961"/>
          <ac:spMkLst>
            <pc:docMk/>
            <pc:sldMk cId="2734081382" sldId="2422"/>
            <ac:spMk id="3" creationId="{D2C5C566-75E5-BE1C-DFFC-65AA0A5B5929}"/>
          </ac:spMkLst>
        </pc:spChg>
        <pc:picChg chg="add mod">
          <ac:chgData name="伊健 杜" userId="e69aded81da48593" providerId="LiveId" clId="{AB477AC8-EB35-44F9-96E6-075FF2823CC8}" dt="2023-03-02T10:45:40.595" v="4990"/>
          <ac:picMkLst>
            <pc:docMk/>
            <pc:sldMk cId="2734081382" sldId="2422"/>
            <ac:picMk id="6" creationId="{FFBC4C20-C798-0A84-CF19-C23F5684F3D4}"/>
          </ac:picMkLst>
        </pc:picChg>
      </pc:sldChg>
      <pc:sldChg chg="delSp modSp add mod ord">
        <pc:chgData name="伊健 杜" userId="e69aded81da48593" providerId="LiveId" clId="{AB477AC8-EB35-44F9-96E6-075FF2823CC8}" dt="2023-03-02T12:27:03.938" v="5171"/>
        <pc:sldMkLst>
          <pc:docMk/>
          <pc:sldMk cId="32954566" sldId="2423"/>
        </pc:sldMkLst>
        <pc:spChg chg="del">
          <ac:chgData name="伊健 杜" userId="e69aded81da48593" providerId="LiveId" clId="{AB477AC8-EB35-44F9-96E6-075FF2823CC8}" dt="2023-03-02T10:47:09.898" v="5130" actId="478"/>
          <ac:spMkLst>
            <pc:docMk/>
            <pc:sldMk cId="32954566" sldId="2423"/>
            <ac:spMk id="2" creationId="{12485610-DD29-AB4C-ABA7-190F8DFB09BB}"/>
          </ac:spMkLst>
        </pc:spChg>
        <pc:spChg chg="mod">
          <ac:chgData name="伊健 杜" userId="e69aded81da48593" providerId="LiveId" clId="{AB477AC8-EB35-44F9-96E6-075FF2823CC8}" dt="2023-03-02T12:27:03.938" v="5171"/>
          <ac:spMkLst>
            <pc:docMk/>
            <pc:sldMk cId="32954566" sldId="2423"/>
            <ac:spMk id="5" creationId="{E7287B0E-EF55-E721-8EFA-9A9183C0EDF9}"/>
          </ac:spMkLst>
        </pc:spChg>
      </pc:sldChg>
    </pc:docChg>
  </pc:docChgLst>
  <pc:docChgLst>
    <pc:chgData name="伊健 杜" userId="e69aded81da48593" providerId="LiveId" clId="{315918F3-880D-448B-ABD0-F8A4EA9E3C98}"/>
    <pc:docChg chg="undo custSel addSld delSld modSld sldOrd">
      <pc:chgData name="伊健 杜" userId="e69aded81da48593" providerId="LiveId" clId="{315918F3-880D-448B-ABD0-F8A4EA9E3C98}" dt="2023-03-30T11:20:55.490" v="4829" actId="1076"/>
      <pc:docMkLst>
        <pc:docMk/>
      </pc:docMkLst>
      <pc:sldChg chg="delSp modSp add mod">
        <pc:chgData name="伊健 杜" userId="e69aded81da48593" providerId="LiveId" clId="{315918F3-880D-448B-ABD0-F8A4EA9E3C98}" dt="2023-03-30T07:48:48.731" v="4741"/>
        <pc:sldMkLst>
          <pc:docMk/>
          <pc:sldMk cId="2208416781" sldId="2470"/>
        </pc:sldMkLst>
        <pc:graphicFrameChg chg="mod modGraphic">
          <ac:chgData name="伊健 杜" userId="e69aded81da48593" providerId="LiveId" clId="{315918F3-880D-448B-ABD0-F8A4EA9E3C98}" dt="2023-03-30T07:48:48.731" v="4741"/>
          <ac:graphicFrameMkLst>
            <pc:docMk/>
            <pc:sldMk cId="2208416781" sldId="2470"/>
            <ac:graphicFrameMk id="5" creationId="{53CB467B-9096-21FC-3754-48482A8560B2}"/>
          </ac:graphicFrameMkLst>
        </pc:graphicFrameChg>
        <pc:inkChg chg="del">
          <ac:chgData name="伊健 杜" userId="e69aded81da48593" providerId="LiveId" clId="{315918F3-880D-448B-ABD0-F8A4EA9E3C98}" dt="2023-03-30T06:47:46.904" v="1705" actId="478"/>
          <ac:inkMkLst>
            <pc:docMk/>
            <pc:sldMk cId="2208416781" sldId="2470"/>
            <ac:inkMk id="2" creationId="{D022FA66-1567-DAD7-FD6A-0EFCB52D8AC9}"/>
          </ac:inkMkLst>
        </pc:inkChg>
      </pc:sldChg>
      <pc:sldChg chg="addSp delSp modSp add mod">
        <pc:chgData name="伊健 杜" userId="e69aded81da48593" providerId="LiveId" clId="{315918F3-880D-448B-ABD0-F8A4EA9E3C98}" dt="2023-03-30T07:48:48.731" v="4741"/>
        <pc:sldMkLst>
          <pc:docMk/>
          <pc:sldMk cId="3490520848" sldId="2629"/>
        </pc:sldMkLst>
        <pc:spChg chg="mod">
          <ac:chgData name="伊健 杜" userId="e69aded81da48593" providerId="LiveId" clId="{315918F3-880D-448B-ABD0-F8A4EA9E3C98}" dt="2023-03-30T06:55:19.063" v="2445" actId="1076"/>
          <ac:spMkLst>
            <pc:docMk/>
            <pc:sldMk cId="3490520848" sldId="2629"/>
            <ac:spMk id="2" creationId="{50049474-6F4E-C072-7AA0-AFFB824F3738}"/>
          </ac:spMkLst>
        </pc:spChg>
        <pc:spChg chg="add del mod">
          <ac:chgData name="伊健 杜" userId="e69aded81da48593" providerId="LiveId" clId="{315918F3-880D-448B-ABD0-F8A4EA9E3C98}" dt="2023-03-30T06:36:05.586" v="657" actId="21"/>
          <ac:spMkLst>
            <pc:docMk/>
            <pc:sldMk cId="3490520848" sldId="2629"/>
            <ac:spMk id="3" creationId="{320BF620-7930-3509-2C09-3D72EE804CC6}"/>
          </ac:spMkLst>
        </pc:spChg>
        <pc:spChg chg="mod">
          <ac:chgData name="伊健 杜" userId="e69aded81da48593" providerId="LiveId" clId="{315918F3-880D-448B-ABD0-F8A4EA9E3C98}" dt="2023-03-30T07:48:48.731" v="4741"/>
          <ac:spMkLst>
            <pc:docMk/>
            <pc:sldMk cId="3490520848" sldId="2629"/>
            <ac:spMk id="5" creationId="{3FB316CA-370C-D9FC-85F9-D2A8F1BD8E4C}"/>
          </ac:spMkLst>
        </pc:spChg>
      </pc:sldChg>
      <pc:sldChg chg="addSp delSp modSp add mod delAnim">
        <pc:chgData name="伊健 杜" userId="e69aded81da48593" providerId="LiveId" clId="{315918F3-880D-448B-ABD0-F8A4EA9E3C98}" dt="2023-03-30T07:48:48.731" v="4741"/>
        <pc:sldMkLst>
          <pc:docMk/>
          <pc:sldMk cId="3436844751" sldId="2630"/>
        </pc:sldMkLst>
        <pc:spChg chg="mod">
          <ac:chgData name="伊健 杜" userId="e69aded81da48593" providerId="LiveId" clId="{315918F3-880D-448B-ABD0-F8A4EA9E3C98}" dt="2023-03-30T06:35:45.277" v="648" actId="1076"/>
          <ac:spMkLst>
            <pc:docMk/>
            <pc:sldMk cId="3436844751" sldId="2630"/>
            <ac:spMk id="2" creationId="{10304424-DB4A-36E7-9E0D-D32A5DD0F26C}"/>
          </ac:spMkLst>
        </pc:spChg>
        <pc:spChg chg="add mod">
          <ac:chgData name="伊健 杜" userId="e69aded81da48593" providerId="LiveId" clId="{315918F3-880D-448B-ABD0-F8A4EA9E3C98}" dt="2023-03-30T07:48:48.731" v="4741"/>
          <ac:spMkLst>
            <pc:docMk/>
            <pc:sldMk cId="3436844751" sldId="2630"/>
            <ac:spMk id="4" creationId="{B6F70F01-3527-2C0C-F42C-E6291E0F230D}"/>
          </ac:spMkLst>
        </pc:spChg>
        <pc:spChg chg="del">
          <ac:chgData name="伊健 杜" userId="e69aded81da48593" providerId="LiveId" clId="{315918F3-880D-448B-ABD0-F8A4EA9E3C98}" dt="2023-03-30T06:35:11.445" v="604" actId="478"/>
          <ac:spMkLst>
            <pc:docMk/>
            <pc:sldMk cId="3436844751" sldId="2630"/>
            <ac:spMk id="5" creationId="{12133E31-EFD8-1428-E834-932512E03115}"/>
          </ac:spMkLst>
        </pc:spChg>
        <pc:spChg chg="add mod">
          <ac:chgData name="伊健 杜" userId="e69aded81da48593" providerId="LiveId" clId="{315918F3-880D-448B-ABD0-F8A4EA9E3C98}" dt="2023-03-30T06:35:51.811" v="652" actId="1076"/>
          <ac:spMkLst>
            <pc:docMk/>
            <pc:sldMk cId="3436844751" sldId="2630"/>
            <ac:spMk id="6" creationId="{6039254A-9C7F-7679-6EDD-A45EFDCECB76}"/>
          </ac:spMkLst>
        </pc:spChg>
      </pc:sldChg>
      <pc:sldChg chg="addSp delSp modSp add mod">
        <pc:chgData name="伊健 杜" userId="e69aded81da48593" providerId="LiveId" clId="{315918F3-880D-448B-ABD0-F8A4EA9E3C98}" dt="2023-03-30T07:48:48.731" v="4741"/>
        <pc:sldMkLst>
          <pc:docMk/>
          <pc:sldMk cId="1382288352" sldId="2634"/>
        </pc:sldMkLst>
        <pc:spChg chg="del">
          <ac:chgData name="伊健 杜" userId="e69aded81da48593" providerId="LiveId" clId="{315918F3-880D-448B-ABD0-F8A4EA9E3C98}" dt="2023-03-30T06:35:55.199" v="653" actId="478"/>
          <ac:spMkLst>
            <pc:docMk/>
            <pc:sldMk cId="1382288352" sldId="2634"/>
            <ac:spMk id="2" creationId="{10304424-DB4A-36E7-9E0D-D32A5DD0F26C}"/>
          </ac:spMkLst>
        </pc:spChg>
        <pc:spChg chg="mod">
          <ac:chgData name="伊健 杜" userId="e69aded81da48593" providerId="LiveId" clId="{315918F3-880D-448B-ABD0-F8A4EA9E3C98}" dt="2023-03-30T06:36:01.089" v="655" actId="207"/>
          <ac:spMkLst>
            <pc:docMk/>
            <pc:sldMk cId="1382288352" sldId="2634"/>
            <ac:spMk id="3" creationId="{90D857A6-C700-A4CE-6C24-391DC4FBEE19}"/>
          </ac:spMkLst>
        </pc:spChg>
        <pc:spChg chg="add del mod">
          <ac:chgData name="伊健 杜" userId="e69aded81da48593" providerId="LiveId" clId="{315918F3-880D-448B-ABD0-F8A4EA9E3C98}" dt="2023-03-30T06:35:56.650" v="654" actId="478"/>
          <ac:spMkLst>
            <pc:docMk/>
            <pc:sldMk cId="1382288352" sldId="2634"/>
            <ac:spMk id="5" creationId="{04E16CB4-4EDA-A1AA-D13D-0120CC4202BC}"/>
          </ac:spMkLst>
        </pc:spChg>
        <pc:spChg chg="add del mod">
          <ac:chgData name="伊健 杜" userId="e69aded81da48593" providerId="LiveId" clId="{315918F3-880D-448B-ABD0-F8A4EA9E3C98}" dt="2023-03-30T06:36:08.689" v="659" actId="478"/>
          <ac:spMkLst>
            <pc:docMk/>
            <pc:sldMk cId="1382288352" sldId="2634"/>
            <ac:spMk id="6" creationId="{BB9CF868-1783-54B6-EF96-0875BC7D59E8}"/>
          </ac:spMkLst>
        </pc:spChg>
        <pc:spChg chg="add mod">
          <ac:chgData name="伊健 杜" userId="e69aded81da48593" providerId="LiveId" clId="{315918F3-880D-448B-ABD0-F8A4EA9E3C98}" dt="2023-03-30T06:36:11.051" v="660"/>
          <ac:spMkLst>
            <pc:docMk/>
            <pc:sldMk cId="1382288352" sldId="2634"/>
            <ac:spMk id="7" creationId="{FF76BF75-652E-195E-C18E-9D5A74CC8180}"/>
          </ac:spMkLst>
        </pc:spChg>
        <pc:spChg chg="add mod">
          <ac:chgData name="伊健 杜" userId="e69aded81da48593" providerId="LiveId" clId="{315918F3-880D-448B-ABD0-F8A4EA9E3C98}" dt="2023-03-30T07:48:48.731" v="4741"/>
          <ac:spMkLst>
            <pc:docMk/>
            <pc:sldMk cId="1382288352" sldId="2634"/>
            <ac:spMk id="8" creationId="{CC0753FC-90EC-2780-4D06-DC4D2AAB6886}"/>
          </ac:spMkLst>
        </pc:spChg>
        <pc:spChg chg="add mod">
          <ac:chgData name="伊健 杜" userId="e69aded81da48593" providerId="LiveId" clId="{315918F3-880D-448B-ABD0-F8A4EA9E3C98}" dt="2023-03-30T06:36:19.463" v="663"/>
          <ac:spMkLst>
            <pc:docMk/>
            <pc:sldMk cId="1382288352" sldId="2634"/>
            <ac:spMk id="9" creationId="{E897FCBA-F895-DAA0-FAFB-3D496C465810}"/>
          </ac:spMkLst>
        </pc:spChg>
      </pc:sldChg>
      <pc:sldChg chg="del">
        <pc:chgData name="伊健 杜" userId="e69aded81da48593" providerId="LiveId" clId="{315918F3-880D-448B-ABD0-F8A4EA9E3C98}" dt="2023-03-30T05:01:11.269" v="0" actId="47"/>
        <pc:sldMkLst>
          <pc:docMk/>
          <pc:sldMk cId="3869946495" sldId="2643"/>
        </pc:sldMkLst>
      </pc:sldChg>
      <pc:sldChg chg="del">
        <pc:chgData name="伊健 杜" userId="e69aded81da48593" providerId="LiveId" clId="{315918F3-880D-448B-ABD0-F8A4EA9E3C98}" dt="2023-03-30T05:01:11.269" v="0" actId="47"/>
        <pc:sldMkLst>
          <pc:docMk/>
          <pc:sldMk cId="3586861614" sldId="2675"/>
        </pc:sldMkLst>
      </pc:sldChg>
      <pc:sldChg chg="del">
        <pc:chgData name="伊健 杜" userId="e69aded81da48593" providerId="LiveId" clId="{315918F3-880D-448B-ABD0-F8A4EA9E3C98}" dt="2023-03-30T05:01:11.269" v="0" actId="47"/>
        <pc:sldMkLst>
          <pc:docMk/>
          <pc:sldMk cId="1890163494" sldId="2676"/>
        </pc:sldMkLst>
      </pc:sldChg>
      <pc:sldChg chg="del">
        <pc:chgData name="伊健 杜" userId="e69aded81da48593" providerId="LiveId" clId="{315918F3-880D-448B-ABD0-F8A4EA9E3C98}" dt="2023-03-30T05:01:11.269" v="0" actId="47"/>
        <pc:sldMkLst>
          <pc:docMk/>
          <pc:sldMk cId="1990425458" sldId="2678"/>
        </pc:sldMkLst>
      </pc:sldChg>
      <pc:sldChg chg="del">
        <pc:chgData name="伊健 杜" userId="e69aded81da48593" providerId="LiveId" clId="{315918F3-880D-448B-ABD0-F8A4EA9E3C98}" dt="2023-03-30T05:01:11.269" v="0" actId="47"/>
        <pc:sldMkLst>
          <pc:docMk/>
          <pc:sldMk cId="2261928232" sldId="2679"/>
        </pc:sldMkLst>
      </pc:sldChg>
      <pc:sldChg chg="del">
        <pc:chgData name="伊健 杜" userId="e69aded81da48593" providerId="LiveId" clId="{315918F3-880D-448B-ABD0-F8A4EA9E3C98}" dt="2023-03-30T05:01:11.269" v="0" actId="47"/>
        <pc:sldMkLst>
          <pc:docMk/>
          <pc:sldMk cId="3332858821" sldId="2680"/>
        </pc:sldMkLst>
      </pc:sldChg>
      <pc:sldChg chg="del">
        <pc:chgData name="伊健 杜" userId="e69aded81da48593" providerId="LiveId" clId="{315918F3-880D-448B-ABD0-F8A4EA9E3C98}" dt="2023-03-30T05:01:11.269" v="0" actId="47"/>
        <pc:sldMkLst>
          <pc:docMk/>
          <pc:sldMk cId="1286882747" sldId="2681"/>
        </pc:sldMkLst>
      </pc:sldChg>
      <pc:sldChg chg="del">
        <pc:chgData name="伊健 杜" userId="e69aded81da48593" providerId="LiveId" clId="{315918F3-880D-448B-ABD0-F8A4EA9E3C98}" dt="2023-03-30T05:01:11.269" v="0" actId="47"/>
        <pc:sldMkLst>
          <pc:docMk/>
          <pc:sldMk cId="916254828" sldId="2682"/>
        </pc:sldMkLst>
      </pc:sldChg>
      <pc:sldChg chg="del">
        <pc:chgData name="伊健 杜" userId="e69aded81da48593" providerId="LiveId" clId="{315918F3-880D-448B-ABD0-F8A4EA9E3C98}" dt="2023-03-30T05:01:11.269" v="0" actId="47"/>
        <pc:sldMkLst>
          <pc:docMk/>
          <pc:sldMk cId="2855590851" sldId="2683"/>
        </pc:sldMkLst>
      </pc:sldChg>
      <pc:sldChg chg="del">
        <pc:chgData name="伊健 杜" userId="e69aded81da48593" providerId="LiveId" clId="{315918F3-880D-448B-ABD0-F8A4EA9E3C98}" dt="2023-03-30T05:01:11.269" v="0" actId="47"/>
        <pc:sldMkLst>
          <pc:docMk/>
          <pc:sldMk cId="3600082072" sldId="2684"/>
        </pc:sldMkLst>
      </pc:sldChg>
      <pc:sldChg chg="del">
        <pc:chgData name="伊健 杜" userId="e69aded81da48593" providerId="LiveId" clId="{315918F3-880D-448B-ABD0-F8A4EA9E3C98}" dt="2023-03-30T05:01:11.269" v="0" actId="47"/>
        <pc:sldMkLst>
          <pc:docMk/>
          <pc:sldMk cId="4276036290" sldId="2685"/>
        </pc:sldMkLst>
      </pc:sldChg>
      <pc:sldChg chg="del">
        <pc:chgData name="伊健 杜" userId="e69aded81da48593" providerId="LiveId" clId="{315918F3-880D-448B-ABD0-F8A4EA9E3C98}" dt="2023-03-30T05:01:11.269" v="0" actId="47"/>
        <pc:sldMkLst>
          <pc:docMk/>
          <pc:sldMk cId="390796607" sldId="2686"/>
        </pc:sldMkLst>
      </pc:sldChg>
      <pc:sldChg chg="del">
        <pc:chgData name="伊健 杜" userId="e69aded81da48593" providerId="LiveId" clId="{315918F3-880D-448B-ABD0-F8A4EA9E3C98}" dt="2023-03-30T05:01:11.269" v="0" actId="47"/>
        <pc:sldMkLst>
          <pc:docMk/>
          <pc:sldMk cId="2357486368" sldId="2687"/>
        </pc:sldMkLst>
      </pc:sldChg>
      <pc:sldChg chg="del">
        <pc:chgData name="伊健 杜" userId="e69aded81da48593" providerId="LiveId" clId="{315918F3-880D-448B-ABD0-F8A4EA9E3C98}" dt="2023-03-30T05:01:11.269" v="0" actId="47"/>
        <pc:sldMkLst>
          <pc:docMk/>
          <pc:sldMk cId="2254642318" sldId="2688"/>
        </pc:sldMkLst>
      </pc:sldChg>
      <pc:sldChg chg="del">
        <pc:chgData name="伊健 杜" userId="e69aded81da48593" providerId="LiveId" clId="{315918F3-880D-448B-ABD0-F8A4EA9E3C98}" dt="2023-03-30T05:01:11.269" v="0" actId="47"/>
        <pc:sldMkLst>
          <pc:docMk/>
          <pc:sldMk cId="3383452154" sldId="2689"/>
        </pc:sldMkLst>
      </pc:sldChg>
      <pc:sldChg chg="del">
        <pc:chgData name="伊健 杜" userId="e69aded81da48593" providerId="LiveId" clId="{315918F3-880D-448B-ABD0-F8A4EA9E3C98}" dt="2023-03-30T05:01:11.269" v="0" actId="47"/>
        <pc:sldMkLst>
          <pc:docMk/>
          <pc:sldMk cId="2907137382" sldId="2690"/>
        </pc:sldMkLst>
      </pc:sldChg>
      <pc:sldChg chg="del">
        <pc:chgData name="伊健 杜" userId="e69aded81da48593" providerId="LiveId" clId="{315918F3-880D-448B-ABD0-F8A4EA9E3C98}" dt="2023-03-30T05:01:11.269" v="0" actId="47"/>
        <pc:sldMkLst>
          <pc:docMk/>
          <pc:sldMk cId="1508646343" sldId="2691"/>
        </pc:sldMkLst>
      </pc:sldChg>
      <pc:sldChg chg="del">
        <pc:chgData name="伊健 杜" userId="e69aded81da48593" providerId="LiveId" clId="{315918F3-880D-448B-ABD0-F8A4EA9E3C98}" dt="2023-03-30T05:01:11.269" v="0" actId="47"/>
        <pc:sldMkLst>
          <pc:docMk/>
          <pc:sldMk cId="3179145766" sldId="2692"/>
        </pc:sldMkLst>
      </pc:sldChg>
      <pc:sldChg chg="del">
        <pc:chgData name="伊健 杜" userId="e69aded81da48593" providerId="LiveId" clId="{315918F3-880D-448B-ABD0-F8A4EA9E3C98}" dt="2023-03-30T05:01:11.269" v="0" actId="47"/>
        <pc:sldMkLst>
          <pc:docMk/>
          <pc:sldMk cId="651894673" sldId="2693"/>
        </pc:sldMkLst>
      </pc:sldChg>
      <pc:sldChg chg="del">
        <pc:chgData name="伊健 杜" userId="e69aded81da48593" providerId="LiveId" clId="{315918F3-880D-448B-ABD0-F8A4EA9E3C98}" dt="2023-03-30T05:01:11.269" v="0" actId="47"/>
        <pc:sldMkLst>
          <pc:docMk/>
          <pc:sldMk cId="1567876641" sldId="2694"/>
        </pc:sldMkLst>
      </pc:sldChg>
      <pc:sldChg chg="del">
        <pc:chgData name="伊健 杜" userId="e69aded81da48593" providerId="LiveId" clId="{315918F3-880D-448B-ABD0-F8A4EA9E3C98}" dt="2023-03-30T05:01:11.269" v="0" actId="47"/>
        <pc:sldMkLst>
          <pc:docMk/>
          <pc:sldMk cId="1519657402" sldId="2695"/>
        </pc:sldMkLst>
      </pc:sldChg>
      <pc:sldChg chg="del">
        <pc:chgData name="伊健 杜" userId="e69aded81da48593" providerId="LiveId" clId="{315918F3-880D-448B-ABD0-F8A4EA9E3C98}" dt="2023-03-30T05:01:11.269" v="0" actId="47"/>
        <pc:sldMkLst>
          <pc:docMk/>
          <pc:sldMk cId="2604946488" sldId="2696"/>
        </pc:sldMkLst>
      </pc:sldChg>
      <pc:sldChg chg="del">
        <pc:chgData name="伊健 杜" userId="e69aded81da48593" providerId="LiveId" clId="{315918F3-880D-448B-ABD0-F8A4EA9E3C98}" dt="2023-03-30T05:01:11.269" v="0" actId="47"/>
        <pc:sldMkLst>
          <pc:docMk/>
          <pc:sldMk cId="438047638" sldId="2697"/>
        </pc:sldMkLst>
      </pc:sldChg>
      <pc:sldChg chg="del">
        <pc:chgData name="伊健 杜" userId="e69aded81da48593" providerId="LiveId" clId="{315918F3-880D-448B-ABD0-F8A4EA9E3C98}" dt="2023-03-30T05:01:11.269" v="0" actId="47"/>
        <pc:sldMkLst>
          <pc:docMk/>
          <pc:sldMk cId="1173232850" sldId="2698"/>
        </pc:sldMkLst>
      </pc:sldChg>
      <pc:sldChg chg="del">
        <pc:chgData name="伊健 杜" userId="e69aded81da48593" providerId="LiveId" clId="{315918F3-880D-448B-ABD0-F8A4EA9E3C98}" dt="2023-03-30T05:01:11.269" v="0" actId="47"/>
        <pc:sldMkLst>
          <pc:docMk/>
          <pc:sldMk cId="3170006846" sldId="2699"/>
        </pc:sldMkLst>
      </pc:sldChg>
      <pc:sldChg chg="del">
        <pc:chgData name="伊健 杜" userId="e69aded81da48593" providerId="LiveId" clId="{315918F3-880D-448B-ABD0-F8A4EA9E3C98}" dt="2023-03-30T05:01:11.269" v="0" actId="47"/>
        <pc:sldMkLst>
          <pc:docMk/>
          <pc:sldMk cId="4288041175" sldId="2700"/>
        </pc:sldMkLst>
      </pc:sldChg>
      <pc:sldChg chg="del">
        <pc:chgData name="伊健 杜" userId="e69aded81da48593" providerId="LiveId" clId="{315918F3-880D-448B-ABD0-F8A4EA9E3C98}" dt="2023-03-30T05:01:11.269" v="0" actId="47"/>
        <pc:sldMkLst>
          <pc:docMk/>
          <pc:sldMk cId="1972874411" sldId="2701"/>
        </pc:sldMkLst>
      </pc:sldChg>
      <pc:sldChg chg="del">
        <pc:chgData name="伊健 杜" userId="e69aded81da48593" providerId="LiveId" clId="{315918F3-880D-448B-ABD0-F8A4EA9E3C98}" dt="2023-03-30T05:01:11.269" v="0" actId="47"/>
        <pc:sldMkLst>
          <pc:docMk/>
          <pc:sldMk cId="2022306210" sldId="2702"/>
        </pc:sldMkLst>
      </pc:sldChg>
      <pc:sldChg chg="del">
        <pc:chgData name="伊健 杜" userId="e69aded81da48593" providerId="LiveId" clId="{315918F3-880D-448B-ABD0-F8A4EA9E3C98}" dt="2023-03-30T05:01:11.269" v="0" actId="47"/>
        <pc:sldMkLst>
          <pc:docMk/>
          <pc:sldMk cId="1633022240" sldId="2703"/>
        </pc:sldMkLst>
      </pc:sldChg>
      <pc:sldChg chg="del">
        <pc:chgData name="伊健 杜" userId="e69aded81da48593" providerId="LiveId" clId="{315918F3-880D-448B-ABD0-F8A4EA9E3C98}" dt="2023-03-30T05:01:11.269" v="0" actId="47"/>
        <pc:sldMkLst>
          <pc:docMk/>
          <pc:sldMk cId="3010501272" sldId="2704"/>
        </pc:sldMkLst>
      </pc:sldChg>
      <pc:sldChg chg="del">
        <pc:chgData name="伊健 杜" userId="e69aded81da48593" providerId="LiveId" clId="{315918F3-880D-448B-ABD0-F8A4EA9E3C98}" dt="2023-03-30T05:01:11.269" v="0" actId="47"/>
        <pc:sldMkLst>
          <pc:docMk/>
          <pc:sldMk cId="3361523973" sldId="2705"/>
        </pc:sldMkLst>
      </pc:sldChg>
      <pc:sldChg chg="del">
        <pc:chgData name="伊健 杜" userId="e69aded81da48593" providerId="LiveId" clId="{315918F3-880D-448B-ABD0-F8A4EA9E3C98}" dt="2023-03-30T05:01:11.269" v="0" actId="47"/>
        <pc:sldMkLst>
          <pc:docMk/>
          <pc:sldMk cId="889043073" sldId="2706"/>
        </pc:sldMkLst>
      </pc:sldChg>
      <pc:sldChg chg="del">
        <pc:chgData name="伊健 杜" userId="e69aded81da48593" providerId="LiveId" clId="{315918F3-880D-448B-ABD0-F8A4EA9E3C98}" dt="2023-03-30T05:01:11.269" v="0" actId="47"/>
        <pc:sldMkLst>
          <pc:docMk/>
          <pc:sldMk cId="3018750696" sldId="2707"/>
        </pc:sldMkLst>
      </pc:sldChg>
      <pc:sldChg chg="del">
        <pc:chgData name="伊健 杜" userId="e69aded81da48593" providerId="LiveId" clId="{315918F3-880D-448B-ABD0-F8A4EA9E3C98}" dt="2023-03-30T05:01:11.269" v="0" actId="47"/>
        <pc:sldMkLst>
          <pc:docMk/>
          <pc:sldMk cId="2215567104" sldId="2709"/>
        </pc:sldMkLst>
      </pc:sldChg>
      <pc:sldChg chg="del">
        <pc:chgData name="伊健 杜" userId="e69aded81da48593" providerId="LiveId" clId="{315918F3-880D-448B-ABD0-F8A4EA9E3C98}" dt="2023-03-30T05:01:11.269" v="0" actId="47"/>
        <pc:sldMkLst>
          <pc:docMk/>
          <pc:sldMk cId="3748051793" sldId="2710"/>
        </pc:sldMkLst>
      </pc:sldChg>
      <pc:sldChg chg="del">
        <pc:chgData name="伊健 杜" userId="e69aded81da48593" providerId="LiveId" clId="{315918F3-880D-448B-ABD0-F8A4EA9E3C98}" dt="2023-03-30T05:01:11.269" v="0" actId="47"/>
        <pc:sldMkLst>
          <pc:docMk/>
          <pc:sldMk cId="1458870007" sldId="2711"/>
        </pc:sldMkLst>
      </pc:sldChg>
      <pc:sldChg chg="addSp delSp modSp add mod">
        <pc:chgData name="伊健 杜" userId="e69aded81da48593" providerId="LiveId" clId="{315918F3-880D-448B-ABD0-F8A4EA9E3C98}" dt="2023-03-30T07:48:48.731" v="4741"/>
        <pc:sldMkLst>
          <pc:docMk/>
          <pc:sldMk cId="111348507" sldId="2716"/>
        </pc:sldMkLst>
        <pc:spChg chg="mod">
          <ac:chgData name="伊健 杜" userId="e69aded81da48593" providerId="LiveId" clId="{315918F3-880D-448B-ABD0-F8A4EA9E3C98}" dt="2023-03-30T07:48:48.731" v="4741"/>
          <ac:spMkLst>
            <pc:docMk/>
            <pc:sldMk cId="111348507" sldId="2716"/>
            <ac:spMk id="2" creationId="{10304424-DB4A-36E7-9E0D-D32A5DD0F26C}"/>
          </ac:spMkLst>
        </pc:spChg>
        <pc:spChg chg="mod">
          <ac:chgData name="伊健 杜" userId="e69aded81da48593" providerId="LiveId" clId="{315918F3-880D-448B-ABD0-F8A4EA9E3C98}" dt="2023-03-30T07:48:48.731" v="4741"/>
          <ac:spMkLst>
            <pc:docMk/>
            <pc:sldMk cId="111348507" sldId="2716"/>
            <ac:spMk id="3" creationId="{A68883CB-963E-F336-7660-7F30997E9C5B}"/>
          </ac:spMkLst>
        </pc:spChg>
        <pc:picChg chg="add mod">
          <ac:chgData name="伊健 杜" userId="e69aded81da48593" providerId="LiveId" clId="{315918F3-880D-448B-ABD0-F8A4EA9E3C98}" dt="2023-03-30T07:34:48.561" v="4573" actId="1076"/>
          <ac:picMkLst>
            <pc:docMk/>
            <pc:sldMk cId="111348507" sldId="2716"/>
            <ac:picMk id="1026" creationId="{29894C55-FE1D-0CFD-3069-0781E4D5FB4C}"/>
          </ac:picMkLst>
        </pc:picChg>
        <pc:picChg chg="del">
          <ac:chgData name="伊健 杜" userId="e69aded81da48593" providerId="LiveId" clId="{315918F3-880D-448B-ABD0-F8A4EA9E3C98}" dt="2023-03-30T05:14:08.925" v="2" actId="478"/>
          <ac:picMkLst>
            <pc:docMk/>
            <pc:sldMk cId="111348507" sldId="2716"/>
            <ac:picMk id="21506" creationId="{5D1FE07E-9C2C-7D89-A23F-67595CF34B49}"/>
          </ac:picMkLst>
        </pc:picChg>
      </pc:sldChg>
      <pc:sldChg chg="addSp delSp modSp add mod">
        <pc:chgData name="伊健 杜" userId="e69aded81da48593" providerId="LiveId" clId="{315918F3-880D-448B-ABD0-F8A4EA9E3C98}" dt="2023-03-30T10:09:21.201" v="4809" actId="478"/>
        <pc:sldMkLst>
          <pc:docMk/>
          <pc:sldMk cId="3326467993" sldId="2717"/>
        </pc:sldMkLst>
        <pc:spChg chg="mod">
          <ac:chgData name="伊健 杜" userId="e69aded81da48593" providerId="LiveId" clId="{315918F3-880D-448B-ABD0-F8A4EA9E3C98}" dt="2023-03-30T07:48:48.731" v="4741"/>
          <ac:spMkLst>
            <pc:docMk/>
            <pc:sldMk cId="3326467993" sldId="2717"/>
            <ac:spMk id="2" creationId="{10304424-DB4A-36E7-9E0D-D32A5DD0F26C}"/>
          </ac:spMkLst>
        </pc:spChg>
        <pc:spChg chg="mod">
          <ac:chgData name="伊健 杜" userId="e69aded81da48593" providerId="LiveId" clId="{315918F3-880D-448B-ABD0-F8A4EA9E3C98}" dt="2023-03-30T07:48:48.731" v="4741"/>
          <ac:spMkLst>
            <pc:docMk/>
            <pc:sldMk cId="3326467993" sldId="2717"/>
            <ac:spMk id="3" creationId="{A68883CB-963E-F336-7660-7F30997E9C5B}"/>
          </ac:spMkLst>
        </pc:spChg>
        <pc:spChg chg="add del mod">
          <ac:chgData name="伊健 杜" userId="e69aded81da48593" providerId="LiveId" clId="{315918F3-880D-448B-ABD0-F8A4EA9E3C98}" dt="2023-03-30T10:09:21.201" v="4809" actId="478"/>
          <ac:spMkLst>
            <pc:docMk/>
            <pc:sldMk cId="3326467993" sldId="2717"/>
            <ac:spMk id="4" creationId="{F50719C9-AEBD-474E-C825-BC23500FAECE}"/>
          </ac:spMkLst>
        </pc:spChg>
        <pc:spChg chg="add del mod">
          <ac:chgData name="伊健 杜" userId="e69aded81da48593" providerId="LiveId" clId="{315918F3-880D-448B-ABD0-F8A4EA9E3C98}" dt="2023-03-30T10:09:21.201" v="4809" actId="478"/>
          <ac:spMkLst>
            <pc:docMk/>
            <pc:sldMk cId="3326467993" sldId="2717"/>
            <ac:spMk id="6" creationId="{8FF35574-E398-1DBE-E844-CF3CD2CD37C8}"/>
          </ac:spMkLst>
        </pc:spChg>
        <pc:picChg chg="add mod">
          <ac:chgData name="伊健 杜" userId="e69aded81da48593" providerId="LiveId" clId="{315918F3-880D-448B-ABD0-F8A4EA9E3C98}" dt="2023-03-30T07:35:07.786" v="4577" actId="1076"/>
          <ac:picMkLst>
            <pc:docMk/>
            <pc:sldMk cId="3326467993" sldId="2717"/>
            <ac:picMk id="2050" creationId="{FF48498C-632B-5AB7-2E65-662502F48F8F}"/>
          </ac:picMkLst>
        </pc:picChg>
      </pc:sldChg>
      <pc:sldChg chg="modSp add mod">
        <pc:chgData name="伊健 杜" userId="e69aded81da48593" providerId="LiveId" clId="{315918F3-880D-448B-ABD0-F8A4EA9E3C98}" dt="2023-03-30T07:48:48.731" v="4741"/>
        <pc:sldMkLst>
          <pc:docMk/>
          <pc:sldMk cId="1345884408" sldId="2718"/>
        </pc:sldMkLst>
        <pc:spChg chg="mod">
          <ac:chgData name="伊健 杜" userId="e69aded81da48593" providerId="LiveId" clId="{315918F3-880D-448B-ABD0-F8A4EA9E3C98}" dt="2023-03-30T07:48:48.731" v="4741"/>
          <ac:spMkLst>
            <pc:docMk/>
            <pc:sldMk cId="1345884408" sldId="2718"/>
            <ac:spMk id="2" creationId="{78943CB7-6E90-3B32-EFCE-321306C585B6}"/>
          </ac:spMkLst>
        </pc:spChg>
      </pc:sldChg>
      <pc:sldChg chg="addSp modSp add mod">
        <pc:chgData name="伊健 杜" userId="e69aded81da48593" providerId="LiveId" clId="{315918F3-880D-448B-ABD0-F8A4EA9E3C98}" dt="2023-03-30T08:35:10.156" v="4796" actId="20577"/>
        <pc:sldMkLst>
          <pc:docMk/>
          <pc:sldMk cId="3121500979" sldId="2719"/>
        </pc:sldMkLst>
        <pc:spChg chg="mod">
          <ac:chgData name="伊健 杜" userId="e69aded81da48593" providerId="LiveId" clId="{315918F3-880D-448B-ABD0-F8A4EA9E3C98}" dt="2023-03-30T07:48:48.731" v="4741"/>
          <ac:spMkLst>
            <pc:docMk/>
            <pc:sldMk cId="3121500979" sldId="2719"/>
            <ac:spMk id="2" creationId="{10304424-DB4A-36E7-9E0D-D32A5DD0F26C}"/>
          </ac:spMkLst>
        </pc:spChg>
        <pc:spChg chg="mod">
          <ac:chgData name="伊健 杜" userId="e69aded81da48593" providerId="LiveId" clId="{315918F3-880D-448B-ABD0-F8A4EA9E3C98}" dt="2023-03-30T07:48:48.731" v="4741"/>
          <ac:spMkLst>
            <pc:docMk/>
            <pc:sldMk cId="3121500979" sldId="2719"/>
            <ac:spMk id="3" creationId="{A68883CB-963E-F336-7660-7F30997E9C5B}"/>
          </ac:spMkLst>
        </pc:spChg>
        <pc:spChg chg="add mod">
          <ac:chgData name="伊健 杜" userId="e69aded81da48593" providerId="LiveId" clId="{315918F3-880D-448B-ABD0-F8A4EA9E3C98}" dt="2023-03-30T08:35:10.156" v="4796" actId="20577"/>
          <ac:spMkLst>
            <pc:docMk/>
            <pc:sldMk cId="3121500979" sldId="2719"/>
            <ac:spMk id="4" creationId="{231967BC-320E-0F4A-EFDA-ADAFA45FAF96}"/>
          </ac:spMkLst>
        </pc:spChg>
        <pc:picChg chg="add mod">
          <ac:chgData name="伊健 杜" userId="e69aded81da48593" providerId="LiveId" clId="{315918F3-880D-448B-ABD0-F8A4EA9E3C98}" dt="2023-03-30T07:35:32.217" v="4580" actId="1076"/>
          <ac:picMkLst>
            <pc:docMk/>
            <pc:sldMk cId="3121500979" sldId="2719"/>
            <ac:picMk id="3074" creationId="{AF42F4DE-D247-0719-C2C0-5E1D7C949687}"/>
          </ac:picMkLst>
        </pc:picChg>
      </pc:sldChg>
      <pc:sldChg chg="addSp modSp add mod">
        <pc:chgData name="伊健 杜" userId="e69aded81da48593" providerId="LiveId" clId="{315918F3-880D-448B-ABD0-F8A4EA9E3C98}" dt="2023-03-30T07:48:48.731" v="4741"/>
        <pc:sldMkLst>
          <pc:docMk/>
          <pc:sldMk cId="2924522523" sldId="2720"/>
        </pc:sldMkLst>
        <pc:spChg chg="mod">
          <ac:chgData name="伊健 杜" userId="e69aded81da48593" providerId="LiveId" clId="{315918F3-880D-448B-ABD0-F8A4EA9E3C98}" dt="2023-03-30T07:48:48.731" v="4741"/>
          <ac:spMkLst>
            <pc:docMk/>
            <pc:sldMk cId="2924522523" sldId="2720"/>
            <ac:spMk id="2" creationId="{10304424-DB4A-36E7-9E0D-D32A5DD0F26C}"/>
          </ac:spMkLst>
        </pc:spChg>
        <pc:spChg chg="mod">
          <ac:chgData name="伊健 杜" userId="e69aded81da48593" providerId="LiveId" clId="{315918F3-880D-448B-ABD0-F8A4EA9E3C98}" dt="2023-03-30T07:48:48.731" v="4741"/>
          <ac:spMkLst>
            <pc:docMk/>
            <pc:sldMk cId="2924522523" sldId="2720"/>
            <ac:spMk id="3" creationId="{A68883CB-963E-F336-7660-7F30997E9C5B}"/>
          </ac:spMkLst>
        </pc:spChg>
        <pc:picChg chg="add mod">
          <ac:chgData name="伊健 杜" userId="e69aded81da48593" providerId="LiveId" clId="{315918F3-880D-448B-ABD0-F8A4EA9E3C98}" dt="2023-03-30T07:36:11.915" v="4597" actId="1076"/>
          <ac:picMkLst>
            <pc:docMk/>
            <pc:sldMk cId="2924522523" sldId="2720"/>
            <ac:picMk id="4098" creationId="{6E48FC84-FF16-F664-DF23-1B6A5BB21BD6}"/>
          </ac:picMkLst>
        </pc:picChg>
      </pc:sldChg>
      <pc:sldChg chg="modSp add mod">
        <pc:chgData name="伊健 杜" userId="e69aded81da48593" providerId="LiveId" clId="{315918F3-880D-448B-ABD0-F8A4EA9E3C98}" dt="2023-03-30T07:48:48.731" v="4741"/>
        <pc:sldMkLst>
          <pc:docMk/>
          <pc:sldMk cId="3896043691" sldId="2721"/>
        </pc:sldMkLst>
        <pc:spChg chg="mod">
          <ac:chgData name="伊健 杜" userId="e69aded81da48593" providerId="LiveId" clId="{315918F3-880D-448B-ABD0-F8A4EA9E3C98}" dt="2023-03-30T07:48:48.731" v="4741"/>
          <ac:spMkLst>
            <pc:docMk/>
            <pc:sldMk cId="3896043691" sldId="2721"/>
            <ac:spMk id="2" creationId="{78943CB7-6E90-3B32-EFCE-321306C585B6}"/>
          </ac:spMkLst>
        </pc:spChg>
      </pc:sldChg>
      <pc:sldChg chg="modSp add mod ord">
        <pc:chgData name="伊健 杜" userId="e69aded81da48593" providerId="LiveId" clId="{315918F3-880D-448B-ABD0-F8A4EA9E3C98}" dt="2023-03-30T08:41:30.155" v="4798"/>
        <pc:sldMkLst>
          <pc:docMk/>
          <pc:sldMk cId="763522723" sldId="2722"/>
        </pc:sldMkLst>
        <pc:spChg chg="mod">
          <ac:chgData name="伊健 杜" userId="e69aded81da48593" providerId="LiveId" clId="{315918F3-880D-448B-ABD0-F8A4EA9E3C98}" dt="2023-03-30T07:48:48.731" v="4741"/>
          <ac:spMkLst>
            <pc:docMk/>
            <pc:sldMk cId="763522723" sldId="2722"/>
            <ac:spMk id="5" creationId="{3FB316CA-370C-D9FC-85F9-D2A8F1BD8E4C}"/>
          </ac:spMkLst>
        </pc:spChg>
      </pc:sldChg>
      <pc:sldChg chg="addSp delSp modSp add mod">
        <pc:chgData name="伊健 杜" userId="e69aded81da48593" providerId="LiveId" clId="{315918F3-880D-448B-ABD0-F8A4EA9E3C98}" dt="2023-03-30T07:48:48.731" v="4741"/>
        <pc:sldMkLst>
          <pc:docMk/>
          <pc:sldMk cId="1594572711" sldId="2723"/>
        </pc:sldMkLst>
        <pc:spChg chg="mod">
          <ac:chgData name="伊健 杜" userId="e69aded81da48593" providerId="LiveId" clId="{315918F3-880D-448B-ABD0-F8A4EA9E3C98}" dt="2023-03-30T07:48:48.731" v="4741"/>
          <ac:spMkLst>
            <pc:docMk/>
            <pc:sldMk cId="1594572711" sldId="2723"/>
            <ac:spMk id="3" creationId="{90D857A6-C700-A4CE-6C24-391DC4FBEE19}"/>
          </ac:spMkLst>
        </pc:spChg>
        <pc:spChg chg="mod">
          <ac:chgData name="伊健 杜" userId="e69aded81da48593" providerId="LiveId" clId="{315918F3-880D-448B-ABD0-F8A4EA9E3C98}" dt="2023-03-30T06:38:29.094" v="921" actId="20577"/>
          <ac:spMkLst>
            <pc:docMk/>
            <pc:sldMk cId="1594572711" sldId="2723"/>
            <ac:spMk id="8" creationId="{CC0753FC-90EC-2780-4D06-DC4D2AAB6886}"/>
          </ac:spMkLst>
        </pc:spChg>
        <pc:spChg chg="mod">
          <ac:chgData name="伊健 杜" userId="e69aded81da48593" providerId="LiveId" clId="{315918F3-880D-448B-ABD0-F8A4EA9E3C98}" dt="2023-03-30T06:38:16.047" v="891" actId="20577"/>
          <ac:spMkLst>
            <pc:docMk/>
            <pc:sldMk cId="1594572711" sldId="2723"/>
            <ac:spMk id="9" creationId="{E897FCBA-F895-DAA0-FAFB-3D496C465810}"/>
          </ac:spMkLst>
        </pc:spChg>
        <pc:picChg chg="add mod">
          <ac:chgData name="伊健 杜" userId="e69aded81da48593" providerId="LiveId" clId="{315918F3-880D-448B-ABD0-F8A4EA9E3C98}" dt="2023-03-30T07:36:58.565" v="4603" actId="1076"/>
          <ac:picMkLst>
            <pc:docMk/>
            <pc:sldMk cId="1594572711" sldId="2723"/>
            <ac:picMk id="5122" creationId="{DAD2E522-BA13-F5F1-E295-209604D66AC9}"/>
          </ac:picMkLst>
        </pc:picChg>
        <pc:picChg chg="del">
          <ac:chgData name="伊健 杜" userId="e69aded81da48593" providerId="LiveId" clId="{315918F3-880D-448B-ABD0-F8A4EA9E3C98}" dt="2023-03-30T06:38:36.072" v="922" actId="478"/>
          <ac:picMkLst>
            <pc:docMk/>
            <pc:sldMk cId="1594572711" sldId="2723"/>
            <ac:picMk id="7176" creationId="{2D296AC1-86F2-1183-B7CE-BE0CCD0D54AF}"/>
          </ac:picMkLst>
        </pc:picChg>
      </pc:sldChg>
      <pc:sldChg chg="addSp delSp modSp add mod">
        <pc:chgData name="伊健 杜" userId="e69aded81da48593" providerId="LiveId" clId="{315918F3-880D-448B-ABD0-F8A4EA9E3C98}" dt="2023-03-30T07:48:48.731" v="4741"/>
        <pc:sldMkLst>
          <pc:docMk/>
          <pc:sldMk cId="3609687721" sldId="2724"/>
        </pc:sldMkLst>
        <pc:spChg chg="add mod">
          <ac:chgData name="伊健 杜" userId="e69aded81da48593" providerId="LiveId" clId="{315918F3-880D-448B-ABD0-F8A4EA9E3C98}" dt="2023-03-30T06:40:48.235" v="1041"/>
          <ac:spMkLst>
            <pc:docMk/>
            <pc:sldMk cId="3609687721" sldId="2724"/>
            <ac:spMk id="2" creationId="{F1A72818-10E5-3303-08FF-DDE9389B172C}"/>
          </ac:spMkLst>
        </pc:spChg>
        <pc:spChg chg="del">
          <ac:chgData name="伊健 杜" userId="e69aded81da48593" providerId="LiveId" clId="{315918F3-880D-448B-ABD0-F8A4EA9E3C98}" dt="2023-03-30T06:40:01.203" v="1012" actId="478"/>
          <ac:spMkLst>
            <pc:docMk/>
            <pc:sldMk cId="3609687721" sldId="2724"/>
            <ac:spMk id="3" creationId="{90D857A6-C700-A4CE-6C24-391DC4FBEE19}"/>
          </ac:spMkLst>
        </pc:spChg>
        <pc:spChg chg="add mod">
          <ac:chgData name="伊健 杜" userId="e69aded81da48593" providerId="LiveId" clId="{315918F3-880D-448B-ABD0-F8A4EA9E3C98}" dt="2023-03-30T06:40:42.456" v="1035" actId="1076"/>
          <ac:spMkLst>
            <pc:docMk/>
            <pc:sldMk cId="3609687721" sldId="2724"/>
            <ac:spMk id="4" creationId="{D18A85E2-ADA6-11B0-892B-1C80C53A0DC5}"/>
          </ac:spMkLst>
        </pc:spChg>
        <pc:spChg chg="add mod">
          <ac:chgData name="伊健 杜" userId="e69aded81da48593" providerId="LiveId" clId="{315918F3-880D-448B-ABD0-F8A4EA9E3C98}" dt="2023-03-30T06:40:52.869" v="1053"/>
          <ac:spMkLst>
            <pc:docMk/>
            <pc:sldMk cId="3609687721" sldId="2724"/>
            <ac:spMk id="5" creationId="{28D97783-5AA7-E938-F651-70AF0D4907A0}"/>
          </ac:spMkLst>
        </pc:spChg>
        <pc:spChg chg="add mod">
          <ac:chgData name="伊健 杜" userId="e69aded81da48593" providerId="LiveId" clId="{315918F3-880D-448B-ABD0-F8A4EA9E3C98}" dt="2023-03-30T07:48:48.731" v="4741"/>
          <ac:spMkLst>
            <pc:docMk/>
            <pc:sldMk cId="3609687721" sldId="2724"/>
            <ac:spMk id="6" creationId="{DFD96173-BC22-9880-BAFD-3E4A3A9920F1}"/>
          </ac:spMkLst>
        </pc:spChg>
        <pc:spChg chg="mod">
          <ac:chgData name="伊健 杜" userId="e69aded81da48593" providerId="LiveId" clId="{315918F3-880D-448B-ABD0-F8A4EA9E3C98}" dt="2023-03-30T06:40:17.846" v="1018" actId="1076"/>
          <ac:spMkLst>
            <pc:docMk/>
            <pc:sldMk cId="3609687721" sldId="2724"/>
            <ac:spMk id="7" creationId="{FF76BF75-652E-195E-C18E-9D5A74CC8180}"/>
          </ac:spMkLst>
        </pc:spChg>
        <pc:spChg chg="mod">
          <ac:chgData name="伊健 杜" userId="e69aded81da48593" providerId="LiveId" clId="{315918F3-880D-448B-ABD0-F8A4EA9E3C98}" dt="2023-03-30T06:40:17.846" v="1018" actId="1076"/>
          <ac:spMkLst>
            <pc:docMk/>
            <pc:sldMk cId="3609687721" sldId="2724"/>
            <ac:spMk id="8" creationId="{CC0753FC-90EC-2780-4D06-DC4D2AAB6886}"/>
          </ac:spMkLst>
        </pc:spChg>
        <pc:spChg chg="mod">
          <ac:chgData name="伊健 杜" userId="e69aded81da48593" providerId="LiveId" clId="{315918F3-880D-448B-ABD0-F8A4EA9E3C98}" dt="2023-03-30T06:40:36.689" v="1024"/>
          <ac:spMkLst>
            <pc:docMk/>
            <pc:sldMk cId="3609687721" sldId="2724"/>
            <ac:spMk id="9" creationId="{E897FCBA-F895-DAA0-FAFB-3D496C465810}"/>
          </ac:spMkLst>
        </pc:spChg>
        <pc:spChg chg="add mod">
          <ac:chgData name="伊健 杜" userId="e69aded81da48593" providerId="LiveId" clId="{315918F3-880D-448B-ABD0-F8A4EA9E3C98}" dt="2023-03-30T06:41:10.666" v="1100"/>
          <ac:spMkLst>
            <pc:docMk/>
            <pc:sldMk cId="3609687721" sldId="2724"/>
            <ac:spMk id="10" creationId="{80F3E772-B0D6-FA30-152D-97C92E3F465C}"/>
          </ac:spMkLst>
        </pc:spChg>
        <pc:spChg chg="add mod">
          <ac:chgData name="伊健 杜" userId="e69aded81da48593" providerId="LiveId" clId="{315918F3-880D-448B-ABD0-F8A4EA9E3C98}" dt="2023-03-30T06:41:36.691" v="1109" actId="1076"/>
          <ac:spMkLst>
            <pc:docMk/>
            <pc:sldMk cId="3609687721" sldId="2724"/>
            <ac:spMk id="11" creationId="{67D83646-614B-2C75-711F-4C92F8F33E24}"/>
          </ac:spMkLst>
        </pc:spChg>
      </pc:sldChg>
      <pc:sldChg chg="addSp delSp modSp add mod">
        <pc:chgData name="伊健 杜" userId="e69aded81da48593" providerId="LiveId" clId="{315918F3-880D-448B-ABD0-F8A4EA9E3C98}" dt="2023-03-30T07:48:48.731" v="4741"/>
        <pc:sldMkLst>
          <pc:docMk/>
          <pc:sldMk cId="1579827062" sldId="2725"/>
        </pc:sldMkLst>
        <pc:spChg chg="del">
          <ac:chgData name="伊健 杜" userId="e69aded81da48593" providerId="LiveId" clId="{315918F3-880D-448B-ABD0-F8A4EA9E3C98}" dt="2023-03-30T06:42:01.812" v="1123" actId="478"/>
          <ac:spMkLst>
            <pc:docMk/>
            <pc:sldMk cId="1579827062" sldId="2725"/>
            <ac:spMk id="2" creationId="{F1A72818-10E5-3303-08FF-DDE9389B172C}"/>
          </ac:spMkLst>
        </pc:spChg>
        <pc:spChg chg="mod">
          <ac:chgData name="伊健 杜" userId="e69aded81da48593" providerId="LiveId" clId="{315918F3-880D-448B-ABD0-F8A4EA9E3C98}" dt="2023-03-30T06:41:57.021" v="1122"/>
          <ac:spMkLst>
            <pc:docMk/>
            <pc:sldMk cId="1579827062" sldId="2725"/>
            <ac:spMk id="4" creationId="{D18A85E2-ADA6-11B0-892B-1C80C53A0DC5}"/>
          </ac:spMkLst>
        </pc:spChg>
        <pc:spChg chg="del">
          <ac:chgData name="伊健 杜" userId="e69aded81da48593" providerId="LiveId" clId="{315918F3-880D-448B-ABD0-F8A4EA9E3C98}" dt="2023-03-30T06:42:01.812" v="1123" actId="478"/>
          <ac:spMkLst>
            <pc:docMk/>
            <pc:sldMk cId="1579827062" sldId="2725"/>
            <ac:spMk id="5" creationId="{28D97783-5AA7-E938-F651-70AF0D4907A0}"/>
          </ac:spMkLst>
        </pc:spChg>
        <pc:spChg chg="mod">
          <ac:chgData name="伊健 杜" userId="e69aded81da48593" providerId="LiveId" clId="{315918F3-880D-448B-ABD0-F8A4EA9E3C98}" dt="2023-03-30T07:48:48.731" v="4741"/>
          <ac:spMkLst>
            <pc:docMk/>
            <pc:sldMk cId="1579827062" sldId="2725"/>
            <ac:spMk id="6" creationId="{DFD96173-BC22-9880-BAFD-3E4A3A9920F1}"/>
          </ac:spMkLst>
        </pc:spChg>
        <pc:spChg chg="del">
          <ac:chgData name="伊健 杜" userId="e69aded81da48593" providerId="LiveId" clId="{315918F3-880D-448B-ABD0-F8A4EA9E3C98}" dt="2023-03-30T06:42:01.812" v="1123" actId="478"/>
          <ac:spMkLst>
            <pc:docMk/>
            <pc:sldMk cId="1579827062" sldId="2725"/>
            <ac:spMk id="8" creationId="{CC0753FC-90EC-2780-4D06-DC4D2AAB6886}"/>
          </ac:spMkLst>
        </pc:spChg>
        <pc:spChg chg="del">
          <ac:chgData name="伊健 杜" userId="e69aded81da48593" providerId="LiveId" clId="{315918F3-880D-448B-ABD0-F8A4EA9E3C98}" dt="2023-03-30T06:42:01.812" v="1123" actId="478"/>
          <ac:spMkLst>
            <pc:docMk/>
            <pc:sldMk cId="1579827062" sldId="2725"/>
            <ac:spMk id="10" creationId="{80F3E772-B0D6-FA30-152D-97C92E3F465C}"/>
          </ac:spMkLst>
        </pc:spChg>
        <pc:spChg chg="mod">
          <ac:chgData name="伊健 杜" userId="e69aded81da48593" providerId="LiveId" clId="{315918F3-880D-448B-ABD0-F8A4EA9E3C98}" dt="2023-03-30T06:41:41.841" v="1114"/>
          <ac:spMkLst>
            <pc:docMk/>
            <pc:sldMk cId="1579827062" sldId="2725"/>
            <ac:spMk id="11" creationId="{67D83646-614B-2C75-711F-4C92F8F33E24}"/>
          </ac:spMkLst>
        </pc:spChg>
        <pc:picChg chg="add mod">
          <ac:chgData name="伊健 杜" userId="e69aded81da48593" providerId="LiveId" clId="{315918F3-880D-448B-ABD0-F8A4EA9E3C98}" dt="2023-03-30T07:37:38.613" v="4606" actId="1076"/>
          <ac:picMkLst>
            <pc:docMk/>
            <pc:sldMk cId="1579827062" sldId="2725"/>
            <ac:picMk id="6146" creationId="{9004CBCC-306D-4C9F-ADB8-2DABCDB50A55}"/>
          </ac:picMkLst>
        </pc:picChg>
      </pc:sldChg>
      <pc:sldChg chg="addSp modSp add mod">
        <pc:chgData name="伊健 杜" userId="e69aded81da48593" providerId="LiveId" clId="{315918F3-880D-448B-ABD0-F8A4EA9E3C98}" dt="2023-03-30T07:48:48.731" v="4741"/>
        <pc:sldMkLst>
          <pc:docMk/>
          <pc:sldMk cId="3257119675" sldId="2726"/>
        </pc:sldMkLst>
        <pc:spChg chg="mod">
          <ac:chgData name="伊健 杜" userId="e69aded81da48593" providerId="LiveId" clId="{315918F3-880D-448B-ABD0-F8A4EA9E3C98}" dt="2023-03-30T06:42:40.505" v="1261"/>
          <ac:spMkLst>
            <pc:docMk/>
            <pc:sldMk cId="3257119675" sldId="2726"/>
            <ac:spMk id="4" creationId="{D18A85E2-ADA6-11B0-892B-1C80C53A0DC5}"/>
          </ac:spMkLst>
        </pc:spChg>
        <pc:spChg chg="mod">
          <ac:chgData name="伊健 杜" userId="e69aded81da48593" providerId="LiveId" clId="{315918F3-880D-448B-ABD0-F8A4EA9E3C98}" dt="2023-03-30T07:48:48.731" v="4741"/>
          <ac:spMkLst>
            <pc:docMk/>
            <pc:sldMk cId="3257119675" sldId="2726"/>
            <ac:spMk id="6" creationId="{DFD96173-BC22-9880-BAFD-3E4A3A9920F1}"/>
          </ac:spMkLst>
        </pc:spChg>
        <pc:spChg chg="mod">
          <ac:chgData name="伊健 杜" userId="e69aded81da48593" providerId="LiveId" clId="{315918F3-880D-448B-ABD0-F8A4EA9E3C98}" dt="2023-03-30T06:42:37.051" v="1251"/>
          <ac:spMkLst>
            <pc:docMk/>
            <pc:sldMk cId="3257119675" sldId="2726"/>
            <ac:spMk id="7" creationId="{FF76BF75-652E-195E-C18E-9D5A74CC8180}"/>
          </ac:spMkLst>
        </pc:spChg>
        <pc:picChg chg="add mod">
          <ac:chgData name="伊健 杜" userId="e69aded81da48593" providerId="LiveId" clId="{315918F3-880D-448B-ABD0-F8A4EA9E3C98}" dt="2023-03-30T07:38:29.763" v="4613" actId="1076"/>
          <ac:picMkLst>
            <pc:docMk/>
            <pc:sldMk cId="3257119675" sldId="2726"/>
            <ac:picMk id="7170" creationId="{662F4011-F839-05A2-C1E3-DFCA0643AF39}"/>
          </ac:picMkLst>
        </pc:picChg>
      </pc:sldChg>
      <pc:sldChg chg="addSp delSp modSp add mod">
        <pc:chgData name="伊健 杜" userId="e69aded81da48593" providerId="LiveId" clId="{315918F3-880D-448B-ABD0-F8A4EA9E3C98}" dt="2023-03-30T07:48:48.731" v="4741"/>
        <pc:sldMkLst>
          <pc:docMk/>
          <pc:sldMk cId="3824354617" sldId="2727"/>
        </pc:sldMkLst>
        <pc:spChg chg="add mod">
          <ac:chgData name="伊健 杜" userId="e69aded81da48593" providerId="LiveId" clId="{315918F3-880D-448B-ABD0-F8A4EA9E3C98}" dt="2023-03-30T06:43:26.645" v="1303" actId="1076"/>
          <ac:spMkLst>
            <pc:docMk/>
            <pc:sldMk cId="3824354617" sldId="2727"/>
            <ac:spMk id="2" creationId="{BBFB21F5-0769-28C2-E6BE-4567A807520D}"/>
          </ac:spMkLst>
        </pc:spChg>
        <pc:spChg chg="add mod">
          <ac:chgData name="伊健 杜" userId="e69aded81da48593" providerId="LiveId" clId="{315918F3-880D-448B-ABD0-F8A4EA9E3C98}" dt="2023-03-30T06:43:32.834" v="1308" actId="1076"/>
          <ac:spMkLst>
            <pc:docMk/>
            <pc:sldMk cId="3824354617" sldId="2727"/>
            <ac:spMk id="3" creationId="{4E239410-A349-4561-CFA3-F850C956A006}"/>
          </ac:spMkLst>
        </pc:spChg>
        <pc:spChg chg="del">
          <ac:chgData name="伊健 杜" userId="e69aded81da48593" providerId="LiveId" clId="{315918F3-880D-448B-ABD0-F8A4EA9E3C98}" dt="2023-03-30T06:43:13.515" v="1285" actId="478"/>
          <ac:spMkLst>
            <pc:docMk/>
            <pc:sldMk cId="3824354617" sldId="2727"/>
            <ac:spMk id="4" creationId="{D18A85E2-ADA6-11B0-892B-1C80C53A0DC5}"/>
          </ac:spMkLst>
        </pc:spChg>
        <pc:spChg chg="mod">
          <ac:chgData name="伊健 杜" userId="e69aded81da48593" providerId="LiveId" clId="{315918F3-880D-448B-ABD0-F8A4EA9E3C98}" dt="2023-03-30T07:48:48.731" v="4741"/>
          <ac:spMkLst>
            <pc:docMk/>
            <pc:sldMk cId="3824354617" sldId="2727"/>
            <ac:spMk id="6" creationId="{DFD96173-BC22-9880-BAFD-3E4A3A9920F1}"/>
          </ac:spMkLst>
        </pc:spChg>
        <pc:spChg chg="mod">
          <ac:chgData name="伊健 杜" userId="e69aded81da48593" providerId="LiveId" clId="{315918F3-880D-448B-ABD0-F8A4EA9E3C98}" dt="2023-03-30T06:43:25.188" v="1302" actId="1076"/>
          <ac:spMkLst>
            <pc:docMk/>
            <pc:sldMk cId="3824354617" sldId="2727"/>
            <ac:spMk id="7" creationId="{FF76BF75-652E-195E-C18E-9D5A74CC8180}"/>
          </ac:spMkLst>
        </pc:spChg>
        <pc:spChg chg="del mod">
          <ac:chgData name="伊健 杜" userId="e69aded81da48593" providerId="LiveId" clId="{315918F3-880D-448B-ABD0-F8A4EA9E3C98}" dt="2023-03-30T06:43:15.822" v="1287" actId="478"/>
          <ac:spMkLst>
            <pc:docMk/>
            <pc:sldMk cId="3824354617" sldId="2727"/>
            <ac:spMk id="9" creationId="{E897FCBA-F895-DAA0-FAFB-3D496C465810}"/>
          </ac:spMkLst>
        </pc:spChg>
        <pc:spChg chg="mod">
          <ac:chgData name="伊健 杜" userId="e69aded81da48593" providerId="LiveId" clId="{315918F3-880D-448B-ABD0-F8A4EA9E3C98}" dt="2023-03-30T06:43:05.413" v="1284"/>
          <ac:spMkLst>
            <pc:docMk/>
            <pc:sldMk cId="3824354617" sldId="2727"/>
            <ac:spMk id="11" creationId="{67D83646-614B-2C75-711F-4C92F8F33E24}"/>
          </ac:spMkLst>
        </pc:spChg>
        <pc:picChg chg="add mod">
          <ac:chgData name="伊健 杜" userId="e69aded81da48593" providerId="LiveId" clId="{315918F3-880D-448B-ABD0-F8A4EA9E3C98}" dt="2023-03-30T07:38:55.891" v="4618" actId="1076"/>
          <ac:picMkLst>
            <pc:docMk/>
            <pc:sldMk cId="3824354617" sldId="2727"/>
            <ac:picMk id="8194" creationId="{C8864D53-6C44-9481-26D0-8C0B4B3B22A4}"/>
          </ac:picMkLst>
        </pc:picChg>
      </pc:sldChg>
      <pc:sldChg chg="addSp delSp modSp add mod">
        <pc:chgData name="伊健 杜" userId="e69aded81da48593" providerId="LiveId" clId="{315918F3-880D-448B-ABD0-F8A4EA9E3C98}" dt="2023-03-30T07:39:20.461" v="4621" actId="1076"/>
        <pc:sldMkLst>
          <pc:docMk/>
          <pc:sldMk cId="4212048517" sldId="2728"/>
        </pc:sldMkLst>
        <pc:spChg chg="del">
          <ac:chgData name="伊健 杜" userId="e69aded81da48593" providerId="LiveId" clId="{315918F3-880D-448B-ABD0-F8A4EA9E3C98}" dt="2023-03-30T06:43:53.360" v="1341" actId="478"/>
          <ac:spMkLst>
            <pc:docMk/>
            <pc:sldMk cId="4212048517" sldId="2728"/>
            <ac:spMk id="2" creationId="{BBFB21F5-0769-28C2-E6BE-4567A807520D}"/>
          </ac:spMkLst>
        </pc:spChg>
        <pc:spChg chg="del">
          <ac:chgData name="伊健 杜" userId="e69aded81da48593" providerId="LiveId" clId="{315918F3-880D-448B-ABD0-F8A4EA9E3C98}" dt="2023-03-30T06:43:55.873" v="1342" actId="478"/>
          <ac:spMkLst>
            <pc:docMk/>
            <pc:sldMk cId="4212048517" sldId="2728"/>
            <ac:spMk id="3" creationId="{4E239410-A349-4561-CFA3-F850C956A006}"/>
          </ac:spMkLst>
        </pc:spChg>
        <pc:spChg chg="mod">
          <ac:chgData name="伊健 杜" userId="e69aded81da48593" providerId="LiveId" clId="{315918F3-880D-448B-ABD0-F8A4EA9E3C98}" dt="2023-03-30T06:44:12.051" v="1403"/>
          <ac:spMkLst>
            <pc:docMk/>
            <pc:sldMk cId="4212048517" sldId="2728"/>
            <ac:spMk id="6" creationId="{DFD96173-BC22-9880-BAFD-3E4A3A9920F1}"/>
          </ac:spMkLst>
        </pc:spChg>
        <pc:spChg chg="mod">
          <ac:chgData name="伊健 杜" userId="e69aded81da48593" providerId="LiveId" clId="{315918F3-880D-448B-ABD0-F8A4EA9E3C98}" dt="2023-03-30T06:44:29.610" v="1405" actId="1076"/>
          <ac:spMkLst>
            <pc:docMk/>
            <pc:sldMk cId="4212048517" sldId="2728"/>
            <ac:spMk id="7" creationId="{FF76BF75-652E-195E-C18E-9D5A74CC8180}"/>
          </ac:spMkLst>
        </pc:spChg>
        <pc:spChg chg="mod">
          <ac:chgData name="伊健 杜" userId="e69aded81da48593" providerId="LiveId" clId="{315918F3-880D-448B-ABD0-F8A4EA9E3C98}" dt="2023-03-30T06:43:51.155" v="1340"/>
          <ac:spMkLst>
            <pc:docMk/>
            <pc:sldMk cId="4212048517" sldId="2728"/>
            <ac:spMk id="11" creationId="{67D83646-614B-2C75-711F-4C92F8F33E24}"/>
          </ac:spMkLst>
        </pc:spChg>
        <pc:picChg chg="add mod">
          <ac:chgData name="伊健 杜" userId="e69aded81da48593" providerId="LiveId" clId="{315918F3-880D-448B-ABD0-F8A4EA9E3C98}" dt="2023-03-30T07:39:20.461" v="4621" actId="1076"/>
          <ac:picMkLst>
            <pc:docMk/>
            <pc:sldMk cId="4212048517" sldId="2728"/>
            <ac:picMk id="9218" creationId="{A107EC50-BC05-DCB7-FF41-A913A9E40DF4}"/>
          </ac:picMkLst>
        </pc:picChg>
      </pc:sldChg>
      <pc:sldChg chg="addSp modSp add mod">
        <pc:chgData name="伊健 杜" userId="e69aded81da48593" providerId="LiveId" clId="{315918F3-880D-448B-ABD0-F8A4EA9E3C98}" dt="2023-03-30T07:48:48.731" v="4741"/>
        <pc:sldMkLst>
          <pc:docMk/>
          <pc:sldMk cId="2589786781" sldId="2729"/>
        </pc:sldMkLst>
        <pc:spChg chg="mod">
          <ac:chgData name="伊健 杜" userId="e69aded81da48593" providerId="LiveId" clId="{315918F3-880D-448B-ABD0-F8A4EA9E3C98}" dt="2023-03-30T07:48:48.731" v="4741"/>
          <ac:spMkLst>
            <pc:docMk/>
            <pc:sldMk cId="2589786781" sldId="2729"/>
            <ac:spMk id="6" creationId="{DFD96173-BC22-9880-BAFD-3E4A3A9920F1}"/>
          </ac:spMkLst>
        </pc:spChg>
        <pc:spChg chg="mod">
          <ac:chgData name="伊健 杜" userId="e69aded81da48593" providerId="LiveId" clId="{315918F3-880D-448B-ABD0-F8A4EA9E3C98}" dt="2023-03-30T06:45:30.826" v="1571" actId="20577"/>
          <ac:spMkLst>
            <pc:docMk/>
            <pc:sldMk cId="2589786781" sldId="2729"/>
            <ac:spMk id="7" creationId="{FF76BF75-652E-195E-C18E-9D5A74CC8180}"/>
          </ac:spMkLst>
        </pc:spChg>
        <pc:spChg chg="mod">
          <ac:chgData name="伊健 杜" userId="e69aded81da48593" providerId="LiveId" clId="{315918F3-880D-448B-ABD0-F8A4EA9E3C98}" dt="2023-03-30T06:44:38.143" v="1414" actId="20577"/>
          <ac:spMkLst>
            <pc:docMk/>
            <pc:sldMk cId="2589786781" sldId="2729"/>
            <ac:spMk id="11" creationId="{67D83646-614B-2C75-711F-4C92F8F33E24}"/>
          </ac:spMkLst>
        </pc:spChg>
        <pc:picChg chg="add mod">
          <ac:chgData name="伊健 杜" userId="e69aded81da48593" providerId="LiveId" clId="{315918F3-880D-448B-ABD0-F8A4EA9E3C98}" dt="2023-03-30T07:39:43.355" v="4625" actId="1076"/>
          <ac:picMkLst>
            <pc:docMk/>
            <pc:sldMk cId="2589786781" sldId="2729"/>
            <ac:picMk id="10242" creationId="{C77A9D7F-AD12-2F7D-A152-AF8BD92DA51B}"/>
          </ac:picMkLst>
        </pc:picChg>
      </pc:sldChg>
      <pc:sldChg chg="addSp modSp add mod">
        <pc:chgData name="伊健 杜" userId="e69aded81da48593" providerId="LiveId" clId="{315918F3-880D-448B-ABD0-F8A4EA9E3C98}" dt="2023-03-30T07:48:48.731" v="4741"/>
        <pc:sldMkLst>
          <pc:docMk/>
          <pc:sldMk cId="3206811618" sldId="2730"/>
        </pc:sldMkLst>
        <pc:spChg chg="add mod">
          <ac:chgData name="伊健 杜" userId="e69aded81da48593" providerId="LiveId" clId="{315918F3-880D-448B-ABD0-F8A4EA9E3C98}" dt="2023-03-30T06:47:11.275" v="1703" actId="1076"/>
          <ac:spMkLst>
            <pc:docMk/>
            <pc:sldMk cId="3206811618" sldId="2730"/>
            <ac:spMk id="2" creationId="{69C553B6-0754-6752-DD13-34A8E501B302}"/>
          </ac:spMkLst>
        </pc:spChg>
        <pc:spChg chg="mod">
          <ac:chgData name="伊健 杜" userId="e69aded81da48593" providerId="LiveId" clId="{315918F3-880D-448B-ABD0-F8A4EA9E3C98}" dt="2023-03-30T07:48:48.731" v="4741"/>
          <ac:spMkLst>
            <pc:docMk/>
            <pc:sldMk cId="3206811618" sldId="2730"/>
            <ac:spMk id="6" creationId="{DFD96173-BC22-9880-BAFD-3E4A3A9920F1}"/>
          </ac:spMkLst>
        </pc:spChg>
        <pc:spChg chg="mod">
          <ac:chgData name="伊健 杜" userId="e69aded81da48593" providerId="LiveId" clId="{315918F3-880D-448B-ABD0-F8A4EA9E3C98}" dt="2023-03-30T06:46:44.861" v="1673" actId="20577"/>
          <ac:spMkLst>
            <pc:docMk/>
            <pc:sldMk cId="3206811618" sldId="2730"/>
            <ac:spMk id="7" creationId="{FF76BF75-652E-195E-C18E-9D5A74CC8180}"/>
          </ac:spMkLst>
        </pc:spChg>
        <pc:spChg chg="mod">
          <ac:chgData name="伊健 杜" userId="e69aded81da48593" providerId="LiveId" clId="{315918F3-880D-448B-ABD0-F8A4EA9E3C98}" dt="2023-03-30T06:45:37.912" v="1582"/>
          <ac:spMkLst>
            <pc:docMk/>
            <pc:sldMk cId="3206811618" sldId="2730"/>
            <ac:spMk id="11" creationId="{67D83646-614B-2C75-711F-4C92F8F33E24}"/>
          </ac:spMkLst>
        </pc:spChg>
        <pc:picChg chg="add mod">
          <ac:chgData name="伊健 杜" userId="e69aded81da48593" providerId="LiveId" clId="{315918F3-880D-448B-ABD0-F8A4EA9E3C98}" dt="2023-03-30T07:40:01.968" v="4629" actId="1076"/>
          <ac:picMkLst>
            <pc:docMk/>
            <pc:sldMk cId="3206811618" sldId="2730"/>
            <ac:picMk id="11266" creationId="{12BA91E4-AB7F-16FF-F66B-42B3CB80AC46}"/>
          </ac:picMkLst>
        </pc:picChg>
      </pc:sldChg>
      <pc:sldChg chg="addSp delSp modSp add mod">
        <pc:chgData name="伊健 杜" userId="e69aded81da48593" providerId="LiveId" clId="{315918F3-880D-448B-ABD0-F8A4EA9E3C98}" dt="2023-03-30T07:48:48.731" v="4741"/>
        <pc:sldMkLst>
          <pc:docMk/>
          <pc:sldMk cId="1359386799" sldId="2731"/>
        </pc:sldMkLst>
        <pc:spChg chg="mod">
          <ac:chgData name="伊健 杜" userId="e69aded81da48593" providerId="LiveId" clId="{315918F3-880D-448B-ABD0-F8A4EA9E3C98}" dt="2023-03-30T07:06:12.431" v="2675"/>
          <ac:spMkLst>
            <pc:docMk/>
            <pc:sldMk cId="1359386799" sldId="2731"/>
            <ac:spMk id="2" creationId="{10304424-DB4A-36E7-9E0D-D32A5DD0F26C}"/>
          </ac:spMkLst>
        </pc:spChg>
        <pc:spChg chg="mod">
          <ac:chgData name="伊健 杜" userId="e69aded81da48593" providerId="LiveId" clId="{315918F3-880D-448B-ABD0-F8A4EA9E3C98}" dt="2023-03-30T07:48:48.731" v="4741"/>
          <ac:spMkLst>
            <pc:docMk/>
            <pc:sldMk cId="1359386799" sldId="2731"/>
            <ac:spMk id="3" creationId="{A68883CB-963E-F336-7660-7F30997E9C5B}"/>
          </ac:spMkLst>
        </pc:spChg>
        <pc:picChg chg="add del mod">
          <ac:chgData name="伊健 杜" userId="e69aded81da48593" providerId="LiveId" clId="{315918F3-880D-448B-ABD0-F8A4EA9E3C98}" dt="2023-03-30T07:40:56.670" v="4637" actId="478"/>
          <ac:picMkLst>
            <pc:docMk/>
            <pc:sldMk cId="1359386799" sldId="2731"/>
            <ac:picMk id="12290" creationId="{2C341175-B535-1F98-0F6D-C7C10F5DA1FE}"/>
          </ac:picMkLst>
        </pc:picChg>
        <pc:picChg chg="add mod">
          <ac:chgData name="伊健 杜" userId="e69aded81da48593" providerId="LiveId" clId="{315918F3-880D-448B-ABD0-F8A4EA9E3C98}" dt="2023-03-30T07:41:04.469" v="4644" actId="14100"/>
          <ac:picMkLst>
            <pc:docMk/>
            <pc:sldMk cId="1359386799" sldId="2731"/>
            <ac:picMk id="12292" creationId="{67BF50DD-3323-6A82-D69C-31813854CC9C}"/>
          </ac:picMkLst>
        </pc:picChg>
        <pc:picChg chg="add mod">
          <ac:chgData name="伊健 杜" userId="e69aded81da48593" providerId="LiveId" clId="{315918F3-880D-448B-ABD0-F8A4EA9E3C98}" dt="2023-03-30T07:41:02.972" v="4643" actId="1076"/>
          <ac:picMkLst>
            <pc:docMk/>
            <pc:sldMk cId="1359386799" sldId="2731"/>
            <ac:picMk id="12294" creationId="{748087AC-E4A7-B14E-4832-A8D94D60881A}"/>
          </ac:picMkLst>
        </pc:picChg>
        <pc:picChg chg="del">
          <ac:chgData name="伊健 杜" userId="e69aded81da48593" providerId="LiveId" clId="{315918F3-880D-448B-ABD0-F8A4EA9E3C98}" dt="2023-03-30T07:06:50.409" v="2756" actId="478"/>
          <ac:picMkLst>
            <pc:docMk/>
            <pc:sldMk cId="1359386799" sldId="2731"/>
            <ac:picMk id="21506" creationId="{5D1FE07E-9C2C-7D89-A23F-67595CF34B49}"/>
          </ac:picMkLst>
        </pc:picChg>
      </pc:sldChg>
      <pc:sldChg chg="modSp add mod">
        <pc:chgData name="伊健 杜" userId="e69aded81da48593" providerId="LiveId" clId="{315918F3-880D-448B-ABD0-F8A4EA9E3C98}" dt="2023-03-30T07:48:48.731" v="4741"/>
        <pc:sldMkLst>
          <pc:docMk/>
          <pc:sldMk cId="1907814024" sldId="2732"/>
        </pc:sldMkLst>
        <pc:spChg chg="mod">
          <ac:chgData name="伊健 杜" userId="e69aded81da48593" providerId="LiveId" clId="{315918F3-880D-448B-ABD0-F8A4EA9E3C98}" dt="2023-03-30T07:48:48.731" v="4741"/>
          <ac:spMkLst>
            <pc:docMk/>
            <pc:sldMk cId="1907814024" sldId="2732"/>
            <ac:spMk id="2" creationId="{78943CB7-6E90-3B32-EFCE-321306C585B6}"/>
          </ac:spMkLst>
        </pc:spChg>
      </pc:sldChg>
      <pc:sldChg chg="modSp add del mod">
        <pc:chgData name="伊健 杜" userId="e69aded81da48593" providerId="LiveId" clId="{315918F3-880D-448B-ABD0-F8A4EA9E3C98}" dt="2023-03-30T07:06:00.984" v="2662" actId="47"/>
        <pc:sldMkLst>
          <pc:docMk/>
          <pc:sldMk cId="1379067925" sldId="2733"/>
        </pc:sldMkLst>
        <pc:spChg chg="mod">
          <ac:chgData name="伊健 杜" userId="e69aded81da48593" providerId="LiveId" clId="{315918F3-880D-448B-ABD0-F8A4EA9E3C98}" dt="2023-03-30T07:05:56.331" v="2661" actId="20577"/>
          <ac:spMkLst>
            <pc:docMk/>
            <pc:sldMk cId="1379067925" sldId="2733"/>
            <ac:spMk id="2" creationId="{78943CB7-6E90-3B32-EFCE-321306C585B6}"/>
          </ac:spMkLst>
        </pc:spChg>
      </pc:sldChg>
      <pc:sldChg chg="addSp modSp add mod">
        <pc:chgData name="伊健 杜" userId="e69aded81da48593" providerId="LiveId" clId="{315918F3-880D-448B-ABD0-F8A4EA9E3C98}" dt="2023-03-30T07:48:48.731" v="4741"/>
        <pc:sldMkLst>
          <pc:docMk/>
          <pc:sldMk cId="2645599542" sldId="2733"/>
        </pc:sldMkLst>
        <pc:spChg chg="mod">
          <ac:chgData name="伊健 杜" userId="e69aded81da48593" providerId="LiveId" clId="{315918F3-880D-448B-ABD0-F8A4EA9E3C98}" dt="2023-03-30T07:48:48.731" v="4741"/>
          <ac:spMkLst>
            <pc:docMk/>
            <pc:sldMk cId="2645599542" sldId="2733"/>
            <ac:spMk id="3" creationId="{A68883CB-963E-F336-7660-7F30997E9C5B}"/>
          </ac:spMkLst>
        </pc:spChg>
        <pc:picChg chg="add mod">
          <ac:chgData name="伊健 杜" userId="e69aded81da48593" providerId="LiveId" clId="{315918F3-880D-448B-ABD0-F8A4EA9E3C98}" dt="2023-03-30T07:41:45.180" v="4662" actId="1076"/>
          <ac:picMkLst>
            <pc:docMk/>
            <pc:sldMk cId="2645599542" sldId="2733"/>
            <ac:picMk id="13314" creationId="{892B4094-21C7-61E5-92E6-A416244D719C}"/>
          </ac:picMkLst>
        </pc:picChg>
      </pc:sldChg>
      <pc:sldChg chg="delSp modSp add mod">
        <pc:chgData name="伊健 杜" userId="e69aded81da48593" providerId="LiveId" clId="{315918F3-880D-448B-ABD0-F8A4EA9E3C98}" dt="2023-03-30T07:48:48.731" v="4741"/>
        <pc:sldMkLst>
          <pc:docMk/>
          <pc:sldMk cId="3988910739" sldId="2734"/>
        </pc:sldMkLst>
        <pc:spChg chg="del">
          <ac:chgData name="伊健 杜" userId="e69aded81da48593" providerId="LiveId" clId="{315918F3-880D-448B-ABD0-F8A4EA9E3C98}" dt="2023-03-30T07:08:17.022" v="2857" actId="478"/>
          <ac:spMkLst>
            <pc:docMk/>
            <pc:sldMk cId="3988910739" sldId="2734"/>
            <ac:spMk id="2" creationId="{50049474-6F4E-C072-7AA0-AFFB824F3738}"/>
          </ac:spMkLst>
        </pc:spChg>
        <pc:spChg chg="mod">
          <ac:chgData name="伊健 杜" userId="e69aded81da48593" providerId="LiveId" clId="{315918F3-880D-448B-ABD0-F8A4EA9E3C98}" dt="2023-03-30T07:48:48.731" v="4741"/>
          <ac:spMkLst>
            <pc:docMk/>
            <pc:sldMk cId="3988910739" sldId="2734"/>
            <ac:spMk id="5" creationId="{3FB316CA-370C-D9FC-85F9-D2A8F1BD8E4C}"/>
          </ac:spMkLst>
        </pc:spChg>
      </pc:sldChg>
      <pc:sldChg chg="modSp add mod modNotesTx">
        <pc:chgData name="伊健 杜" userId="e69aded81da48593" providerId="LiveId" clId="{315918F3-880D-448B-ABD0-F8A4EA9E3C98}" dt="2023-03-30T09:36:08.664" v="4808" actId="20577"/>
        <pc:sldMkLst>
          <pc:docMk/>
          <pc:sldMk cId="4140249064" sldId="2735"/>
        </pc:sldMkLst>
        <pc:spChg chg="mod">
          <ac:chgData name="伊健 杜" userId="e69aded81da48593" providerId="LiveId" clId="{315918F3-880D-448B-ABD0-F8A4EA9E3C98}" dt="2023-03-30T07:48:48.731" v="4741"/>
          <ac:spMkLst>
            <pc:docMk/>
            <pc:sldMk cId="4140249064" sldId="2735"/>
            <ac:spMk id="5" creationId="{3FB316CA-370C-D9FC-85F9-D2A8F1BD8E4C}"/>
          </ac:spMkLst>
        </pc:spChg>
      </pc:sldChg>
      <pc:sldChg chg="addSp modSp add mod">
        <pc:chgData name="伊健 杜" userId="e69aded81da48593" providerId="LiveId" clId="{315918F3-880D-448B-ABD0-F8A4EA9E3C98}" dt="2023-03-30T07:42:15.485" v="4667" actId="1076"/>
        <pc:sldMkLst>
          <pc:docMk/>
          <pc:sldMk cId="2569467044" sldId="2736"/>
        </pc:sldMkLst>
        <pc:spChg chg="mod">
          <ac:chgData name="伊健 杜" userId="e69aded81da48593" providerId="LiveId" clId="{315918F3-880D-448B-ABD0-F8A4EA9E3C98}" dt="2023-03-30T07:11:23.086" v="3127" actId="1076"/>
          <ac:spMkLst>
            <pc:docMk/>
            <pc:sldMk cId="2569467044" sldId="2736"/>
            <ac:spMk id="2" creationId="{10304424-DB4A-36E7-9E0D-D32A5DD0F26C}"/>
          </ac:spMkLst>
        </pc:spChg>
        <pc:spChg chg="mod">
          <ac:chgData name="伊健 杜" userId="e69aded81da48593" providerId="LiveId" clId="{315918F3-880D-448B-ABD0-F8A4EA9E3C98}" dt="2023-03-30T07:11:46.837" v="3167"/>
          <ac:spMkLst>
            <pc:docMk/>
            <pc:sldMk cId="2569467044" sldId="2736"/>
            <ac:spMk id="3" creationId="{A68883CB-963E-F336-7660-7F30997E9C5B}"/>
          </ac:spMkLst>
        </pc:spChg>
        <pc:picChg chg="add mod">
          <ac:chgData name="伊健 杜" userId="e69aded81da48593" providerId="LiveId" clId="{315918F3-880D-448B-ABD0-F8A4EA9E3C98}" dt="2023-03-30T07:42:15.485" v="4667" actId="1076"/>
          <ac:picMkLst>
            <pc:docMk/>
            <pc:sldMk cId="2569467044" sldId="2736"/>
            <ac:picMk id="14338" creationId="{6B817BD0-14FB-AD55-076B-B1376DDE06A7}"/>
          </ac:picMkLst>
        </pc:picChg>
      </pc:sldChg>
      <pc:sldChg chg="addSp modSp add mod">
        <pc:chgData name="伊健 杜" userId="e69aded81da48593" providerId="LiveId" clId="{315918F3-880D-448B-ABD0-F8A4EA9E3C98}" dt="2023-03-30T07:48:48.731" v="4741"/>
        <pc:sldMkLst>
          <pc:docMk/>
          <pc:sldMk cId="1624616966" sldId="2737"/>
        </pc:sldMkLst>
        <pc:spChg chg="mod">
          <ac:chgData name="伊健 杜" userId="e69aded81da48593" providerId="LiveId" clId="{315918F3-880D-448B-ABD0-F8A4EA9E3C98}" dt="2023-03-30T07:48:48.731" v="4741"/>
          <ac:spMkLst>
            <pc:docMk/>
            <pc:sldMk cId="1624616966" sldId="2737"/>
            <ac:spMk id="3" creationId="{A68883CB-963E-F336-7660-7F30997E9C5B}"/>
          </ac:spMkLst>
        </pc:spChg>
        <pc:picChg chg="add mod">
          <ac:chgData name="伊健 杜" userId="e69aded81da48593" providerId="LiveId" clId="{315918F3-880D-448B-ABD0-F8A4EA9E3C98}" dt="2023-03-30T07:43:19.860" v="4672" actId="1076"/>
          <ac:picMkLst>
            <pc:docMk/>
            <pc:sldMk cId="1624616966" sldId="2737"/>
            <ac:picMk id="4" creationId="{DB6C02CB-A445-F83F-3CE9-5C8CFD55A197}"/>
          </ac:picMkLst>
        </pc:picChg>
      </pc:sldChg>
      <pc:sldChg chg="modSp add mod">
        <pc:chgData name="伊健 杜" userId="e69aded81da48593" providerId="LiveId" clId="{315918F3-880D-448B-ABD0-F8A4EA9E3C98}" dt="2023-03-30T07:48:48.731" v="4741"/>
        <pc:sldMkLst>
          <pc:docMk/>
          <pc:sldMk cId="2133303861" sldId="2738"/>
        </pc:sldMkLst>
        <pc:spChg chg="mod">
          <ac:chgData name="伊健 杜" userId="e69aded81da48593" providerId="LiveId" clId="{315918F3-880D-448B-ABD0-F8A4EA9E3C98}" dt="2023-03-30T07:48:48.731" v="4741"/>
          <ac:spMkLst>
            <pc:docMk/>
            <pc:sldMk cId="2133303861" sldId="2738"/>
            <ac:spMk id="5" creationId="{3FB316CA-370C-D9FC-85F9-D2A8F1BD8E4C}"/>
          </ac:spMkLst>
        </pc:spChg>
      </pc:sldChg>
      <pc:sldChg chg="addSp modSp add mod">
        <pc:chgData name="伊健 杜" userId="e69aded81da48593" providerId="LiveId" clId="{315918F3-880D-448B-ABD0-F8A4EA9E3C98}" dt="2023-03-30T07:48:48.731" v="4741"/>
        <pc:sldMkLst>
          <pc:docMk/>
          <pc:sldMk cId="1017950955" sldId="2739"/>
        </pc:sldMkLst>
        <pc:spChg chg="mod">
          <ac:chgData name="伊健 杜" userId="e69aded81da48593" providerId="LiveId" clId="{315918F3-880D-448B-ABD0-F8A4EA9E3C98}" dt="2023-03-30T07:48:48.731" v="4741"/>
          <ac:spMkLst>
            <pc:docMk/>
            <pc:sldMk cId="1017950955" sldId="2739"/>
            <ac:spMk id="3" creationId="{A68883CB-963E-F336-7660-7F30997E9C5B}"/>
          </ac:spMkLst>
        </pc:spChg>
        <pc:picChg chg="add mod">
          <ac:chgData name="伊健 杜" userId="e69aded81da48593" providerId="LiveId" clId="{315918F3-880D-448B-ABD0-F8A4EA9E3C98}" dt="2023-03-30T07:43:47.610" v="4675" actId="1076"/>
          <ac:picMkLst>
            <pc:docMk/>
            <pc:sldMk cId="1017950955" sldId="2739"/>
            <ac:picMk id="15362" creationId="{02D71E1D-CE0E-8F32-6C95-A8B313D14EF4}"/>
          </ac:picMkLst>
        </pc:picChg>
      </pc:sldChg>
      <pc:sldChg chg="addSp modSp add mod">
        <pc:chgData name="伊健 杜" userId="e69aded81da48593" providerId="LiveId" clId="{315918F3-880D-448B-ABD0-F8A4EA9E3C98}" dt="2023-03-30T11:17:21.806" v="4823"/>
        <pc:sldMkLst>
          <pc:docMk/>
          <pc:sldMk cId="209595557" sldId="2740"/>
        </pc:sldMkLst>
        <pc:spChg chg="mod">
          <ac:chgData name="伊健 杜" userId="e69aded81da48593" providerId="LiveId" clId="{315918F3-880D-448B-ABD0-F8A4EA9E3C98}" dt="2023-03-30T07:19:53.792" v="3481"/>
          <ac:spMkLst>
            <pc:docMk/>
            <pc:sldMk cId="209595557" sldId="2740"/>
            <ac:spMk id="2" creationId="{10304424-DB4A-36E7-9E0D-D32A5DD0F26C}"/>
          </ac:spMkLst>
        </pc:spChg>
        <pc:spChg chg="mod">
          <ac:chgData name="伊健 杜" userId="e69aded81da48593" providerId="LiveId" clId="{315918F3-880D-448B-ABD0-F8A4EA9E3C98}" dt="2023-03-30T11:17:21.806" v="4823"/>
          <ac:spMkLst>
            <pc:docMk/>
            <pc:sldMk cId="209595557" sldId="2740"/>
            <ac:spMk id="3" creationId="{A68883CB-963E-F336-7660-7F30997E9C5B}"/>
          </ac:spMkLst>
        </pc:spChg>
        <pc:picChg chg="add mod">
          <ac:chgData name="伊健 杜" userId="e69aded81da48593" providerId="LiveId" clId="{315918F3-880D-448B-ABD0-F8A4EA9E3C98}" dt="2023-03-30T11:16:51.201" v="4813" actId="1076"/>
          <ac:picMkLst>
            <pc:docMk/>
            <pc:sldMk cId="209595557" sldId="2740"/>
            <ac:picMk id="1026" creationId="{72E13B9C-CFBD-7507-1B07-6842E85C7377}"/>
          </ac:picMkLst>
        </pc:picChg>
      </pc:sldChg>
      <pc:sldChg chg="addSp modSp add mod">
        <pc:chgData name="伊健 杜" userId="e69aded81da48593" providerId="LiveId" clId="{315918F3-880D-448B-ABD0-F8A4EA9E3C98}" dt="2023-03-30T07:48:48.731" v="4741"/>
        <pc:sldMkLst>
          <pc:docMk/>
          <pc:sldMk cId="1492004445" sldId="2741"/>
        </pc:sldMkLst>
        <pc:spChg chg="mod">
          <ac:chgData name="伊健 杜" userId="e69aded81da48593" providerId="LiveId" clId="{315918F3-880D-448B-ABD0-F8A4EA9E3C98}" dt="2023-03-30T07:48:48.731" v="4741"/>
          <ac:spMkLst>
            <pc:docMk/>
            <pc:sldMk cId="1492004445" sldId="2741"/>
            <ac:spMk id="3" creationId="{A68883CB-963E-F336-7660-7F30997E9C5B}"/>
          </ac:spMkLst>
        </pc:spChg>
        <pc:picChg chg="add mod">
          <ac:chgData name="伊健 杜" userId="e69aded81da48593" providerId="LiveId" clId="{315918F3-880D-448B-ABD0-F8A4EA9E3C98}" dt="2023-03-30T07:44:29.995" v="4686" actId="1076"/>
          <ac:picMkLst>
            <pc:docMk/>
            <pc:sldMk cId="1492004445" sldId="2741"/>
            <ac:picMk id="16386" creationId="{8A000C57-45F5-0252-EC37-DB6619B847B4}"/>
          </ac:picMkLst>
        </pc:picChg>
      </pc:sldChg>
      <pc:sldChg chg="addSp delSp modSp add mod">
        <pc:chgData name="伊健 杜" userId="e69aded81da48593" providerId="LiveId" clId="{315918F3-880D-448B-ABD0-F8A4EA9E3C98}" dt="2023-03-30T11:20:55.490" v="4829" actId="1076"/>
        <pc:sldMkLst>
          <pc:docMk/>
          <pc:sldMk cId="2128248623" sldId="2742"/>
        </pc:sldMkLst>
        <pc:spChg chg="add del mod">
          <ac:chgData name="伊健 杜" userId="e69aded81da48593" providerId="LiveId" clId="{315918F3-880D-448B-ABD0-F8A4EA9E3C98}" dt="2023-03-30T11:20:52.916" v="4828" actId="478"/>
          <ac:spMkLst>
            <pc:docMk/>
            <pc:sldMk cId="2128248623" sldId="2742"/>
            <ac:spMk id="2" creationId="{559DDCEF-62FF-44EC-F88B-917506BEF58B}"/>
          </ac:spMkLst>
        </pc:spChg>
        <pc:spChg chg="mod">
          <ac:chgData name="伊健 杜" userId="e69aded81da48593" providerId="LiveId" clId="{315918F3-880D-448B-ABD0-F8A4EA9E3C98}" dt="2023-03-30T11:20:55.490" v="4829" actId="1076"/>
          <ac:spMkLst>
            <pc:docMk/>
            <pc:sldMk cId="2128248623" sldId="2742"/>
            <ac:spMk id="5" creationId="{3FB316CA-370C-D9FC-85F9-D2A8F1BD8E4C}"/>
          </ac:spMkLst>
        </pc:spChg>
      </pc:sldChg>
      <pc:sldChg chg="add del">
        <pc:chgData name="伊健 杜" userId="e69aded81da48593" providerId="LiveId" clId="{315918F3-880D-448B-ABD0-F8A4EA9E3C98}" dt="2023-03-30T07:20:53.717" v="3628" actId="47"/>
        <pc:sldMkLst>
          <pc:docMk/>
          <pc:sldMk cId="2646721923" sldId="2742"/>
        </pc:sldMkLst>
      </pc:sldChg>
      <pc:sldChg chg="modSp add mod">
        <pc:chgData name="伊健 杜" userId="e69aded81da48593" providerId="LiveId" clId="{315918F3-880D-448B-ABD0-F8A4EA9E3C98}" dt="2023-03-30T07:48:48.731" v="4741"/>
        <pc:sldMkLst>
          <pc:docMk/>
          <pc:sldMk cId="2339319443" sldId="2743"/>
        </pc:sldMkLst>
        <pc:spChg chg="mod">
          <ac:chgData name="伊健 杜" userId="e69aded81da48593" providerId="LiveId" clId="{315918F3-880D-448B-ABD0-F8A4EA9E3C98}" dt="2023-03-30T07:48:48.731" v="4741"/>
          <ac:spMkLst>
            <pc:docMk/>
            <pc:sldMk cId="2339319443" sldId="2743"/>
            <ac:spMk id="5" creationId="{3FB316CA-370C-D9FC-85F9-D2A8F1BD8E4C}"/>
          </ac:spMkLst>
        </pc:spChg>
      </pc:sldChg>
      <pc:sldChg chg="addSp modSp add mod">
        <pc:chgData name="伊健 杜" userId="e69aded81da48593" providerId="LiveId" clId="{315918F3-880D-448B-ABD0-F8A4EA9E3C98}" dt="2023-03-30T07:48:48.731" v="4741"/>
        <pc:sldMkLst>
          <pc:docMk/>
          <pc:sldMk cId="712349300" sldId="2744"/>
        </pc:sldMkLst>
        <pc:spChg chg="mod">
          <ac:chgData name="伊健 杜" userId="e69aded81da48593" providerId="LiveId" clId="{315918F3-880D-448B-ABD0-F8A4EA9E3C98}" dt="2023-03-30T07:48:48.731" v="4741"/>
          <ac:spMkLst>
            <pc:docMk/>
            <pc:sldMk cId="712349300" sldId="2744"/>
            <ac:spMk id="3" creationId="{A68883CB-963E-F336-7660-7F30997E9C5B}"/>
          </ac:spMkLst>
        </pc:spChg>
        <pc:picChg chg="add mod">
          <ac:chgData name="伊健 杜" userId="e69aded81da48593" providerId="LiveId" clId="{315918F3-880D-448B-ABD0-F8A4EA9E3C98}" dt="2023-03-30T07:44:51.624" v="4689" actId="1076"/>
          <ac:picMkLst>
            <pc:docMk/>
            <pc:sldMk cId="712349300" sldId="2744"/>
            <ac:picMk id="17410" creationId="{4450A3A7-53A9-20B9-EF93-1E580B434A0A}"/>
          </ac:picMkLst>
        </pc:picChg>
      </pc:sldChg>
      <pc:sldChg chg="addSp modSp add mod">
        <pc:chgData name="伊健 杜" userId="e69aded81da48593" providerId="LiveId" clId="{315918F3-880D-448B-ABD0-F8A4EA9E3C98}" dt="2023-03-30T07:48:48.731" v="4741"/>
        <pc:sldMkLst>
          <pc:docMk/>
          <pc:sldMk cId="3989850249" sldId="2745"/>
        </pc:sldMkLst>
        <pc:spChg chg="mod">
          <ac:chgData name="伊健 杜" userId="e69aded81da48593" providerId="LiveId" clId="{315918F3-880D-448B-ABD0-F8A4EA9E3C98}" dt="2023-03-30T07:48:48.731" v="4741"/>
          <ac:spMkLst>
            <pc:docMk/>
            <pc:sldMk cId="3989850249" sldId="2745"/>
            <ac:spMk id="2" creationId="{10304424-DB4A-36E7-9E0D-D32A5DD0F26C}"/>
          </ac:spMkLst>
        </pc:spChg>
        <pc:spChg chg="mod">
          <ac:chgData name="伊健 杜" userId="e69aded81da48593" providerId="LiveId" clId="{315918F3-880D-448B-ABD0-F8A4EA9E3C98}" dt="2023-03-30T07:48:48.731" v="4741"/>
          <ac:spMkLst>
            <pc:docMk/>
            <pc:sldMk cId="3989850249" sldId="2745"/>
            <ac:spMk id="3" creationId="{A68883CB-963E-F336-7660-7F30997E9C5B}"/>
          </ac:spMkLst>
        </pc:spChg>
        <pc:picChg chg="add mod">
          <ac:chgData name="伊健 杜" userId="e69aded81da48593" providerId="LiveId" clId="{315918F3-880D-448B-ABD0-F8A4EA9E3C98}" dt="2023-03-30T07:45:44.809" v="4706" actId="1076"/>
          <ac:picMkLst>
            <pc:docMk/>
            <pc:sldMk cId="3989850249" sldId="2745"/>
            <ac:picMk id="18434" creationId="{37E2954E-A355-CA75-84FF-727689213B46}"/>
          </ac:picMkLst>
        </pc:picChg>
      </pc:sldChg>
      <pc:sldChg chg="addSp modSp add mod">
        <pc:chgData name="伊健 杜" userId="e69aded81da48593" providerId="LiveId" clId="{315918F3-880D-448B-ABD0-F8A4EA9E3C98}" dt="2023-03-30T07:48:48.731" v="4741"/>
        <pc:sldMkLst>
          <pc:docMk/>
          <pc:sldMk cId="1982125830" sldId="2746"/>
        </pc:sldMkLst>
        <pc:spChg chg="mod">
          <ac:chgData name="伊健 杜" userId="e69aded81da48593" providerId="LiveId" clId="{315918F3-880D-448B-ABD0-F8A4EA9E3C98}" dt="2023-03-30T07:48:48.731" v="4741"/>
          <ac:spMkLst>
            <pc:docMk/>
            <pc:sldMk cId="1982125830" sldId="2746"/>
            <ac:spMk id="2" creationId="{10304424-DB4A-36E7-9E0D-D32A5DD0F26C}"/>
          </ac:spMkLst>
        </pc:spChg>
        <pc:spChg chg="mod">
          <ac:chgData name="伊健 杜" userId="e69aded81da48593" providerId="LiveId" clId="{315918F3-880D-448B-ABD0-F8A4EA9E3C98}" dt="2023-03-30T07:48:48.731" v="4741"/>
          <ac:spMkLst>
            <pc:docMk/>
            <pc:sldMk cId="1982125830" sldId="2746"/>
            <ac:spMk id="3" creationId="{A68883CB-963E-F336-7660-7F30997E9C5B}"/>
          </ac:spMkLst>
        </pc:spChg>
        <pc:picChg chg="add mod">
          <ac:chgData name="伊健 杜" userId="e69aded81da48593" providerId="LiveId" clId="{315918F3-880D-448B-ABD0-F8A4EA9E3C98}" dt="2023-03-30T07:46:11.320" v="4708" actId="1076"/>
          <ac:picMkLst>
            <pc:docMk/>
            <pc:sldMk cId="1982125830" sldId="2746"/>
            <ac:picMk id="19458" creationId="{5AB8461C-E5CF-6EEC-48BA-D649AB300C33}"/>
          </ac:picMkLst>
        </pc:picChg>
      </pc:sldChg>
      <pc:sldChg chg="modSp add mod">
        <pc:chgData name="伊健 杜" userId="e69aded81da48593" providerId="LiveId" clId="{315918F3-880D-448B-ABD0-F8A4EA9E3C98}" dt="2023-03-30T07:48:48.731" v="4741"/>
        <pc:sldMkLst>
          <pc:docMk/>
          <pc:sldMk cId="1736476332" sldId="2747"/>
        </pc:sldMkLst>
        <pc:spChg chg="mod">
          <ac:chgData name="伊健 杜" userId="e69aded81da48593" providerId="LiveId" clId="{315918F3-880D-448B-ABD0-F8A4EA9E3C98}" dt="2023-03-30T07:48:48.731" v="4741"/>
          <ac:spMkLst>
            <pc:docMk/>
            <pc:sldMk cId="1736476332" sldId="2747"/>
            <ac:spMk id="5" creationId="{3FB316CA-370C-D9FC-85F9-D2A8F1BD8E4C}"/>
          </ac:spMkLst>
        </pc:spChg>
      </pc:sldChg>
      <pc:sldChg chg="addSp modSp add mod">
        <pc:chgData name="伊健 杜" userId="e69aded81da48593" providerId="LiveId" clId="{315918F3-880D-448B-ABD0-F8A4EA9E3C98}" dt="2023-03-30T07:48:48.731" v="4741"/>
        <pc:sldMkLst>
          <pc:docMk/>
          <pc:sldMk cId="4211073916" sldId="2748"/>
        </pc:sldMkLst>
        <pc:spChg chg="mod">
          <ac:chgData name="伊健 杜" userId="e69aded81da48593" providerId="LiveId" clId="{315918F3-880D-448B-ABD0-F8A4EA9E3C98}" dt="2023-03-30T07:48:48.731" v="4741"/>
          <ac:spMkLst>
            <pc:docMk/>
            <pc:sldMk cId="4211073916" sldId="2748"/>
            <ac:spMk id="2" creationId="{10304424-DB4A-36E7-9E0D-D32A5DD0F26C}"/>
          </ac:spMkLst>
        </pc:spChg>
        <pc:spChg chg="mod">
          <ac:chgData name="伊健 杜" userId="e69aded81da48593" providerId="LiveId" clId="{315918F3-880D-448B-ABD0-F8A4EA9E3C98}" dt="2023-03-30T07:48:48.731" v="4741"/>
          <ac:spMkLst>
            <pc:docMk/>
            <pc:sldMk cId="4211073916" sldId="2748"/>
            <ac:spMk id="3" creationId="{A68883CB-963E-F336-7660-7F30997E9C5B}"/>
          </ac:spMkLst>
        </pc:spChg>
        <pc:spChg chg="add mod">
          <ac:chgData name="伊健 杜" userId="e69aded81da48593" providerId="LiveId" clId="{315918F3-880D-448B-ABD0-F8A4EA9E3C98}" dt="2023-03-30T07:48:48.731" v="4741"/>
          <ac:spMkLst>
            <pc:docMk/>
            <pc:sldMk cId="4211073916" sldId="2748"/>
            <ac:spMk id="4" creationId="{27B36E9F-B6DB-39C4-AF3E-5550123D2D61}"/>
          </ac:spMkLst>
        </pc:spChg>
        <pc:spChg chg="mod">
          <ac:chgData name="伊健 杜" userId="e69aded81da48593" providerId="LiveId" clId="{315918F3-880D-448B-ABD0-F8A4EA9E3C98}" dt="2023-03-30T07:30:34.363" v="4189" actId="1076"/>
          <ac:spMkLst>
            <pc:docMk/>
            <pc:sldMk cId="4211073916" sldId="2748"/>
            <ac:spMk id="5" creationId="{E7287B0E-EF55-E721-8EFA-9A9183C0EDF9}"/>
          </ac:spMkLst>
        </pc:spChg>
        <pc:picChg chg="add mod">
          <ac:chgData name="伊健 杜" userId="e69aded81da48593" providerId="LiveId" clId="{315918F3-880D-448B-ABD0-F8A4EA9E3C98}" dt="2023-03-30T07:46:32.836" v="4719" actId="1076"/>
          <ac:picMkLst>
            <pc:docMk/>
            <pc:sldMk cId="4211073916" sldId="2748"/>
            <ac:picMk id="20482" creationId="{2CB0295C-22DD-D605-6266-D7EF5C309F9A}"/>
          </ac:picMkLst>
        </pc:picChg>
        <pc:picChg chg="add mod">
          <ac:chgData name="伊健 杜" userId="e69aded81da48593" providerId="LiveId" clId="{315918F3-880D-448B-ABD0-F8A4EA9E3C98}" dt="2023-03-30T07:46:56.736" v="4722" actId="1076"/>
          <ac:picMkLst>
            <pc:docMk/>
            <pc:sldMk cId="4211073916" sldId="2748"/>
            <ac:picMk id="20484" creationId="{3A0C773A-B613-55C7-497A-534F2832A406}"/>
          </ac:picMkLst>
        </pc:picChg>
      </pc:sldChg>
      <pc:sldChg chg="add del">
        <pc:chgData name="伊健 杜" userId="e69aded81da48593" providerId="LiveId" clId="{315918F3-880D-448B-ABD0-F8A4EA9E3C98}" dt="2023-03-30T07:28:35.573" v="4063" actId="47"/>
        <pc:sldMkLst>
          <pc:docMk/>
          <pc:sldMk cId="4227486242" sldId="2748"/>
        </pc:sldMkLst>
      </pc:sldChg>
      <pc:sldChg chg="addSp delSp modSp add mod">
        <pc:chgData name="伊健 杜" userId="e69aded81da48593" providerId="LiveId" clId="{315918F3-880D-448B-ABD0-F8A4EA9E3C98}" dt="2023-03-30T07:48:48.731" v="4741"/>
        <pc:sldMkLst>
          <pc:docMk/>
          <pc:sldMk cId="1273969940" sldId="2749"/>
        </pc:sldMkLst>
        <pc:spChg chg="mod">
          <ac:chgData name="伊健 杜" userId="e69aded81da48593" providerId="LiveId" clId="{315918F3-880D-448B-ABD0-F8A4EA9E3C98}" dt="2023-03-30T07:48:48.731" v="4741"/>
          <ac:spMkLst>
            <pc:docMk/>
            <pc:sldMk cId="1273969940" sldId="2749"/>
            <ac:spMk id="2" creationId="{10304424-DB4A-36E7-9E0D-D32A5DD0F26C}"/>
          </ac:spMkLst>
        </pc:spChg>
        <pc:spChg chg="del mod">
          <ac:chgData name="伊健 杜" userId="e69aded81da48593" providerId="LiveId" clId="{315918F3-880D-448B-ABD0-F8A4EA9E3C98}" dt="2023-03-30T07:31:40.551" v="4251" actId="478"/>
          <ac:spMkLst>
            <pc:docMk/>
            <pc:sldMk cId="1273969940" sldId="2749"/>
            <ac:spMk id="3" creationId="{A68883CB-963E-F336-7660-7F30997E9C5B}"/>
          </ac:spMkLst>
        </pc:spChg>
        <pc:spChg chg="mod">
          <ac:chgData name="伊健 杜" userId="e69aded81da48593" providerId="LiveId" clId="{315918F3-880D-448B-ABD0-F8A4EA9E3C98}" dt="2023-03-30T07:48:48.731" v="4741"/>
          <ac:spMkLst>
            <pc:docMk/>
            <pc:sldMk cId="1273969940" sldId="2749"/>
            <ac:spMk id="4" creationId="{27B36E9F-B6DB-39C4-AF3E-5550123D2D61}"/>
          </ac:spMkLst>
        </pc:spChg>
        <pc:picChg chg="add mod">
          <ac:chgData name="伊健 杜" userId="e69aded81da48593" providerId="LiveId" clId="{315918F3-880D-448B-ABD0-F8A4EA9E3C98}" dt="2023-03-30T07:47:37.391" v="4729" actId="1076"/>
          <ac:picMkLst>
            <pc:docMk/>
            <pc:sldMk cId="1273969940" sldId="2749"/>
            <ac:picMk id="21506" creationId="{839526B6-7599-5037-BE79-22D0BB9434DD}"/>
          </ac:picMkLst>
        </pc:picChg>
      </pc:sldChg>
      <pc:sldChg chg="addSp modSp add mod">
        <pc:chgData name="伊健 杜" userId="e69aded81da48593" providerId="LiveId" clId="{315918F3-880D-448B-ABD0-F8A4EA9E3C98}" dt="2023-03-30T07:48:48.731" v="4741"/>
        <pc:sldMkLst>
          <pc:docMk/>
          <pc:sldMk cId="2078352967" sldId="2750"/>
        </pc:sldMkLst>
        <pc:spChg chg="mod">
          <ac:chgData name="伊健 杜" userId="e69aded81da48593" providerId="LiveId" clId="{315918F3-880D-448B-ABD0-F8A4EA9E3C98}" dt="2023-03-30T07:48:48.731" v="4741"/>
          <ac:spMkLst>
            <pc:docMk/>
            <pc:sldMk cId="2078352967" sldId="2750"/>
            <ac:spMk id="2" creationId="{10304424-DB4A-36E7-9E0D-D32A5DD0F26C}"/>
          </ac:spMkLst>
        </pc:spChg>
        <pc:spChg chg="mod">
          <ac:chgData name="伊健 杜" userId="e69aded81da48593" providerId="LiveId" clId="{315918F3-880D-448B-ABD0-F8A4EA9E3C98}" dt="2023-03-30T07:48:48.731" v="4741"/>
          <ac:spMkLst>
            <pc:docMk/>
            <pc:sldMk cId="2078352967" sldId="2750"/>
            <ac:spMk id="4" creationId="{27B36E9F-B6DB-39C4-AF3E-5550123D2D61}"/>
          </ac:spMkLst>
        </pc:spChg>
        <pc:picChg chg="add mod">
          <ac:chgData name="伊健 杜" userId="e69aded81da48593" providerId="LiveId" clId="{315918F3-880D-448B-ABD0-F8A4EA9E3C98}" dt="2023-03-30T07:48:14.785" v="4734" actId="14100"/>
          <ac:picMkLst>
            <pc:docMk/>
            <pc:sldMk cId="2078352967" sldId="2750"/>
            <ac:picMk id="22530" creationId="{71DBDEB0-9AE4-9BD7-0908-FB519B313B61}"/>
          </ac:picMkLst>
        </pc:picChg>
        <pc:picChg chg="add mod">
          <ac:chgData name="伊健 杜" userId="e69aded81da48593" providerId="LiveId" clId="{315918F3-880D-448B-ABD0-F8A4EA9E3C98}" dt="2023-03-30T07:48:17.651" v="4737" actId="1076"/>
          <ac:picMkLst>
            <pc:docMk/>
            <pc:sldMk cId="2078352967" sldId="2750"/>
            <ac:picMk id="22532" creationId="{E36BF925-4ADE-F9F2-C44B-B492B498F46B}"/>
          </ac:picMkLst>
        </pc:picChg>
        <pc:picChg chg="add mod">
          <ac:chgData name="伊健 杜" userId="e69aded81da48593" providerId="LiveId" clId="{315918F3-880D-448B-ABD0-F8A4EA9E3C98}" dt="2023-03-30T07:48:32.317" v="4740" actId="1076"/>
          <ac:picMkLst>
            <pc:docMk/>
            <pc:sldMk cId="2078352967" sldId="2750"/>
            <ac:picMk id="22534" creationId="{A80DD66B-428A-04F5-EB34-598494036CFD}"/>
          </ac:picMkLst>
        </pc:picChg>
      </pc:sldChg>
    </pc:docChg>
  </pc:docChgLst>
  <pc:docChgLst>
    <pc:chgData name="伊健 杜" userId="e69aded81da48593" providerId="LiveId" clId="{BFC995C6-4895-4711-9235-3A1E68732911}"/>
    <pc:docChg chg="undo custSel addSld delSld modSld sldOrd">
      <pc:chgData name="伊健 杜" userId="e69aded81da48593" providerId="LiveId" clId="{BFC995C6-4895-4711-9235-3A1E68732911}" dt="2023-02-16T11:07:05.477" v="8146" actId="20577"/>
      <pc:docMkLst>
        <pc:docMk/>
      </pc:docMkLst>
      <pc:sldChg chg="modSp mod">
        <pc:chgData name="伊健 杜" userId="e69aded81da48593" providerId="LiveId" clId="{BFC995C6-4895-4711-9235-3A1E68732911}" dt="2023-02-16T09:09:43.831" v="8105"/>
        <pc:sldMkLst>
          <pc:docMk/>
          <pc:sldMk cId="1206195055" sldId="1836"/>
        </pc:sldMkLst>
        <pc:spChg chg="mod">
          <ac:chgData name="伊健 杜" userId="e69aded81da48593" providerId="LiveId" clId="{BFC995C6-4895-4711-9235-3A1E68732911}" dt="2023-02-16T09:09:43.831" v="8105"/>
          <ac:spMkLst>
            <pc:docMk/>
            <pc:sldMk cId="1206195055" sldId="1836"/>
            <ac:spMk id="2" creationId="{3D78739E-41E8-236E-E230-B8B23241333A}"/>
          </ac:spMkLst>
        </pc:spChg>
      </pc:sldChg>
      <pc:sldChg chg="addSp delSp modSp mod">
        <pc:chgData name="伊健 杜" userId="e69aded81da48593" providerId="LiveId" clId="{BFC995C6-4895-4711-9235-3A1E68732911}" dt="2023-02-16T08:45:12.027" v="8102"/>
        <pc:sldMkLst>
          <pc:docMk/>
          <pc:sldMk cId="2578987838" sldId="1862"/>
        </pc:sldMkLst>
        <pc:spChg chg="add mod">
          <ac:chgData name="伊健 杜" userId="e69aded81da48593" providerId="LiveId" clId="{BFC995C6-4895-4711-9235-3A1E68732911}" dt="2023-02-16T08:45:12.027" v="8102"/>
          <ac:spMkLst>
            <pc:docMk/>
            <pc:sldMk cId="2578987838" sldId="1862"/>
            <ac:spMk id="2" creationId="{6F5D48E3-621E-5820-8F71-2DEA5B11FA07}"/>
          </ac:spMkLst>
        </pc:spChg>
        <pc:spChg chg="mod">
          <ac:chgData name="伊健 杜" userId="e69aded81da48593" providerId="LiveId" clId="{BFC995C6-4895-4711-9235-3A1E68732911}" dt="2023-02-16T08:45:12.027" v="8102"/>
          <ac:spMkLst>
            <pc:docMk/>
            <pc:sldMk cId="2578987838" sldId="1862"/>
            <ac:spMk id="3" creationId="{AFF80177-B508-486C-D283-AFDDC448C9C4}"/>
          </ac:spMkLst>
        </pc:spChg>
        <pc:spChg chg="mod">
          <ac:chgData name="伊健 杜" userId="e69aded81da48593" providerId="LiveId" clId="{BFC995C6-4895-4711-9235-3A1E68732911}" dt="2023-02-16T05:46:33.530" v="3710" actId="1076"/>
          <ac:spMkLst>
            <pc:docMk/>
            <pc:sldMk cId="2578987838" sldId="1862"/>
            <ac:spMk id="4" creationId="{17CA4060-4498-716D-D762-ADD92313E304}"/>
          </ac:spMkLst>
        </pc:spChg>
        <pc:spChg chg="add mod">
          <ac:chgData name="伊健 杜" userId="e69aded81da48593" providerId="LiveId" clId="{BFC995C6-4895-4711-9235-3A1E68732911}" dt="2023-02-16T07:20:46.845" v="4592" actId="1076"/>
          <ac:spMkLst>
            <pc:docMk/>
            <pc:sldMk cId="2578987838" sldId="1862"/>
            <ac:spMk id="5" creationId="{FD68B9DA-5794-BF24-0851-3D0FDB277FA2}"/>
          </ac:spMkLst>
        </pc:spChg>
        <pc:spChg chg="del">
          <ac:chgData name="伊健 杜" userId="e69aded81da48593" providerId="LiveId" clId="{BFC995C6-4895-4711-9235-3A1E68732911}" dt="2023-02-16T05:44:52.782" v="3521" actId="478"/>
          <ac:spMkLst>
            <pc:docMk/>
            <pc:sldMk cId="2578987838" sldId="1862"/>
            <ac:spMk id="8" creationId="{755DC383-E2A0-32C2-8340-1801810DE705}"/>
          </ac:spMkLst>
        </pc:spChg>
        <pc:spChg chg="del">
          <ac:chgData name="伊健 杜" userId="e69aded81da48593" providerId="LiveId" clId="{BFC995C6-4895-4711-9235-3A1E68732911}" dt="2023-02-16T05:44:41.836" v="3519" actId="478"/>
          <ac:spMkLst>
            <pc:docMk/>
            <pc:sldMk cId="2578987838" sldId="1862"/>
            <ac:spMk id="9" creationId="{6A82B541-CC19-C624-E036-CDA304BF9C0D}"/>
          </ac:spMkLst>
        </pc:spChg>
        <pc:spChg chg="del">
          <ac:chgData name="伊健 杜" userId="e69aded81da48593" providerId="LiveId" clId="{BFC995C6-4895-4711-9235-3A1E68732911}" dt="2023-02-16T05:44:41.836" v="3519" actId="478"/>
          <ac:spMkLst>
            <pc:docMk/>
            <pc:sldMk cId="2578987838" sldId="1862"/>
            <ac:spMk id="11" creationId="{F715F366-1B62-8F7D-0BFD-738AFF121A22}"/>
          </ac:spMkLst>
        </pc:spChg>
        <pc:spChg chg="mod">
          <ac:chgData name="伊健 杜" userId="e69aded81da48593" providerId="LiveId" clId="{BFC995C6-4895-4711-9235-3A1E68732911}" dt="2023-02-16T08:45:12.027" v="8102"/>
          <ac:spMkLst>
            <pc:docMk/>
            <pc:sldMk cId="2578987838" sldId="1862"/>
            <ac:spMk id="12" creationId="{566E938F-8B7F-45C0-0B4C-43DED0666BD4}"/>
          </ac:spMkLst>
        </pc:spChg>
        <pc:spChg chg="mod">
          <ac:chgData name="伊健 杜" userId="e69aded81da48593" providerId="LiveId" clId="{BFC995C6-4895-4711-9235-3A1E68732911}" dt="2023-02-16T08:45:12.027" v="8102"/>
          <ac:spMkLst>
            <pc:docMk/>
            <pc:sldMk cId="2578987838" sldId="1862"/>
            <ac:spMk id="13" creationId="{446FB9A0-2B83-C230-06B3-1A4D8CD3C625}"/>
          </ac:spMkLst>
        </pc:spChg>
        <pc:picChg chg="del">
          <ac:chgData name="伊健 杜" userId="e69aded81da48593" providerId="LiveId" clId="{BFC995C6-4895-4711-9235-3A1E68732911}" dt="2023-02-16T05:47:11.379" v="3750" actId="478"/>
          <ac:picMkLst>
            <pc:docMk/>
            <pc:sldMk cId="2578987838" sldId="1862"/>
            <ac:picMk id="2050" creationId="{4DC7AE28-E74A-660D-C847-BEEC48719DE5}"/>
          </ac:picMkLst>
        </pc:picChg>
        <pc:picChg chg="del">
          <ac:chgData name="伊健 杜" userId="e69aded81da48593" providerId="LiveId" clId="{BFC995C6-4895-4711-9235-3A1E68732911}" dt="2023-02-16T05:47:11.379" v="3750" actId="478"/>
          <ac:picMkLst>
            <pc:docMk/>
            <pc:sldMk cId="2578987838" sldId="1862"/>
            <ac:picMk id="2052" creationId="{F27462C3-3BD6-71FE-86A9-0CEAEE1B4744}"/>
          </ac:picMkLst>
        </pc:picChg>
        <pc:picChg chg="add mod">
          <ac:chgData name="伊健 杜" userId="e69aded81da48593" providerId="LiveId" clId="{BFC995C6-4895-4711-9235-3A1E68732911}" dt="2023-02-16T08:40:04.497" v="8061" actId="14100"/>
          <ac:picMkLst>
            <pc:docMk/>
            <pc:sldMk cId="2578987838" sldId="1862"/>
            <ac:picMk id="29698" creationId="{E192FEC1-2298-C91F-0C5E-3556EACB409E}"/>
          </ac:picMkLst>
        </pc:picChg>
      </pc:sldChg>
      <pc:sldChg chg="del">
        <pc:chgData name="伊健 杜" userId="e69aded81da48593" providerId="LiveId" clId="{BFC995C6-4895-4711-9235-3A1E68732911}" dt="2023-02-16T03:51:36.066" v="27" actId="47"/>
        <pc:sldMkLst>
          <pc:docMk/>
          <pc:sldMk cId="2797835003" sldId="1865"/>
        </pc:sldMkLst>
      </pc:sldChg>
      <pc:sldChg chg="addSp modSp mod">
        <pc:chgData name="伊健 杜" userId="e69aded81da48593" providerId="LiveId" clId="{BFC995C6-4895-4711-9235-3A1E68732911}" dt="2023-02-16T11:07:05.477" v="8146" actId="20577"/>
        <pc:sldMkLst>
          <pc:docMk/>
          <pc:sldMk cId="601978743" sldId="1866"/>
        </pc:sldMkLst>
        <pc:spChg chg="mod">
          <ac:chgData name="伊健 杜" userId="e69aded81da48593" providerId="LiveId" clId="{BFC995C6-4895-4711-9235-3A1E68732911}" dt="2023-02-16T08:45:12.027" v="8102"/>
          <ac:spMkLst>
            <pc:docMk/>
            <pc:sldMk cId="601978743" sldId="1866"/>
            <ac:spMk id="2" creationId="{10304424-DB4A-36E7-9E0D-D32A5DD0F26C}"/>
          </ac:spMkLst>
        </pc:spChg>
        <pc:spChg chg="add mod">
          <ac:chgData name="伊健 杜" userId="e69aded81da48593" providerId="LiveId" clId="{BFC995C6-4895-4711-9235-3A1E68732911}" dt="2023-02-16T11:07:05.477" v="8146" actId="20577"/>
          <ac:spMkLst>
            <pc:docMk/>
            <pc:sldMk cId="601978743" sldId="1866"/>
            <ac:spMk id="3" creationId="{05FB0C38-112D-1A50-C154-EAC673B0AFA7}"/>
          </ac:spMkLst>
        </pc:spChg>
      </pc:sldChg>
      <pc:sldChg chg="del">
        <pc:chgData name="伊健 杜" userId="e69aded81da48593" providerId="LiveId" clId="{BFC995C6-4895-4711-9235-3A1E68732911}" dt="2023-02-16T03:49:39.913" v="0" actId="47"/>
        <pc:sldMkLst>
          <pc:docMk/>
          <pc:sldMk cId="3967501716" sldId="1867"/>
        </pc:sldMkLst>
      </pc:sldChg>
      <pc:sldChg chg="del">
        <pc:chgData name="伊健 杜" userId="e69aded81da48593" providerId="LiveId" clId="{BFC995C6-4895-4711-9235-3A1E68732911}" dt="2023-02-16T03:49:39.913" v="0" actId="47"/>
        <pc:sldMkLst>
          <pc:docMk/>
          <pc:sldMk cId="3806184157" sldId="1868"/>
        </pc:sldMkLst>
      </pc:sldChg>
      <pc:sldChg chg="addSp delSp modSp mod ord">
        <pc:chgData name="伊健 杜" userId="e69aded81da48593" providerId="LiveId" clId="{BFC995C6-4895-4711-9235-3A1E68732911}" dt="2023-02-16T08:45:12.027" v="8102"/>
        <pc:sldMkLst>
          <pc:docMk/>
          <pc:sldMk cId="1185750856" sldId="1870"/>
        </pc:sldMkLst>
        <pc:spChg chg="mod">
          <ac:chgData name="伊健 杜" userId="e69aded81da48593" providerId="LiveId" clId="{BFC995C6-4895-4711-9235-3A1E68732911}" dt="2023-02-16T08:45:12.027" v="8102"/>
          <ac:spMkLst>
            <pc:docMk/>
            <pc:sldMk cId="1185750856" sldId="1870"/>
            <ac:spMk id="2" creationId="{10304424-DB4A-36E7-9E0D-D32A5DD0F26C}"/>
          </ac:spMkLst>
        </pc:spChg>
        <pc:spChg chg="mod">
          <ac:chgData name="伊健 杜" userId="e69aded81da48593" providerId="LiveId" clId="{BFC995C6-4895-4711-9235-3A1E68732911}" dt="2023-02-16T08:45:12.027" v="8102"/>
          <ac:spMkLst>
            <pc:docMk/>
            <pc:sldMk cId="1185750856" sldId="1870"/>
            <ac:spMk id="5" creationId="{E7287B0E-EF55-E721-8EFA-9A9183C0EDF9}"/>
          </ac:spMkLst>
        </pc:spChg>
        <pc:picChg chg="del">
          <ac:chgData name="伊健 杜" userId="e69aded81da48593" providerId="LiveId" clId="{BFC995C6-4895-4711-9235-3A1E68732911}" dt="2023-02-16T03:59:08.834" v="775" actId="478"/>
          <ac:picMkLst>
            <pc:docMk/>
            <pc:sldMk cId="1185750856" sldId="1870"/>
            <ac:picMk id="7170" creationId="{1CFD434E-D3E1-B4BC-712F-A355CEEB9D13}"/>
          </ac:picMkLst>
        </pc:picChg>
        <pc:picChg chg="add mod">
          <ac:chgData name="伊健 杜" userId="e69aded81da48593" providerId="LiveId" clId="{BFC995C6-4895-4711-9235-3A1E68732911}" dt="2023-02-16T08:29:21.371" v="7963" actId="1076"/>
          <ac:picMkLst>
            <pc:docMk/>
            <pc:sldMk cId="1185750856" sldId="1870"/>
            <ac:picMk id="14338" creationId="{27C5A3CF-88B7-60A2-3901-EB420682918A}"/>
          </ac:picMkLst>
        </pc:picChg>
      </pc:sldChg>
      <pc:sldChg chg="del">
        <pc:chgData name="伊健 杜" userId="e69aded81da48593" providerId="LiveId" clId="{BFC995C6-4895-4711-9235-3A1E68732911}" dt="2023-02-16T03:49:39.913" v="0" actId="47"/>
        <pc:sldMkLst>
          <pc:docMk/>
          <pc:sldMk cId="956487282" sldId="1871"/>
        </pc:sldMkLst>
      </pc:sldChg>
      <pc:sldChg chg="del">
        <pc:chgData name="伊健 杜" userId="e69aded81da48593" providerId="LiveId" clId="{BFC995C6-4895-4711-9235-3A1E68732911}" dt="2023-02-16T03:49:39.913" v="0" actId="47"/>
        <pc:sldMkLst>
          <pc:docMk/>
          <pc:sldMk cId="1395520413" sldId="1872"/>
        </pc:sldMkLst>
      </pc:sldChg>
      <pc:sldChg chg="del">
        <pc:chgData name="伊健 杜" userId="e69aded81da48593" providerId="LiveId" clId="{BFC995C6-4895-4711-9235-3A1E68732911}" dt="2023-02-16T03:49:39.913" v="0" actId="47"/>
        <pc:sldMkLst>
          <pc:docMk/>
          <pc:sldMk cId="2177072508" sldId="1873"/>
        </pc:sldMkLst>
      </pc:sldChg>
      <pc:sldChg chg="del">
        <pc:chgData name="伊健 杜" userId="e69aded81da48593" providerId="LiveId" clId="{BFC995C6-4895-4711-9235-3A1E68732911}" dt="2023-02-16T03:49:39.913" v="0" actId="47"/>
        <pc:sldMkLst>
          <pc:docMk/>
          <pc:sldMk cId="1934134787" sldId="1875"/>
        </pc:sldMkLst>
      </pc:sldChg>
      <pc:sldChg chg="del">
        <pc:chgData name="伊健 杜" userId="e69aded81da48593" providerId="LiveId" clId="{BFC995C6-4895-4711-9235-3A1E68732911}" dt="2023-02-16T03:49:39.913" v="0" actId="47"/>
        <pc:sldMkLst>
          <pc:docMk/>
          <pc:sldMk cId="2000620399" sldId="1876"/>
        </pc:sldMkLst>
      </pc:sldChg>
      <pc:sldChg chg="del">
        <pc:chgData name="伊健 杜" userId="e69aded81da48593" providerId="LiveId" clId="{BFC995C6-4895-4711-9235-3A1E68732911}" dt="2023-02-16T03:49:39.913" v="0" actId="47"/>
        <pc:sldMkLst>
          <pc:docMk/>
          <pc:sldMk cId="1822420397" sldId="1878"/>
        </pc:sldMkLst>
      </pc:sldChg>
      <pc:sldChg chg="del">
        <pc:chgData name="伊健 杜" userId="e69aded81da48593" providerId="LiveId" clId="{BFC995C6-4895-4711-9235-3A1E68732911}" dt="2023-02-16T03:49:39.913" v="0" actId="47"/>
        <pc:sldMkLst>
          <pc:docMk/>
          <pc:sldMk cId="3626468461" sldId="1879"/>
        </pc:sldMkLst>
      </pc:sldChg>
      <pc:sldChg chg="del">
        <pc:chgData name="伊健 杜" userId="e69aded81da48593" providerId="LiveId" clId="{BFC995C6-4895-4711-9235-3A1E68732911}" dt="2023-02-16T03:49:39.913" v="0" actId="47"/>
        <pc:sldMkLst>
          <pc:docMk/>
          <pc:sldMk cId="1772814280" sldId="1880"/>
        </pc:sldMkLst>
      </pc:sldChg>
      <pc:sldChg chg="del">
        <pc:chgData name="伊健 杜" userId="e69aded81da48593" providerId="LiveId" clId="{BFC995C6-4895-4711-9235-3A1E68732911}" dt="2023-02-16T03:49:39.913" v="0" actId="47"/>
        <pc:sldMkLst>
          <pc:docMk/>
          <pc:sldMk cId="3668235490" sldId="1881"/>
        </pc:sldMkLst>
      </pc:sldChg>
      <pc:sldChg chg="del">
        <pc:chgData name="伊健 杜" userId="e69aded81da48593" providerId="LiveId" clId="{BFC995C6-4895-4711-9235-3A1E68732911}" dt="2023-02-16T03:49:39.913" v="0" actId="47"/>
        <pc:sldMkLst>
          <pc:docMk/>
          <pc:sldMk cId="3352668450" sldId="1882"/>
        </pc:sldMkLst>
      </pc:sldChg>
      <pc:sldChg chg="del">
        <pc:chgData name="伊健 杜" userId="e69aded81da48593" providerId="LiveId" clId="{BFC995C6-4895-4711-9235-3A1E68732911}" dt="2023-02-16T03:49:39.913" v="0" actId="47"/>
        <pc:sldMkLst>
          <pc:docMk/>
          <pc:sldMk cId="3882185193" sldId="1885"/>
        </pc:sldMkLst>
      </pc:sldChg>
      <pc:sldChg chg="del">
        <pc:chgData name="伊健 杜" userId="e69aded81da48593" providerId="LiveId" clId="{BFC995C6-4895-4711-9235-3A1E68732911}" dt="2023-02-16T03:49:39.913" v="0" actId="47"/>
        <pc:sldMkLst>
          <pc:docMk/>
          <pc:sldMk cId="1368425790" sldId="1886"/>
        </pc:sldMkLst>
      </pc:sldChg>
      <pc:sldChg chg="del">
        <pc:chgData name="伊健 杜" userId="e69aded81da48593" providerId="LiveId" clId="{BFC995C6-4895-4711-9235-3A1E68732911}" dt="2023-02-16T03:49:39.913" v="0" actId="47"/>
        <pc:sldMkLst>
          <pc:docMk/>
          <pc:sldMk cId="2982417036" sldId="1887"/>
        </pc:sldMkLst>
      </pc:sldChg>
      <pc:sldChg chg="del">
        <pc:chgData name="伊健 杜" userId="e69aded81da48593" providerId="LiveId" clId="{BFC995C6-4895-4711-9235-3A1E68732911}" dt="2023-02-16T03:49:39.913" v="0" actId="47"/>
        <pc:sldMkLst>
          <pc:docMk/>
          <pc:sldMk cId="2337332577" sldId="1888"/>
        </pc:sldMkLst>
      </pc:sldChg>
      <pc:sldChg chg="del">
        <pc:chgData name="伊健 杜" userId="e69aded81da48593" providerId="LiveId" clId="{BFC995C6-4895-4711-9235-3A1E68732911}" dt="2023-02-16T03:49:39.913" v="0" actId="47"/>
        <pc:sldMkLst>
          <pc:docMk/>
          <pc:sldMk cId="2071473413" sldId="1889"/>
        </pc:sldMkLst>
      </pc:sldChg>
      <pc:sldChg chg="del">
        <pc:chgData name="伊健 杜" userId="e69aded81da48593" providerId="LiveId" clId="{BFC995C6-4895-4711-9235-3A1E68732911}" dt="2023-02-16T03:49:39.913" v="0" actId="47"/>
        <pc:sldMkLst>
          <pc:docMk/>
          <pc:sldMk cId="631760470" sldId="1890"/>
        </pc:sldMkLst>
      </pc:sldChg>
      <pc:sldChg chg="del">
        <pc:chgData name="伊健 杜" userId="e69aded81da48593" providerId="LiveId" clId="{BFC995C6-4895-4711-9235-3A1E68732911}" dt="2023-02-16T03:49:39.913" v="0" actId="47"/>
        <pc:sldMkLst>
          <pc:docMk/>
          <pc:sldMk cId="141058418" sldId="1891"/>
        </pc:sldMkLst>
      </pc:sldChg>
      <pc:sldChg chg="del">
        <pc:chgData name="伊健 杜" userId="e69aded81da48593" providerId="LiveId" clId="{BFC995C6-4895-4711-9235-3A1E68732911}" dt="2023-02-16T03:49:39.913" v="0" actId="47"/>
        <pc:sldMkLst>
          <pc:docMk/>
          <pc:sldMk cId="372272706" sldId="1893"/>
        </pc:sldMkLst>
      </pc:sldChg>
      <pc:sldChg chg="del">
        <pc:chgData name="伊健 杜" userId="e69aded81da48593" providerId="LiveId" clId="{BFC995C6-4895-4711-9235-3A1E68732911}" dt="2023-02-16T03:49:39.913" v="0" actId="47"/>
        <pc:sldMkLst>
          <pc:docMk/>
          <pc:sldMk cId="1453270692" sldId="1894"/>
        </pc:sldMkLst>
      </pc:sldChg>
      <pc:sldChg chg="del">
        <pc:chgData name="伊健 杜" userId="e69aded81da48593" providerId="LiveId" clId="{BFC995C6-4895-4711-9235-3A1E68732911}" dt="2023-02-16T03:49:39.913" v="0" actId="47"/>
        <pc:sldMkLst>
          <pc:docMk/>
          <pc:sldMk cId="408864245" sldId="1895"/>
        </pc:sldMkLst>
      </pc:sldChg>
      <pc:sldChg chg="del">
        <pc:chgData name="伊健 杜" userId="e69aded81da48593" providerId="LiveId" clId="{BFC995C6-4895-4711-9235-3A1E68732911}" dt="2023-02-16T03:49:39.913" v="0" actId="47"/>
        <pc:sldMkLst>
          <pc:docMk/>
          <pc:sldMk cId="114702444" sldId="1896"/>
        </pc:sldMkLst>
      </pc:sldChg>
      <pc:sldChg chg="del">
        <pc:chgData name="伊健 杜" userId="e69aded81da48593" providerId="LiveId" clId="{BFC995C6-4895-4711-9235-3A1E68732911}" dt="2023-02-16T03:49:39.913" v="0" actId="47"/>
        <pc:sldMkLst>
          <pc:docMk/>
          <pc:sldMk cId="3648769838" sldId="1897"/>
        </pc:sldMkLst>
      </pc:sldChg>
      <pc:sldChg chg="del">
        <pc:chgData name="伊健 杜" userId="e69aded81da48593" providerId="LiveId" clId="{BFC995C6-4895-4711-9235-3A1E68732911}" dt="2023-02-16T03:49:39.913" v="0" actId="47"/>
        <pc:sldMkLst>
          <pc:docMk/>
          <pc:sldMk cId="516939739" sldId="1898"/>
        </pc:sldMkLst>
      </pc:sldChg>
      <pc:sldChg chg="del">
        <pc:chgData name="伊健 杜" userId="e69aded81da48593" providerId="LiveId" clId="{BFC995C6-4895-4711-9235-3A1E68732911}" dt="2023-02-16T03:49:39.913" v="0" actId="47"/>
        <pc:sldMkLst>
          <pc:docMk/>
          <pc:sldMk cId="3355960670" sldId="1899"/>
        </pc:sldMkLst>
      </pc:sldChg>
      <pc:sldChg chg="del">
        <pc:chgData name="伊健 杜" userId="e69aded81da48593" providerId="LiveId" clId="{BFC995C6-4895-4711-9235-3A1E68732911}" dt="2023-02-16T03:49:39.913" v="0" actId="47"/>
        <pc:sldMkLst>
          <pc:docMk/>
          <pc:sldMk cId="2208905731" sldId="1901"/>
        </pc:sldMkLst>
      </pc:sldChg>
      <pc:sldChg chg="del">
        <pc:chgData name="伊健 杜" userId="e69aded81da48593" providerId="LiveId" clId="{BFC995C6-4895-4711-9235-3A1E68732911}" dt="2023-02-16T03:49:39.913" v="0" actId="47"/>
        <pc:sldMkLst>
          <pc:docMk/>
          <pc:sldMk cId="2273743366" sldId="1903"/>
        </pc:sldMkLst>
      </pc:sldChg>
      <pc:sldChg chg="del">
        <pc:chgData name="伊健 杜" userId="e69aded81da48593" providerId="LiveId" clId="{BFC995C6-4895-4711-9235-3A1E68732911}" dt="2023-02-16T03:49:39.913" v="0" actId="47"/>
        <pc:sldMkLst>
          <pc:docMk/>
          <pc:sldMk cId="277486083" sldId="2149"/>
        </pc:sldMkLst>
      </pc:sldChg>
      <pc:sldChg chg="del">
        <pc:chgData name="伊健 杜" userId="e69aded81da48593" providerId="LiveId" clId="{BFC995C6-4895-4711-9235-3A1E68732911}" dt="2023-02-16T03:49:39.913" v="0" actId="47"/>
        <pc:sldMkLst>
          <pc:docMk/>
          <pc:sldMk cId="1255134467" sldId="2173"/>
        </pc:sldMkLst>
      </pc:sldChg>
      <pc:sldChg chg="del">
        <pc:chgData name="伊健 杜" userId="e69aded81da48593" providerId="LiveId" clId="{BFC995C6-4895-4711-9235-3A1E68732911}" dt="2023-02-16T03:49:39.913" v="0" actId="47"/>
        <pc:sldMkLst>
          <pc:docMk/>
          <pc:sldMk cId="2030568937" sldId="2176"/>
        </pc:sldMkLst>
      </pc:sldChg>
      <pc:sldChg chg="del">
        <pc:chgData name="伊健 杜" userId="e69aded81da48593" providerId="LiveId" clId="{BFC995C6-4895-4711-9235-3A1E68732911}" dt="2023-02-16T03:49:39.913" v="0" actId="47"/>
        <pc:sldMkLst>
          <pc:docMk/>
          <pc:sldMk cId="546349013" sldId="2177"/>
        </pc:sldMkLst>
      </pc:sldChg>
      <pc:sldChg chg="del">
        <pc:chgData name="伊健 杜" userId="e69aded81da48593" providerId="LiveId" clId="{BFC995C6-4895-4711-9235-3A1E68732911}" dt="2023-02-16T03:49:39.913" v="0" actId="47"/>
        <pc:sldMkLst>
          <pc:docMk/>
          <pc:sldMk cId="2438513605" sldId="2178"/>
        </pc:sldMkLst>
      </pc:sldChg>
      <pc:sldChg chg="del">
        <pc:chgData name="伊健 杜" userId="e69aded81da48593" providerId="LiveId" clId="{BFC995C6-4895-4711-9235-3A1E68732911}" dt="2023-02-16T03:51:47.342" v="28" actId="47"/>
        <pc:sldMkLst>
          <pc:docMk/>
          <pc:sldMk cId="648263798" sldId="2179"/>
        </pc:sldMkLst>
      </pc:sldChg>
      <pc:sldChg chg="del">
        <pc:chgData name="伊健 杜" userId="e69aded81da48593" providerId="LiveId" clId="{BFC995C6-4895-4711-9235-3A1E68732911}" dt="2023-02-16T03:51:47.342" v="28" actId="47"/>
        <pc:sldMkLst>
          <pc:docMk/>
          <pc:sldMk cId="3381670655" sldId="2180"/>
        </pc:sldMkLst>
      </pc:sldChg>
      <pc:sldChg chg="del">
        <pc:chgData name="伊健 杜" userId="e69aded81da48593" providerId="LiveId" clId="{BFC995C6-4895-4711-9235-3A1E68732911}" dt="2023-02-16T03:51:51.107" v="29" actId="47"/>
        <pc:sldMkLst>
          <pc:docMk/>
          <pc:sldMk cId="2944034175" sldId="2181"/>
        </pc:sldMkLst>
      </pc:sldChg>
      <pc:sldChg chg="addSp delSp modSp mod ord">
        <pc:chgData name="伊健 杜" userId="e69aded81da48593" providerId="LiveId" clId="{BFC995C6-4895-4711-9235-3A1E68732911}" dt="2023-02-16T08:45:12.027" v="8102"/>
        <pc:sldMkLst>
          <pc:docMk/>
          <pc:sldMk cId="1558680889" sldId="2182"/>
        </pc:sldMkLst>
        <pc:spChg chg="mod">
          <ac:chgData name="伊健 杜" userId="e69aded81da48593" providerId="LiveId" clId="{BFC995C6-4895-4711-9235-3A1E68732911}" dt="2023-02-16T08:45:12.027" v="8102"/>
          <ac:spMkLst>
            <pc:docMk/>
            <pc:sldMk cId="1558680889" sldId="2182"/>
            <ac:spMk id="2" creationId="{8A5A4F86-1C71-C3CD-169C-D9D918C4A72C}"/>
          </ac:spMkLst>
        </pc:spChg>
        <pc:spChg chg="add del mod">
          <ac:chgData name="伊健 杜" userId="e69aded81da48593" providerId="LiveId" clId="{BFC995C6-4895-4711-9235-3A1E68732911}" dt="2023-02-16T06:57:10.806" v="4062" actId="478"/>
          <ac:spMkLst>
            <pc:docMk/>
            <pc:sldMk cId="1558680889" sldId="2182"/>
            <ac:spMk id="3" creationId="{7409E9A0-D916-3FAC-1AA9-2F24FD5C1C8F}"/>
          </ac:spMkLst>
        </pc:spChg>
        <pc:spChg chg="del">
          <ac:chgData name="伊健 杜" userId="e69aded81da48593" providerId="LiveId" clId="{BFC995C6-4895-4711-9235-3A1E68732911}" dt="2023-02-16T05:52:47.431" v="3987" actId="478"/>
          <ac:spMkLst>
            <pc:docMk/>
            <pc:sldMk cId="1558680889" sldId="2182"/>
            <ac:spMk id="4" creationId="{C54E9045-BED9-1983-64A1-51A09FE61821}"/>
          </ac:spMkLst>
        </pc:spChg>
        <pc:spChg chg="del">
          <ac:chgData name="伊健 杜" userId="e69aded81da48593" providerId="LiveId" clId="{BFC995C6-4895-4711-9235-3A1E68732911}" dt="2023-02-16T05:52:50.319" v="3988" actId="478"/>
          <ac:spMkLst>
            <pc:docMk/>
            <pc:sldMk cId="1558680889" sldId="2182"/>
            <ac:spMk id="5" creationId="{0D445CAE-F774-AB28-1BB2-6E04705F1515}"/>
          </ac:spMkLst>
        </pc:spChg>
        <pc:spChg chg="del">
          <ac:chgData name="伊健 杜" userId="e69aded81da48593" providerId="LiveId" clId="{BFC995C6-4895-4711-9235-3A1E68732911}" dt="2023-02-16T05:52:47.431" v="3987" actId="478"/>
          <ac:spMkLst>
            <pc:docMk/>
            <pc:sldMk cId="1558680889" sldId="2182"/>
            <ac:spMk id="6" creationId="{4E85E8FE-2B29-108C-4B8D-D1D6C3512C95}"/>
          </ac:spMkLst>
        </pc:spChg>
        <pc:spChg chg="del">
          <ac:chgData name="伊健 杜" userId="e69aded81da48593" providerId="LiveId" clId="{BFC995C6-4895-4711-9235-3A1E68732911}" dt="2023-02-16T05:52:47.431" v="3987" actId="478"/>
          <ac:spMkLst>
            <pc:docMk/>
            <pc:sldMk cId="1558680889" sldId="2182"/>
            <ac:spMk id="7" creationId="{2A5DD398-D560-FB7E-DD48-B25F24D56B3D}"/>
          </ac:spMkLst>
        </pc:spChg>
        <pc:spChg chg="del">
          <ac:chgData name="伊健 杜" userId="e69aded81da48593" providerId="LiveId" clId="{BFC995C6-4895-4711-9235-3A1E68732911}" dt="2023-02-16T05:52:50.319" v="3988" actId="478"/>
          <ac:spMkLst>
            <pc:docMk/>
            <pc:sldMk cId="1558680889" sldId="2182"/>
            <ac:spMk id="8" creationId="{2BB8914B-EDBC-CFD1-2705-DD1E4D76FE38}"/>
          </ac:spMkLst>
        </pc:spChg>
        <pc:spChg chg="add mod">
          <ac:chgData name="伊健 杜" userId="e69aded81da48593" providerId="LiveId" clId="{BFC995C6-4895-4711-9235-3A1E68732911}" dt="2023-02-16T08:45:12.027" v="8102"/>
          <ac:spMkLst>
            <pc:docMk/>
            <pc:sldMk cId="1558680889" sldId="2182"/>
            <ac:spMk id="9" creationId="{C8BAD4CB-9D47-D69F-3A40-CFF5C7B867D6}"/>
          </ac:spMkLst>
        </pc:spChg>
        <pc:spChg chg="add del mod">
          <ac:chgData name="伊健 杜" userId="e69aded81da48593" providerId="LiveId" clId="{BFC995C6-4895-4711-9235-3A1E68732911}" dt="2023-02-16T06:57:10.806" v="4062" actId="478"/>
          <ac:spMkLst>
            <pc:docMk/>
            <pc:sldMk cId="1558680889" sldId="2182"/>
            <ac:spMk id="10" creationId="{57842149-997A-83B6-5B5A-EEE420E45788}"/>
          </ac:spMkLst>
        </pc:spChg>
        <pc:spChg chg="add del mod">
          <ac:chgData name="伊健 杜" userId="e69aded81da48593" providerId="LiveId" clId="{BFC995C6-4895-4711-9235-3A1E68732911}" dt="2023-02-16T06:57:10.806" v="4062" actId="478"/>
          <ac:spMkLst>
            <pc:docMk/>
            <pc:sldMk cId="1558680889" sldId="2182"/>
            <ac:spMk id="11" creationId="{AF8AA7AE-C189-DC0B-0391-400AA51720DB}"/>
          </ac:spMkLst>
        </pc:spChg>
      </pc:sldChg>
      <pc:sldChg chg="del">
        <pc:chgData name="伊健 杜" userId="e69aded81da48593" providerId="LiveId" clId="{BFC995C6-4895-4711-9235-3A1E68732911}" dt="2023-02-16T03:51:51.107" v="29" actId="47"/>
        <pc:sldMkLst>
          <pc:docMk/>
          <pc:sldMk cId="10592743" sldId="2183"/>
        </pc:sldMkLst>
      </pc:sldChg>
      <pc:sldChg chg="del">
        <pc:chgData name="伊健 杜" userId="e69aded81da48593" providerId="LiveId" clId="{BFC995C6-4895-4711-9235-3A1E68732911}" dt="2023-02-16T03:51:51.107" v="29" actId="47"/>
        <pc:sldMkLst>
          <pc:docMk/>
          <pc:sldMk cId="121467494" sldId="2184"/>
        </pc:sldMkLst>
      </pc:sldChg>
      <pc:sldChg chg="del">
        <pc:chgData name="伊健 杜" userId="e69aded81da48593" providerId="LiveId" clId="{BFC995C6-4895-4711-9235-3A1E68732911}" dt="2023-02-16T03:51:51.107" v="29" actId="47"/>
        <pc:sldMkLst>
          <pc:docMk/>
          <pc:sldMk cId="3577987202" sldId="2185"/>
        </pc:sldMkLst>
      </pc:sldChg>
      <pc:sldChg chg="del">
        <pc:chgData name="伊健 杜" userId="e69aded81da48593" providerId="LiveId" clId="{BFC995C6-4895-4711-9235-3A1E68732911}" dt="2023-02-16T03:51:51.107" v="29" actId="47"/>
        <pc:sldMkLst>
          <pc:docMk/>
          <pc:sldMk cId="1688577168" sldId="2186"/>
        </pc:sldMkLst>
      </pc:sldChg>
      <pc:sldChg chg="del">
        <pc:chgData name="伊健 杜" userId="e69aded81da48593" providerId="LiveId" clId="{BFC995C6-4895-4711-9235-3A1E68732911}" dt="2023-02-16T03:51:51.107" v="29" actId="47"/>
        <pc:sldMkLst>
          <pc:docMk/>
          <pc:sldMk cId="3001760340" sldId="2187"/>
        </pc:sldMkLst>
      </pc:sldChg>
      <pc:sldChg chg="del">
        <pc:chgData name="伊健 杜" userId="e69aded81da48593" providerId="LiveId" clId="{BFC995C6-4895-4711-9235-3A1E68732911}" dt="2023-02-16T03:51:53.041" v="30" actId="47"/>
        <pc:sldMkLst>
          <pc:docMk/>
          <pc:sldMk cId="1880214568" sldId="2188"/>
        </pc:sldMkLst>
      </pc:sldChg>
      <pc:sldChg chg="addSp delSp modSp add mod ord">
        <pc:chgData name="伊健 杜" userId="e69aded81da48593" providerId="LiveId" clId="{BFC995C6-4895-4711-9235-3A1E68732911}" dt="2023-02-16T08:45:12.027" v="8102"/>
        <pc:sldMkLst>
          <pc:docMk/>
          <pc:sldMk cId="4147731477" sldId="2189"/>
        </pc:sldMkLst>
        <pc:spChg chg="mod">
          <ac:chgData name="伊健 杜" userId="e69aded81da48593" providerId="LiveId" clId="{BFC995C6-4895-4711-9235-3A1E68732911}" dt="2023-02-16T08:45:12.027" v="8102"/>
          <ac:spMkLst>
            <pc:docMk/>
            <pc:sldMk cId="4147731477" sldId="2189"/>
            <ac:spMk id="2" creationId="{10304424-DB4A-36E7-9E0D-D32A5DD0F26C}"/>
          </ac:spMkLst>
        </pc:spChg>
        <pc:spChg chg="mod">
          <ac:chgData name="伊健 杜" userId="e69aded81da48593" providerId="LiveId" clId="{BFC995C6-4895-4711-9235-3A1E68732911}" dt="2023-02-16T08:45:12.027" v="8102"/>
          <ac:spMkLst>
            <pc:docMk/>
            <pc:sldMk cId="4147731477" sldId="2189"/>
            <ac:spMk id="5" creationId="{E7287B0E-EF55-E721-8EFA-9A9183C0EDF9}"/>
          </ac:spMkLst>
        </pc:spChg>
        <pc:picChg chg="del">
          <ac:chgData name="伊健 杜" userId="e69aded81da48593" providerId="LiveId" clId="{BFC995C6-4895-4711-9235-3A1E68732911}" dt="2023-02-16T03:59:07.325" v="774" actId="478"/>
          <ac:picMkLst>
            <pc:docMk/>
            <pc:sldMk cId="4147731477" sldId="2189"/>
            <ac:picMk id="7170" creationId="{1CFD434E-D3E1-B4BC-712F-A355CEEB9D13}"/>
          </ac:picMkLst>
        </pc:picChg>
        <pc:picChg chg="add mod">
          <ac:chgData name="伊健 杜" userId="e69aded81da48593" providerId="LiveId" clId="{BFC995C6-4895-4711-9235-3A1E68732911}" dt="2023-02-16T08:30:32.988" v="7965" actId="1076"/>
          <ac:picMkLst>
            <pc:docMk/>
            <pc:sldMk cId="4147731477" sldId="2189"/>
            <ac:picMk id="15362" creationId="{283B6A79-9CA3-9C49-AEA8-3D29DA8ECFBC}"/>
          </ac:picMkLst>
        </pc:picChg>
      </pc:sldChg>
      <pc:sldChg chg="modSp add mod ord">
        <pc:chgData name="伊健 杜" userId="e69aded81da48593" providerId="LiveId" clId="{BFC995C6-4895-4711-9235-3A1E68732911}" dt="2023-02-16T08:45:12.027" v="8102"/>
        <pc:sldMkLst>
          <pc:docMk/>
          <pc:sldMk cId="3251590188" sldId="2190"/>
        </pc:sldMkLst>
        <pc:spChg chg="mod">
          <ac:chgData name="伊健 杜" userId="e69aded81da48593" providerId="LiveId" clId="{BFC995C6-4895-4711-9235-3A1E68732911}" dt="2023-02-16T08:45:12.027" v="8102"/>
          <ac:spMkLst>
            <pc:docMk/>
            <pc:sldMk cId="3251590188" sldId="2190"/>
            <ac:spMk id="2" creationId="{10304424-DB4A-36E7-9E0D-D32A5DD0F26C}"/>
          </ac:spMkLst>
        </pc:spChg>
      </pc:sldChg>
      <pc:sldChg chg="modSp add mod">
        <pc:chgData name="伊健 杜" userId="e69aded81da48593" providerId="LiveId" clId="{BFC995C6-4895-4711-9235-3A1E68732911}" dt="2023-02-16T08:45:12.027" v="8102"/>
        <pc:sldMkLst>
          <pc:docMk/>
          <pc:sldMk cId="3959936085" sldId="2191"/>
        </pc:sldMkLst>
        <pc:spChg chg="mod">
          <ac:chgData name="伊健 杜" userId="e69aded81da48593" providerId="LiveId" clId="{BFC995C6-4895-4711-9235-3A1E68732911}" dt="2023-02-16T08:45:12.027" v="8102"/>
          <ac:spMkLst>
            <pc:docMk/>
            <pc:sldMk cId="3959936085" sldId="2191"/>
            <ac:spMk id="2" creationId="{10304424-DB4A-36E7-9E0D-D32A5DD0F26C}"/>
          </ac:spMkLst>
        </pc:spChg>
      </pc:sldChg>
      <pc:sldChg chg="addSp delSp modSp add mod">
        <pc:chgData name="伊健 杜" userId="e69aded81da48593" providerId="LiveId" clId="{BFC995C6-4895-4711-9235-3A1E68732911}" dt="2023-02-16T08:45:12.027" v="8102"/>
        <pc:sldMkLst>
          <pc:docMk/>
          <pc:sldMk cId="27160520" sldId="2192"/>
        </pc:sldMkLst>
        <pc:spChg chg="mod">
          <ac:chgData name="伊健 杜" userId="e69aded81da48593" providerId="LiveId" clId="{BFC995C6-4895-4711-9235-3A1E68732911}" dt="2023-02-16T08:45:12.027" v="8102"/>
          <ac:spMkLst>
            <pc:docMk/>
            <pc:sldMk cId="27160520" sldId="2192"/>
            <ac:spMk id="2" creationId="{10304424-DB4A-36E7-9E0D-D32A5DD0F26C}"/>
          </ac:spMkLst>
        </pc:spChg>
        <pc:spChg chg="mod">
          <ac:chgData name="伊健 杜" userId="e69aded81da48593" providerId="LiveId" clId="{BFC995C6-4895-4711-9235-3A1E68732911}" dt="2023-02-16T08:45:12.027" v="8102"/>
          <ac:spMkLst>
            <pc:docMk/>
            <pc:sldMk cId="27160520" sldId="2192"/>
            <ac:spMk id="5" creationId="{E7287B0E-EF55-E721-8EFA-9A9183C0EDF9}"/>
          </ac:spMkLst>
        </pc:spChg>
        <pc:picChg chg="del">
          <ac:chgData name="伊健 杜" userId="e69aded81da48593" providerId="LiveId" clId="{BFC995C6-4895-4711-9235-3A1E68732911}" dt="2023-02-16T03:59:10.336" v="776" actId="478"/>
          <ac:picMkLst>
            <pc:docMk/>
            <pc:sldMk cId="27160520" sldId="2192"/>
            <ac:picMk id="7170" creationId="{1CFD434E-D3E1-B4BC-712F-A355CEEB9D13}"/>
          </ac:picMkLst>
        </pc:picChg>
        <pc:picChg chg="add mod">
          <ac:chgData name="伊健 杜" userId="e69aded81da48593" providerId="LiveId" clId="{BFC995C6-4895-4711-9235-3A1E68732911}" dt="2023-02-16T08:30:51.939" v="7968" actId="1076"/>
          <ac:picMkLst>
            <pc:docMk/>
            <pc:sldMk cId="27160520" sldId="2192"/>
            <ac:picMk id="16386" creationId="{19605435-8987-073B-F6DD-DF1F7A406851}"/>
          </ac:picMkLst>
        </pc:picChg>
      </pc:sldChg>
      <pc:sldChg chg="modSp add mod">
        <pc:chgData name="伊健 杜" userId="e69aded81da48593" providerId="LiveId" clId="{BFC995C6-4895-4711-9235-3A1E68732911}" dt="2023-02-16T08:45:12.027" v="8102"/>
        <pc:sldMkLst>
          <pc:docMk/>
          <pc:sldMk cId="969433406" sldId="2193"/>
        </pc:sldMkLst>
        <pc:spChg chg="mod">
          <ac:chgData name="伊健 杜" userId="e69aded81da48593" providerId="LiveId" clId="{BFC995C6-4895-4711-9235-3A1E68732911}" dt="2023-02-16T08:45:12.027" v="8102"/>
          <ac:spMkLst>
            <pc:docMk/>
            <pc:sldMk cId="969433406" sldId="2193"/>
            <ac:spMk id="2" creationId="{10304424-DB4A-36E7-9E0D-D32A5DD0F26C}"/>
          </ac:spMkLst>
        </pc:spChg>
      </pc:sldChg>
      <pc:sldChg chg="modSp add mod ord">
        <pc:chgData name="伊健 杜" userId="e69aded81da48593" providerId="LiveId" clId="{BFC995C6-4895-4711-9235-3A1E68732911}" dt="2023-02-16T08:45:12.027" v="8102"/>
        <pc:sldMkLst>
          <pc:docMk/>
          <pc:sldMk cId="3790299663" sldId="2194"/>
        </pc:sldMkLst>
        <pc:spChg chg="mod">
          <ac:chgData name="伊健 杜" userId="e69aded81da48593" providerId="LiveId" clId="{BFC995C6-4895-4711-9235-3A1E68732911}" dt="2023-02-16T08:45:12.027" v="8102"/>
          <ac:spMkLst>
            <pc:docMk/>
            <pc:sldMk cId="3790299663" sldId="2194"/>
            <ac:spMk id="2" creationId="{10304424-DB4A-36E7-9E0D-D32A5DD0F26C}"/>
          </ac:spMkLst>
        </pc:spChg>
      </pc:sldChg>
      <pc:sldChg chg="modSp add mod">
        <pc:chgData name="伊健 杜" userId="e69aded81da48593" providerId="LiveId" clId="{BFC995C6-4895-4711-9235-3A1E68732911}" dt="2023-02-16T08:45:12.027" v="8102"/>
        <pc:sldMkLst>
          <pc:docMk/>
          <pc:sldMk cId="3890512020" sldId="2195"/>
        </pc:sldMkLst>
        <pc:spChg chg="mod">
          <ac:chgData name="伊健 杜" userId="e69aded81da48593" providerId="LiveId" clId="{BFC995C6-4895-4711-9235-3A1E68732911}" dt="2023-02-16T08:45:12.027" v="8102"/>
          <ac:spMkLst>
            <pc:docMk/>
            <pc:sldMk cId="3890512020" sldId="2195"/>
            <ac:spMk id="2" creationId="{10304424-DB4A-36E7-9E0D-D32A5DD0F26C}"/>
          </ac:spMkLst>
        </pc:spChg>
      </pc:sldChg>
      <pc:sldChg chg="addSp modSp add mod">
        <pc:chgData name="伊健 杜" userId="e69aded81da48593" providerId="LiveId" clId="{BFC995C6-4895-4711-9235-3A1E68732911}" dt="2023-02-16T09:22:03.436" v="8118"/>
        <pc:sldMkLst>
          <pc:docMk/>
          <pc:sldMk cId="3674171102" sldId="2196"/>
        </pc:sldMkLst>
        <pc:spChg chg="mod">
          <ac:chgData name="伊健 杜" userId="e69aded81da48593" providerId="LiveId" clId="{BFC995C6-4895-4711-9235-3A1E68732911}" dt="2023-02-16T08:45:12.027" v="8102"/>
          <ac:spMkLst>
            <pc:docMk/>
            <pc:sldMk cId="3674171102" sldId="2196"/>
            <ac:spMk id="2" creationId="{10304424-DB4A-36E7-9E0D-D32A5DD0F26C}"/>
          </ac:spMkLst>
        </pc:spChg>
        <pc:spChg chg="mod">
          <ac:chgData name="伊健 杜" userId="e69aded81da48593" providerId="LiveId" clId="{BFC995C6-4895-4711-9235-3A1E68732911}" dt="2023-02-16T09:22:03.436" v="8118"/>
          <ac:spMkLst>
            <pc:docMk/>
            <pc:sldMk cId="3674171102" sldId="2196"/>
            <ac:spMk id="5" creationId="{E7287B0E-EF55-E721-8EFA-9A9183C0EDF9}"/>
          </ac:spMkLst>
        </pc:spChg>
        <pc:picChg chg="add mod">
          <ac:chgData name="伊健 杜" userId="e69aded81da48593" providerId="LiveId" clId="{BFC995C6-4895-4711-9235-3A1E68732911}" dt="2023-02-16T08:31:17.565" v="7970" actId="14100"/>
          <ac:picMkLst>
            <pc:docMk/>
            <pc:sldMk cId="3674171102" sldId="2196"/>
            <ac:picMk id="17410" creationId="{25299A01-1CCA-55D7-048E-114C3BBB0A05}"/>
          </ac:picMkLst>
        </pc:picChg>
        <pc:picChg chg="add mod">
          <ac:chgData name="伊健 杜" userId="e69aded81da48593" providerId="LiveId" clId="{BFC995C6-4895-4711-9235-3A1E68732911}" dt="2023-02-16T08:32:14.981" v="7974" actId="1076"/>
          <ac:picMkLst>
            <pc:docMk/>
            <pc:sldMk cId="3674171102" sldId="2196"/>
            <ac:picMk id="17412" creationId="{46E35DA9-487B-381E-D73C-64F5456A46D2}"/>
          </ac:picMkLst>
        </pc:picChg>
      </pc:sldChg>
      <pc:sldChg chg="addSp delSp modSp add mod">
        <pc:chgData name="伊健 杜" userId="e69aded81da48593" providerId="LiveId" clId="{BFC995C6-4895-4711-9235-3A1E68732911}" dt="2023-02-16T08:45:12.027" v="8102"/>
        <pc:sldMkLst>
          <pc:docMk/>
          <pc:sldMk cId="808160760" sldId="2197"/>
        </pc:sldMkLst>
        <pc:spChg chg="mod">
          <ac:chgData name="伊健 杜" userId="e69aded81da48593" providerId="LiveId" clId="{BFC995C6-4895-4711-9235-3A1E68732911}" dt="2023-02-16T04:25:09.436" v="1441" actId="20577"/>
          <ac:spMkLst>
            <pc:docMk/>
            <pc:sldMk cId="808160760" sldId="2197"/>
            <ac:spMk id="2" creationId="{10304424-DB4A-36E7-9E0D-D32A5DD0F26C}"/>
          </ac:spMkLst>
        </pc:spChg>
        <pc:spChg chg="mod">
          <ac:chgData name="伊健 杜" userId="e69aded81da48593" providerId="LiveId" clId="{BFC995C6-4895-4711-9235-3A1E68732911}" dt="2023-02-16T08:45:12.027" v="8102"/>
          <ac:spMkLst>
            <pc:docMk/>
            <pc:sldMk cId="808160760" sldId="2197"/>
            <ac:spMk id="5" creationId="{E7287B0E-EF55-E721-8EFA-9A9183C0EDF9}"/>
          </ac:spMkLst>
        </pc:spChg>
        <pc:picChg chg="add del mod">
          <ac:chgData name="伊健 杜" userId="e69aded81da48593" providerId="LiveId" clId="{BFC995C6-4895-4711-9235-3A1E68732911}" dt="2023-02-16T08:32:56.166" v="7982" actId="478"/>
          <ac:picMkLst>
            <pc:docMk/>
            <pc:sldMk cId="808160760" sldId="2197"/>
            <ac:picMk id="19458" creationId="{BB5E6898-C1FE-0074-77A4-FB953D5D83C1}"/>
          </ac:picMkLst>
        </pc:picChg>
        <pc:picChg chg="add mod">
          <ac:chgData name="伊健 杜" userId="e69aded81da48593" providerId="LiveId" clId="{BFC995C6-4895-4711-9235-3A1E68732911}" dt="2023-02-16T08:33:07.438" v="7987" actId="1076"/>
          <ac:picMkLst>
            <pc:docMk/>
            <pc:sldMk cId="808160760" sldId="2197"/>
            <ac:picMk id="19460" creationId="{3D75DFE1-AC2A-F56E-17E1-BA12D890B848}"/>
          </ac:picMkLst>
        </pc:picChg>
      </pc:sldChg>
      <pc:sldChg chg="modSp add mod">
        <pc:chgData name="伊健 杜" userId="e69aded81da48593" providerId="LiveId" clId="{BFC995C6-4895-4711-9235-3A1E68732911}" dt="2023-02-16T08:45:12.027" v="8102"/>
        <pc:sldMkLst>
          <pc:docMk/>
          <pc:sldMk cId="1740836471" sldId="2198"/>
        </pc:sldMkLst>
        <pc:spChg chg="mod">
          <ac:chgData name="伊健 杜" userId="e69aded81da48593" providerId="LiveId" clId="{BFC995C6-4895-4711-9235-3A1E68732911}" dt="2023-02-16T08:45:12.027" v="8102"/>
          <ac:spMkLst>
            <pc:docMk/>
            <pc:sldMk cId="1740836471" sldId="2198"/>
            <ac:spMk id="2" creationId="{10304424-DB4A-36E7-9E0D-D32A5DD0F26C}"/>
          </ac:spMkLst>
        </pc:spChg>
      </pc:sldChg>
      <pc:sldChg chg="modSp add mod ord">
        <pc:chgData name="伊健 杜" userId="e69aded81da48593" providerId="LiveId" clId="{BFC995C6-4895-4711-9235-3A1E68732911}" dt="2023-02-16T08:45:12.027" v="8102"/>
        <pc:sldMkLst>
          <pc:docMk/>
          <pc:sldMk cId="1166958668" sldId="2199"/>
        </pc:sldMkLst>
        <pc:spChg chg="mod">
          <ac:chgData name="伊健 杜" userId="e69aded81da48593" providerId="LiveId" clId="{BFC995C6-4895-4711-9235-3A1E68732911}" dt="2023-02-16T08:45:12.027" v="8102"/>
          <ac:spMkLst>
            <pc:docMk/>
            <pc:sldMk cId="1166958668" sldId="2199"/>
            <ac:spMk id="2" creationId="{10304424-DB4A-36E7-9E0D-D32A5DD0F26C}"/>
          </ac:spMkLst>
        </pc:spChg>
      </pc:sldChg>
      <pc:sldChg chg="add del">
        <pc:chgData name="伊健 杜" userId="e69aded81da48593" providerId="LiveId" clId="{BFC995C6-4895-4711-9235-3A1E68732911}" dt="2023-02-16T04:26:43.473" v="1624" actId="47"/>
        <pc:sldMkLst>
          <pc:docMk/>
          <pc:sldMk cId="3816739196" sldId="2200"/>
        </pc:sldMkLst>
      </pc:sldChg>
      <pc:sldChg chg="addSp modSp add mod ord">
        <pc:chgData name="伊健 杜" userId="e69aded81da48593" providerId="LiveId" clId="{BFC995C6-4895-4711-9235-3A1E68732911}" dt="2023-02-16T08:45:12.027" v="8102"/>
        <pc:sldMkLst>
          <pc:docMk/>
          <pc:sldMk cId="597644245" sldId="2201"/>
        </pc:sldMkLst>
        <pc:spChg chg="mod">
          <ac:chgData name="伊健 杜" userId="e69aded81da48593" providerId="LiveId" clId="{BFC995C6-4895-4711-9235-3A1E68732911}" dt="2023-02-16T04:24:59.847" v="1437" actId="20577"/>
          <ac:spMkLst>
            <pc:docMk/>
            <pc:sldMk cId="597644245" sldId="2201"/>
            <ac:spMk id="2" creationId="{10304424-DB4A-36E7-9E0D-D32A5DD0F26C}"/>
          </ac:spMkLst>
        </pc:spChg>
        <pc:spChg chg="mod">
          <ac:chgData name="伊健 杜" userId="e69aded81da48593" providerId="LiveId" clId="{BFC995C6-4895-4711-9235-3A1E68732911}" dt="2023-02-16T08:45:12.027" v="8102"/>
          <ac:spMkLst>
            <pc:docMk/>
            <pc:sldMk cId="597644245" sldId="2201"/>
            <ac:spMk id="5" creationId="{E7287B0E-EF55-E721-8EFA-9A9183C0EDF9}"/>
          </ac:spMkLst>
        </pc:spChg>
        <pc:picChg chg="add mod">
          <ac:chgData name="伊健 杜" userId="e69aded81da48593" providerId="LiveId" clId="{BFC995C6-4895-4711-9235-3A1E68732911}" dt="2023-02-16T08:32:29.617" v="7977" actId="1076"/>
          <ac:picMkLst>
            <pc:docMk/>
            <pc:sldMk cId="597644245" sldId="2201"/>
            <ac:picMk id="18434" creationId="{29E69CEA-F7F6-6560-37C3-C3BBCFB2B2C0}"/>
          </ac:picMkLst>
        </pc:picChg>
      </pc:sldChg>
      <pc:sldChg chg="add del">
        <pc:chgData name="伊健 杜" userId="e69aded81da48593" providerId="LiveId" clId="{BFC995C6-4895-4711-9235-3A1E68732911}" dt="2023-02-16T04:21:01.899" v="1397"/>
        <pc:sldMkLst>
          <pc:docMk/>
          <pc:sldMk cId="1410642335" sldId="2201"/>
        </pc:sldMkLst>
      </pc:sldChg>
      <pc:sldChg chg="modSp add mod ord">
        <pc:chgData name="伊健 杜" userId="e69aded81da48593" providerId="LiveId" clId="{BFC995C6-4895-4711-9235-3A1E68732911}" dt="2023-02-16T08:45:12.027" v="8102"/>
        <pc:sldMkLst>
          <pc:docMk/>
          <pc:sldMk cId="1454409968" sldId="2202"/>
        </pc:sldMkLst>
        <pc:spChg chg="mod">
          <ac:chgData name="伊健 杜" userId="e69aded81da48593" providerId="LiveId" clId="{BFC995C6-4895-4711-9235-3A1E68732911}" dt="2023-02-16T08:45:12.027" v="8102"/>
          <ac:spMkLst>
            <pc:docMk/>
            <pc:sldMk cId="1454409968" sldId="2202"/>
            <ac:spMk id="2" creationId="{10304424-DB4A-36E7-9E0D-D32A5DD0F26C}"/>
          </ac:spMkLst>
        </pc:spChg>
      </pc:sldChg>
      <pc:sldChg chg="add del">
        <pc:chgData name="伊健 杜" userId="e69aded81da48593" providerId="LiveId" clId="{BFC995C6-4895-4711-9235-3A1E68732911}" dt="2023-02-16T04:21:01.899" v="1397"/>
        <pc:sldMkLst>
          <pc:docMk/>
          <pc:sldMk cId="2968157156" sldId="2202"/>
        </pc:sldMkLst>
      </pc:sldChg>
      <pc:sldChg chg="addSp modSp add mod">
        <pc:chgData name="伊健 杜" userId="e69aded81da48593" providerId="LiveId" clId="{BFC995C6-4895-4711-9235-3A1E68732911}" dt="2023-02-16T08:45:12.027" v="8102"/>
        <pc:sldMkLst>
          <pc:docMk/>
          <pc:sldMk cId="1629607552" sldId="2203"/>
        </pc:sldMkLst>
        <pc:spChg chg="mod">
          <ac:chgData name="伊健 杜" userId="e69aded81da48593" providerId="LiveId" clId="{BFC995C6-4895-4711-9235-3A1E68732911}" dt="2023-02-16T08:45:12.027" v="8102"/>
          <ac:spMkLst>
            <pc:docMk/>
            <pc:sldMk cId="1629607552" sldId="2203"/>
            <ac:spMk id="2" creationId="{10304424-DB4A-36E7-9E0D-D32A5DD0F26C}"/>
          </ac:spMkLst>
        </pc:spChg>
        <pc:spChg chg="mod">
          <ac:chgData name="伊健 杜" userId="e69aded81da48593" providerId="LiveId" clId="{BFC995C6-4895-4711-9235-3A1E68732911}" dt="2023-02-16T08:45:12.027" v="8102"/>
          <ac:spMkLst>
            <pc:docMk/>
            <pc:sldMk cId="1629607552" sldId="2203"/>
            <ac:spMk id="5" creationId="{E7287B0E-EF55-E721-8EFA-9A9183C0EDF9}"/>
          </ac:spMkLst>
        </pc:spChg>
        <pc:picChg chg="add mod">
          <ac:chgData name="伊健 杜" userId="e69aded81da48593" providerId="LiveId" clId="{BFC995C6-4895-4711-9235-3A1E68732911}" dt="2023-02-16T08:34:51.089" v="7989" actId="1076"/>
          <ac:picMkLst>
            <pc:docMk/>
            <pc:sldMk cId="1629607552" sldId="2203"/>
            <ac:picMk id="20482" creationId="{B8EFFDD7-EA90-F60C-346D-78BA2A5C954D}"/>
          </ac:picMkLst>
        </pc:picChg>
      </pc:sldChg>
      <pc:sldChg chg="add del">
        <pc:chgData name="伊健 杜" userId="e69aded81da48593" providerId="LiveId" clId="{BFC995C6-4895-4711-9235-3A1E68732911}" dt="2023-02-16T04:21:01.899" v="1397"/>
        <pc:sldMkLst>
          <pc:docMk/>
          <pc:sldMk cId="1983532551" sldId="2203"/>
        </pc:sldMkLst>
      </pc:sldChg>
      <pc:sldChg chg="modSp add mod">
        <pc:chgData name="伊健 杜" userId="e69aded81da48593" providerId="LiveId" clId="{BFC995C6-4895-4711-9235-3A1E68732911}" dt="2023-02-16T08:45:12.027" v="8102"/>
        <pc:sldMkLst>
          <pc:docMk/>
          <pc:sldMk cId="16590533" sldId="2204"/>
        </pc:sldMkLst>
        <pc:spChg chg="mod">
          <ac:chgData name="伊健 杜" userId="e69aded81da48593" providerId="LiveId" clId="{BFC995C6-4895-4711-9235-3A1E68732911}" dt="2023-02-16T08:45:12.027" v="8102"/>
          <ac:spMkLst>
            <pc:docMk/>
            <pc:sldMk cId="16590533" sldId="2204"/>
            <ac:spMk id="2" creationId="{10304424-DB4A-36E7-9E0D-D32A5DD0F26C}"/>
          </ac:spMkLst>
        </pc:spChg>
      </pc:sldChg>
      <pc:sldChg chg="add del">
        <pc:chgData name="伊健 杜" userId="e69aded81da48593" providerId="LiveId" clId="{BFC995C6-4895-4711-9235-3A1E68732911}" dt="2023-02-16T04:21:01.899" v="1397"/>
        <pc:sldMkLst>
          <pc:docMk/>
          <pc:sldMk cId="496623431" sldId="2204"/>
        </pc:sldMkLst>
      </pc:sldChg>
      <pc:sldChg chg="modSp add del mod">
        <pc:chgData name="伊健 杜" userId="e69aded81da48593" providerId="LiveId" clId="{BFC995C6-4895-4711-9235-3A1E68732911}" dt="2023-02-16T04:55:35.399" v="2129" actId="47"/>
        <pc:sldMkLst>
          <pc:docMk/>
          <pc:sldMk cId="2411727404" sldId="2205"/>
        </pc:sldMkLst>
        <pc:spChg chg="mod">
          <ac:chgData name="伊健 杜" userId="e69aded81da48593" providerId="LiveId" clId="{BFC995C6-4895-4711-9235-3A1E68732911}" dt="2023-02-16T04:55:29.843" v="2128" actId="20577"/>
          <ac:spMkLst>
            <pc:docMk/>
            <pc:sldMk cId="2411727404" sldId="2205"/>
            <ac:spMk id="2" creationId="{10304424-DB4A-36E7-9E0D-D32A5DD0F26C}"/>
          </ac:spMkLst>
        </pc:spChg>
      </pc:sldChg>
      <pc:sldChg chg="add del">
        <pc:chgData name="伊健 杜" userId="e69aded81da48593" providerId="LiveId" clId="{BFC995C6-4895-4711-9235-3A1E68732911}" dt="2023-02-16T04:55:35.399" v="2129" actId="47"/>
        <pc:sldMkLst>
          <pc:docMk/>
          <pc:sldMk cId="3737171739" sldId="2206"/>
        </pc:sldMkLst>
      </pc:sldChg>
      <pc:sldChg chg="addSp modSp add mod">
        <pc:chgData name="伊健 杜" userId="e69aded81da48593" providerId="LiveId" clId="{BFC995C6-4895-4711-9235-3A1E68732911}" dt="2023-02-16T08:45:12.027" v="8102"/>
        <pc:sldMkLst>
          <pc:docMk/>
          <pc:sldMk cId="3858834854" sldId="2207"/>
        </pc:sldMkLst>
        <pc:spChg chg="mod">
          <ac:chgData name="伊健 杜" userId="e69aded81da48593" providerId="LiveId" clId="{BFC995C6-4895-4711-9235-3A1E68732911}" dt="2023-02-16T08:45:12.027" v="8102"/>
          <ac:spMkLst>
            <pc:docMk/>
            <pc:sldMk cId="3858834854" sldId="2207"/>
            <ac:spMk id="2" creationId="{10304424-DB4A-36E7-9E0D-D32A5DD0F26C}"/>
          </ac:spMkLst>
        </pc:spChg>
        <pc:spChg chg="mod">
          <ac:chgData name="伊健 杜" userId="e69aded81da48593" providerId="LiveId" clId="{BFC995C6-4895-4711-9235-3A1E68732911}" dt="2023-02-16T08:45:12.027" v="8102"/>
          <ac:spMkLst>
            <pc:docMk/>
            <pc:sldMk cId="3858834854" sldId="2207"/>
            <ac:spMk id="5" creationId="{E7287B0E-EF55-E721-8EFA-9A9183C0EDF9}"/>
          </ac:spMkLst>
        </pc:spChg>
        <pc:picChg chg="add mod">
          <ac:chgData name="伊健 杜" userId="e69aded81da48593" providerId="LiveId" clId="{BFC995C6-4895-4711-9235-3A1E68732911}" dt="2023-02-16T08:35:25.577" v="8029" actId="1076"/>
          <ac:picMkLst>
            <pc:docMk/>
            <pc:sldMk cId="3858834854" sldId="2207"/>
            <ac:picMk id="21506" creationId="{0DCB2C24-46FE-9AE9-5707-90F82630CDCC}"/>
          </ac:picMkLst>
        </pc:picChg>
      </pc:sldChg>
      <pc:sldChg chg="add del">
        <pc:chgData name="伊健 杜" userId="e69aded81da48593" providerId="LiveId" clId="{BFC995C6-4895-4711-9235-3A1E68732911}" dt="2023-02-16T04:58:29.818" v="2224" actId="47"/>
        <pc:sldMkLst>
          <pc:docMk/>
          <pc:sldMk cId="2504341262" sldId="2208"/>
        </pc:sldMkLst>
      </pc:sldChg>
      <pc:sldChg chg="addSp modSp add mod">
        <pc:chgData name="伊健 杜" userId="e69aded81da48593" providerId="LiveId" clId="{BFC995C6-4895-4711-9235-3A1E68732911}" dt="2023-02-16T08:45:12.027" v="8102"/>
        <pc:sldMkLst>
          <pc:docMk/>
          <pc:sldMk cId="763316903" sldId="2209"/>
        </pc:sldMkLst>
        <pc:spChg chg="mod">
          <ac:chgData name="伊健 杜" userId="e69aded81da48593" providerId="LiveId" clId="{BFC995C6-4895-4711-9235-3A1E68732911}" dt="2023-02-16T04:58:39.633" v="2243"/>
          <ac:spMkLst>
            <pc:docMk/>
            <pc:sldMk cId="763316903" sldId="2209"/>
            <ac:spMk id="2" creationId="{10304424-DB4A-36E7-9E0D-D32A5DD0F26C}"/>
          </ac:spMkLst>
        </pc:spChg>
        <pc:spChg chg="mod">
          <ac:chgData name="伊健 杜" userId="e69aded81da48593" providerId="LiveId" clId="{BFC995C6-4895-4711-9235-3A1E68732911}" dt="2023-02-16T08:45:12.027" v="8102"/>
          <ac:spMkLst>
            <pc:docMk/>
            <pc:sldMk cId="763316903" sldId="2209"/>
            <ac:spMk id="5" creationId="{E7287B0E-EF55-E721-8EFA-9A9183C0EDF9}"/>
          </ac:spMkLst>
        </pc:spChg>
        <pc:picChg chg="add mod">
          <ac:chgData name="伊健 杜" userId="e69aded81da48593" providerId="LiveId" clId="{BFC995C6-4895-4711-9235-3A1E68732911}" dt="2023-02-16T08:36:36.412" v="8032" actId="1076"/>
          <ac:picMkLst>
            <pc:docMk/>
            <pc:sldMk cId="763316903" sldId="2209"/>
            <ac:picMk id="22530" creationId="{9D70E995-1FBB-0ABF-D8E4-DDA3AB45EF8A}"/>
          </ac:picMkLst>
        </pc:picChg>
      </pc:sldChg>
      <pc:sldChg chg="modSp add mod">
        <pc:chgData name="伊健 杜" userId="e69aded81da48593" providerId="LiveId" clId="{BFC995C6-4895-4711-9235-3A1E68732911}" dt="2023-02-16T08:45:12.027" v="8102"/>
        <pc:sldMkLst>
          <pc:docMk/>
          <pc:sldMk cId="790440907" sldId="2210"/>
        </pc:sldMkLst>
        <pc:spChg chg="mod">
          <ac:chgData name="伊健 杜" userId="e69aded81da48593" providerId="LiveId" clId="{BFC995C6-4895-4711-9235-3A1E68732911}" dt="2023-02-16T08:45:12.027" v="8102"/>
          <ac:spMkLst>
            <pc:docMk/>
            <pc:sldMk cId="790440907" sldId="2210"/>
            <ac:spMk id="2" creationId="{10304424-DB4A-36E7-9E0D-D32A5DD0F26C}"/>
          </ac:spMkLst>
        </pc:spChg>
      </pc:sldChg>
      <pc:sldChg chg="add del">
        <pc:chgData name="伊健 杜" userId="e69aded81da48593" providerId="LiveId" clId="{BFC995C6-4895-4711-9235-3A1E68732911}" dt="2023-02-16T05:19:28.798" v="2725" actId="47"/>
        <pc:sldMkLst>
          <pc:docMk/>
          <pc:sldMk cId="1103888729" sldId="2211"/>
        </pc:sldMkLst>
      </pc:sldChg>
      <pc:sldChg chg="add del">
        <pc:chgData name="伊健 杜" userId="e69aded81da48593" providerId="LiveId" clId="{BFC995C6-4895-4711-9235-3A1E68732911}" dt="2023-02-16T05:19:28.798" v="2725" actId="47"/>
        <pc:sldMkLst>
          <pc:docMk/>
          <pc:sldMk cId="913558656" sldId="2212"/>
        </pc:sldMkLst>
      </pc:sldChg>
      <pc:sldChg chg="addSp modSp add mod">
        <pc:chgData name="伊健 杜" userId="e69aded81da48593" providerId="LiveId" clId="{BFC995C6-4895-4711-9235-3A1E68732911}" dt="2023-02-16T08:45:12.027" v="8102"/>
        <pc:sldMkLst>
          <pc:docMk/>
          <pc:sldMk cId="2896833849" sldId="2213"/>
        </pc:sldMkLst>
        <pc:spChg chg="mod">
          <ac:chgData name="伊健 杜" userId="e69aded81da48593" providerId="LiveId" clId="{BFC995C6-4895-4711-9235-3A1E68732911}" dt="2023-02-16T08:45:12.027" v="8102"/>
          <ac:spMkLst>
            <pc:docMk/>
            <pc:sldMk cId="2896833849" sldId="2213"/>
            <ac:spMk id="5" creationId="{E7287B0E-EF55-E721-8EFA-9A9183C0EDF9}"/>
          </ac:spMkLst>
        </pc:spChg>
        <pc:picChg chg="add mod">
          <ac:chgData name="伊健 杜" userId="e69aded81da48593" providerId="LiveId" clId="{BFC995C6-4895-4711-9235-3A1E68732911}" dt="2023-02-16T08:36:54.375" v="8034" actId="1076"/>
          <ac:picMkLst>
            <pc:docMk/>
            <pc:sldMk cId="2896833849" sldId="2213"/>
            <ac:picMk id="23554" creationId="{EE916395-7284-F69D-4735-DEC19D747C8D}"/>
          </ac:picMkLst>
        </pc:picChg>
      </pc:sldChg>
      <pc:sldChg chg="addSp modSp add mod">
        <pc:chgData name="伊健 杜" userId="e69aded81da48593" providerId="LiveId" clId="{BFC995C6-4895-4711-9235-3A1E68732911}" dt="2023-02-16T08:45:12.027" v="8102"/>
        <pc:sldMkLst>
          <pc:docMk/>
          <pc:sldMk cId="2818432767" sldId="2214"/>
        </pc:sldMkLst>
        <pc:spChg chg="mod">
          <ac:chgData name="伊健 杜" userId="e69aded81da48593" providerId="LiveId" clId="{BFC995C6-4895-4711-9235-3A1E68732911}" dt="2023-02-16T08:45:12.027" v="8102"/>
          <ac:spMkLst>
            <pc:docMk/>
            <pc:sldMk cId="2818432767" sldId="2214"/>
            <ac:spMk id="5" creationId="{E7287B0E-EF55-E721-8EFA-9A9183C0EDF9}"/>
          </ac:spMkLst>
        </pc:spChg>
        <pc:picChg chg="add mod">
          <ac:chgData name="伊健 杜" userId="e69aded81da48593" providerId="LiveId" clId="{BFC995C6-4895-4711-9235-3A1E68732911}" dt="2023-02-16T08:37:21.073" v="8038" actId="1076"/>
          <ac:picMkLst>
            <pc:docMk/>
            <pc:sldMk cId="2818432767" sldId="2214"/>
            <ac:picMk id="24578" creationId="{E8565B41-6A62-D826-D5A4-868F020A1A1D}"/>
          </ac:picMkLst>
        </pc:picChg>
      </pc:sldChg>
      <pc:sldChg chg="addSp modSp add mod">
        <pc:chgData name="伊健 杜" userId="e69aded81da48593" providerId="LiveId" clId="{BFC995C6-4895-4711-9235-3A1E68732911}" dt="2023-02-16T08:45:12.027" v="8102"/>
        <pc:sldMkLst>
          <pc:docMk/>
          <pc:sldMk cId="3506899961" sldId="2215"/>
        </pc:sldMkLst>
        <pc:spChg chg="mod">
          <ac:chgData name="伊健 杜" userId="e69aded81da48593" providerId="LiveId" clId="{BFC995C6-4895-4711-9235-3A1E68732911}" dt="2023-02-16T08:45:12.027" v="8102"/>
          <ac:spMkLst>
            <pc:docMk/>
            <pc:sldMk cId="3506899961" sldId="2215"/>
            <ac:spMk id="2" creationId="{10304424-DB4A-36E7-9E0D-D32A5DD0F26C}"/>
          </ac:spMkLst>
        </pc:spChg>
        <pc:spChg chg="add mod">
          <ac:chgData name="伊健 杜" userId="e69aded81da48593" providerId="LiveId" clId="{BFC995C6-4895-4711-9235-3A1E68732911}" dt="2023-02-16T08:45:12.027" v="8102"/>
          <ac:spMkLst>
            <pc:docMk/>
            <pc:sldMk cId="3506899961" sldId="2215"/>
            <ac:spMk id="3" creationId="{F326AA20-CD7D-9427-F7C8-F0512754442E}"/>
          </ac:spMkLst>
        </pc:spChg>
      </pc:sldChg>
      <pc:sldChg chg="addSp modSp add mod ord">
        <pc:chgData name="伊健 杜" userId="e69aded81da48593" providerId="LiveId" clId="{BFC995C6-4895-4711-9235-3A1E68732911}" dt="2023-02-16T08:45:12.027" v="8102"/>
        <pc:sldMkLst>
          <pc:docMk/>
          <pc:sldMk cId="4116025087" sldId="2216"/>
        </pc:sldMkLst>
        <pc:spChg chg="mod">
          <ac:chgData name="伊健 杜" userId="e69aded81da48593" providerId="LiveId" clId="{BFC995C6-4895-4711-9235-3A1E68732911}" dt="2023-02-16T08:45:12.027" v="8102"/>
          <ac:spMkLst>
            <pc:docMk/>
            <pc:sldMk cId="4116025087" sldId="2216"/>
            <ac:spMk id="2" creationId="{10304424-DB4A-36E7-9E0D-D32A5DD0F26C}"/>
          </ac:spMkLst>
        </pc:spChg>
        <pc:spChg chg="mod">
          <ac:chgData name="伊健 杜" userId="e69aded81da48593" providerId="LiveId" clId="{BFC995C6-4895-4711-9235-3A1E68732911}" dt="2023-02-16T08:45:12.027" v="8102"/>
          <ac:spMkLst>
            <pc:docMk/>
            <pc:sldMk cId="4116025087" sldId="2216"/>
            <ac:spMk id="5" creationId="{E7287B0E-EF55-E721-8EFA-9A9183C0EDF9}"/>
          </ac:spMkLst>
        </pc:spChg>
        <pc:picChg chg="add mod">
          <ac:chgData name="伊健 杜" userId="e69aded81da48593" providerId="LiveId" clId="{BFC995C6-4895-4711-9235-3A1E68732911}" dt="2023-02-16T08:37:39.959" v="8041" actId="1076"/>
          <ac:picMkLst>
            <pc:docMk/>
            <pc:sldMk cId="4116025087" sldId="2216"/>
            <ac:picMk id="25602" creationId="{3FCF4B79-4404-FB92-E421-0A83671CF507}"/>
          </ac:picMkLst>
        </pc:picChg>
      </pc:sldChg>
      <pc:sldChg chg="addSp modSp add mod ord">
        <pc:chgData name="伊健 杜" userId="e69aded81da48593" providerId="LiveId" clId="{BFC995C6-4895-4711-9235-3A1E68732911}" dt="2023-02-16T08:45:12.027" v="8102"/>
        <pc:sldMkLst>
          <pc:docMk/>
          <pc:sldMk cId="582174220" sldId="2217"/>
        </pc:sldMkLst>
        <pc:spChg chg="mod">
          <ac:chgData name="伊健 杜" userId="e69aded81da48593" providerId="LiveId" clId="{BFC995C6-4895-4711-9235-3A1E68732911}" dt="2023-02-16T08:45:12.027" v="8102"/>
          <ac:spMkLst>
            <pc:docMk/>
            <pc:sldMk cId="582174220" sldId="2217"/>
            <ac:spMk id="2" creationId="{10304424-DB4A-36E7-9E0D-D32A5DD0F26C}"/>
          </ac:spMkLst>
        </pc:spChg>
        <pc:spChg chg="mod">
          <ac:chgData name="伊健 杜" userId="e69aded81da48593" providerId="LiveId" clId="{BFC995C6-4895-4711-9235-3A1E68732911}" dt="2023-02-16T08:45:12.027" v="8102"/>
          <ac:spMkLst>
            <pc:docMk/>
            <pc:sldMk cId="582174220" sldId="2217"/>
            <ac:spMk id="5" creationId="{E7287B0E-EF55-E721-8EFA-9A9183C0EDF9}"/>
          </ac:spMkLst>
        </pc:spChg>
        <pc:picChg chg="add mod">
          <ac:chgData name="伊健 杜" userId="e69aded81da48593" providerId="LiveId" clId="{BFC995C6-4895-4711-9235-3A1E68732911}" dt="2023-02-16T08:38:46.913" v="8043" actId="1076"/>
          <ac:picMkLst>
            <pc:docMk/>
            <pc:sldMk cId="582174220" sldId="2217"/>
            <ac:picMk id="26626" creationId="{2CF1BF3E-FADD-8F97-8FBC-8FA1F345B9F0}"/>
          </ac:picMkLst>
        </pc:picChg>
      </pc:sldChg>
      <pc:sldChg chg="addSp modSp add mod">
        <pc:chgData name="伊健 杜" userId="e69aded81da48593" providerId="LiveId" clId="{BFC995C6-4895-4711-9235-3A1E68732911}" dt="2023-02-16T08:45:12.027" v="8102"/>
        <pc:sldMkLst>
          <pc:docMk/>
          <pc:sldMk cId="2336277984" sldId="2218"/>
        </pc:sldMkLst>
        <pc:spChg chg="mod">
          <ac:chgData name="伊健 杜" userId="e69aded81da48593" providerId="LiveId" clId="{BFC995C6-4895-4711-9235-3A1E68732911}" dt="2023-02-16T08:45:12.027" v="8102"/>
          <ac:spMkLst>
            <pc:docMk/>
            <pc:sldMk cId="2336277984" sldId="2218"/>
            <ac:spMk id="2" creationId="{10304424-DB4A-36E7-9E0D-D32A5DD0F26C}"/>
          </ac:spMkLst>
        </pc:spChg>
        <pc:spChg chg="add mod">
          <ac:chgData name="伊健 杜" userId="e69aded81da48593" providerId="LiveId" clId="{BFC995C6-4895-4711-9235-3A1E68732911}" dt="2023-02-16T08:45:12.027" v="8102"/>
          <ac:spMkLst>
            <pc:docMk/>
            <pc:sldMk cId="2336277984" sldId="2218"/>
            <ac:spMk id="3" creationId="{E2E40A2D-1C76-9751-AAF8-1871946FCECB}"/>
          </ac:spMkLst>
        </pc:spChg>
      </pc:sldChg>
      <pc:sldChg chg="addSp modSp add mod">
        <pc:chgData name="伊健 杜" userId="e69aded81da48593" providerId="LiveId" clId="{BFC995C6-4895-4711-9235-3A1E68732911}" dt="2023-02-16T08:45:12.027" v="8102"/>
        <pc:sldMkLst>
          <pc:docMk/>
          <pc:sldMk cId="3129373842" sldId="2219"/>
        </pc:sldMkLst>
        <pc:spChg chg="mod">
          <ac:chgData name="伊健 杜" userId="e69aded81da48593" providerId="LiveId" clId="{BFC995C6-4895-4711-9235-3A1E68732911}" dt="2023-02-16T08:45:12.027" v="8102"/>
          <ac:spMkLst>
            <pc:docMk/>
            <pc:sldMk cId="3129373842" sldId="2219"/>
            <ac:spMk id="2" creationId="{6F5D48E3-621E-5820-8F71-2DEA5B11FA07}"/>
          </ac:spMkLst>
        </pc:spChg>
        <pc:spChg chg="mod">
          <ac:chgData name="伊健 杜" userId="e69aded81da48593" providerId="LiveId" clId="{BFC995C6-4895-4711-9235-3A1E68732911}" dt="2023-02-16T08:45:12.027" v="8102"/>
          <ac:spMkLst>
            <pc:docMk/>
            <pc:sldMk cId="3129373842" sldId="2219"/>
            <ac:spMk id="3" creationId="{AFF80177-B508-486C-D283-AFDDC448C9C4}"/>
          </ac:spMkLst>
        </pc:spChg>
        <pc:spChg chg="add mod">
          <ac:chgData name="伊健 杜" userId="e69aded81da48593" providerId="LiveId" clId="{BFC995C6-4895-4711-9235-3A1E68732911}" dt="2023-02-16T07:20:38.485" v="4589"/>
          <ac:spMkLst>
            <pc:docMk/>
            <pc:sldMk cId="3129373842" sldId="2219"/>
            <ac:spMk id="5" creationId="{CBE522F0-471B-67D6-B79F-D24CC6050F4A}"/>
          </ac:spMkLst>
        </pc:spChg>
        <pc:spChg chg="mod">
          <ac:chgData name="伊健 杜" userId="e69aded81da48593" providerId="LiveId" clId="{BFC995C6-4895-4711-9235-3A1E68732911}" dt="2023-02-16T06:56:49.519" v="4058" actId="1076"/>
          <ac:spMkLst>
            <pc:docMk/>
            <pc:sldMk cId="3129373842" sldId="2219"/>
            <ac:spMk id="10" creationId="{775124FD-46F6-133D-886E-330114BE8359}"/>
          </ac:spMkLst>
        </pc:spChg>
        <pc:spChg chg="mod">
          <ac:chgData name="伊健 杜" userId="e69aded81da48593" providerId="LiveId" clId="{BFC995C6-4895-4711-9235-3A1E68732911}" dt="2023-02-16T08:45:12.027" v="8102"/>
          <ac:spMkLst>
            <pc:docMk/>
            <pc:sldMk cId="3129373842" sldId="2219"/>
            <ac:spMk id="12" creationId="{566E938F-8B7F-45C0-0B4C-43DED0666BD4}"/>
          </ac:spMkLst>
        </pc:spChg>
        <pc:spChg chg="mod">
          <ac:chgData name="伊健 杜" userId="e69aded81da48593" providerId="LiveId" clId="{BFC995C6-4895-4711-9235-3A1E68732911}" dt="2023-02-16T08:45:12.027" v="8102"/>
          <ac:spMkLst>
            <pc:docMk/>
            <pc:sldMk cId="3129373842" sldId="2219"/>
            <ac:spMk id="13" creationId="{446FB9A0-2B83-C230-06B3-1A4D8CD3C625}"/>
          </ac:spMkLst>
        </pc:spChg>
        <pc:picChg chg="add mod">
          <ac:chgData name="伊健 杜" userId="e69aded81da48593" providerId="LiveId" clId="{BFC995C6-4895-4711-9235-3A1E68732911}" dt="2023-02-16T08:41:15.009" v="8080" actId="1076"/>
          <ac:picMkLst>
            <pc:docMk/>
            <pc:sldMk cId="3129373842" sldId="2219"/>
            <ac:picMk id="30722" creationId="{E7C45FE0-C26E-2EB0-CBCC-10DE4C84D2B3}"/>
          </ac:picMkLst>
        </pc:picChg>
      </pc:sldChg>
      <pc:sldChg chg="addSp modSp add mod ord">
        <pc:chgData name="伊健 杜" userId="e69aded81da48593" providerId="LiveId" clId="{BFC995C6-4895-4711-9235-3A1E68732911}" dt="2023-02-16T09:53:08.297" v="8127" actId="1076"/>
        <pc:sldMkLst>
          <pc:docMk/>
          <pc:sldMk cId="1866296186" sldId="2220"/>
        </pc:sldMkLst>
        <pc:spChg chg="mod">
          <ac:chgData name="伊健 杜" userId="e69aded81da48593" providerId="LiveId" clId="{BFC995C6-4895-4711-9235-3A1E68732911}" dt="2023-02-16T08:45:12.027" v="8102"/>
          <ac:spMkLst>
            <pc:docMk/>
            <pc:sldMk cId="1866296186" sldId="2220"/>
            <ac:spMk id="2" creationId="{10304424-DB4A-36E7-9E0D-D32A5DD0F26C}"/>
          </ac:spMkLst>
        </pc:spChg>
        <pc:spChg chg="add mod">
          <ac:chgData name="伊健 杜" userId="e69aded81da48593" providerId="LiveId" clId="{BFC995C6-4895-4711-9235-3A1E68732911}" dt="2023-02-16T08:45:12.027" v="8102"/>
          <ac:spMkLst>
            <pc:docMk/>
            <pc:sldMk cId="1866296186" sldId="2220"/>
            <ac:spMk id="3" creationId="{3D329232-88AE-3F4E-C619-9621AEF55294}"/>
          </ac:spMkLst>
        </pc:spChg>
        <pc:spChg chg="add mod">
          <ac:chgData name="伊健 杜" userId="e69aded81da48593" providerId="LiveId" clId="{BFC995C6-4895-4711-9235-3A1E68732911}" dt="2023-02-16T09:53:08.297" v="8127" actId="1076"/>
          <ac:spMkLst>
            <pc:docMk/>
            <pc:sldMk cId="1866296186" sldId="2220"/>
            <ac:spMk id="4" creationId="{499202EA-8278-49CD-0FDC-6C64732E1305}"/>
          </ac:spMkLst>
        </pc:spChg>
      </pc:sldChg>
      <pc:sldChg chg="addSp modSp add mod ord">
        <pc:chgData name="伊健 杜" userId="e69aded81da48593" providerId="LiveId" clId="{BFC995C6-4895-4711-9235-3A1E68732911}" dt="2023-02-16T08:45:12.027" v="8102"/>
        <pc:sldMkLst>
          <pc:docMk/>
          <pc:sldMk cId="3165353237" sldId="2221"/>
        </pc:sldMkLst>
        <pc:spChg chg="mod">
          <ac:chgData name="伊健 杜" userId="e69aded81da48593" providerId="LiveId" clId="{BFC995C6-4895-4711-9235-3A1E68732911}" dt="2023-02-16T08:45:12.027" v="8102"/>
          <ac:spMkLst>
            <pc:docMk/>
            <pc:sldMk cId="3165353237" sldId="2221"/>
            <ac:spMk id="2" creationId="{6F5D48E3-621E-5820-8F71-2DEA5B11FA07}"/>
          </ac:spMkLst>
        </pc:spChg>
        <pc:spChg chg="mod">
          <ac:chgData name="伊健 杜" userId="e69aded81da48593" providerId="LiveId" clId="{BFC995C6-4895-4711-9235-3A1E68732911}" dt="2023-02-16T08:45:12.027" v="8102"/>
          <ac:spMkLst>
            <pc:docMk/>
            <pc:sldMk cId="3165353237" sldId="2221"/>
            <ac:spMk id="3" creationId="{AFF80177-B508-486C-D283-AFDDC448C9C4}"/>
          </ac:spMkLst>
        </pc:spChg>
        <pc:spChg chg="add mod">
          <ac:chgData name="伊健 杜" userId="e69aded81da48593" providerId="LiveId" clId="{BFC995C6-4895-4711-9235-3A1E68732911}" dt="2023-02-16T07:22:03.826" v="4609" actId="13822"/>
          <ac:spMkLst>
            <pc:docMk/>
            <pc:sldMk cId="3165353237" sldId="2221"/>
            <ac:spMk id="5" creationId="{044C4B4A-8A3C-A64C-7F37-D326B1F31A28}"/>
          </ac:spMkLst>
        </pc:spChg>
        <pc:spChg chg="mod">
          <ac:chgData name="伊健 杜" userId="e69aded81da48593" providerId="LiveId" clId="{BFC995C6-4895-4711-9235-3A1E68732911}" dt="2023-02-16T08:45:12.027" v="8102"/>
          <ac:spMkLst>
            <pc:docMk/>
            <pc:sldMk cId="3165353237" sldId="2221"/>
            <ac:spMk id="12" creationId="{566E938F-8B7F-45C0-0B4C-43DED0666BD4}"/>
          </ac:spMkLst>
        </pc:spChg>
        <pc:spChg chg="mod">
          <ac:chgData name="伊健 杜" userId="e69aded81da48593" providerId="LiveId" clId="{BFC995C6-4895-4711-9235-3A1E68732911}" dt="2023-02-16T08:45:12.027" v="8102"/>
          <ac:spMkLst>
            <pc:docMk/>
            <pc:sldMk cId="3165353237" sldId="2221"/>
            <ac:spMk id="13" creationId="{446FB9A0-2B83-C230-06B3-1A4D8CD3C625}"/>
          </ac:spMkLst>
        </pc:spChg>
        <pc:picChg chg="add mod">
          <ac:chgData name="伊健 杜" userId="e69aded81da48593" providerId="LiveId" clId="{BFC995C6-4895-4711-9235-3A1E68732911}" dt="2023-02-16T08:41:43.754" v="8086" actId="1076"/>
          <ac:picMkLst>
            <pc:docMk/>
            <pc:sldMk cId="3165353237" sldId="2221"/>
            <ac:picMk id="31746" creationId="{794BDE3C-1855-1DFA-D801-D625B02E74CE}"/>
          </ac:picMkLst>
        </pc:picChg>
      </pc:sldChg>
      <pc:sldChg chg="add del">
        <pc:chgData name="伊健 杜" userId="e69aded81da48593" providerId="LiveId" clId="{BFC995C6-4895-4711-9235-3A1E68732911}" dt="2023-02-16T06:58:35.209" v="4255"/>
        <pc:sldMkLst>
          <pc:docMk/>
          <pc:sldMk cId="3265214857" sldId="2221"/>
        </pc:sldMkLst>
      </pc:sldChg>
      <pc:sldChg chg="add del">
        <pc:chgData name="伊健 杜" userId="e69aded81da48593" providerId="LiveId" clId="{BFC995C6-4895-4711-9235-3A1E68732911}" dt="2023-02-16T06:59:40.254" v="4259" actId="47"/>
        <pc:sldMkLst>
          <pc:docMk/>
          <pc:sldMk cId="3882296387" sldId="2221"/>
        </pc:sldMkLst>
      </pc:sldChg>
      <pc:sldChg chg="addSp modSp add mod ord">
        <pc:chgData name="伊健 杜" userId="e69aded81da48593" providerId="LiveId" clId="{BFC995C6-4895-4711-9235-3A1E68732911}" dt="2023-02-16T08:45:12.027" v="8102"/>
        <pc:sldMkLst>
          <pc:docMk/>
          <pc:sldMk cId="1649950130" sldId="2222"/>
        </pc:sldMkLst>
        <pc:spChg chg="mod">
          <ac:chgData name="伊健 杜" userId="e69aded81da48593" providerId="LiveId" clId="{BFC995C6-4895-4711-9235-3A1E68732911}" dt="2023-02-16T08:45:12.027" v="8102"/>
          <ac:spMkLst>
            <pc:docMk/>
            <pc:sldMk cId="1649950130" sldId="2222"/>
            <ac:spMk id="2" creationId="{6F5D48E3-621E-5820-8F71-2DEA5B11FA07}"/>
          </ac:spMkLst>
        </pc:spChg>
        <pc:spChg chg="mod">
          <ac:chgData name="伊健 杜" userId="e69aded81da48593" providerId="LiveId" clId="{BFC995C6-4895-4711-9235-3A1E68732911}" dt="2023-02-16T08:45:12.027" v="8102"/>
          <ac:spMkLst>
            <pc:docMk/>
            <pc:sldMk cId="1649950130" sldId="2222"/>
            <ac:spMk id="3" creationId="{AFF80177-B508-486C-D283-AFDDC448C9C4}"/>
          </ac:spMkLst>
        </pc:spChg>
        <pc:spChg chg="add mod">
          <ac:chgData name="伊健 杜" userId="e69aded81da48593" providerId="LiveId" clId="{BFC995C6-4895-4711-9235-3A1E68732911}" dt="2023-02-16T07:21:00.370" v="4606" actId="1076"/>
          <ac:spMkLst>
            <pc:docMk/>
            <pc:sldMk cId="1649950130" sldId="2222"/>
            <ac:spMk id="5" creationId="{AE22C5B0-802A-DD21-6C99-331819EEBDCC}"/>
          </ac:spMkLst>
        </pc:spChg>
        <pc:spChg chg="mod">
          <ac:chgData name="伊健 杜" userId="e69aded81da48593" providerId="LiveId" clId="{BFC995C6-4895-4711-9235-3A1E68732911}" dt="2023-02-16T08:45:12.027" v="8102"/>
          <ac:spMkLst>
            <pc:docMk/>
            <pc:sldMk cId="1649950130" sldId="2222"/>
            <ac:spMk id="12" creationId="{566E938F-8B7F-45C0-0B4C-43DED0666BD4}"/>
          </ac:spMkLst>
        </pc:spChg>
        <pc:spChg chg="mod">
          <ac:chgData name="伊健 杜" userId="e69aded81da48593" providerId="LiveId" clId="{BFC995C6-4895-4711-9235-3A1E68732911}" dt="2023-02-16T08:45:12.027" v="8102"/>
          <ac:spMkLst>
            <pc:docMk/>
            <pc:sldMk cId="1649950130" sldId="2222"/>
            <ac:spMk id="13" creationId="{446FB9A0-2B83-C230-06B3-1A4D8CD3C625}"/>
          </ac:spMkLst>
        </pc:spChg>
        <pc:picChg chg="add mod">
          <ac:chgData name="伊健 杜" userId="e69aded81da48593" providerId="LiveId" clId="{BFC995C6-4895-4711-9235-3A1E68732911}" dt="2023-02-16T08:39:05.294" v="8046" actId="1076"/>
          <ac:picMkLst>
            <pc:docMk/>
            <pc:sldMk cId="1649950130" sldId="2222"/>
            <ac:picMk id="27650" creationId="{BC013BE0-30A8-1F7D-01EC-1783BC0463FA}"/>
          </ac:picMkLst>
        </pc:picChg>
      </pc:sldChg>
      <pc:sldChg chg="modSp add mod ord">
        <pc:chgData name="伊健 杜" userId="e69aded81da48593" providerId="LiveId" clId="{BFC995C6-4895-4711-9235-3A1E68732911}" dt="2023-02-16T08:45:12.027" v="8102"/>
        <pc:sldMkLst>
          <pc:docMk/>
          <pc:sldMk cId="2906934668" sldId="2223"/>
        </pc:sldMkLst>
        <pc:spChg chg="mod">
          <ac:chgData name="伊健 杜" userId="e69aded81da48593" providerId="LiveId" clId="{BFC995C6-4895-4711-9235-3A1E68732911}" dt="2023-02-16T08:45:12.027" v="8102"/>
          <ac:spMkLst>
            <pc:docMk/>
            <pc:sldMk cId="2906934668" sldId="2223"/>
            <ac:spMk id="2" creationId="{8A5A4F86-1C71-C3CD-169C-D9D918C4A72C}"/>
          </ac:spMkLst>
        </pc:spChg>
        <pc:spChg chg="mod">
          <ac:chgData name="伊健 杜" userId="e69aded81da48593" providerId="LiveId" clId="{BFC995C6-4895-4711-9235-3A1E68732911}" dt="2023-02-16T08:45:12.027" v="8102"/>
          <ac:spMkLst>
            <pc:docMk/>
            <pc:sldMk cId="2906934668" sldId="2223"/>
            <ac:spMk id="9" creationId="{C8BAD4CB-9D47-D69F-3A40-CFF5C7B867D6}"/>
          </ac:spMkLst>
        </pc:spChg>
      </pc:sldChg>
      <pc:sldChg chg="addSp modSp add mod">
        <pc:chgData name="伊健 杜" userId="e69aded81da48593" providerId="LiveId" clId="{BFC995C6-4895-4711-9235-3A1E68732911}" dt="2023-02-16T08:45:12.027" v="8102"/>
        <pc:sldMkLst>
          <pc:docMk/>
          <pc:sldMk cId="1408802875" sldId="2224"/>
        </pc:sldMkLst>
        <pc:spChg chg="mod">
          <ac:chgData name="伊健 杜" userId="e69aded81da48593" providerId="LiveId" clId="{BFC995C6-4895-4711-9235-3A1E68732911}" dt="2023-02-16T07:52:26.487" v="6338"/>
          <ac:spMkLst>
            <pc:docMk/>
            <pc:sldMk cId="1408802875" sldId="2224"/>
            <ac:spMk id="2" creationId="{10304424-DB4A-36E7-9E0D-D32A5DD0F26C}"/>
          </ac:spMkLst>
        </pc:spChg>
        <pc:spChg chg="mod">
          <ac:chgData name="伊健 杜" userId="e69aded81da48593" providerId="LiveId" clId="{BFC995C6-4895-4711-9235-3A1E68732911}" dt="2023-02-16T08:45:12.027" v="8102"/>
          <ac:spMkLst>
            <pc:docMk/>
            <pc:sldMk cId="1408802875" sldId="2224"/>
            <ac:spMk id="5" creationId="{E7287B0E-EF55-E721-8EFA-9A9183C0EDF9}"/>
          </ac:spMkLst>
        </pc:spChg>
        <pc:picChg chg="add mod">
          <ac:chgData name="伊健 杜" userId="e69aded81da48593" providerId="LiveId" clId="{BFC995C6-4895-4711-9235-3A1E68732911}" dt="2023-02-16T07:54:11.187" v="6412" actId="1076"/>
          <ac:picMkLst>
            <pc:docMk/>
            <pc:sldMk cId="1408802875" sldId="2224"/>
            <ac:picMk id="4098" creationId="{8FAC5D24-9F8D-7083-ECB0-829065D078BD}"/>
          </ac:picMkLst>
        </pc:picChg>
      </pc:sldChg>
      <pc:sldChg chg="modSp add mod">
        <pc:chgData name="伊健 杜" userId="e69aded81da48593" providerId="LiveId" clId="{BFC995C6-4895-4711-9235-3A1E68732911}" dt="2023-02-16T08:45:12.027" v="8102"/>
        <pc:sldMkLst>
          <pc:docMk/>
          <pc:sldMk cId="586051971" sldId="2225"/>
        </pc:sldMkLst>
        <pc:spChg chg="mod">
          <ac:chgData name="伊健 杜" userId="e69aded81da48593" providerId="LiveId" clId="{BFC995C6-4895-4711-9235-3A1E68732911}" dt="2023-02-16T08:45:12.027" v="8102"/>
          <ac:spMkLst>
            <pc:docMk/>
            <pc:sldMk cId="586051971" sldId="2225"/>
            <ac:spMk id="2" creationId="{10304424-DB4A-36E7-9E0D-D32A5DD0F26C}"/>
          </ac:spMkLst>
        </pc:spChg>
      </pc:sldChg>
      <pc:sldChg chg="modSp add mod ord">
        <pc:chgData name="伊健 杜" userId="e69aded81da48593" providerId="LiveId" clId="{BFC995C6-4895-4711-9235-3A1E68732911}" dt="2023-02-16T08:45:12.027" v="8102"/>
        <pc:sldMkLst>
          <pc:docMk/>
          <pc:sldMk cId="84757200" sldId="2226"/>
        </pc:sldMkLst>
        <pc:spChg chg="mod">
          <ac:chgData name="伊健 杜" userId="e69aded81da48593" providerId="LiveId" clId="{BFC995C6-4895-4711-9235-3A1E68732911}" dt="2023-02-16T08:45:12.027" v="8102"/>
          <ac:spMkLst>
            <pc:docMk/>
            <pc:sldMk cId="84757200" sldId="2226"/>
            <ac:spMk id="2" creationId="{10304424-DB4A-36E7-9E0D-D32A5DD0F26C}"/>
          </ac:spMkLst>
        </pc:spChg>
      </pc:sldChg>
      <pc:sldChg chg="add del">
        <pc:chgData name="伊健 杜" userId="e69aded81da48593" providerId="LiveId" clId="{BFC995C6-4895-4711-9235-3A1E68732911}" dt="2023-02-16T07:56:03.923" v="6637" actId="47"/>
        <pc:sldMkLst>
          <pc:docMk/>
          <pc:sldMk cId="2839006097" sldId="2227"/>
        </pc:sldMkLst>
      </pc:sldChg>
      <pc:sldChg chg="addSp modSp add mod">
        <pc:chgData name="伊健 杜" userId="e69aded81da48593" providerId="LiveId" clId="{BFC995C6-4895-4711-9235-3A1E68732911}" dt="2023-02-16T08:45:12.027" v="8102"/>
        <pc:sldMkLst>
          <pc:docMk/>
          <pc:sldMk cId="3224536879" sldId="2228"/>
        </pc:sldMkLst>
        <pc:spChg chg="mod">
          <ac:chgData name="伊健 杜" userId="e69aded81da48593" providerId="LiveId" clId="{BFC995C6-4895-4711-9235-3A1E68732911}" dt="2023-02-16T08:45:12.027" v="8102"/>
          <ac:spMkLst>
            <pc:docMk/>
            <pc:sldMk cId="3224536879" sldId="2228"/>
            <ac:spMk id="2" creationId="{6F5D48E3-621E-5820-8F71-2DEA5B11FA07}"/>
          </ac:spMkLst>
        </pc:spChg>
        <pc:spChg chg="mod">
          <ac:chgData name="伊健 杜" userId="e69aded81da48593" providerId="LiveId" clId="{BFC995C6-4895-4711-9235-3A1E68732911}" dt="2023-02-16T08:45:12.027" v="8102"/>
          <ac:spMkLst>
            <pc:docMk/>
            <pc:sldMk cId="3224536879" sldId="2228"/>
            <ac:spMk id="3" creationId="{AFF80177-B508-486C-D283-AFDDC448C9C4}"/>
          </ac:spMkLst>
        </pc:spChg>
        <pc:spChg chg="mod">
          <ac:chgData name="伊健 杜" userId="e69aded81da48593" providerId="LiveId" clId="{BFC995C6-4895-4711-9235-3A1E68732911}" dt="2023-02-16T08:45:12.027" v="8102"/>
          <ac:spMkLst>
            <pc:docMk/>
            <pc:sldMk cId="3224536879" sldId="2228"/>
            <ac:spMk id="12" creationId="{566E938F-8B7F-45C0-0B4C-43DED0666BD4}"/>
          </ac:spMkLst>
        </pc:spChg>
        <pc:spChg chg="mod">
          <ac:chgData name="伊健 杜" userId="e69aded81da48593" providerId="LiveId" clId="{BFC995C6-4895-4711-9235-3A1E68732911}" dt="2023-02-16T08:45:12.027" v="8102"/>
          <ac:spMkLst>
            <pc:docMk/>
            <pc:sldMk cId="3224536879" sldId="2228"/>
            <ac:spMk id="13" creationId="{446FB9A0-2B83-C230-06B3-1A4D8CD3C625}"/>
          </ac:spMkLst>
        </pc:spChg>
        <pc:picChg chg="add mod">
          <ac:chgData name="伊健 杜" userId="e69aded81da48593" providerId="LiveId" clId="{BFC995C6-4895-4711-9235-3A1E68732911}" dt="2023-02-16T08:39:43.925" v="8057" actId="1076"/>
          <ac:picMkLst>
            <pc:docMk/>
            <pc:sldMk cId="3224536879" sldId="2228"/>
            <ac:picMk id="28674" creationId="{6DF08143-CDEE-CEDB-F067-8B7796D561E7}"/>
          </ac:picMkLst>
        </pc:picChg>
      </pc:sldChg>
      <pc:sldChg chg="addSp modSp add mod">
        <pc:chgData name="伊健 杜" userId="e69aded81da48593" providerId="LiveId" clId="{BFC995C6-4895-4711-9235-3A1E68732911}" dt="2023-02-16T08:45:12.027" v="8102"/>
        <pc:sldMkLst>
          <pc:docMk/>
          <pc:sldMk cId="1566631976" sldId="2229"/>
        </pc:sldMkLst>
        <pc:spChg chg="mod">
          <ac:chgData name="伊健 杜" userId="e69aded81da48593" providerId="LiveId" clId="{BFC995C6-4895-4711-9235-3A1E68732911}" dt="2023-02-16T08:45:12.027" v="8102"/>
          <ac:spMkLst>
            <pc:docMk/>
            <pc:sldMk cId="1566631976" sldId="2229"/>
            <ac:spMk id="2" creationId="{6F5D48E3-621E-5820-8F71-2DEA5B11FA07}"/>
          </ac:spMkLst>
        </pc:spChg>
        <pc:spChg chg="mod">
          <ac:chgData name="伊健 杜" userId="e69aded81da48593" providerId="LiveId" clId="{BFC995C6-4895-4711-9235-3A1E68732911}" dt="2023-02-16T08:45:12.027" v="8102"/>
          <ac:spMkLst>
            <pc:docMk/>
            <pc:sldMk cId="1566631976" sldId="2229"/>
            <ac:spMk id="3" creationId="{AFF80177-B508-486C-D283-AFDDC448C9C4}"/>
          </ac:spMkLst>
        </pc:spChg>
        <pc:spChg chg="mod">
          <ac:chgData name="伊健 杜" userId="e69aded81da48593" providerId="LiveId" clId="{BFC995C6-4895-4711-9235-3A1E68732911}" dt="2023-02-16T08:45:12.027" v="8102"/>
          <ac:spMkLst>
            <pc:docMk/>
            <pc:sldMk cId="1566631976" sldId="2229"/>
            <ac:spMk id="12" creationId="{566E938F-8B7F-45C0-0B4C-43DED0666BD4}"/>
          </ac:spMkLst>
        </pc:spChg>
        <pc:spChg chg="mod">
          <ac:chgData name="伊健 杜" userId="e69aded81da48593" providerId="LiveId" clId="{BFC995C6-4895-4711-9235-3A1E68732911}" dt="2023-02-16T08:45:12.027" v="8102"/>
          <ac:spMkLst>
            <pc:docMk/>
            <pc:sldMk cId="1566631976" sldId="2229"/>
            <ac:spMk id="13" creationId="{446FB9A0-2B83-C230-06B3-1A4D8CD3C625}"/>
          </ac:spMkLst>
        </pc:spChg>
        <pc:picChg chg="add mod">
          <ac:chgData name="伊健 杜" userId="e69aded81da48593" providerId="LiveId" clId="{BFC995C6-4895-4711-9235-3A1E68732911}" dt="2023-02-16T08:42:03.720" v="8088" actId="1076"/>
          <ac:picMkLst>
            <pc:docMk/>
            <pc:sldMk cId="1566631976" sldId="2229"/>
            <ac:picMk id="32770" creationId="{8B2E3BC1-A05B-042C-522B-1EDA7CDE9F35}"/>
          </ac:picMkLst>
        </pc:picChg>
      </pc:sldChg>
      <pc:sldChg chg="addSp delSp modSp add mod">
        <pc:chgData name="伊健 杜" userId="e69aded81da48593" providerId="LiveId" clId="{BFC995C6-4895-4711-9235-3A1E68732911}" dt="2023-02-16T08:45:12.027" v="8102"/>
        <pc:sldMkLst>
          <pc:docMk/>
          <pc:sldMk cId="2315958477" sldId="2230"/>
        </pc:sldMkLst>
        <pc:spChg chg="del">
          <ac:chgData name="伊健 杜" userId="e69aded81da48593" providerId="LiveId" clId="{BFC995C6-4895-4711-9235-3A1E68732911}" dt="2023-02-16T07:24:39.168" v="4943" actId="478"/>
          <ac:spMkLst>
            <pc:docMk/>
            <pc:sldMk cId="2315958477" sldId="2230"/>
            <ac:spMk id="2" creationId="{6F5D48E3-621E-5820-8F71-2DEA5B11FA07}"/>
          </ac:spMkLst>
        </pc:spChg>
        <pc:spChg chg="mod">
          <ac:chgData name="伊健 杜" userId="e69aded81da48593" providerId="LiveId" clId="{BFC995C6-4895-4711-9235-3A1E68732911}" dt="2023-02-16T08:45:12.027" v="8102"/>
          <ac:spMkLst>
            <pc:docMk/>
            <pc:sldMk cId="2315958477" sldId="2230"/>
            <ac:spMk id="3" creationId="{AFF80177-B508-486C-D283-AFDDC448C9C4}"/>
          </ac:spMkLst>
        </pc:spChg>
        <pc:spChg chg="mod">
          <ac:chgData name="伊健 杜" userId="e69aded81da48593" providerId="LiveId" clId="{BFC995C6-4895-4711-9235-3A1E68732911}" dt="2023-02-16T07:25:13.876" v="4990" actId="1076"/>
          <ac:spMkLst>
            <pc:docMk/>
            <pc:sldMk cId="2315958477" sldId="2230"/>
            <ac:spMk id="4" creationId="{17CA4060-4498-716D-D762-ADD92313E304}"/>
          </ac:spMkLst>
        </pc:spChg>
        <pc:spChg chg="del">
          <ac:chgData name="伊健 杜" userId="e69aded81da48593" providerId="LiveId" clId="{BFC995C6-4895-4711-9235-3A1E68732911}" dt="2023-02-16T07:24:39.168" v="4943" actId="478"/>
          <ac:spMkLst>
            <pc:docMk/>
            <pc:sldMk cId="2315958477" sldId="2230"/>
            <ac:spMk id="5" creationId="{044C4B4A-8A3C-A64C-7F37-D326B1F31A28}"/>
          </ac:spMkLst>
        </pc:spChg>
        <pc:spChg chg="add mod">
          <ac:chgData name="伊健 杜" userId="e69aded81da48593" providerId="LiveId" clId="{BFC995C6-4895-4711-9235-3A1E68732911}" dt="2023-02-16T07:29:46.904" v="5287" actId="20577"/>
          <ac:spMkLst>
            <pc:docMk/>
            <pc:sldMk cId="2315958477" sldId="2230"/>
            <ac:spMk id="6" creationId="{1342D5B9-9065-D1F2-9B13-093606B987F5}"/>
          </ac:spMkLst>
        </pc:spChg>
        <pc:spChg chg="add del mod">
          <ac:chgData name="伊健 杜" userId="e69aded81da48593" providerId="LiveId" clId="{BFC995C6-4895-4711-9235-3A1E68732911}" dt="2023-02-16T07:26:32.043" v="4992" actId="478"/>
          <ac:spMkLst>
            <pc:docMk/>
            <pc:sldMk cId="2315958477" sldId="2230"/>
            <ac:spMk id="7" creationId="{20442007-7BCB-D168-4579-17729F920BEF}"/>
          </ac:spMkLst>
        </pc:spChg>
        <pc:spChg chg="add mod">
          <ac:chgData name="伊健 杜" userId="e69aded81da48593" providerId="LiveId" clId="{BFC995C6-4895-4711-9235-3A1E68732911}" dt="2023-02-16T08:45:12.027" v="8102"/>
          <ac:spMkLst>
            <pc:docMk/>
            <pc:sldMk cId="2315958477" sldId="2230"/>
            <ac:spMk id="8" creationId="{D38885AC-48A6-A510-F0CE-DFA6B91E97FB}"/>
          </ac:spMkLst>
        </pc:spChg>
        <pc:spChg chg="add mod">
          <ac:chgData name="伊健 杜" userId="e69aded81da48593" providerId="LiveId" clId="{BFC995C6-4895-4711-9235-3A1E68732911}" dt="2023-02-16T08:45:12.027" v="8102"/>
          <ac:spMkLst>
            <pc:docMk/>
            <pc:sldMk cId="2315958477" sldId="2230"/>
            <ac:spMk id="9" creationId="{BDAAEE06-B94B-747C-045E-8DAD2154DEC9}"/>
          </ac:spMkLst>
        </pc:spChg>
        <pc:spChg chg="mod">
          <ac:chgData name="伊健 杜" userId="e69aded81da48593" providerId="LiveId" clId="{BFC995C6-4895-4711-9235-3A1E68732911}" dt="2023-02-16T07:25:13.876" v="4990" actId="1076"/>
          <ac:spMkLst>
            <pc:docMk/>
            <pc:sldMk cId="2315958477" sldId="2230"/>
            <ac:spMk id="10" creationId="{775124FD-46F6-133D-886E-330114BE8359}"/>
          </ac:spMkLst>
        </pc:spChg>
        <pc:spChg chg="add mod">
          <ac:chgData name="伊健 杜" userId="e69aded81da48593" providerId="LiveId" clId="{BFC995C6-4895-4711-9235-3A1E68732911}" dt="2023-02-16T07:29:00.933" v="5240" actId="1076"/>
          <ac:spMkLst>
            <pc:docMk/>
            <pc:sldMk cId="2315958477" sldId="2230"/>
            <ac:spMk id="11" creationId="{B24017F2-82A9-0929-A2DD-651EDF244524}"/>
          </ac:spMkLst>
        </pc:spChg>
        <pc:spChg chg="del">
          <ac:chgData name="伊健 杜" userId="e69aded81da48593" providerId="LiveId" clId="{BFC995C6-4895-4711-9235-3A1E68732911}" dt="2023-02-16T07:24:39.168" v="4943" actId="478"/>
          <ac:spMkLst>
            <pc:docMk/>
            <pc:sldMk cId="2315958477" sldId="2230"/>
            <ac:spMk id="12" creationId="{566E938F-8B7F-45C0-0B4C-43DED0666BD4}"/>
          </ac:spMkLst>
        </pc:spChg>
        <pc:spChg chg="del">
          <ac:chgData name="伊健 杜" userId="e69aded81da48593" providerId="LiveId" clId="{BFC995C6-4895-4711-9235-3A1E68732911}" dt="2023-02-16T07:24:39.168" v="4943" actId="478"/>
          <ac:spMkLst>
            <pc:docMk/>
            <pc:sldMk cId="2315958477" sldId="2230"/>
            <ac:spMk id="13" creationId="{446FB9A0-2B83-C230-06B3-1A4D8CD3C625}"/>
          </ac:spMkLst>
        </pc:spChg>
        <pc:spChg chg="add mod">
          <ac:chgData name="伊健 杜" userId="e69aded81da48593" providerId="LiveId" clId="{BFC995C6-4895-4711-9235-3A1E68732911}" dt="2023-02-16T07:28:58.652" v="5239" actId="1076"/>
          <ac:spMkLst>
            <pc:docMk/>
            <pc:sldMk cId="2315958477" sldId="2230"/>
            <ac:spMk id="14" creationId="{76E77191-BE49-C753-2744-24320DC26323}"/>
          </ac:spMkLst>
        </pc:spChg>
        <pc:spChg chg="add mod">
          <ac:chgData name="伊健 杜" userId="e69aded81da48593" providerId="LiveId" clId="{BFC995C6-4895-4711-9235-3A1E68732911}" dt="2023-02-16T07:30:04.923" v="5294" actId="1076"/>
          <ac:spMkLst>
            <pc:docMk/>
            <pc:sldMk cId="2315958477" sldId="2230"/>
            <ac:spMk id="15" creationId="{48C65C45-64CD-178A-2FD2-1A3411D53BEC}"/>
          </ac:spMkLst>
        </pc:spChg>
        <pc:spChg chg="add del mod">
          <ac:chgData name="伊健 杜" userId="e69aded81da48593" providerId="LiveId" clId="{BFC995C6-4895-4711-9235-3A1E68732911}" dt="2023-02-16T07:29:59.069" v="5293" actId="478"/>
          <ac:spMkLst>
            <pc:docMk/>
            <pc:sldMk cId="2315958477" sldId="2230"/>
            <ac:spMk id="16" creationId="{2B2C21CD-67B9-0409-F658-AA8ECAA7F1ED}"/>
          </ac:spMkLst>
        </pc:spChg>
        <pc:spChg chg="add mod">
          <ac:chgData name="伊健 杜" userId="e69aded81da48593" providerId="LiveId" clId="{BFC995C6-4895-4711-9235-3A1E68732911}" dt="2023-02-16T07:30:19.805" v="5304" actId="1076"/>
          <ac:spMkLst>
            <pc:docMk/>
            <pc:sldMk cId="2315958477" sldId="2230"/>
            <ac:spMk id="17" creationId="{FFE94B38-D123-543A-1732-3C5A8371939E}"/>
          </ac:spMkLst>
        </pc:spChg>
        <pc:spChg chg="add mod">
          <ac:chgData name="伊健 杜" userId="e69aded81da48593" providerId="LiveId" clId="{BFC995C6-4895-4711-9235-3A1E68732911}" dt="2023-02-16T07:30:53.916" v="5335" actId="1076"/>
          <ac:spMkLst>
            <pc:docMk/>
            <pc:sldMk cId="2315958477" sldId="2230"/>
            <ac:spMk id="18" creationId="{FFF32215-AE0C-EC99-52AD-115B2E3416C0}"/>
          </ac:spMkLst>
        </pc:spChg>
        <pc:spChg chg="add mod">
          <ac:chgData name="伊健 杜" userId="e69aded81da48593" providerId="LiveId" clId="{BFC995C6-4895-4711-9235-3A1E68732911}" dt="2023-02-16T07:30:42.181" v="5323" actId="1076"/>
          <ac:spMkLst>
            <pc:docMk/>
            <pc:sldMk cId="2315958477" sldId="2230"/>
            <ac:spMk id="19" creationId="{84A7DBC4-6E39-7E6C-EF2E-1DEC81506AB4}"/>
          </ac:spMkLst>
        </pc:spChg>
      </pc:sldChg>
      <pc:sldChg chg="addSp delSp modSp add mod">
        <pc:chgData name="伊健 杜" userId="e69aded81da48593" providerId="LiveId" clId="{BFC995C6-4895-4711-9235-3A1E68732911}" dt="2023-02-16T08:45:12.027" v="8102"/>
        <pc:sldMkLst>
          <pc:docMk/>
          <pc:sldMk cId="1880165370" sldId="2231"/>
        </pc:sldMkLst>
        <pc:spChg chg="add mod">
          <ac:chgData name="伊健 杜" userId="e69aded81da48593" providerId="LiveId" clId="{BFC995C6-4895-4711-9235-3A1E68732911}" dt="2023-02-16T08:45:12.027" v="8102"/>
          <ac:spMkLst>
            <pc:docMk/>
            <pc:sldMk cId="1880165370" sldId="2231"/>
            <ac:spMk id="2" creationId="{8EEA4CE6-3F51-61F4-1D83-7B9E75D0D692}"/>
          </ac:spMkLst>
        </pc:spChg>
        <pc:spChg chg="mod">
          <ac:chgData name="伊健 杜" userId="e69aded81da48593" providerId="LiveId" clId="{BFC995C6-4895-4711-9235-3A1E68732911}" dt="2023-02-16T08:45:12.027" v="8102"/>
          <ac:spMkLst>
            <pc:docMk/>
            <pc:sldMk cId="1880165370" sldId="2231"/>
            <ac:spMk id="3" creationId="{AFF80177-B508-486C-D283-AFDDC448C9C4}"/>
          </ac:spMkLst>
        </pc:spChg>
        <pc:spChg chg="add mod">
          <ac:chgData name="伊健 杜" userId="e69aded81da48593" providerId="LiveId" clId="{BFC995C6-4895-4711-9235-3A1E68732911}" dt="2023-02-16T08:45:12.027" v="8102"/>
          <ac:spMkLst>
            <pc:docMk/>
            <pc:sldMk cId="1880165370" sldId="2231"/>
            <ac:spMk id="5" creationId="{5824297B-0A2B-6C1C-32DB-523E7D2D8D04}"/>
          </ac:spMkLst>
        </pc:spChg>
        <pc:spChg chg="add del mod">
          <ac:chgData name="伊健 杜" userId="e69aded81da48593" providerId="LiveId" clId="{BFC995C6-4895-4711-9235-3A1E68732911}" dt="2023-02-16T07:33:53.610" v="5455" actId="478"/>
          <ac:spMkLst>
            <pc:docMk/>
            <pc:sldMk cId="1880165370" sldId="2231"/>
            <ac:spMk id="7" creationId="{0AD2D8B2-4FF2-5394-E177-1296BA38C9A2}"/>
          </ac:spMkLst>
        </pc:spChg>
        <pc:spChg chg="mod">
          <ac:chgData name="伊健 杜" userId="e69aded81da48593" providerId="LiveId" clId="{BFC995C6-4895-4711-9235-3A1E68732911}" dt="2023-02-16T07:37:02.477" v="5567" actId="1076"/>
          <ac:spMkLst>
            <pc:docMk/>
            <pc:sldMk cId="1880165370" sldId="2231"/>
            <ac:spMk id="8" creationId="{D38885AC-48A6-A510-F0CE-DFA6B91E97FB}"/>
          </ac:spMkLst>
        </pc:spChg>
        <pc:spChg chg="del">
          <ac:chgData name="伊健 杜" userId="e69aded81da48593" providerId="LiveId" clId="{BFC995C6-4895-4711-9235-3A1E68732911}" dt="2023-02-16T07:31:33.925" v="5341" actId="478"/>
          <ac:spMkLst>
            <pc:docMk/>
            <pc:sldMk cId="1880165370" sldId="2231"/>
            <ac:spMk id="9" creationId="{BDAAEE06-B94B-747C-045E-8DAD2154DEC9}"/>
          </ac:spMkLst>
        </pc:spChg>
        <pc:spChg chg="del">
          <ac:chgData name="伊健 杜" userId="e69aded81da48593" providerId="LiveId" clId="{BFC995C6-4895-4711-9235-3A1E68732911}" dt="2023-02-16T07:31:33.925" v="5341" actId="478"/>
          <ac:spMkLst>
            <pc:docMk/>
            <pc:sldMk cId="1880165370" sldId="2231"/>
            <ac:spMk id="11" creationId="{B24017F2-82A9-0929-A2DD-651EDF244524}"/>
          </ac:spMkLst>
        </pc:spChg>
        <pc:spChg chg="add del mod">
          <ac:chgData name="伊健 杜" userId="e69aded81da48593" providerId="LiveId" clId="{BFC995C6-4895-4711-9235-3A1E68732911}" dt="2023-02-16T07:33:53.610" v="5455" actId="478"/>
          <ac:spMkLst>
            <pc:docMk/>
            <pc:sldMk cId="1880165370" sldId="2231"/>
            <ac:spMk id="12" creationId="{3B6835D6-124B-9022-A419-1D9A678FCD25}"/>
          </ac:spMkLst>
        </pc:spChg>
        <pc:spChg chg="add del mod">
          <ac:chgData name="伊健 杜" userId="e69aded81da48593" providerId="LiveId" clId="{BFC995C6-4895-4711-9235-3A1E68732911}" dt="2023-02-16T07:33:53.610" v="5455" actId="478"/>
          <ac:spMkLst>
            <pc:docMk/>
            <pc:sldMk cId="1880165370" sldId="2231"/>
            <ac:spMk id="13" creationId="{41A8455D-7DFE-45D4-2392-B93A02001719}"/>
          </ac:spMkLst>
        </pc:spChg>
        <pc:spChg chg="del">
          <ac:chgData name="伊健 杜" userId="e69aded81da48593" providerId="LiveId" clId="{BFC995C6-4895-4711-9235-3A1E68732911}" dt="2023-02-16T07:31:33.925" v="5341" actId="478"/>
          <ac:spMkLst>
            <pc:docMk/>
            <pc:sldMk cId="1880165370" sldId="2231"/>
            <ac:spMk id="14" creationId="{76E77191-BE49-C753-2744-24320DC26323}"/>
          </ac:spMkLst>
        </pc:spChg>
        <pc:spChg chg="del">
          <ac:chgData name="伊健 杜" userId="e69aded81da48593" providerId="LiveId" clId="{BFC995C6-4895-4711-9235-3A1E68732911}" dt="2023-02-16T07:31:33.925" v="5341" actId="478"/>
          <ac:spMkLst>
            <pc:docMk/>
            <pc:sldMk cId="1880165370" sldId="2231"/>
            <ac:spMk id="15" creationId="{48C65C45-64CD-178A-2FD2-1A3411D53BEC}"/>
          </ac:spMkLst>
        </pc:spChg>
        <pc:spChg chg="add mod">
          <ac:chgData name="伊健 杜" userId="e69aded81da48593" providerId="LiveId" clId="{BFC995C6-4895-4711-9235-3A1E68732911}" dt="2023-02-16T08:45:12.027" v="8102"/>
          <ac:spMkLst>
            <pc:docMk/>
            <pc:sldMk cId="1880165370" sldId="2231"/>
            <ac:spMk id="16" creationId="{24892C46-8C6D-36DA-C56C-131F93BCD6DA}"/>
          </ac:spMkLst>
        </pc:spChg>
        <pc:spChg chg="del">
          <ac:chgData name="伊健 杜" userId="e69aded81da48593" providerId="LiveId" clId="{BFC995C6-4895-4711-9235-3A1E68732911}" dt="2023-02-16T07:31:33.925" v="5341" actId="478"/>
          <ac:spMkLst>
            <pc:docMk/>
            <pc:sldMk cId="1880165370" sldId="2231"/>
            <ac:spMk id="17" creationId="{FFE94B38-D123-543A-1732-3C5A8371939E}"/>
          </ac:spMkLst>
        </pc:spChg>
        <pc:spChg chg="del">
          <ac:chgData name="伊健 杜" userId="e69aded81da48593" providerId="LiveId" clId="{BFC995C6-4895-4711-9235-3A1E68732911}" dt="2023-02-16T07:31:33.925" v="5341" actId="478"/>
          <ac:spMkLst>
            <pc:docMk/>
            <pc:sldMk cId="1880165370" sldId="2231"/>
            <ac:spMk id="18" creationId="{FFF32215-AE0C-EC99-52AD-115B2E3416C0}"/>
          </ac:spMkLst>
        </pc:spChg>
        <pc:spChg chg="del">
          <ac:chgData name="伊健 杜" userId="e69aded81da48593" providerId="LiveId" clId="{BFC995C6-4895-4711-9235-3A1E68732911}" dt="2023-02-16T07:31:33.925" v="5341" actId="478"/>
          <ac:spMkLst>
            <pc:docMk/>
            <pc:sldMk cId="1880165370" sldId="2231"/>
            <ac:spMk id="19" creationId="{84A7DBC4-6E39-7E6C-EF2E-1DEC81506AB4}"/>
          </ac:spMkLst>
        </pc:spChg>
        <pc:spChg chg="add mod">
          <ac:chgData name="伊健 杜" userId="e69aded81da48593" providerId="LiveId" clId="{BFC995C6-4895-4711-9235-3A1E68732911}" dt="2023-02-16T07:35:26.592" v="5466" actId="1076"/>
          <ac:spMkLst>
            <pc:docMk/>
            <pc:sldMk cId="1880165370" sldId="2231"/>
            <ac:spMk id="20" creationId="{B99DD40A-48CD-9313-D00C-CFDAA0B1477A}"/>
          </ac:spMkLst>
        </pc:spChg>
        <pc:spChg chg="add mod">
          <ac:chgData name="伊健 杜" userId="e69aded81da48593" providerId="LiveId" clId="{BFC995C6-4895-4711-9235-3A1E68732911}" dt="2023-02-16T07:35:28.557" v="5467" actId="1076"/>
          <ac:spMkLst>
            <pc:docMk/>
            <pc:sldMk cId="1880165370" sldId="2231"/>
            <ac:spMk id="21" creationId="{C0C5F391-6BAC-799A-14BE-D4D5EC913D1A}"/>
          </ac:spMkLst>
        </pc:spChg>
        <pc:spChg chg="add mod">
          <ac:chgData name="伊健 杜" userId="e69aded81da48593" providerId="LiveId" clId="{BFC995C6-4895-4711-9235-3A1E68732911}" dt="2023-02-16T08:45:12.027" v="8102"/>
          <ac:spMkLst>
            <pc:docMk/>
            <pc:sldMk cId="1880165370" sldId="2231"/>
            <ac:spMk id="22" creationId="{392F3A17-4624-FDE3-371F-E26403FFBFE5}"/>
          </ac:spMkLst>
        </pc:spChg>
        <pc:spChg chg="add mod">
          <ac:chgData name="伊健 杜" userId="e69aded81da48593" providerId="LiveId" clId="{BFC995C6-4895-4711-9235-3A1E68732911}" dt="2023-02-16T08:45:12.027" v="8102"/>
          <ac:spMkLst>
            <pc:docMk/>
            <pc:sldMk cId="1880165370" sldId="2231"/>
            <ac:spMk id="23" creationId="{D2C27C51-2990-C244-3B69-819D509A24DF}"/>
          </ac:spMkLst>
        </pc:spChg>
      </pc:sldChg>
      <pc:sldChg chg="add del">
        <pc:chgData name="伊健 杜" userId="e69aded81da48593" providerId="LiveId" clId="{BFC995C6-4895-4711-9235-3A1E68732911}" dt="2023-02-16T07:24:56.671" v="4960"/>
        <pc:sldMkLst>
          <pc:docMk/>
          <pc:sldMk cId="3156857258" sldId="2231"/>
        </pc:sldMkLst>
      </pc:sldChg>
      <pc:sldChg chg="addSp delSp modSp add mod">
        <pc:chgData name="伊健 杜" userId="e69aded81da48593" providerId="LiveId" clId="{BFC995C6-4895-4711-9235-3A1E68732911}" dt="2023-02-16T08:45:12.027" v="8102"/>
        <pc:sldMkLst>
          <pc:docMk/>
          <pc:sldMk cId="2907699073" sldId="2232"/>
        </pc:sldMkLst>
        <pc:spChg chg="mod">
          <ac:chgData name="伊健 杜" userId="e69aded81da48593" providerId="LiveId" clId="{BFC995C6-4895-4711-9235-3A1E68732911}" dt="2023-02-16T08:45:12.027" v="8102"/>
          <ac:spMkLst>
            <pc:docMk/>
            <pc:sldMk cId="2907699073" sldId="2232"/>
            <ac:spMk id="2" creationId="{8A5A4F86-1C71-C3CD-169C-D9D918C4A72C}"/>
          </ac:spMkLst>
        </pc:spChg>
        <pc:spChg chg="add mod">
          <ac:chgData name="伊健 杜" userId="e69aded81da48593" providerId="LiveId" clId="{BFC995C6-4895-4711-9235-3A1E68732911}" dt="2023-02-16T08:45:12.027" v="8102"/>
          <ac:spMkLst>
            <pc:docMk/>
            <pc:sldMk cId="2907699073" sldId="2232"/>
            <ac:spMk id="3" creationId="{43404080-347F-0B03-7FA0-B6B200820806}"/>
          </ac:spMkLst>
        </pc:spChg>
        <pc:spChg chg="add mod">
          <ac:chgData name="伊健 杜" userId="e69aded81da48593" providerId="LiveId" clId="{BFC995C6-4895-4711-9235-3A1E68732911}" dt="2023-02-16T07:39:20.329" v="5704"/>
          <ac:spMkLst>
            <pc:docMk/>
            <pc:sldMk cId="2907699073" sldId="2232"/>
            <ac:spMk id="4" creationId="{664F786D-6213-72F0-8F17-D460E953BEAC}"/>
          </ac:spMkLst>
        </pc:spChg>
        <pc:spChg chg="add mod">
          <ac:chgData name="伊健 杜" userId="e69aded81da48593" providerId="LiveId" clId="{BFC995C6-4895-4711-9235-3A1E68732911}" dt="2023-02-16T07:39:18.083" v="5700" actId="1076"/>
          <ac:spMkLst>
            <pc:docMk/>
            <pc:sldMk cId="2907699073" sldId="2232"/>
            <ac:spMk id="5" creationId="{FC24D39B-4FB9-6613-5609-0150DD7A9DB8}"/>
          </ac:spMkLst>
        </pc:spChg>
        <pc:spChg chg="del">
          <ac:chgData name="伊健 杜" userId="e69aded81da48593" providerId="LiveId" clId="{BFC995C6-4895-4711-9235-3A1E68732911}" dt="2023-02-16T07:38:21.078" v="5571" actId="478"/>
          <ac:spMkLst>
            <pc:docMk/>
            <pc:sldMk cId="2907699073" sldId="2232"/>
            <ac:spMk id="9" creationId="{C8BAD4CB-9D47-D69F-3A40-CFF5C7B867D6}"/>
          </ac:spMkLst>
        </pc:spChg>
      </pc:sldChg>
      <pc:sldChg chg="addSp modSp add mod">
        <pc:chgData name="伊健 杜" userId="e69aded81da48593" providerId="LiveId" clId="{BFC995C6-4895-4711-9235-3A1E68732911}" dt="2023-02-16T08:45:12.027" v="8102"/>
        <pc:sldMkLst>
          <pc:docMk/>
          <pc:sldMk cId="4138107381" sldId="2233"/>
        </pc:sldMkLst>
        <pc:spChg chg="mod">
          <ac:chgData name="伊健 杜" userId="e69aded81da48593" providerId="LiveId" clId="{BFC995C6-4895-4711-9235-3A1E68732911}" dt="2023-02-16T08:45:12.027" v="8102"/>
          <ac:spMkLst>
            <pc:docMk/>
            <pc:sldMk cId="4138107381" sldId="2233"/>
            <ac:spMk id="2" creationId="{8A5A4F86-1C71-C3CD-169C-D9D918C4A72C}"/>
          </ac:spMkLst>
        </pc:spChg>
        <pc:spChg chg="mod">
          <ac:chgData name="伊健 杜" userId="e69aded81da48593" providerId="LiveId" clId="{BFC995C6-4895-4711-9235-3A1E68732911}" dt="2023-02-16T08:45:12.027" v="8102"/>
          <ac:spMkLst>
            <pc:docMk/>
            <pc:sldMk cId="4138107381" sldId="2233"/>
            <ac:spMk id="3" creationId="{43404080-347F-0B03-7FA0-B6B200820806}"/>
          </ac:spMkLst>
        </pc:spChg>
        <pc:spChg chg="mod">
          <ac:chgData name="伊健 杜" userId="e69aded81da48593" providerId="LiveId" clId="{BFC995C6-4895-4711-9235-3A1E68732911}" dt="2023-02-16T07:51:20.090" v="6310" actId="1076"/>
          <ac:spMkLst>
            <pc:docMk/>
            <pc:sldMk cId="4138107381" sldId="2233"/>
            <ac:spMk id="4" creationId="{664F786D-6213-72F0-8F17-D460E953BEAC}"/>
          </ac:spMkLst>
        </pc:spChg>
        <pc:spChg chg="mod">
          <ac:chgData name="伊健 杜" userId="e69aded81da48593" providerId="LiveId" clId="{BFC995C6-4895-4711-9235-3A1E68732911}" dt="2023-02-16T07:51:20.090" v="6310" actId="1076"/>
          <ac:spMkLst>
            <pc:docMk/>
            <pc:sldMk cId="4138107381" sldId="2233"/>
            <ac:spMk id="5" creationId="{FC24D39B-4FB9-6613-5609-0150DD7A9DB8}"/>
          </ac:spMkLst>
        </pc:spChg>
        <pc:picChg chg="add mod">
          <ac:chgData name="伊健 杜" userId="e69aded81da48593" providerId="LiveId" clId="{BFC995C6-4895-4711-9235-3A1E68732911}" dt="2023-02-16T07:52:05.862" v="6315" actId="1076"/>
          <ac:picMkLst>
            <pc:docMk/>
            <pc:sldMk cId="4138107381" sldId="2233"/>
            <ac:picMk id="7" creationId="{99A053A4-58D4-397C-B3AA-C288635AE125}"/>
          </ac:picMkLst>
        </pc:picChg>
      </pc:sldChg>
      <pc:sldChg chg="addSp modSp add mod">
        <pc:chgData name="伊健 杜" userId="e69aded81da48593" providerId="LiveId" clId="{BFC995C6-4895-4711-9235-3A1E68732911}" dt="2023-02-16T08:45:12.027" v="8102"/>
        <pc:sldMkLst>
          <pc:docMk/>
          <pc:sldMk cId="2501672628" sldId="2234"/>
        </pc:sldMkLst>
        <pc:spChg chg="mod">
          <ac:chgData name="伊健 杜" userId="e69aded81da48593" providerId="LiveId" clId="{BFC995C6-4895-4711-9235-3A1E68732911}" dt="2023-02-16T08:45:12.027" v="8102"/>
          <ac:spMkLst>
            <pc:docMk/>
            <pc:sldMk cId="2501672628" sldId="2234"/>
            <ac:spMk id="2" creationId="{8A5A4F86-1C71-C3CD-169C-D9D918C4A72C}"/>
          </ac:spMkLst>
        </pc:spChg>
        <pc:spChg chg="mod">
          <ac:chgData name="伊健 杜" userId="e69aded81da48593" providerId="LiveId" clId="{BFC995C6-4895-4711-9235-3A1E68732911}" dt="2023-02-16T08:45:12.027" v="8102"/>
          <ac:spMkLst>
            <pc:docMk/>
            <pc:sldMk cId="2501672628" sldId="2234"/>
            <ac:spMk id="3" creationId="{43404080-347F-0B03-7FA0-B6B200820806}"/>
          </ac:spMkLst>
        </pc:spChg>
        <pc:spChg chg="mod">
          <ac:chgData name="伊健 杜" userId="e69aded81da48593" providerId="LiveId" clId="{BFC995C6-4895-4711-9235-3A1E68732911}" dt="2023-02-16T07:50:14.560" v="6306" actId="1076"/>
          <ac:spMkLst>
            <pc:docMk/>
            <pc:sldMk cId="2501672628" sldId="2234"/>
            <ac:spMk id="4" creationId="{664F786D-6213-72F0-8F17-D460E953BEAC}"/>
          </ac:spMkLst>
        </pc:spChg>
        <pc:spChg chg="mod">
          <ac:chgData name="伊健 杜" userId="e69aded81da48593" providerId="LiveId" clId="{BFC995C6-4895-4711-9235-3A1E68732911}" dt="2023-02-16T07:50:14.560" v="6306" actId="1076"/>
          <ac:spMkLst>
            <pc:docMk/>
            <pc:sldMk cId="2501672628" sldId="2234"/>
            <ac:spMk id="5" creationId="{FC24D39B-4FB9-6613-5609-0150DD7A9DB8}"/>
          </ac:spMkLst>
        </pc:spChg>
        <pc:picChg chg="add mod">
          <ac:chgData name="伊健 杜" userId="e69aded81da48593" providerId="LiveId" clId="{BFC995C6-4895-4711-9235-3A1E68732911}" dt="2023-02-16T07:50:56.323" v="6308" actId="1076"/>
          <ac:picMkLst>
            <pc:docMk/>
            <pc:sldMk cId="2501672628" sldId="2234"/>
            <ac:picMk id="3074" creationId="{345B08B7-8525-7D91-C4C1-0FECC039958D}"/>
          </ac:picMkLst>
        </pc:picChg>
      </pc:sldChg>
      <pc:sldChg chg="addSp modSp add mod">
        <pc:chgData name="伊健 杜" userId="e69aded81da48593" providerId="LiveId" clId="{BFC995C6-4895-4711-9235-3A1E68732911}" dt="2023-02-16T08:45:12.027" v="8102"/>
        <pc:sldMkLst>
          <pc:docMk/>
          <pc:sldMk cId="3879447943" sldId="2235"/>
        </pc:sldMkLst>
        <pc:spChg chg="mod">
          <ac:chgData name="伊健 杜" userId="e69aded81da48593" providerId="LiveId" clId="{BFC995C6-4895-4711-9235-3A1E68732911}" dt="2023-02-16T08:45:12.027" v="8102"/>
          <ac:spMkLst>
            <pc:docMk/>
            <pc:sldMk cId="3879447943" sldId="2235"/>
            <ac:spMk id="2" creationId="{8A5A4F86-1C71-C3CD-169C-D9D918C4A72C}"/>
          </ac:spMkLst>
        </pc:spChg>
        <pc:spChg chg="mod">
          <ac:chgData name="伊健 杜" userId="e69aded81da48593" providerId="LiveId" clId="{BFC995C6-4895-4711-9235-3A1E68732911}" dt="2023-02-16T08:45:12.027" v="8102"/>
          <ac:spMkLst>
            <pc:docMk/>
            <pc:sldMk cId="3879447943" sldId="2235"/>
            <ac:spMk id="3" creationId="{43404080-347F-0B03-7FA0-B6B200820806}"/>
          </ac:spMkLst>
        </pc:spChg>
        <pc:spChg chg="mod">
          <ac:chgData name="伊健 杜" userId="e69aded81da48593" providerId="LiveId" clId="{BFC995C6-4895-4711-9235-3A1E68732911}" dt="2023-02-16T07:44:57.180" v="6303" actId="1076"/>
          <ac:spMkLst>
            <pc:docMk/>
            <pc:sldMk cId="3879447943" sldId="2235"/>
            <ac:spMk id="4" creationId="{664F786D-6213-72F0-8F17-D460E953BEAC}"/>
          </ac:spMkLst>
        </pc:spChg>
        <pc:spChg chg="mod">
          <ac:chgData name="伊健 杜" userId="e69aded81da48593" providerId="LiveId" clId="{BFC995C6-4895-4711-9235-3A1E68732911}" dt="2023-02-16T07:44:57.180" v="6303" actId="1076"/>
          <ac:spMkLst>
            <pc:docMk/>
            <pc:sldMk cId="3879447943" sldId="2235"/>
            <ac:spMk id="5" creationId="{FC24D39B-4FB9-6613-5609-0150DD7A9DB8}"/>
          </ac:spMkLst>
        </pc:spChg>
        <pc:picChg chg="add mod">
          <ac:chgData name="伊健 杜" userId="e69aded81da48593" providerId="LiveId" clId="{BFC995C6-4895-4711-9235-3A1E68732911}" dt="2023-02-16T07:45:16.160" v="6305" actId="1076"/>
          <ac:picMkLst>
            <pc:docMk/>
            <pc:sldMk cId="3879447943" sldId="2235"/>
            <ac:picMk id="2050" creationId="{6EDB1581-EDF2-071F-7E1F-435753AC63FB}"/>
          </ac:picMkLst>
        </pc:picChg>
      </pc:sldChg>
      <pc:sldChg chg="addSp modSp add mod">
        <pc:chgData name="伊健 杜" userId="e69aded81da48593" providerId="LiveId" clId="{BFC995C6-4895-4711-9235-3A1E68732911}" dt="2023-02-16T08:45:12.027" v="8102"/>
        <pc:sldMkLst>
          <pc:docMk/>
          <pc:sldMk cId="1104921127" sldId="2236"/>
        </pc:sldMkLst>
        <pc:spChg chg="mod">
          <ac:chgData name="伊健 杜" userId="e69aded81da48593" providerId="LiveId" clId="{BFC995C6-4895-4711-9235-3A1E68732911}" dt="2023-02-16T08:45:12.027" v="8102"/>
          <ac:spMkLst>
            <pc:docMk/>
            <pc:sldMk cId="1104921127" sldId="2236"/>
            <ac:spMk id="2" creationId="{8A5A4F86-1C71-C3CD-169C-D9D918C4A72C}"/>
          </ac:spMkLst>
        </pc:spChg>
        <pc:spChg chg="mod">
          <ac:chgData name="伊健 杜" userId="e69aded81da48593" providerId="LiveId" clId="{BFC995C6-4895-4711-9235-3A1E68732911}" dt="2023-02-16T08:45:12.027" v="8102"/>
          <ac:spMkLst>
            <pc:docMk/>
            <pc:sldMk cId="1104921127" sldId="2236"/>
            <ac:spMk id="3" creationId="{43404080-347F-0B03-7FA0-B6B200820806}"/>
          </ac:spMkLst>
        </pc:spChg>
        <pc:spChg chg="mod">
          <ac:chgData name="伊健 杜" userId="e69aded81da48593" providerId="LiveId" clId="{BFC995C6-4895-4711-9235-3A1E68732911}" dt="2023-02-16T07:44:22.160" v="6299" actId="1076"/>
          <ac:spMkLst>
            <pc:docMk/>
            <pc:sldMk cId="1104921127" sldId="2236"/>
            <ac:spMk id="4" creationId="{664F786D-6213-72F0-8F17-D460E953BEAC}"/>
          </ac:spMkLst>
        </pc:spChg>
        <pc:spChg chg="mod">
          <ac:chgData name="伊健 杜" userId="e69aded81da48593" providerId="LiveId" clId="{BFC995C6-4895-4711-9235-3A1E68732911}" dt="2023-02-16T07:44:22.160" v="6299" actId="1076"/>
          <ac:spMkLst>
            <pc:docMk/>
            <pc:sldMk cId="1104921127" sldId="2236"/>
            <ac:spMk id="5" creationId="{FC24D39B-4FB9-6613-5609-0150DD7A9DB8}"/>
          </ac:spMkLst>
        </pc:spChg>
        <pc:picChg chg="add mod">
          <ac:chgData name="伊健 杜" userId="e69aded81da48593" providerId="LiveId" clId="{BFC995C6-4895-4711-9235-3A1E68732911}" dt="2023-02-16T07:44:52.677" v="6302" actId="1076"/>
          <ac:picMkLst>
            <pc:docMk/>
            <pc:sldMk cId="1104921127" sldId="2236"/>
            <ac:picMk id="1026" creationId="{F310F436-6396-E494-C9A9-69069B0FD37D}"/>
          </ac:picMkLst>
        </pc:picChg>
      </pc:sldChg>
      <pc:sldChg chg="addSp delSp modSp add mod">
        <pc:chgData name="伊健 杜" userId="e69aded81da48593" providerId="LiveId" clId="{BFC995C6-4895-4711-9235-3A1E68732911}" dt="2023-02-16T08:45:12.027" v="8102"/>
        <pc:sldMkLst>
          <pc:docMk/>
          <pc:sldMk cId="3692659260" sldId="2237"/>
        </pc:sldMkLst>
        <pc:spChg chg="mod">
          <ac:chgData name="伊健 杜" userId="e69aded81da48593" providerId="LiveId" clId="{BFC995C6-4895-4711-9235-3A1E68732911}" dt="2023-02-16T08:45:12.027" v="8102"/>
          <ac:spMkLst>
            <pc:docMk/>
            <pc:sldMk cId="3692659260" sldId="2237"/>
            <ac:spMk id="5" creationId="{E7287B0E-EF55-E721-8EFA-9A9183C0EDF9}"/>
          </ac:spMkLst>
        </pc:spChg>
        <pc:picChg chg="del">
          <ac:chgData name="伊健 杜" userId="e69aded81da48593" providerId="LiveId" clId="{BFC995C6-4895-4711-9235-3A1E68732911}" dt="2023-02-16T07:54:20.119" v="6414" actId="478"/>
          <ac:picMkLst>
            <pc:docMk/>
            <pc:sldMk cId="3692659260" sldId="2237"/>
            <ac:picMk id="4098" creationId="{8FAC5D24-9F8D-7083-ECB0-829065D078BD}"/>
          </ac:picMkLst>
        </pc:picChg>
        <pc:picChg chg="add mod">
          <ac:chgData name="伊健 杜" userId="e69aded81da48593" providerId="LiveId" clId="{BFC995C6-4895-4711-9235-3A1E68732911}" dt="2023-02-16T07:54:54.832" v="6467" actId="1076"/>
          <ac:picMkLst>
            <pc:docMk/>
            <pc:sldMk cId="3692659260" sldId="2237"/>
            <ac:picMk id="5122" creationId="{459A5E0E-C2E7-49DC-5781-BBC6650753D9}"/>
          </ac:picMkLst>
        </pc:picChg>
      </pc:sldChg>
      <pc:sldChg chg="modSp add mod">
        <pc:chgData name="伊健 杜" userId="e69aded81da48593" providerId="LiveId" clId="{BFC995C6-4895-4711-9235-3A1E68732911}" dt="2023-02-16T08:45:12.027" v="8102"/>
        <pc:sldMkLst>
          <pc:docMk/>
          <pc:sldMk cId="1990614062" sldId="2238"/>
        </pc:sldMkLst>
        <pc:spChg chg="mod">
          <ac:chgData name="伊健 杜" userId="e69aded81da48593" providerId="LiveId" clId="{BFC995C6-4895-4711-9235-3A1E68732911}" dt="2023-02-16T08:45:12.027" v="8102"/>
          <ac:spMkLst>
            <pc:docMk/>
            <pc:sldMk cId="1990614062" sldId="2238"/>
            <ac:spMk id="2" creationId="{10304424-DB4A-36E7-9E0D-D32A5DD0F26C}"/>
          </ac:spMkLst>
        </pc:spChg>
      </pc:sldChg>
      <pc:sldChg chg="addSp delSp modSp add mod modAnim">
        <pc:chgData name="伊健 杜" userId="e69aded81da48593" providerId="LiveId" clId="{BFC995C6-4895-4711-9235-3A1E68732911}" dt="2023-02-16T08:45:12.027" v="8102"/>
        <pc:sldMkLst>
          <pc:docMk/>
          <pc:sldMk cId="190861444" sldId="2239"/>
        </pc:sldMkLst>
        <pc:spChg chg="mod">
          <ac:chgData name="伊健 杜" userId="e69aded81da48593" providerId="LiveId" clId="{BFC995C6-4895-4711-9235-3A1E68732911}" dt="2023-02-16T08:11:21.634" v="6832" actId="14100"/>
          <ac:spMkLst>
            <pc:docMk/>
            <pc:sldMk cId="190861444" sldId="2239"/>
            <ac:spMk id="2" creationId="{10304424-DB4A-36E7-9E0D-D32A5DD0F26C}"/>
          </ac:spMkLst>
        </pc:spChg>
        <pc:spChg chg="add del mod">
          <ac:chgData name="伊健 杜" userId="e69aded81da48593" providerId="LiveId" clId="{BFC995C6-4895-4711-9235-3A1E68732911}" dt="2023-02-16T08:07:21.598" v="6702" actId="478"/>
          <ac:spMkLst>
            <pc:docMk/>
            <pc:sldMk cId="190861444" sldId="2239"/>
            <ac:spMk id="3" creationId="{A9399303-7153-0D06-9548-19E78A1CA13B}"/>
          </ac:spMkLst>
        </pc:spChg>
        <pc:spChg chg="add mod">
          <ac:chgData name="伊健 杜" userId="e69aded81da48593" providerId="LiveId" clId="{BFC995C6-4895-4711-9235-3A1E68732911}" dt="2023-02-16T08:45:12.027" v="8102"/>
          <ac:spMkLst>
            <pc:docMk/>
            <pc:sldMk cId="190861444" sldId="2239"/>
            <ac:spMk id="4" creationId="{FE154261-26ED-768E-1F72-0E5CF7D6D8D6}"/>
          </ac:spMkLst>
        </pc:spChg>
        <pc:spChg chg="mod">
          <ac:chgData name="伊健 杜" userId="e69aded81da48593" providerId="LiveId" clId="{BFC995C6-4895-4711-9235-3A1E68732911}" dt="2023-02-16T08:45:12.027" v="8102"/>
          <ac:spMkLst>
            <pc:docMk/>
            <pc:sldMk cId="190861444" sldId="2239"/>
            <ac:spMk id="5" creationId="{E7287B0E-EF55-E721-8EFA-9A9183C0EDF9}"/>
          </ac:spMkLst>
        </pc:spChg>
        <pc:spChg chg="add mod">
          <ac:chgData name="伊健 杜" userId="e69aded81da48593" providerId="LiveId" clId="{BFC995C6-4895-4711-9235-3A1E68732911}" dt="2023-02-16T08:45:12.027" v="8102"/>
          <ac:spMkLst>
            <pc:docMk/>
            <pc:sldMk cId="190861444" sldId="2239"/>
            <ac:spMk id="6" creationId="{6BFD08AB-F48B-6908-689A-DE4114EB54D4}"/>
          </ac:spMkLst>
        </pc:spChg>
        <pc:picChg chg="del">
          <ac:chgData name="伊健 杜" userId="e69aded81da48593" providerId="LiveId" clId="{BFC995C6-4895-4711-9235-3A1E68732911}" dt="2023-02-16T08:00:30.069" v="6648" actId="478"/>
          <ac:picMkLst>
            <pc:docMk/>
            <pc:sldMk cId="190861444" sldId="2239"/>
            <ac:picMk id="4098" creationId="{8FAC5D24-9F8D-7083-ECB0-829065D078BD}"/>
          </ac:picMkLst>
        </pc:picChg>
      </pc:sldChg>
      <pc:sldChg chg="add del">
        <pc:chgData name="伊健 杜" userId="e69aded81da48593" providerId="LiveId" clId="{BFC995C6-4895-4711-9235-3A1E68732911}" dt="2023-02-16T07:59:58.791" v="6639" actId="47"/>
        <pc:sldMkLst>
          <pc:docMk/>
          <pc:sldMk cId="452157188" sldId="2240"/>
        </pc:sldMkLst>
      </pc:sldChg>
      <pc:sldChg chg="add del">
        <pc:chgData name="伊健 杜" userId="e69aded81da48593" providerId="LiveId" clId="{BFC995C6-4895-4711-9235-3A1E68732911}" dt="2023-02-16T08:15:40.599" v="7246" actId="47"/>
        <pc:sldMkLst>
          <pc:docMk/>
          <pc:sldMk cId="197261158" sldId="2241"/>
        </pc:sldMkLst>
      </pc:sldChg>
      <pc:sldChg chg="add del">
        <pc:chgData name="伊健 杜" userId="e69aded81da48593" providerId="LiveId" clId="{BFC995C6-4895-4711-9235-3A1E68732911}" dt="2023-02-16T08:15:40.599" v="7246" actId="47"/>
        <pc:sldMkLst>
          <pc:docMk/>
          <pc:sldMk cId="3098839113" sldId="2242"/>
        </pc:sldMkLst>
      </pc:sldChg>
      <pc:sldChg chg="add del">
        <pc:chgData name="伊健 杜" userId="e69aded81da48593" providerId="LiveId" clId="{BFC995C6-4895-4711-9235-3A1E68732911}" dt="2023-02-16T08:15:40.599" v="7246" actId="47"/>
        <pc:sldMkLst>
          <pc:docMk/>
          <pc:sldMk cId="1973944311" sldId="2243"/>
        </pc:sldMkLst>
      </pc:sldChg>
      <pc:sldChg chg="addSp modSp add mod modAnim">
        <pc:chgData name="伊健 杜" userId="e69aded81da48593" providerId="LiveId" clId="{BFC995C6-4895-4711-9235-3A1E68732911}" dt="2023-02-16T08:45:12.027" v="8102"/>
        <pc:sldMkLst>
          <pc:docMk/>
          <pc:sldMk cId="1294235350" sldId="2244"/>
        </pc:sldMkLst>
        <pc:spChg chg="mod">
          <ac:chgData name="伊健 杜" userId="e69aded81da48593" providerId="LiveId" clId="{BFC995C6-4895-4711-9235-3A1E68732911}" dt="2023-02-16T08:13:19.150" v="7030" actId="20577"/>
          <ac:spMkLst>
            <pc:docMk/>
            <pc:sldMk cId="1294235350" sldId="2244"/>
            <ac:spMk id="2" creationId="{10304424-DB4A-36E7-9E0D-D32A5DD0F26C}"/>
          </ac:spMkLst>
        </pc:spChg>
        <pc:spChg chg="add mod">
          <ac:chgData name="伊健 杜" userId="e69aded81da48593" providerId="LiveId" clId="{BFC995C6-4895-4711-9235-3A1E68732911}" dt="2023-02-16T08:45:12.027" v="8102"/>
          <ac:spMkLst>
            <pc:docMk/>
            <pc:sldMk cId="1294235350" sldId="2244"/>
            <ac:spMk id="3" creationId="{AF242346-55A9-93FA-7BB4-1259F6A33737}"/>
          </ac:spMkLst>
        </pc:spChg>
        <pc:spChg chg="mod">
          <ac:chgData name="伊健 杜" userId="e69aded81da48593" providerId="LiveId" clId="{BFC995C6-4895-4711-9235-3A1E68732911}" dt="2023-02-16T08:10:12.159" v="6822"/>
          <ac:spMkLst>
            <pc:docMk/>
            <pc:sldMk cId="1294235350" sldId="2244"/>
            <ac:spMk id="5" creationId="{E7287B0E-EF55-E721-8EFA-9A9183C0EDF9}"/>
          </ac:spMkLst>
        </pc:spChg>
        <pc:picChg chg="add mod">
          <ac:chgData name="伊健 杜" userId="e69aded81da48593" providerId="LiveId" clId="{BFC995C6-4895-4711-9235-3A1E68732911}" dt="2023-02-16T08:42:47.757" v="8096" actId="1076"/>
          <ac:picMkLst>
            <pc:docMk/>
            <pc:sldMk cId="1294235350" sldId="2244"/>
            <ac:picMk id="11266" creationId="{48040277-F706-7A5B-E680-C37E774FC373}"/>
          </ac:picMkLst>
        </pc:picChg>
      </pc:sldChg>
      <pc:sldChg chg="modSp add del mod">
        <pc:chgData name="伊健 杜" userId="e69aded81da48593" providerId="LiveId" clId="{BFC995C6-4895-4711-9235-3A1E68732911}" dt="2023-02-16T08:14:08.896" v="7083" actId="47"/>
        <pc:sldMkLst>
          <pc:docMk/>
          <pc:sldMk cId="3393759370" sldId="2245"/>
        </pc:sldMkLst>
        <pc:spChg chg="mod">
          <ac:chgData name="伊健 杜" userId="e69aded81da48593" providerId="LiveId" clId="{BFC995C6-4895-4711-9235-3A1E68732911}" dt="2023-02-16T08:10:42.650" v="6831" actId="20577"/>
          <ac:spMkLst>
            <pc:docMk/>
            <pc:sldMk cId="3393759370" sldId="2245"/>
            <ac:spMk id="5" creationId="{E7287B0E-EF55-E721-8EFA-9A9183C0EDF9}"/>
          </ac:spMkLst>
        </pc:spChg>
      </pc:sldChg>
      <pc:sldChg chg="addSp delSp modSp add mod modAnim">
        <pc:chgData name="伊健 杜" userId="e69aded81da48593" providerId="LiveId" clId="{BFC995C6-4895-4711-9235-3A1E68732911}" dt="2023-02-16T08:45:12.027" v="8102"/>
        <pc:sldMkLst>
          <pc:docMk/>
          <pc:sldMk cId="2420110277" sldId="2246"/>
        </pc:sldMkLst>
        <pc:spChg chg="del">
          <ac:chgData name="伊健 杜" userId="e69aded81da48593" providerId="LiveId" clId="{BFC995C6-4895-4711-9235-3A1E68732911}" dt="2023-02-16T08:12:18.242" v="6876" actId="478"/>
          <ac:spMkLst>
            <pc:docMk/>
            <pc:sldMk cId="2420110277" sldId="2246"/>
            <ac:spMk id="4" creationId="{FE154261-26ED-768E-1F72-0E5CF7D6D8D6}"/>
          </ac:spMkLst>
        </pc:spChg>
        <pc:spChg chg="mod">
          <ac:chgData name="伊健 杜" userId="e69aded81da48593" providerId="LiveId" clId="{BFC995C6-4895-4711-9235-3A1E68732911}" dt="2023-02-16T08:45:12.027" v="8102"/>
          <ac:spMkLst>
            <pc:docMk/>
            <pc:sldMk cId="2420110277" sldId="2246"/>
            <ac:spMk id="5" creationId="{E7287B0E-EF55-E721-8EFA-9A9183C0EDF9}"/>
          </ac:spMkLst>
        </pc:spChg>
        <pc:spChg chg="mod">
          <ac:chgData name="伊健 杜" userId="e69aded81da48593" providerId="LiveId" clId="{BFC995C6-4895-4711-9235-3A1E68732911}" dt="2023-02-16T08:45:12.027" v="8102"/>
          <ac:spMkLst>
            <pc:docMk/>
            <pc:sldMk cId="2420110277" sldId="2246"/>
            <ac:spMk id="6" creationId="{6BFD08AB-F48B-6908-689A-DE4114EB54D4}"/>
          </ac:spMkLst>
        </pc:spChg>
        <pc:picChg chg="add mod">
          <ac:chgData name="伊健 杜" userId="e69aded81da48593" providerId="LiveId" clId="{BFC995C6-4895-4711-9235-3A1E68732911}" dt="2023-02-16T08:42:27.889" v="8092" actId="1076"/>
          <ac:picMkLst>
            <pc:docMk/>
            <pc:sldMk cId="2420110277" sldId="2246"/>
            <ac:picMk id="10242" creationId="{961095F7-39DE-47B1-E5F9-25A8809C61F3}"/>
          </ac:picMkLst>
        </pc:picChg>
      </pc:sldChg>
      <pc:sldChg chg="addSp modSp add mod">
        <pc:chgData name="伊健 杜" userId="e69aded81da48593" providerId="LiveId" clId="{BFC995C6-4895-4711-9235-3A1E68732911}" dt="2023-02-16T08:45:12.027" v="8102"/>
        <pc:sldMkLst>
          <pc:docMk/>
          <pc:sldMk cId="252538624" sldId="2247"/>
        </pc:sldMkLst>
        <pc:spChg chg="mod">
          <ac:chgData name="伊健 杜" userId="e69aded81da48593" providerId="LiveId" clId="{BFC995C6-4895-4711-9235-3A1E68732911}" dt="2023-02-16T08:45:12.027" v="8102"/>
          <ac:spMkLst>
            <pc:docMk/>
            <pc:sldMk cId="252538624" sldId="2247"/>
            <ac:spMk id="3" creationId="{AF242346-55A9-93FA-7BB4-1259F6A33737}"/>
          </ac:spMkLst>
        </pc:spChg>
        <pc:spChg chg="mod">
          <ac:chgData name="伊健 杜" userId="e69aded81da48593" providerId="LiveId" clId="{BFC995C6-4895-4711-9235-3A1E68732911}" dt="2023-02-16T08:45:12.027" v="8102"/>
          <ac:spMkLst>
            <pc:docMk/>
            <pc:sldMk cId="252538624" sldId="2247"/>
            <ac:spMk id="5" creationId="{E7287B0E-EF55-E721-8EFA-9A9183C0EDF9}"/>
          </ac:spMkLst>
        </pc:spChg>
        <pc:picChg chg="add mod">
          <ac:chgData name="伊健 杜" userId="e69aded81da48593" providerId="LiveId" clId="{BFC995C6-4895-4711-9235-3A1E68732911}" dt="2023-02-16T08:45:00.139" v="8101" actId="1076"/>
          <ac:picMkLst>
            <pc:docMk/>
            <pc:sldMk cId="252538624" sldId="2247"/>
            <ac:picMk id="9218" creationId="{8A6CED16-6524-A99D-0A69-F61815985522}"/>
          </ac:picMkLst>
        </pc:picChg>
      </pc:sldChg>
      <pc:sldChg chg="modSp add mod">
        <pc:chgData name="伊健 杜" userId="e69aded81da48593" providerId="LiveId" clId="{BFC995C6-4895-4711-9235-3A1E68732911}" dt="2023-02-16T08:45:12.027" v="8102"/>
        <pc:sldMkLst>
          <pc:docMk/>
          <pc:sldMk cId="1415075018" sldId="2248"/>
        </pc:sldMkLst>
        <pc:spChg chg="mod">
          <ac:chgData name="伊健 杜" userId="e69aded81da48593" providerId="LiveId" clId="{BFC995C6-4895-4711-9235-3A1E68732911}" dt="2023-02-16T08:45:12.027" v="8102"/>
          <ac:spMkLst>
            <pc:docMk/>
            <pc:sldMk cId="1415075018" sldId="2248"/>
            <ac:spMk id="2" creationId="{10304424-DB4A-36E7-9E0D-D32A5DD0F26C}"/>
          </ac:spMkLst>
        </pc:spChg>
        <pc:spChg chg="mod">
          <ac:chgData name="伊健 杜" userId="e69aded81da48593" providerId="LiveId" clId="{BFC995C6-4895-4711-9235-3A1E68732911}" dt="2023-02-16T08:45:12.027" v="8102"/>
          <ac:spMkLst>
            <pc:docMk/>
            <pc:sldMk cId="1415075018" sldId="2248"/>
            <ac:spMk id="5" creationId="{E7287B0E-EF55-E721-8EFA-9A9183C0EDF9}"/>
          </ac:spMkLst>
        </pc:spChg>
      </pc:sldChg>
      <pc:sldChg chg="addSp delSp modSp add mod">
        <pc:chgData name="伊健 杜" userId="e69aded81da48593" providerId="LiveId" clId="{BFC995C6-4895-4711-9235-3A1E68732911}" dt="2023-02-16T08:45:12.027" v="8102"/>
        <pc:sldMkLst>
          <pc:docMk/>
          <pc:sldMk cId="711364460" sldId="2249"/>
        </pc:sldMkLst>
        <pc:spChg chg="mod">
          <ac:chgData name="伊健 杜" userId="e69aded81da48593" providerId="LiveId" clId="{BFC995C6-4895-4711-9235-3A1E68732911}" dt="2023-02-16T08:45:12.027" v="8102"/>
          <ac:spMkLst>
            <pc:docMk/>
            <pc:sldMk cId="711364460" sldId="2249"/>
            <ac:spMk id="2" creationId="{10304424-DB4A-36E7-9E0D-D32A5DD0F26C}"/>
          </ac:spMkLst>
        </pc:spChg>
        <pc:spChg chg="mod">
          <ac:chgData name="伊健 杜" userId="e69aded81da48593" providerId="LiveId" clId="{BFC995C6-4895-4711-9235-3A1E68732911}" dt="2023-02-16T08:45:12.027" v="8102"/>
          <ac:spMkLst>
            <pc:docMk/>
            <pc:sldMk cId="711364460" sldId="2249"/>
            <ac:spMk id="5" creationId="{E7287B0E-EF55-E721-8EFA-9A9183C0EDF9}"/>
          </ac:spMkLst>
        </pc:spChg>
        <pc:picChg chg="del">
          <ac:chgData name="伊健 杜" userId="e69aded81da48593" providerId="LiveId" clId="{BFC995C6-4895-4711-9235-3A1E68732911}" dt="2023-02-16T08:24:17.534" v="7662" actId="478"/>
          <ac:picMkLst>
            <pc:docMk/>
            <pc:sldMk cId="711364460" sldId="2249"/>
            <ac:picMk id="5122" creationId="{459A5E0E-C2E7-49DC-5781-BBC6650753D9}"/>
          </ac:picMkLst>
        </pc:picChg>
        <pc:picChg chg="add del mod">
          <ac:chgData name="伊健 杜" userId="e69aded81da48593" providerId="LiveId" clId="{BFC995C6-4895-4711-9235-3A1E68732911}" dt="2023-02-16T08:25:53.161" v="7811" actId="478"/>
          <ac:picMkLst>
            <pc:docMk/>
            <pc:sldMk cId="711364460" sldId="2249"/>
            <ac:picMk id="7170" creationId="{AB6A92BB-D8D9-4BF7-5F26-ACD10FC05B42}"/>
          </ac:picMkLst>
        </pc:picChg>
        <pc:picChg chg="add mod">
          <ac:chgData name="伊健 杜" userId="e69aded81da48593" providerId="LiveId" clId="{BFC995C6-4895-4711-9235-3A1E68732911}" dt="2023-02-16T08:25:56.905" v="7814" actId="1076"/>
          <ac:picMkLst>
            <pc:docMk/>
            <pc:sldMk cId="711364460" sldId="2249"/>
            <ac:picMk id="7172" creationId="{2BFBB99D-FA40-00B8-8FF6-21A8BB43B815}"/>
          </ac:picMkLst>
        </pc:picChg>
      </pc:sldChg>
      <pc:sldChg chg="modSp add mod">
        <pc:chgData name="伊健 杜" userId="e69aded81da48593" providerId="LiveId" clId="{BFC995C6-4895-4711-9235-3A1E68732911}" dt="2023-02-16T08:45:12.027" v="8102"/>
        <pc:sldMkLst>
          <pc:docMk/>
          <pc:sldMk cId="1210530522" sldId="2250"/>
        </pc:sldMkLst>
        <pc:spChg chg="mod">
          <ac:chgData name="伊健 杜" userId="e69aded81da48593" providerId="LiveId" clId="{BFC995C6-4895-4711-9235-3A1E68732911}" dt="2023-02-16T08:45:12.027" v="8102"/>
          <ac:spMkLst>
            <pc:docMk/>
            <pc:sldMk cId="1210530522" sldId="2250"/>
            <ac:spMk id="2" creationId="{10304424-DB4A-36E7-9E0D-D32A5DD0F26C}"/>
          </ac:spMkLst>
        </pc:spChg>
      </pc:sldChg>
      <pc:sldChg chg="delSp modSp new mod ord">
        <pc:chgData name="伊健 杜" userId="e69aded81da48593" providerId="LiveId" clId="{BFC995C6-4895-4711-9235-3A1E68732911}" dt="2023-02-16T08:45:12.027" v="8102"/>
        <pc:sldMkLst>
          <pc:docMk/>
          <pc:sldMk cId="1327051921" sldId="2251"/>
        </pc:sldMkLst>
        <pc:spChg chg="mod">
          <ac:chgData name="伊健 杜" userId="e69aded81da48593" providerId="LiveId" clId="{BFC995C6-4895-4711-9235-3A1E68732911}" dt="2023-02-16T08:45:12.027" v="8102"/>
          <ac:spMkLst>
            <pc:docMk/>
            <pc:sldMk cId="1327051921" sldId="2251"/>
            <ac:spMk id="2" creationId="{1D484E6E-E122-827B-6C84-602AC8860183}"/>
          </ac:spMkLst>
        </pc:spChg>
        <pc:spChg chg="del">
          <ac:chgData name="伊健 杜" userId="e69aded81da48593" providerId="LiveId" clId="{BFC995C6-4895-4711-9235-3A1E68732911}" dt="2023-02-16T08:16:45.708" v="7269" actId="478"/>
          <ac:spMkLst>
            <pc:docMk/>
            <pc:sldMk cId="1327051921" sldId="2251"/>
            <ac:spMk id="3" creationId="{CD5CDAD8-6CA6-F3B7-075B-91EB4F3102E1}"/>
          </ac:spMkLst>
        </pc:spChg>
      </pc:sldChg>
      <pc:sldChg chg="modSp add mod ord">
        <pc:chgData name="伊健 杜" userId="e69aded81da48593" providerId="LiveId" clId="{BFC995C6-4895-4711-9235-3A1E68732911}" dt="2023-02-16T08:45:12.027" v="8102"/>
        <pc:sldMkLst>
          <pc:docMk/>
          <pc:sldMk cId="4140817928" sldId="2252"/>
        </pc:sldMkLst>
        <pc:spChg chg="mod">
          <ac:chgData name="伊健 杜" userId="e69aded81da48593" providerId="LiveId" clId="{BFC995C6-4895-4711-9235-3A1E68732911}" dt="2023-02-16T08:45:12.027" v="8102"/>
          <ac:spMkLst>
            <pc:docMk/>
            <pc:sldMk cId="4140817928" sldId="2252"/>
            <ac:spMk id="2" creationId="{1D484E6E-E122-827B-6C84-602AC8860183}"/>
          </ac:spMkLst>
        </pc:spChg>
      </pc:sldChg>
      <pc:sldChg chg="addSp delSp modSp new mod modAnim">
        <pc:chgData name="伊健 杜" userId="e69aded81da48593" providerId="LiveId" clId="{BFC995C6-4895-4711-9235-3A1E68732911}" dt="2023-02-16T08:45:12.027" v="8102"/>
        <pc:sldMkLst>
          <pc:docMk/>
          <pc:sldMk cId="1041314455" sldId="2253"/>
        </pc:sldMkLst>
        <pc:spChg chg="mod">
          <ac:chgData name="伊健 杜" userId="e69aded81da48593" providerId="LiveId" clId="{BFC995C6-4895-4711-9235-3A1E68732911}" dt="2023-02-16T08:45:12.027" v="8102"/>
          <ac:spMkLst>
            <pc:docMk/>
            <pc:sldMk cId="1041314455" sldId="2253"/>
            <ac:spMk id="2" creationId="{B99C7E8F-0213-EB23-BD1A-9A06F5EFD06D}"/>
          </ac:spMkLst>
        </pc:spChg>
        <pc:spChg chg="del mod">
          <ac:chgData name="伊健 杜" userId="e69aded81da48593" providerId="LiveId" clId="{BFC995C6-4895-4711-9235-3A1E68732911}" dt="2023-02-16T08:20:12.386" v="7472" actId="478"/>
          <ac:spMkLst>
            <pc:docMk/>
            <pc:sldMk cId="1041314455" sldId="2253"/>
            <ac:spMk id="3" creationId="{6491D4F7-536C-410F-4B6A-CBC4CDDC212F}"/>
          </ac:spMkLst>
        </pc:spChg>
        <pc:spChg chg="add mod">
          <ac:chgData name="伊健 杜" userId="e69aded81da48593" providerId="LiveId" clId="{BFC995C6-4895-4711-9235-3A1E68732911}" dt="2023-02-16T08:45:12.027" v="8102"/>
          <ac:spMkLst>
            <pc:docMk/>
            <pc:sldMk cId="1041314455" sldId="2253"/>
            <ac:spMk id="4" creationId="{30580A08-291A-9808-247C-8A35FA7DAA68}"/>
          </ac:spMkLst>
        </pc:spChg>
        <pc:picChg chg="add mod">
          <ac:chgData name="伊健 杜" userId="e69aded81da48593" providerId="LiveId" clId="{BFC995C6-4895-4711-9235-3A1E68732911}" dt="2023-02-16T08:21:15.145" v="7475" actId="1076"/>
          <ac:picMkLst>
            <pc:docMk/>
            <pc:sldMk cId="1041314455" sldId="2253"/>
            <ac:picMk id="6146" creationId="{D1D34C0C-086C-D99B-333E-B397FACC5CAF}"/>
          </ac:picMkLst>
        </pc:picChg>
      </pc:sldChg>
      <pc:sldChg chg="add del">
        <pc:chgData name="伊健 杜" userId="e69aded81da48593" providerId="LiveId" clId="{BFC995C6-4895-4711-9235-3A1E68732911}" dt="2023-02-16T08:17:58.039" v="7411" actId="47"/>
        <pc:sldMkLst>
          <pc:docMk/>
          <pc:sldMk cId="2964660824" sldId="2253"/>
        </pc:sldMkLst>
      </pc:sldChg>
      <pc:sldChg chg="addSp delSp modSp add mod">
        <pc:chgData name="伊健 杜" userId="e69aded81da48593" providerId="LiveId" clId="{BFC995C6-4895-4711-9235-3A1E68732911}" dt="2023-02-16T08:23:32.211" v="7576" actId="20577"/>
        <pc:sldMkLst>
          <pc:docMk/>
          <pc:sldMk cId="244172812" sldId="2254"/>
        </pc:sldMkLst>
        <pc:spChg chg="mod">
          <ac:chgData name="伊健 杜" userId="e69aded81da48593" providerId="LiveId" clId="{BFC995C6-4895-4711-9235-3A1E68732911}" dt="2023-02-16T08:23:32.211" v="7576" actId="20577"/>
          <ac:spMkLst>
            <pc:docMk/>
            <pc:sldMk cId="244172812" sldId="2254"/>
            <ac:spMk id="2" creationId="{B99C7E8F-0213-EB23-BD1A-9A06F5EFD06D}"/>
          </ac:spMkLst>
        </pc:spChg>
        <pc:spChg chg="del mod">
          <ac:chgData name="伊健 杜" userId="e69aded81da48593" providerId="LiveId" clId="{BFC995C6-4895-4711-9235-3A1E68732911}" dt="2023-02-16T08:22:22.871" v="7489" actId="478"/>
          <ac:spMkLst>
            <pc:docMk/>
            <pc:sldMk cId="244172812" sldId="2254"/>
            <ac:spMk id="4" creationId="{30580A08-291A-9808-247C-8A35FA7DAA68}"/>
          </ac:spMkLst>
        </pc:spChg>
        <pc:picChg chg="del">
          <ac:chgData name="伊健 杜" userId="e69aded81da48593" providerId="LiveId" clId="{BFC995C6-4895-4711-9235-3A1E68732911}" dt="2023-02-16T08:21:29.195" v="7479" actId="478"/>
          <ac:picMkLst>
            <pc:docMk/>
            <pc:sldMk cId="244172812" sldId="2254"/>
            <ac:picMk id="6146" creationId="{D1D34C0C-086C-D99B-333E-B397FACC5CAF}"/>
          </ac:picMkLst>
        </pc:picChg>
        <pc:picChg chg="add del mod">
          <ac:chgData name="伊健 杜" userId="e69aded81da48593" providerId="LiveId" clId="{BFC995C6-4895-4711-9235-3A1E68732911}" dt="2023-02-16T08:22:17.333" v="7485" actId="478"/>
          <ac:picMkLst>
            <pc:docMk/>
            <pc:sldMk cId="244172812" sldId="2254"/>
            <ac:picMk id="13314" creationId="{684CE0D1-60E8-1991-620F-F447E4EC08E0}"/>
          </ac:picMkLst>
        </pc:picChg>
        <pc:picChg chg="add mod">
          <ac:chgData name="伊健 杜" userId="e69aded81da48593" providerId="LiveId" clId="{BFC995C6-4895-4711-9235-3A1E68732911}" dt="2023-02-16T08:22:20.805" v="7488" actId="1076"/>
          <ac:picMkLst>
            <pc:docMk/>
            <pc:sldMk cId="244172812" sldId="2254"/>
            <ac:picMk id="13316" creationId="{1AD74F64-375E-D444-6D7C-64A6922C2C3F}"/>
          </ac:picMkLst>
        </pc:picChg>
      </pc:sldChg>
      <pc:sldChg chg="modSp add ord">
        <pc:chgData name="伊健 杜" userId="e69aded81da48593" providerId="LiveId" clId="{BFC995C6-4895-4711-9235-3A1E68732911}" dt="2023-02-16T08:45:12.027" v="8102"/>
        <pc:sldMkLst>
          <pc:docMk/>
          <pc:sldMk cId="4054208821" sldId="2255"/>
        </pc:sldMkLst>
        <pc:spChg chg="mod">
          <ac:chgData name="伊健 杜" userId="e69aded81da48593" providerId="LiveId" clId="{BFC995C6-4895-4711-9235-3A1E68732911}" dt="2023-02-16T08:45:12.027" v="8102"/>
          <ac:spMkLst>
            <pc:docMk/>
            <pc:sldMk cId="4054208821" sldId="2255"/>
            <ac:spMk id="2" creationId="{10304424-DB4A-36E7-9E0D-D32A5DD0F26C}"/>
          </ac:spMkLst>
        </pc:spChg>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4B8AC233-100D-4139-BB10-5AD6CF5FADDE}"/>
    <pc:docChg chg="custSel addSld delSld modSld sldOrd">
      <pc:chgData name="伊健 杜" userId="e69aded81da48593" providerId="LiveId" clId="{4B8AC233-100D-4139-BB10-5AD6CF5FADDE}" dt="2023-04-12T13:29:52.422" v="4352" actId="20577"/>
      <pc:docMkLst>
        <pc:docMk/>
      </pc:docMkLst>
      <pc:sldChg chg="addSp delSp modSp add mod modAnim">
        <pc:chgData name="伊健 杜" userId="e69aded81da48593" providerId="LiveId" clId="{4B8AC233-100D-4139-BB10-5AD6CF5FADDE}" dt="2023-04-12T11:55:38.324" v="4265"/>
        <pc:sldMkLst>
          <pc:docMk/>
          <pc:sldMk cId="23905929" sldId="2987"/>
        </pc:sldMkLst>
        <pc:spChg chg="add mod">
          <ac:chgData name="伊健 杜" userId="e69aded81da48593" providerId="LiveId" clId="{4B8AC233-100D-4139-BB10-5AD6CF5FADDE}" dt="2023-04-12T11:55:38.324" v="4265"/>
          <ac:spMkLst>
            <pc:docMk/>
            <pc:sldMk cId="23905929" sldId="2987"/>
            <ac:spMk id="2" creationId="{9CC5ECCF-458A-E095-492E-206764C78184}"/>
          </ac:spMkLst>
        </pc:spChg>
        <pc:spChg chg="add mod">
          <ac:chgData name="伊健 杜" userId="e69aded81da48593" providerId="LiveId" clId="{4B8AC233-100D-4139-BB10-5AD6CF5FADDE}" dt="2023-04-12T11:11:15.200" v="1487" actId="1076"/>
          <ac:spMkLst>
            <pc:docMk/>
            <pc:sldMk cId="23905929" sldId="2987"/>
            <ac:spMk id="3" creationId="{F4E915B5-E064-1393-0EC9-42CF4AD13685}"/>
          </ac:spMkLst>
        </pc:spChg>
        <pc:spChg chg="add del mod">
          <ac:chgData name="伊健 杜" userId="e69aded81da48593" providerId="LiveId" clId="{4B8AC233-100D-4139-BB10-5AD6CF5FADDE}" dt="2023-04-12T11:09:30.304" v="1417"/>
          <ac:spMkLst>
            <pc:docMk/>
            <pc:sldMk cId="23905929" sldId="2987"/>
            <ac:spMk id="4" creationId="{DE8080DD-9B4C-A4F4-CB36-63C4D6CBCCB2}"/>
          </ac:spMkLst>
        </pc:spChg>
        <pc:spChg chg="mod">
          <ac:chgData name="伊健 杜" userId="e69aded81da48593" providerId="LiveId" clId="{4B8AC233-100D-4139-BB10-5AD6CF5FADDE}" dt="2023-04-12T11:11:15.200" v="1487" actId="1076"/>
          <ac:spMkLst>
            <pc:docMk/>
            <pc:sldMk cId="23905929" sldId="2987"/>
            <ac:spMk id="5" creationId="{797B2543-66EC-84F0-0FC9-196B114FC6A8}"/>
          </ac:spMkLst>
        </pc:spChg>
        <pc:spChg chg="add mod">
          <ac:chgData name="伊健 杜" userId="e69aded81da48593" providerId="LiveId" clId="{4B8AC233-100D-4139-BB10-5AD6CF5FADDE}" dt="2023-04-12T11:55:38.324" v="4265"/>
          <ac:spMkLst>
            <pc:docMk/>
            <pc:sldMk cId="23905929" sldId="2987"/>
            <ac:spMk id="6" creationId="{081ECCCC-909D-C431-256B-92EA156BAE01}"/>
          </ac:spMkLst>
        </pc:spChg>
        <pc:spChg chg="add mod">
          <ac:chgData name="伊健 杜" userId="e69aded81da48593" providerId="LiveId" clId="{4B8AC233-100D-4139-BB10-5AD6CF5FADDE}" dt="2023-04-12T11:11:15.200" v="1487" actId="1076"/>
          <ac:spMkLst>
            <pc:docMk/>
            <pc:sldMk cId="23905929" sldId="2987"/>
            <ac:spMk id="7" creationId="{D9760785-70A1-6B05-DAD3-FE8C9A70122B}"/>
          </ac:spMkLst>
        </pc:spChg>
        <pc:spChg chg="del mod">
          <ac:chgData name="伊健 杜" userId="e69aded81da48593" providerId="LiveId" clId="{4B8AC233-100D-4139-BB10-5AD6CF5FADDE}" dt="2023-04-12T11:11:09.789" v="1486" actId="478"/>
          <ac:spMkLst>
            <pc:docMk/>
            <pc:sldMk cId="23905929" sldId="2987"/>
            <ac:spMk id="8" creationId="{5884198E-E006-8463-CEA3-71884B4F4207}"/>
          </ac:spMkLst>
        </pc:spChg>
        <pc:spChg chg="del mod">
          <ac:chgData name="伊健 杜" userId="e69aded81da48593" providerId="LiveId" clId="{4B8AC233-100D-4139-BB10-5AD6CF5FADDE}" dt="2023-04-12T11:07:33.842" v="1401" actId="478"/>
          <ac:spMkLst>
            <pc:docMk/>
            <pc:sldMk cId="23905929" sldId="2987"/>
            <ac:spMk id="9" creationId="{5744CABA-0EEA-2E6B-6906-27B9D8073933}"/>
          </ac:spMkLst>
        </pc:spChg>
        <pc:spChg chg="add mod">
          <ac:chgData name="伊健 杜" userId="e69aded81da48593" providerId="LiveId" clId="{4B8AC233-100D-4139-BB10-5AD6CF5FADDE}" dt="2023-04-12T11:55:38.324" v="4265"/>
          <ac:spMkLst>
            <pc:docMk/>
            <pc:sldMk cId="23905929" sldId="2987"/>
            <ac:spMk id="10" creationId="{D2B209B3-C55A-E164-0667-20214192BB0D}"/>
          </ac:spMkLst>
        </pc:spChg>
        <pc:spChg chg="add mod">
          <ac:chgData name="伊健 杜" userId="e69aded81da48593" providerId="LiveId" clId="{4B8AC233-100D-4139-BB10-5AD6CF5FADDE}" dt="2023-04-12T11:55:38.324" v="4265"/>
          <ac:spMkLst>
            <pc:docMk/>
            <pc:sldMk cId="23905929" sldId="2987"/>
            <ac:spMk id="13" creationId="{1365AA74-460F-7116-2E8F-F90F1E19D20B}"/>
          </ac:spMkLst>
        </pc:spChg>
        <pc:picChg chg="add mod">
          <ac:chgData name="伊健 杜" userId="e69aded81da48593" providerId="LiveId" clId="{4B8AC233-100D-4139-BB10-5AD6CF5FADDE}" dt="2023-04-12T11:11:48.838" v="1495" actId="1076"/>
          <ac:picMkLst>
            <pc:docMk/>
            <pc:sldMk cId="23905929" sldId="2987"/>
            <ac:picMk id="11" creationId="{C718870F-AD0C-A263-1D7A-6D1749526FFA}"/>
          </ac:picMkLst>
        </pc:picChg>
        <pc:picChg chg="add mod">
          <ac:chgData name="伊健 杜" userId="e69aded81da48593" providerId="LiveId" clId="{4B8AC233-100D-4139-BB10-5AD6CF5FADDE}" dt="2023-04-12T11:11:48.838" v="1495" actId="1076"/>
          <ac:picMkLst>
            <pc:docMk/>
            <pc:sldMk cId="23905929" sldId="2987"/>
            <ac:picMk id="12" creationId="{9A54E4CC-46FE-248D-68C8-E24C21DD797E}"/>
          </ac:picMkLst>
        </pc:picChg>
        <pc:picChg chg="add del mod">
          <ac:chgData name="伊健 杜" userId="e69aded81da48593" providerId="LiveId" clId="{4B8AC233-100D-4139-BB10-5AD6CF5FADDE}" dt="2023-04-12T11:49:48.131" v="4204" actId="478"/>
          <ac:picMkLst>
            <pc:docMk/>
            <pc:sldMk cId="23905929" sldId="2987"/>
            <ac:picMk id="1027" creationId="{2D0E3BC4-05D2-D95A-BF9B-37773782632B}"/>
          </ac:picMkLst>
        </pc:picChg>
        <pc:picChg chg="add mod">
          <ac:chgData name="伊健 杜" userId="e69aded81da48593" providerId="LiveId" clId="{4B8AC233-100D-4139-BB10-5AD6CF5FADDE}" dt="2023-04-12T11:50:10.674" v="4209" actId="1076"/>
          <ac:picMkLst>
            <pc:docMk/>
            <pc:sldMk cId="23905929" sldId="2987"/>
            <ac:picMk id="1029" creationId="{68214A54-3745-0626-E893-E956DC44C308}"/>
          </ac:picMkLst>
        </pc:picChg>
        <pc:picChg chg="del">
          <ac:chgData name="伊健 杜" userId="e69aded81da48593" providerId="LiveId" clId="{4B8AC233-100D-4139-BB10-5AD6CF5FADDE}" dt="2023-04-12T11:08:18.848" v="1403" actId="478"/>
          <ac:picMkLst>
            <pc:docMk/>
            <pc:sldMk cId="23905929" sldId="2987"/>
            <ac:picMk id="23554" creationId="{5A2653DB-5AA4-C0A8-4E59-EB13D736731B}"/>
          </ac:picMkLst>
        </pc:picChg>
      </pc:sldChg>
      <pc:sldChg chg="addSp delSp modSp mod">
        <pc:chgData name="伊健 杜" userId="e69aded81da48593" providerId="LiveId" clId="{4B8AC233-100D-4139-BB10-5AD6CF5FADDE}" dt="2023-04-12T10:31:55.787" v="4" actId="1076"/>
        <pc:sldMkLst>
          <pc:docMk/>
          <pc:sldMk cId="1503341741" sldId="3016"/>
        </pc:sldMkLst>
        <pc:spChg chg="del">
          <ac:chgData name="伊健 杜" userId="e69aded81da48593" providerId="LiveId" clId="{4B8AC233-100D-4139-BB10-5AD6CF5FADDE}" dt="2023-04-12T10:31:51.973" v="0" actId="478"/>
          <ac:spMkLst>
            <pc:docMk/>
            <pc:sldMk cId="1503341741" sldId="3016"/>
            <ac:spMk id="2" creationId="{10304424-DB4A-36E7-9E0D-D32A5DD0F26C}"/>
          </ac:spMkLst>
        </pc:spChg>
        <pc:spChg chg="del">
          <ac:chgData name="伊健 杜" userId="e69aded81da48593" providerId="LiveId" clId="{4B8AC233-100D-4139-BB10-5AD6CF5FADDE}" dt="2023-04-12T10:31:53.403" v="1" actId="478"/>
          <ac:spMkLst>
            <pc:docMk/>
            <pc:sldMk cId="1503341741" sldId="3016"/>
            <ac:spMk id="3" creationId="{90D857A6-C700-A4CE-6C24-391DC4FBEE19}"/>
          </ac:spMkLst>
        </pc:spChg>
        <pc:spChg chg="add del mod">
          <ac:chgData name="伊健 杜" userId="e69aded81da48593" providerId="LiveId" clId="{4B8AC233-100D-4139-BB10-5AD6CF5FADDE}" dt="2023-04-12T10:31:54.054" v="2" actId="478"/>
          <ac:spMkLst>
            <pc:docMk/>
            <pc:sldMk cId="1503341741" sldId="3016"/>
            <ac:spMk id="5" creationId="{70927BAA-3984-A830-9F79-3CEF2D7C8F49}"/>
          </ac:spMkLst>
        </pc:spChg>
        <pc:picChg chg="mod">
          <ac:chgData name="伊健 杜" userId="e69aded81da48593" providerId="LiveId" clId="{4B8AC233-100D-4139-BB10-5AD6CF5FADDE}" dt="2023-04-12T10:31:55.787" v="4" actId="1076"/>
          <ac:picMkLst>
            <pc:docMk/>
            <pc:sldMk cId="1503341741" sldId="3016"/>
            <ac:picMk id="31746" creationId="{99C470A9-1B71-CB91-C307-D239491A077D}"/>
          </ac:picMkLst>
        </pc:picChg>
      </pc:sldChg>
      <pc:sldChg chg="del">
        <pc:chgData name="伊健 杜" userId="e69aded81da48593" providerId="LiveId" clId="{4B8AC233-100D-4139-BB10-5AD6CF5FADDE}" dt="2023-04-12T10:31:58.591" v="5" actId="47"/>
        <pc:sldMkLst>
          <pc:docMk/>
          <pc:sldMk cId="2143173996" sldId="3019"/>
        </pc:sldMkLst>
      </pc:sldChg>
      <pc:sldChg chg="del">
        <pc:chgData name="伊健 杜" userId="e69aded81da48593" providerId="LiveId" clId="{4B8AC233-100D-4139-BB10-5AD6CF5FADDE}" dt="2023-04-12T10:32:00.582" v="6" actId="47"/>
        <pc:sldMkLst>
          <pc:docMk/>
          <pc:sldMk cId="4195302681" sldId="3020"/>
        </pc:sldMkLst>
      </pc:sldChg>
      <pc:sldChg chg="addSp modSp">
        <pc:chgData name="伊健 杜" userId="e69aded81da48593" providerId="LiveId" clId="{4B8AC233-100D-4139-BB10-5AD6CF5FADDE}" dt="2023-04-12T11:43:16.580" v="4092" actId="1076"/>
        <pc:sldMkLst>
          <pc:docMk/>
          <pc:sldMk cId="3241616784" sldId="3025"/>
        </pc:sldMkLst>
        <pc:picChg chg="add mod">
          <ac:chgData name="伊健 杜" userId="e69aded81da48593" providerId="LiveId" clId="{4B8AC233-100D-4139-BB10-5AD6CF5FADDE}" dt="2023-04-12T11:43:16.580" v="4092" actId="1076"/>
          <ac:picMkLst>
            <pc:docMk/>
            <pc:sldMk cId="3241616784" sldId="3025"/>
            <ac:picMk id="2050" creationId="{87B8239D-418E-7A7D-E8D2-9A8904C47209}"/>
          </ac:picMkLst>
        </pc:picChg>
      </pc:sldChg>
      <pc:sldChg chg="addSp modSp mod">
        <pc:chgData name="伊健 杜" userId="e69aded81da48593" providerId="LiveId" clId="{4B8AC233-100D-4139-BB10-5AD6CF5FADDE}" dt="2023-04-12T11:55:38.324" v="4265"/>
        <pc:sldMkLst>
          <pc:docMk/>
          <pc:sldMk cId="3087374632" sldId="3027"/>
        </pc:sldMkLst>
        <pc:spChg chg="mod">
          <ac:chgData name="伊健 杜" userId="e69aded81da48593" providerId="LiveId" clId="{4B8AC233-100D-4139-BB10-5AD6CF5FADDE}" dt="2023-04-12T11:55:38.324" v="4265"/>
          <ac:spMkLst>
            <pc:docMk/>
            <pc:sldMk cId="3087374632" sldId="3027"/>
            <ac:spMk id="3" creationId="{90D857A6-C700-A4CE-6C24-391DC4FBEE19}"/>
          </ac:spMkLst>
        </pc:spChg>
        <pc:picChg chg="add mod">
          <ac:chgData name="伊健 杜" userId="e69aded81da48593" providerId="LiveId" clId="{4B8AC233-100D-4139-BB10-5AD6CF5FADDE}" dt="2023-04-12T11:43:53.852" v="4096" actId="1076"/>
          <ac:picMkLst>
            <pc:docMk/>
            <pc:sldMk cId="3087374632" sldId="3027"/>
            <ac:picMk id="16386" creationId="{4805F6F1-E0EA-539A-BE0D-5662509D975E}"/>
          </ac:picMkLst>
        </pc:picChg>
      </pc:sldChg>
      <pc:sldChg chg="modSp add mod">
        <pc:chgData name="伊健 杜" userId="e69aded81da48593" providerId="LiveId" clId="{4B8AC233-100D-4139-BB10-5AD6CF5FADDE}" dt="2023-04-12T11:55:38.324" v="4265"/>
        <pc:sldMkLst>
          <pc:docMk/>
          <pc:sldMk cId="965435301" sldId="3028"/>
        </pc:sldMkLst>
        <pc:spChg chg="mod">
          <ac:chgData name="伊健 杜" userId="e69aded81da48593" providerId="LiveId" clId="{4B8AC233-100D-4139-BB10-5AD6CF5FADDE}" dt="2023-04-12T11:55:38.324" v="4265"/>
          <ac:spMkLst>
            <pc:docMk/>
            <pc:sldMk cId="965435301" sldId="3028"/>
            <ac:spMk id="2" creationId="{08CCE4F1-5354-A605-566E-5F8AAE2435A0}"/>
          </ac:spMkLst>
        </pc:spChg>
      </pc:sldChg>
      <pc:sldChg chg="addSp delSp modSp add mod ord">
        <pc:chgData name="伊健 杜" userId="e69aded81da48593" providerId="LiveId" clId="{4B8AC233-100D-4139-BB10-5AD6CF5FADDE}" dt="2023-04-12T11:55:38.324" v="4265"/>
        <pc:sldMkLst>
          <pc:docMk/>
          <pc:sldMk cId="3031712219" sldId="3029"/>
        </pc:sldMkLst>
        <pc:spChg chg="mod">
          <ac:chgData name="伊健 杜" userId="e69aded81da48593" providerId="LiveId" clId="{4B8AC233-100D-4139-BB10-5AD6CF5FADDE}" dt="2023-04-12T11:55:38.324" v="4265"/>
          <ac:spMkLst>
            <pc:docMk/>
            <pc:sldMk cId="3031712219" sldId="3029"/>
            <ac:spMk id="2" creationId="{10304424-DB4A-36E7-9E0D-D32A5DD0F26C}"/>
          </ac:spMkLst>
        </pc:spChg>
        <pc:spChg chg="mod">
          <ac:chgData name="伊健 杜" userId="e69aded81da48593" providerId="LiveId" clId="{4B8AC233-100D-4139-BB10-5AD6CF5FADDE}" dt="2023-04-12T11:55:38.324" v="4265"/>
          <ac:spMkLst>
            <pc:docMk/>
            <pc:sldMk cId="3031712219" sldId="3029"/>
            <ac:spMk id="3" creationId="{90D857A6-C700-A4CE-6C24-391DC4FBEE19}"/>
          </ac:spMkLst>
        </pc:spChg>
        <pc:spChg chg="add del">
          <ac:chgData name="伊健 杜" userId="e69aded81da48593" providerId="LiveId" clId="{4B8AC233-100D-4139-BB10-5AD6CF5FADDE}" dt="2023-04-12T11:47:09.639" v="4155" actId="478"/>
          <ac:spMkLst>
            <pc:docMk/>
            <pc:sldMk cId="3031712219" sldId="3029"/>
            <ac:spMk id="4" creationId="{CF7D1307-6208-E7C2-165E-35BCF2E6604E}"/>
          </ac:spMkLst>
        </pc:spChg>
        <pc:picChg chg="add mod">
          <ac:chgData name="伊健 杜" userId="e69aded81da48593" providerId="LiveId" clId="{4B8AC233-100D-4139-BB10-5AD6CF5FADDE}" dt="2023-04-12T11:47:18.281" v="4162" actId="1076"/>
          <ac:picMkLst>
            <pc:docMk/>
            <pc:sldMk cId="3031712219" sldId="3029"/>
            <ac:picMk id="20484" creationId="{285FD48F-769C-2833-AAFB-EAFCEA0FA85E}"/>
          </ac:picMkLst>
        </pc:picChg>
        <pc:picChg chg="add mod">
          <ac:chgData name="伊健 杜" userId="e69aded81da48593" providerId="LiveId" clId="{4B8AC233-100D-4139-BB10-5AD6CF5FADDE}" dt="2023-04-12T11:47:35.446" v="4165" actId="1076"/>
          <ac:picMkLst>
            <pc:docMk/>
            <pc:sldMk cId="3031712219" sldId="3029"/>
            <ac:picMk id="20486" creationId="{96296E5A-2EF9-1360-D443-907E41592BE0}"/>
          </ac:picMkLst>
        </pc:picChg>
      </pc:sldChg>
      <pc:sldChg chg="addSp modSp add mod">
        <pc:chgData name="伊健 杜" userId="e69aded81da48593" providerId="LiveId" clId="{4B8AC233-100D-4139-BB10-5AD6CF5FADDE}" dt="2023-04-12T11:55:38.324" v="4265"/>
        <pc:sldMkLst>
          <pc:docMk/>
          <pc:sldMk cId="3883441171" sldId="3030"/>
        </pc:sldMkLst>
        <pc:spChg chg="mod">
          <ac:chgData name="伊健 杜" userId="e69aded81da48593" providerId="LiveId" clId="{4B8AC233-100D-4139-BB10-5AD6CF5FADDE}" dt="2023-04-12T11:55:38.324" v="4265"/>
          <ac:spMkLst>
            <pc:docMk/>
            <pc:sldMk cId="3883441171" sldId="3030"/>
            <ac:spMk id="2" creationId="{10304424-DB4A-36E7-9E0D-D32A5DD0F26C}"/>
          </ac:spMkLst>
        </pc:spChg>
        <pc:spChg chg="mod">
          <ac:chgData name="伊健 杜" userId="e69aded81da48593" providerId="LiveId" clId="{4B8AC233-100D-4139-BB10-5AD6CF5FADDE}" dt="2023-04-12T11:55:38.324" v="4265"/>
          <ac:spMkLst>
            <pc:docMk/>
            <pc:sldMk cId="3883441171" sldId="3030"/>
            <ac:spMk id="3" creationId="{90D857A6-C700-A4CE-6C24-391DC4FBEE19}"/>
          </ac:spMkLst>
        </pc:spChg>
        <pc:picChg chg="add mod">
          <ac:chgData name="伊健 杜" userId="e69aded81da48593" providerId="LiveId" clId="{4B8AC233-100D-4139-BB10-5AD6CF5FADDE}" dt="2023-04-12T11:44:22.288" v="4135" actId="1076"/>
          <ac:picMkLst>
            <pc:docMk/>
            <pc:sldMk cId="3883441171" sldId="3030"/>
            <ac:picMk id="17410" creationId="{97D3B7ED-335B-392B-00B3-59C2B2A7BF20}"/>
          </ac:picMkLst>
        </pc:picChg>
      </pc:sldChg>
      <pc:sldChg chg="addSp modSp add mod">
        <pc:chgData name="伊健 杜" userId="e69aded81da48593" providerId="LiveId" clId="{4B8AC233-100D-4139-BB10-5AD6CF5FADDE}" dt="2023-04-12T11:55:38.324" v="4265"/>
        <pc:sldMkLst>
          <pc:docMk/>
          <pc:sldMk cId="1622549107" sldId="3031"/>
        </pc:sldMkLst>
        <pc:spChg chg="mod">
          <ac:chgData name="伊健 杜" userId="e69aded81da48593" providerId="LiveId" clId="{4B8AC233-100D-4139-BB10-5AD6CF5FADDE}" dt="2023-04-12T11:55:38.324" v="4265"/>
          <ac:spMkLst>
            <pc:docMk/>
            <pc:sldMk cId="1622549107" sldId="3031"/>
            <ac:spMk id="2" creationId="{10304424-DB4A-36E7-9E0D-D32A5DD0F26C}"/>
          </ac:spMkLst>
        </pc:spChg>
        <pc:spChg chg="mod">
          <ac:chgData name="伊健 杜" userId="e69aded81da48593" providerId="LiveId" clId="{4B8AC233-100D-4139-BB10-5AD6CF5FADDE}" dt="2023-04-12T11:55:38.324" v="4265"/>
          <ac:spMkLst>
            <pc:docMk/>
            <pc:sldMk cId="1622549107" sldId="3031"/>
            <ac:spMk id="3" creationId="{90D857A6-C700-A4CE-6C24-391DC4FBEE19}"/>
          </ac:spMkLst>
        </pc:spChg>
        <pc:picChg chg="add mod">
          <ac:chgData name="伊健 杜" userId="e69aded81da48593" providerId="LiveId" clId="{4B8AC233-100D-4139-BB10-5AD6CF5FADDE}" dt="2023-04-12T11:45:32.732" v="4142" actId="1076"/>
          <ac:picMkLst>
            <pc:docMk/>
            <pc:sldMk cId="1622549107" sldId="3031"/>
            <ac:picMk id="18434" creationId="{C2C22A89-CDB7-135A-22E3-F9549A7738E6}"/>
          </ac:picMkLst>
        </pc:picChg>
        <pc:picChg chg="add mod">
          <ac:chgData name="伊健 杜" userId="e69aded81da48593" providerId="LiveId" clId="{4B8AC233-100D-4139-BB10-5AD6CF5FADDE}" dt="2023-04-12T11:45:31.160" v="4141" actId="1076"/>
          <ac:picMkLst>
            <pc:docMk/>
            <pc:sldMk cId="1622549107" sldId="3031"/>
            <ac:picMk id="18436" creationId="{968197E2-5DCD-FA91-57D6-4A3C524C8FC0}"/>
          </ac:picMkLst>
        </pc:picChg>
      </pc:sldChg>
      <pc:sldChg chg="modSp add mod">
        <pc:chgData name="伊健 杜" userId="e69aded81da48593" providerId="LiveId" clId="{4B8AC233-100D-4139-BB10-5AD6CF5FADDE}" dt="2023-04-12T11:55:38.324" v="4265"/>
        <pc:sldMkLst>
          <pc:docMk/>
          <pc:sldMk cId="2620940260" sldId="3032"/>
        </pc:sldMkLst>
        <pc:spChg chg="mod">
          <ac:chgData name="伊健 杜" userId="e69aded81da48593" providerId="LiveId" clId="{4B8AC233-100D-4139-BB10-5AD6CF5FADDE}" dt="2023-04-12T11:55:38.324" v="4265"/>
          <ac:spMkLst>
            <pc:docMk/>
            <pc:sldMk cId="2620940260" sldId="3032"/>
            <ac:spMk id="2" creationId="{08CCE4F1-5354-A605-566E-5F8AAE2435A0}"/>
          </ac:spMkLst>
        </pc:spChg>
      </pc:sldChg>
      <pc:sldChg chg="addSp modSp add mod">
        <pc:chgData name="伊健 杜" userId="e69aded81da48593" providerId="LiveId" clId="{4B8AC233-100D-4139-BB10-5AD6CF5FADDE}" dt="2023-04-12T11:55:38.324" v="4265"/>
        <pc:sldMkLst>
          <pc:docMk/>
          <pc:sldMk cId="2785416749" sldId="3033"/>
        </pc:sldMkLst>
        <pc:spChg chg="mod">
          <ac:chgData name="伊健 杜" userId="e69aded81da48593" providerId="LiveId" clId="{4B8AC233-100D-4139-BB10-5AD6CF5FADDE}" dt="2023-04-12T11:55:38.324" v="4265"/>
          <ac:spMkLst>
            <pc:docMk/>
            <pc:sldMk cId="2785416749" sldId="3033"/>
            <ac:spMk id="2" creationId="{10304424-DB4A-36E7-9E0D-D32A5DD0F26C}"/>
          </ac:spMkLst>
        </pc:spChg>
        <pc:spChg chg="mod">
          <ac:chgData name="伊健 杜" userId="e69aded81da48593" providerId="LiveId" clId="{4B8AC233-100D-4139-BB10-5AD6CF5FADDE}" dt="2023-04-12T11:55:38.324" v="4265"/>
          <ac:spMkLst>
            <pc:docMk/>
            <pc:sldMk cId="2785416749" sldId="3033"/>
            <ac:spMk id="3" creationId="{90D857A6-C700-A4CE-6C24-391DC4FBEE19}"/>
          </ac:spMkLst>
        </pc:spChg>
        <pc:picChg chg="add mod">
          <ac:chgData name="伊健 杜" userId="e69aded81da48593" providerId="LiveId" clId="{4B8AC233-100D-4139-BB10-5AD6CF5FADDE}" dt="2023-04-12T11:46:17.586" v="4149" actId="1076"/>
          <ac:picMkLst>
            <pc:docMk/>
            <pc:sldMk cId="2785416749" sldId="3033"/>
            <ac:picMk id="19458" creationId="{0BF22C1D-60E2-7460-18E4-14AD5357C90B}"/>
          </ac:picMkLst>
        </pc:picChg>
        <pc:picChg chg="add mod">
          <ac:chgData name="伊健 杜" userId="e69aded81da48593" providerId="LiveId" clId="{4B8AC233-100D-4139-BB10-5AD6CF5FADDE}" dt="2023-04-12T11:46:35.891" v="4153" actId="14100"/>
          <ac:picMkLst>
            <pc:docMk/>
            <pc:sldMk cId="2785416749" sldId="3033"/>
            <ac:picMk id="19460" creationId="{0F5C8B8C-35DF-E54B-28D0-8DC5B8F0D58C}"/>
          </ac:picMkLst>
        </pc:picChg>
      </pc:sldChg>
      <pc:sldChg chg="modSp add mod">
        <pc:chgData name="伊健 杜" userId="e69aded81da48593" providerId="LiveId" clId="{4B8AC233-100D-4139-BB10-5AD6CF5FADDE}" dt="2023-04-12T11:55:38.324" v="4265"/>
        <pc:sldMkLst>
          <pc:docMk/>
          <pc:sldMk cId="1831609384" sldId="3034"/>
        </pc:sldMkLst>
        <pc:spChg chg="mod">
          <ac:chgData name="伊健 杜" userId="e69aded81da48593" providerId="LiveId" clId="{4B8AC233-100D-4139-BB10-5AD6CF5FADDE}" dt="2023-04-12T11:55:38.324" v="4265"/>
          <ac:spMkLst>
            <pc:docMk/>
            <pc:sldMk cId="1831609384" sldId="3034"/>
            <ac:spMk id="2" creationId="{08CCE4F1-5354-A605-566E-5F8AAE2435A0}"/>
          </ac:spMkLst>
        </pc:spChg>
      </pc:sldChg>
      <pc:sldChg chg="addSp modSp add mod">
        <pc:chgData name="伊健 杜" userId="e69aded81da48593" providerId="LiveId" clId="{4B8AC233-100D-4139-BB10-5AD6CF5FADDE}" dt="2023-04-12T11:55:38.324" v="4265"/>
        <pc:sldMkLst>
          <pc:docMk/>
          <pc:sldMk cId="2664416670" sldId="3035"/>
        </pc:sldMkLst>
        <pc:spChg chg="mod">
          <ac:chgData name="伊健 杜" userId="e69aded81da48593" providerId="LiveId" clId="{4B8AC233-100D-4139-BB10-5AD6CF5FADDE}" dt="2023-04-12T11:04:39.030" v="1161"/>
          <ac:spMkLst>
            <pc:docMk/>
            <pc:sldMk cId="2664416670" sldId="3035"/>
            <ac:spMk id="2" creationId="{10304424-DB4A-36E7-9E0D-D32A5DD0F26C}"/>
          </ac:spMkLst>
        </pc:spChg>
        <pc:spChg chg="mod">
          <ac:chgData name="伊健 杜" userId="e69aded81da48593" providerId="LiveId" clId="{4B8AC233-100D-4139-BB10-5AD6CF5FADDE}" dt="2023-04-12T11:55:38.324" v="4265"/>
          <ac:spMkLst>
            <pc:docMk/>
            <pc:sldMk cId="2664416670" sldId="3035"/>
            <ac:spMk id="3" creationId="{90D857A6-C700-A4CE-6C24-391DC4FBEE19}"/>
          </ac:spMkLst>
        </pc:spChg>
        <pc:picChg chg="add mod">
          <ac:chgData name="伊健 杜" userId="e69aded81da48593" providerId="LiveId" clId="{4B8AC233-100D-4139-BB10-5AD6CF5FADDE}" dt="2023-04-12T11:48:23.630" v="4174" actId="14100"/>
          <ac:picMkLst>
            <pc:docMk/>
            <pc:sldMk cId="2664416670" sldId="3035"/>
            <ac:picMk id="22530" creationId="{0719E568-C2EE-5123-E193-D2B1343049FF}"/>
          </ac:picMkLst>
        </pc:picChg>
      </pc:sldChg>
      <pc:sldChg chg="addSp modSp add mod">
        <pc:chgData name="伊健 杜" userId="e69aded81da48593" providerId="LiveId" clId="{4B8AC233-100D-4139-BB10-5AD6CF5FADDE}" dt="2023-04-12T11:55:38.324" v="4265"/>
        <pc:sldMkLst>
          <pc:docMk/>
          <pc:sldMk cId="1441783604" sldId="3036"/>
        </pc:sldMkLst>
        <pc:spChg chg="mod">
          <ac:chgData name="伊健 杜" userId="e69aded81da48593" providerId="LiveId" clId="{4B8AC233-100D-4139-BB10-5AD6CF5FADDE}" dt="2023-04-12T11:55:38.324" v="4265"/>
          <ac:spMkLst>
            <pc:docMk/>
            <pc:sldMk cId="1441783604" sldId="3036"/>
            <ac:spMk id="2" creationId="{10304424-DB4A-36E7-9E0D-D32A5DD0F26C}"/>
          </ac:spMkLst>
        </pc:spChg>
        <pc:spChg chg="mod">
          <ac:chgData name="伊健 杜" userId="e69aded81da48593" providerId="LiveId" clId="{4B8AC233-100D-4139-BB10-5AD6CF5FADDE}" dt="2023-04-12T11:55:38.324" v="4265"/>
          <ac:spMkLst>
            <pc:docMk/>
            <pc:sldMk cId="1441783604" sldId="3036"/>
            <ac:spMk id="3" creationId="{90D857A6-C700-A4CE-6C24-391DC4FBEE19}"/>
          </ac:spMkLst>
        </pc:spChg>
        <pc:picChg chg="add mod">
          <ac:chgData name="伊健 杜" userId="e69aded81da48593" providerId="LiveId" clId="{4B8AC233-100D-4139-BB10-5AD6CF5FADDE}" dt="2023-04-12T11:47:53.060" v="4167" actId="1076"/>
          <ac:picMkLst>
            <pc:docMk/>
            <pc:sldMk cId="1441783604" sldId="3036"/>
            <ac:picMk id="21506" creationId="{BD717B45-B4DF-E0AA-3F11-95DE3179E536}"/>
          </ac:picMkLst>
        </pc:picChg>
      </pc:sldChg>
      <pc:sldChg chg="modSp add mod">
        <pc:chgData name="伊健 杜" userId="e69aded81da48593" providerId="LiveId" clId="{4B8AC233-100D-4139-BB10-5AD6CF5FADDE}" dt="2023-04-12T11:55:38.324" v="4265"/>
        <pc:sldMkLst>
          <pc:docMk/>
          <pc:sldMk cId="1875720436" sldId="3037"/>
        </pc:sldMkLst>
        <pc:spChg chg="mod">
          <ac:chgData name="伊健 杜" userId="e69aded81da48593" providerId="LiveId" clId="{4B8AC233-100D-4139-BB10-5AD6CF5FADDE}" dt="2023-04-12T11:55:38.324" v="4265"/>
          <ac:spMkLst>
            <pc:docMk/>
            <pc:sldMk cId="1875720436" sldId="3037"/>
            <ac:spMk id="2" creationId="{08CCE4F1-5354-A605-566E-5F8AAE2435A0}"/>
          </ac:spMkLst>
        </pc:spChg>
      </pc:sldChg>
      <pc:sldChg chg="addSp modSp add mod">
        <pc:chgData name="伊健 杜" userId="e69aded81da48593" providerId="LiveId" clId="{4B8AC233-100D-4139-BB10-5AD6CF5FADDE}" dt="2023-04-12T11:55:38.324" v="4265"/>
        <pc:sldMkLst>
          <pc:docMk/>
          <pc:sldMk cId="2303733700" sldId="3038"/>
        </pc:sldMkLst>
        <pc:spChg chg="mod">
          <ac:chgData name="伊健 杜" userId="e69aded81da48593" providerId="LiveId" clId="{4B8AC233-100D-4139-BB10-5AD6CF5FADDE}" dt="2023-04-12T11:55:38.324" v="4265"/>
          <ac:spMkLst>
            <pc:docMk/>
            <pc:sldMk cId="2303733700" sldId="3038"/>
            <ac:spMk id="3" creationId="{90D857A6-C700-A4CE-6C24-391DC4FBEE19}"/>
          </ac:spMkLst>
        </pc:spChg>
        <pc:picChg chg="add mod">
          <ac:chgData name="伊健 杜" userId="e69aded81da48593" providerId="LiveId" clId="{4B8AC233-100D-4139-BB10-5AD6CF5FADDE}" dt="2023-04-12T11:48:54.958" v="4177" actId="1076"/>
          <ac:picMkLst>
            <pc:docMk/>
            <pc:sldMk cId="2303733700" sldId="3038"/>
            <ac:picMk id="23554" creationId="{9292494D-20F5-560E-9EE9-E991BEFA8851}"/>
          </ac:picMkLst>
        </pc:picChg>
      </pc:sldChg>
      <pc:sldChg chg="modSp add mod">
        <pc:chgData name="伊健 杜" userId="e69aded81da48593" providerId="LiveId" clId="{4B8AC233-100D-4139-BB10-5AD6CF5FADDE}" dt="2023-04-12T11:55:38.324" v="4265"/>
        <pc:sldMkLst>
          <pc:docMk/>
          <pc:sldMk cId="3448570676" sldId="3039"/>
        </pc:sldMkLst>
        <pc:spChg chg="mod">
          <ac:chgData name="伊健 杜" userId="e69aded81da48593" providerId="LiveId" clId="{4B8AC233-100D-4139-BB10-5AD6CF5FADDE}" dt="2023-04-12T11:55:38.324" v="4265"/>
          <ac:spMkLst>
            <pc:docMk/>
            <pc:sldMk cId="3448570676" sldId="3039"/>
            <ac:spMk id="2" creationId="{08CCE4F1-5354-A605-566E-5F8AAE2435A0}"/>
          </ac:spMkLst>
        </pc:spChg>
      </pc:sldChg>
      <pc:sldChg chg="addSp delSp modSp add mod">
        <pc:chgData name="伊健 杜" userId="e69aded81da48593" providerId="LiveId" clId="{4B8AC233-100D-4139-BB10-5AD6CF5FADDE}" dt="2023-04-12T11:55:38.324" v="4265"/>
        <pc:sldMkLst>
          <pc:docMk/>
          <pc:sldMk cId="4012841617" sldId="3040"/>
        </pc:sldMkLst>
        <pc:spChg chg="del mod">
          <ac:chgData name="伊健 杜" userId="e69aded81da48593" providerId="LiveId" clId="{4B8AC233-100D-4139-BB10-5AD6CF5FADDE}" dt="2023-04-12T11:13:02.378" v="1647" actId="478"/>
          <ac:spMkLst>
            <pc:docMk/>
            <pc:sldMk cId="4012841617" sldId="3040"/>
            <ac:spMk id="2" creationId="{9CC5ECCF-458A-E095-492E-206764C78184}"/>
          </ac:spMkLst>
        </pc:spChg>
        <pc:spChg chg="del mod">
          <ac:chgData name="伊健 杜" userId="e69aded81da48593" providerId="LiveId" clId="{4B8AC233-100D-4139-BB10-5AD6CF5FADDE}" dt="2023-04-12T11:13:02.378" v="1647" actId="478"/>
          <ac:spMkLst>
            <pc:docMk/>
            <pc:sldMk cId="4012841617" sldId="3040"/>
            <ac:spMk id="3" creationId="{F4E915B5-E064-1393-0EC9-42CF4AD13685}"/>
          </ac:spMkLst>
        </pc:spChg>
        <pc:spChg chg="del mod">
          <ac:chgData name="伊健 杜" userId="e69aded81da48593" providerId="LiveId" clId="{4B8AC233-100D-4139-BB10-5AD6CF5FADDE}" dt="2023-04-12T11:13:02.378" v="1647" actId="478"/>
          <ac:spMkLst>
            <pc:docMk/>
            <pc:sldMk cId="4012841617" sldId="3040"/>
            <ac:spMk id="5" creationId="{797B2543-66EC-84F0-0FC9-196B114FC6A8}"/>
          </ac:spMkLst>
        </pc:spChg>
        <pc:spChg chg="del">
          <ac:chgData name="伊健 杜" userId="e69aded81da48593" providerId="LiveId" clId="{4B8AC233-100D-4139-BB10-5AD6CF5FADDE}" dt="2023-04-12T11:13:02.378" v="1647" actId="478"/>
          <ac:spMkLst>
            <pc:docMk/>
            <pc:sldMk cId="4012841617" sldId="3040"/>
            <ac:spMk id="6" creationId="{081ECCCC-909D-C431-256B-92EA156BAE01}"/>
          </ac:spMkLst>
        </pc:spChg>
        <pc:spChg chg="del">
          <ac:chgData name="伊健 杜" userId="e69aded81da48593" providerId="LiveId" clId="{4B8AC233-100D-4139-BB10-5AD6CF5FADDE}" dt="2023-04-12T11:13:02.378" v="1647" actId="478"/>
          <ac:spMkLst>
            <pc:docMk/>
            <pc:sldMk cId="4012841617" sldId="3040"/>
            <ac:spMk id="7" creationId="{D9760785-70A1-6B05-DAD3-FE8C9A70122B}"/>
          </ac:spMkLst>
        </pc:spChg>
        <pc:spChg chg="mod">
          <ac:chgData name="伊健 杜" userId="e69aded81da48593" providerId="LiveId" clId="{4B8AC233-100D-4139-BB10-5AD6CF5FADDE}" dt="2023-04-12T11:55:38.324" v="4265"/>
          <ac:spMkLst>
            <pc:docMk/>
            <pc:sldMk cId="4012841617" sldId="3040"/>
            <ac:spMk id="8" creationId="{5884198E-E006-8463-CEA3-71884B4F4207}"/>
          </ac:spMkLst>
        </pc:spChg>
        <pc:spChg chg="mod">
          <ac:chgData name="伊健 杜" userId="e69aded81da48593" providerId="LiveId" clId="{4B8AC233-100D-4139-BB10-5AD6CF5FADDE}" dt="2023-04-12T11:55:38.324" v="4265"/>
          <ac:spMkLst>
            <pc:docMk/>
            <pc:sldMk cId="4012841617" sldId="3040"/>
            <ac:spMk id="10" creationId="{D2B209B3-C55A-E164-0667-20214192BB0D}"/>
          </ac:spMkLst>
        </pc:spChg>
        <pc:picChg chg="add del mod">
          <ac:chgData name="伊健 杜" userId="e69aded81da48593" providerId="LiveId" clId="{4B8AC233-100D-4139-BB10-5AD6CF5FADDE}" dt="2023-04-12T11:50:52.076" v="4228" actId="478"/>
          <ac:picMkLst>
            <pc:docMk/>
            <pc:sldMk cId="4012841617" sldId="3040"/>
            <ac:picMk id="15362" creationId="{529274ED-5AFF-FD91-155F-FD8D17157C28}"/>
          </ac:picMkLst>
        </pc:picChg>
        <pc:picChg chg="add mod">
          <ac:chgData name="伊健 杜" userId="e69aded81da48593" providerId="LiveId" clId="{4B8AC233-100D-4139-BB10-5AD6CF5FADDE}" dt="2023-04-12T11:50:46.444" v="4216" actId="14100"/>
          <ac:picMkLst>
            <pc:docMk/>
            <pc:sldMk cId="4012841617" sldId="3040"/>
            <ac:picMk id="15364" creationId="{3796211D-F35B-311A-19C5-C40CC57028AD}"/>
          </ac:picMkLst>
        </pc:picChg>
        <pc:picChg chg="add mod">
          <ac:chgData name="伊健 杜" userId="e69aded81da48593" providerId="LiveId" clId="{4B8AC233-100D-4139-BB10-5AD6CF5FADDE}" dt="2023-04-12T11:51:06.434" v="4233" actId="1076"/>
          <ac:picMkLst>
            <pc:docMk/>
            <pc:sldMk cId="4012841617" sldId="3040"/>
            <ac:picMk id="15366" creationId="{E7AA615D-41E3-D3FC-ACDC-57CDF454ECAC}"/>
          </ac:picMkLst>
        </pc:picChg>
      </pc:sldChg>
      <pc:sldChg chg="addSp modSp add mod">
        <pc:chgData name="伊健 杜" userId="e69aded81da48593" providerId="LiveId" clId="{4B8AC233-100D-4139-BB10-5AD6CF5FADDE}" dt="2023-04-12T11:55:38.324" v="4265"/>
        <pc:sldMkLst>
          <pc:docMk/>
          <pc:sldMk cId="97277606" sldId="3041"/>
        </pc:sldMkLst>
        <pc:spChg chg="mod">
          <ac:chgData name="伊健 杜" userId="e69aded81da48593" providerId="LiveId" clId="{4B8AC233-100D-4139-BB10-5AD6CF5FADDE}" dt="2023-04-12T11:55:38.324" v="4265"/>
          <ac:spMkLst>
            <pc:docMk/>
            <pc:sldMk cId="97277606" sldId="3041"/>
            <ac:spMk id="8" creationId="{5884198E-E006-8463-CEA3-71884B4F4207}"/>
          </ac:spMkLst>
        </pc:spChg>
        <pc:spChg chg="mod">
          <ac:chgData name="伊健 杜" userId="e69aded81da48593" providerId="LiveId" clId="{4B8AC233-100D-4139-BB10-5AD6CF5FADDE}" dt="2023-04-12T11:55:38.324" v="4265"/>
          <ac:spMkLst>
            <pc:docMk/>
            <pc:sldMk cId="97277606" sldId="3041"/>
            <ac:spMk id="10" creationId="{D2B209B3-C55A-E164-0667-20214192BB0D}"/>
          </ac:spMkLst>
        </pc:spChg>
        <pc:picChg chg="add mod">
          <ac:chgData name="伊健 杜" userId="e69aded81da48593" providerId="LiveId" clId="{4B8AC233-100D-4139-BB10-5AD6CF5FADDE}" dt="2023-04-12T11:51:27.508" v="4236" actId="1076"/>
          <ac:picMkLst>
            <pc:docMk/>
            <pc:sldMk cId="97277606" sldId="3041"/>
            <ac:picMk id="14338" creationId="{F2D08E54-7E53-2641-89CE-550ED1D29D2E}"/>
          </ac:picMkLst>
        </pc:picChg>
      </pc:sldChg>
      <pc:sldChg chg="addSp modSp add mod">
        <pc:chgData name="伊健 杜" userId="e69aded81da48593" providerId="LiveId" clId="{4B8AC233-100D-4139-BB10-5AD6CF5FADDE}" dt="2023-04-12T11:55:38.324" v="4265"/>
        <pc:sldMkLst>
          <pc:docMk/>
          <pc:sldMk cId="3752908603" sldId="3042"/>
        </pc:sldMkLst>
        <pc:spChg chg="mod">
          <ac:chgData name="伊健 杜" userId="e69aded81da48593" providerId="LiveId" clId="{4B8AC233-100D-4139-BB10-5AD6CF5FADDE}" dt="2023-04-12T11:55:38.324" v="4265"/>
          <ac:spMkLst>
            <pc:docMk/>
            <pc:sldMk cId="3752908603" sldId="3042"/>
            <ac:spMk id="2" creationId="{08CCE4F1-5354-A605-566E-5F8AAE2435A0}"/>
          </ac:spMkLst>
        </pc:spChg>
        <pc:spChg chg="add mod">
          <ac:chgData name="伊健 杜" userId="e69aded81da48593" providerId="LiveId" clId="{4B8AC233-100D-4139-BB10-5AD6CF5FADDE}" dt="2023-04-12T11:55:38.324" v="4265"/>
          <ac:spMkLst>
            <pc:docMk/>
            <pc:sldMk cId="3752908603" sldId="3042"/>
            <ac:spMk id="3" creationId="{D9B2DF12-527A-0807-3406-673F3AE6E3DF}"/>
          </ac:spMkLst>
        </pc:spChg>
      </pc:sldChg>
      <pc:sldChg chg="addSp modSp add mod">
        <pc:chgData name="伊健 杜" userId="e69aded81da48593" providerId="LiveId" clId="{4B8AC233-100D-4139-BB10-5AD6CF5FADDE}" dt="2023-04-12T11:55:38.324" v="4265"/>
        <pc:sldMkLst>
          <pc:docMk/>
          <pc:sldMk cId="1757646681" sldId="3043"/>
        </pc:sldMkLst>
        <pc:spChg chg="mod">
          <ac:chgData name="伊健 杜" userId="e69aded81da48593" providerId="LiveId" clId="{4B8AC233-100D-4139-BB10-5AD6CF5FADDE}" dt="2023-04-12T11:55:38.324" v="4265"/>
          <ac:spMkLst>
            <pc:docMk/>
            <pc:sldMk cId="1757646681" sldId="3043"/>
            <ac:spMk id="2" creationId="{08CCE4F1-5354-A605-566E-5F8AAE2435A0}"/>
          </ac:spMkLst>
        </pc:spChg>
        <pc:spChg chg="add mod">
          <ac:chgData name="伊健 杜" userId="e69aded81da48593" providerId="LiveId" clId="{4B8AC233-100D-4139-BB10-5AD6CF5FADDE}" dt="2023-04-12T11:55:38.324" v="4265"/>
          <ac:spMkLst>
            <pc:docMk/>
            <pc:sldMk cId="1757646681" sldId="3043"/>
            <ac:spMk id="3" creationId="{91C8AFDE-1033-1C18-EFD3-C7CECC2011C0}"/>
          </ac:spMkLst>
        </pc:spChg>
      </pc:sldChg>
      <pc:sldChg chg="add del">
        <pc:chgData name="伊健 杜" userId="e69aded81da48593" providerId="LiveId" clId="{4B8AC233-100D-4139-BB10-5AD6CF5FADDE}" dt="2023-04-12T11:17:43.651" v="2088" actId="47"/>
        <pc:sldMkLst>
          <pc:docMk/>
          <pc:sldMk cId="884654561" sldId="3044"/>
        </pc:sldMkLst>
      </pc:sldChg>
      <pc:sldChg chg="addSp modSp add mod">
        <pc:chgData name="伊健 杜" userId="e69aded81da48593" providerId="LiveId" clId="{4B8AC233-100D-4139-BB10-5AD6CF5FADDE}" dt="2023-04-12T11:55:42.688" v="4268" actId="14100"/>
        <pc:sldMkLst>
          <pc:docMk/>
          <pc:sldMk cId="3714949685" sldId="3044"/>
        </pc:sldMkLst>
        <pc:spChg chg="mod">
          <ac:chgData name="伊健 杜" userId="e69aded81da48593" providerId="LiveId" clId="{4B8AC233-100D-4139-BB10-5AD6CF5FADDE}" dt="2023-04-12T11:55:38.324" v="4265"/>
          <ac:spMkLst>
            <pc:docMk/>
            <pc:sldMk cId="3714949685" sldId="3044"/>
            <ac:spMk id="2" creationId="{10304424-DB4A-36E7-9E0D-D32A5DD0F26C}"/>
          </ac:spMkLst>
        </pc:spChg>
        <pc:spChg chg="mod">
          <ac:chgData name="伊健 杜" userId="e69aded81da48593" providerId="LiveId" clId="{4B8AC233-100D-4139-BB10-5AD6CF5FADDE}" dt="2023-04-12T11:55:38.324" v="4265"/>
          <ac:spMkLst>
            <pc:docMk/>
            <pc:sldMk cId="3714949685" sldId="3044"/>
            <ac:spMk id="3" creationId="{90D857A6-C700-A4CE-6C24-391DC4FBEE19}"/>
          </ac:spMkLst>
        </pc:spChg>
        <pc:picChg chg="add mod">
          <ac:chgData name="伊健 杜" userId="e69aded81da48593" providerId="LiveId" clId="{4B8AC233-100D-4139-BB10-5AD6CF5FADDE}" dt="2023-04-12T11:55:42.688" v="4268" actId="14100"/>
          <ac:picMkLst>
            <pc:docMk/>
            <pc:sldMk cId="3714949685" sldId="3044"/>
            <ac:picMk id="24578" creationId="{3899F63F-51E5-F8C7-C8F6-52860B0E8AD3}"/>
          </ac:picMkLst>
        </pc:picChg>
      </pc:sldChg>
      <pc:sldChg chg="addSp modSp add mod">
        <pc:chgData name="伊健 杜" userId="e69aded81da48593" providerId="LiveId" clId="{4B8AC233-100D-4139-BB10-5AD6CF5FADDE}" dt="2023-04-12T11:55:55.721" v="4270" actId="1076"/>
        <pc:sldMkLst>
          <pc:docMk/>
          <pc:sldMk cId="3320398108" sldId="3045"/>
        </pc:sldMkLst>
        <pc:spChg chg="mod">
          <ac:chgData name="伊健 杜" userId="e69aded81da48593" providerId="LiveId" clId="{4B8AC233-100D-4139-BB10-5AD6CF5FADDE}" dt="2023-04-12T11:55:38.324" v="4265"/>
          <ac:spMkLst>
            <pc:docMk/>
            <pc:sldMk cId="3320398108" sldId="3045"/>
            <ac:spMk id="2" creationId="{10304424-DB4A-36E7-9E0D-D32A5DD0F26C}"/>
          </ac:spMkLst>
        </pc:spChg>
        <pc:spChg chg="mod">
          <ac:chgData name="伊健 杜" userId="e69aded81da48593" providerId="LiveId" clId="{4B8AC233-100D-4139-BB10-5AD6CF5FADDE}" dt="2023-04-12T11:55:38.324" v="4265"/>
          <ac:spMkLst>
            <pc:docMk/>
            <pc:sldMk cId="3320398108" sldId="3045"/>
            <ac:spMk id="3" creationId="{90D857A6-C700-A4CE-6C24-391DC4FBEE19}"/>
          </ac:spMkLst>
        </pc:spChg>
        <pc:picChg chg="add mod">
          <ac:chgData name="伊健 杜" userId="e69aded81da48593" providerId="LiveId" clId="{4B8AC233-100D-4139-BB10-5AD6CF5FADDE}" dt="2023-04-12T11:55:55.721" v="4270" actId="1076"/>
          <ac:picMkLst>
            <pc:docMk/>
            <pc:sldMk cId="3320398108" sldId="3045"/>
            <ac:picMk id="25602" creationId="{A7063063-46F1-B6A9-A1E2-D73469C86D72}"/>
          </ac:picMkLst>
        </pc:picChg>
      </pc:sldChg>
      <pc:sldChg chg="addSp modSp add mod">
        <pc:chgData name="伊健 杜" userId="e69aded81da48593" providerId="LiveId" clId="{4B8AC233-100D-4139-BB10-5AD6CF5FADDE}" dt="2023-04-12T11:56:24.648" v="4284"/>
        <pc:sldMkLst>
          <pc:docMk/>
          <pc:sldMk cId="3279359239" sldId="3046"/>
        </pc:sldMkLst>
        <pc:spChg chg="mod">
          <ac:chgData name="伊健 杜" userId="e69aded81da48593" providerId="LiveId" clId="{4B8AC233-100D-4139-BB10-5AD6CF5FADDE}" dt="2023-04-12T11:55:38.324" v="4265"/>
          <ac:spMkLst>
            <pc:docMk/>
            <pc:sldMk cId="3279359239" sldId="3046"/>
            <ac:spMk id="2" creationId="{10304424-DB4A-36E7-9E0D-D32A5DD0F26C}"/>
          </ac:spMkLst>
        </pc:spChg>
        <pc:spChg chg="mod">
          <ac:chgData name="伊健 杜" userId="e69aded81da48593" providerId="LiveId" clId="{4B8AC233-100D-4139-BB10-5AD6CF5FADDE}" dt="2023-04-12T11:56:24.648" v="4284"/>
          <ac:spMkLst>
            <pc:docMk/>
            <pc:sldMk cId="3279359239" sldId="3046"/>
            <ac:spMk id="3" creationId="{90D857A6-C700-A4CE-6C24-391DC4FBEE19}"/>
          </ac:spMkLst>
        </pc:spChg>
        <pc:picChg chg="add mod">
          <ac:chgData name="伊健 杜" userId="e69aded81da48593" providerId="LiveId" clId="{4B8AC233-100D-4139-BB10-5AD6CF5FADDE}" dt="2023-04-12T11:56:16.183" v="4272" actId="1076"/>
          <ac:picMkLst>
            <pc:docMk/>
            <pc:sldMk cId="3279359239" sldId="3046"/>
            <ac:picMk id="26626" creationId="{C1B54CD0-0720-4FF6-6790-59D15750F105}"/>
          </ac:picMkLst>
        </pc:picChg>
      </pc:sldChg>
      <pc:sldChg chg="addSp modSp add mod">
        <pc:chgData name="伊健 杜" userId="e69aded81da48593" providerId="LiveId" clId="{4B8AC233-100D-4139-BB10-5AD6CF5FADDE}" dt="2023-04-12T11:55:38.324" v="4265"/>
        <pc:sldMkLst>
          <pc:docMk/>
          <pc:sldMk cId="2430404460" sldId="3047"/>
        </pc:sldMkLst>
        <pc:spChg chg="mod">
          <ac:chgData name="伊健 杜" userId="e69aded81da48593" providerId="LiveId" clId="{4B8AC233-100D-4139-BB10-5AD6CF5FADDE}" dt="2023-04-12T11:55:38.324" v="4265"/>
          <ac:spMkLst>
            <pc:docMk/>
            <pc:sldMk cId="2430404460" sldId="3047"/>
            <ac:spMk id="2" creationId="{08CCE4F1-5354-A605-566E-5F8AAE2435A0}"/>
          </ac:spMkLst>
        </pc:spChg>
        <pc:spChg chg="add mod">
          <ac:chgData name="伊健 杜" userId="e69aded81da48593" providerId="LiveId" clId="{4B8AC233-100D-4139-BB10-5AD6CF5FADDE}" dt="2023-04-12T11:55:38.324" v="4265"/>
          <ac:spMkLst>
            <pc:docMk/>
            <pc:sldMk cId="2430404460" sldId="3047"/>
            <ac:spMk id="3" creationId="{FF70FEB1-447F-DF55-704F-3005A577CF93}"/>
          </ac:spMkLst>
        </pc:spChg>
      </pc:sldChg>
      <pc:sldChg chg="addSp delSp modSp add mod">
        <pc:chgData name="伊健 杜" userId="e69aded81da48593" providerId="LiveId" clId="{4B8AC233-100D-4139-BB10-5AD6CF5FADDE}" dt="2023-04-12T11:57:11.109" v="4315"/>
        <pc:sldMkLst>
          <pc:docMk/>
          <pc:sldMk cId="962469068" sldId="3048"/>
        </pc:sldMkLst>
        <pc:spChg chg="mod">
          <ac:chgData name="伊健 杜" userId="e69aded81da48593" providerId="LiveId" clId="{4B8AC233-100D-4139-BB10-5AD6CF5FADDE}" dt="2023-04-12T11:55:38.324" v="4265"/>
          <ac:spMkLst>
            <pc:docMk/>
            <pc:sldMk cId="962469068" sldId="3048"/>
            <ac:spMk id="2" creationId="{10304424-DB4A-36E7-9E0D-D32A5DD0F26C}"/>
          </ac:spMkLst>
        </pc:spChg>
        <pc:spChg chg="mod">
          <ac:chgData name="伊健 杜" userId="e69aded81da48593" providerId="LiveId" clId="{4B8AC233-100D-4139-BB10-5AD6CF5FADDE}" dt="2023-04-12T11:57:11.109" v="4315"/>
          <ac:spMkLst>
            <pc:docMk/>
            <pc:sldMk cId="962469068" sldId="3048"/>
            <ac:spMk id="3" creationId="{90D857A6-C700-A4CE-6C24-391DC4FBEE19}"/>
          </ac:spMkLst>
        </pc:spChg>
        <pc:picChg chg="add del mod">
          <ac:chgData name="伊健 杜" userId="e69aded81da48593" providerId="LiveId" clId="{4B8AC233-100D-4139-BB10-5AD6CF5FADDE}" dt="2023-04-12T11:56:58.592" v="4302" actId="478"/>
          <ac:picMkLst>
            <pc:docMk/>
            <pc:sldMk cId="962469068" sldId="3048"/>
            <ac:picMk id="4" creationId="{B518479D-151D-0611-DB7C-9978AD3A660B}"/>
          </ac:picMkLst>
        </pc:picChg>
        <pc:picChg chg="add del mod">
          <ac:chgData name="伊健 杜" userId="e69aded81da48593" providerId="LiveId" clId="{4B8AC233-100D-4139-BB10-5AD6CF5FADDE}" dt="2023-04-12T11:56:53.751" v="4299" actId="21"/>
          <ac:picMkLst>
            <pc:docMk/>
            <pc:sldMk cId="962469068" sldId="3048"/>
            <ac:picMk id="27650" creationId="{3E062148-A69D-63F8-C890-AD77B06FC9E9}"/>
          </ac:picMkLst>
        </pc:picChg>
        <pc:picChg chg="add mod">
          <ac:chgData name="伊健 杜" userId="e69aded81da48593" providerId="LiveId" clId="{4B8AC233-100D-4139-BB10-5AD6CF5FADDE}" dt="2023-04-12T11:57:04.636" v="4308" actId="1076"/>
          <ac:picMkLst>
            <pc:docMk/>
            <pc:sldMk cId="962469068" sldId="3048"/>
            <ac:picMk id="27652" creationId="{1A55DA7A-A5D4-9A9D-0C7A-707A1819B525}"/>
          </ac:picMkLst>
        </pc:picChg>
      </pc:sldChg>
      <pc:sldChg chg="addSp modSp add mod">
        <pc:chgData name="伊健 杜" userId="e69aded81da48593" providerId="LiveId" clId="{4B8AC233-100D-4139-BB10-5AD6CF5FADDE}" dt="2023-04-12T11:57:47.262" v="4337"/>
        <pc:sldMkLst>
          <pc:docMk/>
          <pc:sldMk cId="4069621619" sldId="3049"/>
        </pc:sldMkLst>
        <pc:spChg chg="mod">
          <ac:chgData name="伊健 杜" userId="e69aded81da48593" providerId="LiveId" clId="{4B8AC233-100D-4139-BB10-5AD6CF5FADDE}" dt="2023-04-12T11:55:38.324" v="4265"/>
          <ac:spMkLst>
            <pc:docMk/>
            <pc:sldMk cId="4069621619" sldId="3049"/>
            <ac:spMk id="2" creationId="{10304424-DB4A-36E7-9E0D-D32A5DD0F26C}"/>
          </ac:spMkLst>
        </pc:spChg>
        <pc:spChg chg="mod">
          <ac:chgData name="伊健 杜" userId="e69aded81da48593" providerId="LiveId" clId="{4B8AC233-100D-4139-BB10-5AD6CF5FADDE}" dt="2023-04-12T11:57:47.262" v="4337"/>
          <ac:spMkLst>
            <pc:docMk/>
            <pc:sldMk cId="4069621619" sldId="3049"/>
            <ac:spMk id="3" creationId="{90D857A6-C700-A4CE-6C24-391DC4FBEE19}"/>
          </ac:spMkLst>
        </pc:spChg>
        <pc:picChg chg="add mod">
          <ac:chgData name="伊健 杜" userId="e69aded81da48593" providerId="LiveId" clId="{4B8AC233-100D-4139-BB10-5AD6CF5FADDE}" dt="2023-04-12T11:57:39.640" v="4318" actId="1076"/>
          <ac:picMkLst>
            <pc:docMk/>
            <pc:sldMk cId="4069621619" sldId="3049"/>
            <ac:picMk id="28674" creationId="{4122DD5B-DD60-86AA-FFB2-F54846C77044}"/>
          </ac:picMkLst>
        </pc:picChg>
      </pc:sldChg>
      <pc:sldChg chg="addSp delSp modSp add mod">
        <pc:chgData name="伊健 杜" userId="e69aded81da48593" providerId="LiveId" clId="{4B8AC233-100D-4139-BB10-5AD6CF5FADDE}" dt="2023-04-12T11:55:38.324" v="4265"/>
        <pc:sldMkLst>
          <pc:docMk/>
          <pc:sldMk cId="2311991883" sldId="3050"/>
        </pc:sldMkLst>
        <pc:spChg chg="mod">
          <ac:chgData name="伊健 杜" userId="e69aded81da48593" providerId="LiveId" clId="{4B8AC233-100D-4139-BB10-5AD6CF5FADDE}" dt="2023-04-12T11:55:38.324" v="4265"/>
          <ac:spMkLst>
            <pc:docMk/>
            <pc:sldMk cId="2311991883" sldId="3050"/>
            <ac:spMk id="2" creationId="{08CCE4F1-5354-A605-566E-5F8AAE2435A0}"/>
          </ac:spMkLst>
        </pc:spChg>
        <pc:spChg chg="del">
          <ac:chgData name="伊健 杜" userId="e69aded81da48593" providerId="LiveId" clId="{4B8AC233-100D-4139-BB10-5AD6CF5FADDE}" dt="2023-04-12T11:25:38.845" v="2877" actId="478"/>
          <ac:spMkLst>
            <pc:docMk/>
            <pc:sldMk cId="2311991883" sldId="3050"/>
            <ac:spMk id="3" creationId="{FF70FEB1-447F-DF55-704F-3005A577CF93}"/>
          </ac:spMkLst>
        </pc:spChg>
        <pc:spChg chg="add del mod">
          <ac:chgData name="伊健 杜" userId="e69aded81da48593" providerId="LiveId" clId="{4B8AC233-100D-4139-BB10-5AD6CF5FADDE}" dt="2023-04-12T11:39:47.615" v="3706"/>
          <ac:spMkLst>
            <pc:docMk/>
            <pc:sldMk cId="2311991883" sldId="3050"/>
            <ac:spMk id="4" creationId="{7B2BC141-1C26-7A5C-2C6E-121B084D60EC}"/>
          </ac:spMkLst>
        </pc:spChg>
        <pc:spChg chg="add del mod">
          <ac:chgData name="伊健 杜" userId="e69aded81da48593" providerId="LiveId" clId="{4B8AC233-100D-4139-BB10-5AD6CF5FADDE}" dt="2023-04-12T11:39:47.615" v="3706"/>
          <ac:spMkLst>
            <pc:docMk/>
            <pc:sldMk cId="2311991883" sldId="3050"/>
            <ac:spMk id="5" creationId="{96A52D1F-0356-4F68-4BD7-01B8A69A2A17}"/>
          </ac:spMkLst>
        </pc:spChg>
        <pc:spChg chg="add del mod">
          <ac:chgData name="伊健 杜" userId="e69aded81da48593" providerId="LiveId" clId="{4B8AC233-100D-4139-BB10-5AD6CF5FADDE}" dt="2023-04-12T11:39:47.615" v="3706"/>
          <ac:spMkLst>
            <pc:docMk/>
            <pc:sldMk cId="2311991883" sldId="3050"/>
            <ac:spMk id="6" creationId="{1683CC1F-0212-89FC-EADB-E6D9409F6A8F}"/>
          </ac:spMkLst>
        </pc:spChg>
      </pc:sldChg>
      <pc:sldChg chg="addSp delSp modSp add mod">
        <pc:chgData name="伊健 杜" userId="e69aded81da48593" providerId="LiveId" clId="{4B8AC233-100D-4139-BB10-5AD6CF5FADDE}" dt="2023-04-12T11:55:38.324" v="4265"/>
        <pc:sldMkLst>
          <pc:docMk/>
          <pc:sldMk cId="990852442" sldId="3051"/>
        </pc:sldMkLst>
        <pc:spChg chg="del">
          <ac:chgData name="伊健 杜" userId="e69aded81da48593" providerId="LiveId" clId="{4B8AC233-100D-4139-BB10-5AD6CF5FADDE}" dt="2023-04-12T11:26:59.728" v="2931" actId="478"/>
          <ac:spMkLst>
            <pc:docMk/>
            <pc:sldMk cId="990852442" sldId="3051"/>
            <ac:spMk id="2" creationId="{08CCE4F1-5354-A605-566E-5F8AAE2435A0}"/>
          </ac:spMkLst>
        </pc:spChg>
        <pc:spChg chg="mod">
          <ac:chgData name="伊健 杜" userId="e69aded81da48593" providerId="LiveId" clId="{4B8AC233-100D-4139-BB10-5AD6CF5FADDE}" dt="2023-04-12T11:55:38.324" v="4265"/>
          <ac:spMkLst>
            <pc:docMk/>
            <pc:sldMk cId="990852442" sldId="3051"/>
            <ac:spMk id="3" creationId="{91C8AFDE-1033-1C18-EFD3-C7CECC2011C0}"/>
          </ac:spMkLst>
        </pc:spChg>
        <pc:spChg chg="add del mod">
          <ac:chgData name="伊健 杜" userId="e69aded81da48593" providerId="LiveId" clId="{4B8AC233-100D-4139-BB10-5AD6CF5FADDE}" dt="2023-04-12T11:27:03.047" v="2932" actId="478"/>
          <ac:spMkLst>
            <pc:docMk/>
            <pc:sldMk cId="990852442" sldId="3051"/>
            <ac:spMk id="5" creationId="{6ABBC3BF-E49C-99D4-2A7D-56D6945F79B8}"/>
          </ac:spMkLst>
        </pc:spChg>
        <pc:spChg chg="add mod">
          <ac:chgData name="伊健 杜" userId="e69aded81da48593" providerId="LiveId" clId="{4B8AC233-100D-4139-BB10-5AD6CF5FADDE}" dt="2023-04-12T11:27:18.935" v="2956" actId="1076"/>
          <ac:spMkLst>
            <pc:docMk/>
            <pc:sldMk cId="990852442" sldId="3051"/>
            <ac:spMk id="6" creationId="{228E3183-5A6E-EA3B-F785-24468735A784}"/>
          </ac:spMkLst>
        </pc:spChg>
        <pc:spChg chg="add mod">
          <ac:chgData name="伊健 杜" userId="e69aded81da48593" providerId="LiveId" clId="{4B8AC233-100D-4139-BB10-5AD6CF5FADDE}" dt="2023-04-12T11:29:46.169" v="3096" actId="1076"/>
          <ac:spMkLst>
            <pc:docMk/>
            <pc:sldMk cId="990852442" sldId="3051"/>
            <ac:spMk id="7" creationId="{4E375C58-4D42-062E-9765-653B5E4E12FB}"/>
          </ac:spMkLst>
        </pc:spChg>
        <pc:spChg chg="add del mod">
          <ac:chgData name="伊健 杜" userId="e69aded81da48593" providerId="LiveId" clId="{4B8AC233-100D-4139-BB10-5AD6CF5FADDE}" dt="2023-04-12T11:28:01.244" v="2959" actId="478"/>
          <ac:spMkLst>
            <pc:docMk/>
            <pc:sldMk cId="990852442" sldId="3051"/>
            <ac:spMk id="8" creationId="{906880B1-D30E-2F4A-1252-A9B50CCF656E}"/>
          </ac:spMkLst>
        </pc:spChg>
        <pc:spChg chg="add mod">
          <ac:chgData name="伊健 杜" userId="e69aded81da48593" providerId="LiveId" clId="{4B8AC233-100D-4139-BB10-5AD6CF5FADDE}" dt="2023-04-12T11:28:13.719" v="2969" actId="1076"/>
          <ac:spMkLst>
            <pc:docMk/>
            <pc:sldMk cId="990852442" sldId="3051"/>
            <ac:spMk id="9" creationId="{F5CD5102-F341-203D-B4C4-9E1DAB13EC08}"/>
          </ac:spMkLst>
        </pc:spChg>
        <pc:spChg chg="add mod">
          <ac:chgData name="伊健 杜" userId="e69aded81da48593" providerId="LiveId" clId="{4B8AC233-100D-4139-BB10-5AD6CF5FADDE}" dt="2023-04-12T11:55:38.324" v="4265"/>
          <ac:spMkLst>
            <pc:docMk/>
            <pc:sldMk cId="990852442" sldId="3051"/>
            <ac:spMk id="10" creationId="{032B8058-3E98-43CF-BFA2-295693B343C4}"/>
          </ac:spMkLst>
        </pc:spChg>
        <pc:spChg chg="add mod">
          <ac:chgData name="伊健 杜" userId="e69aded81da48593" providerId="LiveId" clId="{4B8AC233-100D-4139-BB10-5AD6CF5FADDE}" dt="2023-04-12T11:55:38.324" v="4265"/>
          <ac:spMkLst>
            <pc:docMk/>
            <pc:sldMk cId="990852442" sldId="3051"/>
            <ac:spMk id="11" creationId="{39D9B0F8-7400-D34A-D6F7-F377616330F2}"/>
          </ac:spMkLst>
        </pc:spChg>
        <pc:spChg chg="add mod">
          <ac:chgData name="伊健 杜" userId="e69aded81da48593" providerId="LiveId" clId="{4B8AC233-100D-4139-BB10-5AD6CF5FADDE}" dt="2023-04-12T11:55:38.324" v="4265"/>
          <ac:spMkLst>
            <pc:docMk/>
            <pc:sldMk cId="990852442" sldId="3051"/>
            <ac:spMk id="12" creationId="{B8A5C045-7935-020A-4346-065D0D4E3CFD}"/>
          </ac:spMkLst>
        </pc:spChg>
        <pc:spChg chg="add mod">
          <ac:chgData name="伊健 杜" userId="e69aded81da48593" providerId="LiveId" clId="{4B8AC233-100D-4139-BB10-5AD6CF5FADDE}" dt="2023-04-12T11:55:38.324" v="4265"/>
          <ac:spMkLst>
            <pc:docMk/>
            <pc:sldMk cId="990852442" sldId="3051"/>
            <ac:spMk id="13" creationId="{62959BE7-F8B0-53F3-92E3-9321BA521F35}"/>
          </ac:spMkLst>
        </pc:spChg>
        <pc:spChg chg="add mod">
          <ac:chgData name="伊健 杜" userId="e69aded81da48593" providerId="LiveId" clId="{4B8AC233-100D-4139-BB10-5AD6CF5FADDE}" dt="2023-04-12T11:55:38.324" v="4265"/>
          <ac:spMkLst>
            <pc:docMk/>
            <pc:sldMk cId="990852442" sldId="3051"/>
            <ac:spMk id="14" creationId="{9D560BB3-85F8-0A8B-3A74-127BF7A5A1FF}"/>
          </ac:spMkLst>
        </pc:spChg>
        <pc:spChg chg="add del mod">
          <ac:chgData name="伊健 杜" userId="e69aded81da48593" providerId="LiveId" clId="{4B8AC233-100D-4139-BB10-5AD6CF5FADDE}" dt="2023-04-12T11:31:25.636" v="3258" actId="478"/>
          <ac:spMkLst>
            <pc:docMk/>
            <pc:sldMk cId="990852442" sldId="3051"/>
            <ac:spMk id="15" creationId="{F71014A7-1B93-9F74-9CF4-D99BA334CA5F}"/>
          </ac:spMkLst>
        </pc:spChg>
        <pc:picChg chg="add mod">
          <ac:chgData name="伊健 杜" userId="e69aded81da48593" providerId="LiveId" clId="{4B8AC233-100D-4139-BB10-5AD6CF5FADDE}" dt="2023-04-12T11:51:45.870" v="4241" actId="1076"/>
          <ac:picMkLst>
            <pc:docMk/>
            <pc:sldMk cId="990852442" sldId="3051"/>
            <ac:picMk id="9218" creationId="{8FF8F547-9040-B04C-1451-E4D959A391BF}"/>
          </ac:picMkLst>
        </pc:picChg>
        <pc:picChg chg="add mod">
          <ac:chgData name="伊健 杜" userId="e69aded81da48593" providerId="LiveId" clId="{4B8AC233-100D-4139-BB10-5AD6CF5FADDE}" dt="2023-04-12T11:52:13.392" v="4244" actId="1076"/>
          <ac:picMkLst>
            <pc:docMk/>
            <pc:sldMk cId="990852442" sldId="3051"/>
            <ac:picMk id="9220" creationId="{39448D34-FDED-A3D5-2DA4-A39587DE01DE}"/>
          </ac:picMkLst>
        </pc:picChg>
        <pc:picChg chg="add mod">
          <ac:chgData name="伊健 杜" userId="e69aded81da48593" providerId="LiveId" clId="{4B8AC233-100D-4139-BB10-5AD6CF5FADDE}" dt="2023-04-12T11:53:11.584" v="4247" actId="1076"/>
          <ac:picMkLst>
            <pc:docMk/>
            <pc:sldMk cId="990852442" sldId="3051"/>
            <ac:picMk id="9222" creationId="{5906C7BD-CD6A-AC82-6A5D-57D2E92367BE}"/>
          </ac:picMkLst>
        </pc:picChg>
        <pc:picChg chg="add mod">
          <ac:chgData name="伊健 杜" userId="e69aded81da48593" providerId="LiveId" clId="{4B8AC233-100D-4139-BB10-5AD6CF5FADDE}" dt="2023-04-12T11:53:27.272" v="4250" actId="1076"/>
          <ac:picMkLst>
            <pc:docMk/>
            <pc:sldMk cId="990852442" sldId="3051"/>
            <ac:picMk id="9224" creationId="{FD03D01F-04D5-6860-99A5-CFC80B80EC49}"/>
          </ac:picMkLst>
        </pc:picChg>
      </pc:sldChg>
      <pc:sldChg chg="new del">
        <pc:chgData name="伊健 杜" userId="e69aded81da48593" providerId="LiveId" clId="{4B8AC233-100D-4139-BB10-5AD6CF5FADDE}" dt="2023-04-12T11:31:08.034" v="3233" actId="47"/>
        <pc:sldMkLst>
          <pc:docMk/>
          <pc:sldMk cId="2875203091" sldId="3052"/>
        </pc:sldMkLst>
      </pc:sldChg>
      <pc:sldChg chg="addSp delSp modSp add mod">
        <pc:chgData name="伊健 杜" userId="e69aded81da48593" providerId="LiveId" clId="{4B8AC233-100D-4139-BB10-5AD6CF5FADDE}" dt="2023-04-12T11:55:38.324" v="4265"/>
        <pc:sldMkLst>
          <pc:docMk/>
          <pc:sldMk cId="3756758941" sldId="3052"/>
        </pc:sldMkLst>
        <pc:spChg chg="add mod">
          <ac:chgData name="伊健 杜" userId="e69aded81da48593" providerId="LiveId" clId="{4B8AC233-100D-4139-BB10-5AD6CF5FADDE}" dt="2023-04-12T11:55:38.324" v="4265"/>
          <ac:spMkLst>
            <pc:docMk/>
            <pc:sldMk cId="3756758941" sldId="3052"/>
            <ac:spMk id="2" creationId="{6200BDD5-485A-C75E-91A4-01619E4E1D32}"/>
          </ac:spMkLst>
        </pc:spChg>
        <pc:spChg chg="mod">
          <ac:chgData name="伊健 杜" userId="e69aded81da48593" providerId="LiveId" clId="{4B8AC233-100D-4139-BB10-5AD6CF5FADDE}" dt="2023-04-12T11:55:38.324" v="4265"/>
          <ac:spMkLst>
            <pc:docMk/>
            <pc:sldMk cId="3756758941" sldId="3052"/>
            <ac:spMk id="3" creationId="{91C8AFDE-1033-1C18-EFD3-C7CECC2011C0}"/>
          </ac:spMkLst>
        </pc:spChg>
        <pc:spChg chg="del">
          <ac:chgData name="伊健 杜" userId="e69aded81da48593" providerId="LiveId" clId="{4B8AC233-100D-4139-BB10-5AD6CF5FADDE}" dt="2023-04-12T11:31:42.983" v="3263" actId="21"/>
          <ac:spMkLst>
            <pc:docMk/>
            <pc:sldMk cId="3756758941" sldId="3052"/>
            <ac:spMk id="6" creationId="{228E3183-5A6E-EA3B-F785-24468735A784}"/>
          </ac:spMkLst>
        </pc:spChg>
        <pc:spChg chg="del">
          <ac:chgData name="伊健 杜" userId="e69aded81da48593" providerId="LiveId" clId="{4B8AC233-100D-4139-BB10-5AD6CF5FADDE}" dt="2023-04-12T11:31:42.983" v="3263" actId="21"/>
          <ac:spMkLst>
            <pc:docMk/>
            <pc:sldMk cId="3756758941" sldId="3052"/>
            <ac:spMk id="7" creationId="{4E375C58-4D42-062E-9765-653B5E4E12FB}"/>
          </ac:spMkLst>
        </pc:spChg>
        <pc:spChg chg="del">
          <ac:chgData name="伊健 杜" userId="e69aded81da48593" providerId="LiveId" clId="{4B8AC233-100D-4139-BB10-5AD6CF5FADDE}" dt="2023-04-12T11:31:42.983" v="3263" actId="21"/>
          <ac:spMkLst>
            <pc:docMk/>
            <pc:sldMk cId="3756758941" sldId="3052"/>
            <ac:spMk id="9" creationId="{F5CD5102-F341-203D-B4C4-9E1DAB13EC08}"/>
          </ac:spMkLst>
        </pc:spChg>
        <pc:spChg chg="del">
          <ac:chgData name="伊健 杜" userId="e69aded81da48593" providerId="LiveId" clId="{4B8AC233-100D-4139-BB10-5AD6CF5FADDE}" dt="2023-04-12T11:31:42.983" v="3263" actId="21"/>
          <ac:spMkLst>
            <pc:docMk/>
            <pc:sldMk cId="3756758941" sldId="3052"/>
            <ac:spMk id="10" creationId="{032B8058-3E98-43CF-BFA2-295693B343C4}"/>
          </ac:spMkLst>
        </pc:spChg>
        <pc:spChg chg="del">
          <ac:chgData name="伊健 杜" userId="e69aded81da48593" providerId="LiveId" clId="{4B8AC233-100D-4139-BB10-5AD6CF5FADDE}" dt="2023-04-12T11:31:42.983" v="3263" actId="21"/>
          <ac:spMkLst>
            <pc:docMk/>
            <pc:sldMk cId="3756758941" sldId="3052"/>
            <ac:spMk id="11" creationId="{39D9B0F8-7400-D34A-D6F7-F377616330F2}"/>
          </ac:spMkLst>
        </pc:spChg>
        <pc:spChg chg="del">
          <ac:chgData name="伊健 杜" userId="e69aded81da48593" providerId="LiveId" clId="{4B8AC233-100D-4139-BB10-5AD6CF5FADDE}" dt="2023-04-12T11:31:42.983" v="3263" actId="21"/>
          <ac:spMkLst>
            <pc:docMk/>
            <pc:sldMk cId="3756758941" sldId="3052"/>
            <ac:spMk id="12" creationId="{B8A5C045-7935-020A-4346-065D0D4E3CFD}"/>
          </ac:spMkLst>
        </pc:spChg>
        <pc:spChg chg="mod">
          <ac:chgData name="伊健 杜" userId="e69aded81da48593" providerId="LiveId" clId="{4B8AC233-100D-4139-BB10-5AD6CF5FADDE}" dt="2023-04-12T11:55:38.324" v="4265"/>
          <ac:spMkLst>
            <pc:docMk/>
            <pc:sldMk cId="3756758941" sldId="3052"/>
            <ac:spMk id="13" creationId="{62959BE7-F8B0-53F3-92E3-9321BA521F35}"/>
          </ac:spMkLst>
        </pc:spChg>
        <pc:spChg chg="mod">
          <ac:chgData name="伊健 杜" userId="e69aded81da48593" providerId="LiveId" clId="{4B8AC233-100D-4139-BB10-5AD6CF5FADDE}" dt="2023-04-12T11:55:38.324" v="4265"/>
          <ac:spMkLst>
            <pc:docMk/>
            <pc:sldMk cId="3756758941" sldId="3052"/>
            <ac:spMk id="14" creationId="{9D560BB3-85F8-0A8B-3A74-127BF7A5A1FF}"/>
          </ac:spMkLst>
        </pc:spChg>
        <pc:picChg chg="add mod">
          <ac:chgData name="伊健 杜" userId="e69aded81da48593" providerId="LiveId" clId="{4B8AC233-100D-4139-BB10-5AD6CF5FADDE}" dt="2023-04-12T11:53:52.365" v="4253" actId="1076"/>
          <ac:picMkLst>
            <pc:docMk/>
            <pc:sldMk cId="3756758941" sldId="3052"/>
            <ac:picMk id="8194" creationId="{F4F7AEEA-7BAC-A066-B496-9EE4F5DD3A8F}"/>
          </ac:picMkLst>
        </pc:picChg>
      </pc:sldChg>
      <pc:sldChg chg="addSp delSp modSp add mod">
        <pc:chgData name="伊健 杜" userId="e69aded81da48593" providerId="LiveId" clId="{4B8AC233-100D-4139-BB10-5AD6CF5FADDE}" dt="2023-04-12T11:55:38.324" v="4265"/>
        <pc:sldMkLst>
          <pc:docMk/>
          <pc:sldMk cId="3138510662" sldId="3053"/>
        </pc:sldMkLst>
        <pc:spChg chg="add mod">
          <ac:chgData name="伊健 杜" userId="e69aded81da48593" providerId="LiveId" clId="{4B8AC233-100D-4139-BB10-5AD6CF5FADDE}" dt="2023-04-12T11:55:38.324" v="4265"/>
          <ac:spMkLst>
            <pc:docMk/>
            <pc:sldMk cId="3138510662" sldId="3053"/>
            <ac:spMk id="2" creationId="{6275AFF0-4B07-5AE6-5E3B-6B06BAD3B207}"/>
          </ac:spMkLst>
        </pc:spChg>
        <pc:spChg chg="del mod">
          <ac:chgData name="伊健 杜" userId="e69aded81da48593" providerId="LiveId" clId="{4B8AC233-100D-4139-BB10-5AD6CF5FADDE}" dt="2023-04-12T11:32:52.172" v="3472" actId="478"/>
          <ac:spMkLst>
            <pc:docMk/>
            <pc:sldMk cId="3138510662" sldId="3053"/>
            <ac:spMk id="3" creationId="{91C8AFDE-1033-1C18-EFD3-C7CECC2011C0}"/>
          </ac:spMkLst>
        </pc:spChg>
        <pc:spChg chg="mod">
          <ac:chgData name="伊健 杜" userId="e69aded81da48593" providerId="LiveId" clId="{4B8AC233-100D-4139-BB10-5AD6CF5FADDE}" dt="2023-04-12T11:32:56.781" v="3473" actId="1076"/>
          <ac:spMkLst>
            <pc:docMk/>
            <pc:sldMk cId="3138510662" sldId="3053"/>
            <ac:spMk id="6" creationId="{228E3183-5A6E-EA3B-F785-24468735A784}"/>
          </ac:spMkLst>
        </pc:spChg>
        <pc:spChg chg="del">
          <ac:chgData name="伊健 杜" userId="e69aded81da48593" providerId="LiveId" clId="{4B8AC233-100D-4139-BB10-5AD6CF5FADDE}" dt="2023-04-12T11:32:52.172" v="3472" actId="478"/>
          <ac:spMkLst>
            <pc:docMk/>
            <pc:sldMk cId="3138510662" sldId="3053"/>
            <ac:spMk id="7" creationId="{4E375C58-4D42-062E-9765-653B5E4E12FB}"/>
          </ac:spMkLst>
        </pc:spChg>
        <pc:spChg chg="mod">
          <ac:chgData name="伊健 杜" userId="e69aded81da48593" providerId="LiveId" clId="{4B8AC233-100D-4139-BB10-5AD6CF5FADDE}" dt="2023-04-12T11:55:38.324" v="4265"/>
          <ac:spMkLst>
            <pc:docMk/>
            <pc:sldMk cId="3138510662" sldId="3053"/>
            <ac:spMk id="9" creationId="{F5CD5102-F341-203D-B4C4-9E1DAB13EC08}"/>
          </ac:spMkLst>
        </pc:spChg>
        <pc:spChg chg="del">
          <ac:chgData name="伊健 杜" userId="e69aded81da48593" providerId="LiveId" clId="{4B8AC233-100D-4139-BB10-5AD6CF5FADDE}" dt="2023-04-12T11:32:52.172" v="3472" actId="478"/>
          <ac:spMkLst>
            <pc:docMk/>
            <pc:sldMk cId="3138510662" sldId="3053"/>
            <ac:spMk id="10" creationId="{032B8058-3E98-43CF-BFA2-295693B343C4}"/>
          </ac:spMkLst>
        </pc:spChg>
        <pc:spChg chg="mod">
          <ac:chgData name="伊健 杜" userId="e69aded81da48593" providerId="LiveId" clId="{4B8AC233-100D-4139-BB10-5AD6CF5FADDE}" dt="2023-04-12T11:55:38.324" v="4265"/>
          <ac:spMkLst>
            <pc:docMk/>
            <pc:sldMk cId="3138510662" sldId="3053"/>
            <ac:spMk id="11" creationId="{39D9B0F8-7400-D34A-D6F7-F377616330F2}"/>
          </ac:spMkLst>
        </pc:spChg>
        <pc:spChg chg="del mod">
          <ac:chgData name="伊健 杜" userId="e69aded81da48593" providerId="LiveId" clId="{4B8AC233-100D-4139-BB10-5AD6CF5FADDE}" dt="2023-04-12T11:32:52.172" v="3472" actId="478"/>
          <ac:spMkLst>
            <pc:docMk/>
            <pc:sldMk cId="3138510662" sldId="3053"/>
            <ac:spMk id="12" creationId="{B8A5C045-7935-020A-4346-065D0D4E3CFD}"/>
          </ac:spMkLst>
        </pc:spChg>
        <pc:spChg chg="del mod">
          <ac:chgData name="伊健 杜" userId="e69aded81da48593" providerId="LiveId" clId="{4B8AC233-100D-4139-BB10-5AD6CF5FADDE}" dt="2023-04-12T11:32:52.172" v="3472" actId="478"/>
          <ac:spMkLst>
            <pc:docMk/>
            <pc:sldMk cId="3138510662" sldId="3053"/>
            <ac:spMk id="13" creationId="{62959BE7-F8B0-53F3-92E3-9321BA521F35}"/>
          </ac:spMkLst>
        </pc:spChg>
        <pc:spChg chg="del mod">
          <ac:chgData name="伊健 杜" userId="e69aded81da48593" providerId="LiveId" clId="{4B8AC233-100D-4139-BB10-5AD6CF5FADDE}" dt="2023-04-12T11:32:52.172" v="3472" actId="478"/>
          <ac:spMkLst>
            <pc:docMk/>
            <pc:sldMk cId="3138510662" sldId="3053"/>
            <ac:spMk id="14" creationId="{9D560BB3-85F8-0A8B-3A74-127BF7A5A1FF}"/>
          </ac:spMkLst>
        </pc:spChg>
        <pc:picChg chg="add mod">
          <ac:chgData name="伊健 杜" userId="e69aded81da48593" providerId="LiveId" clId="{4B8AC233-100D-4139-BB10-5AD6CF5FADDE}" dt="2023-04-12T11:54:19.229" v="4256" actId="1076"/>
          <ac:picMkLst>
            <pc:docMk/>
            <pc:sldMk cId="3138510662" sldId="3053"/>
            <ac:picMk id="7170" creationId="{DB8B0AD7-8173-53F8-AF11-CDDDD56F7054}"/>
          </ac:picMkLst>
        </pc:picChg>
      </pc:sldChg>
      <pc:sldChg chg="addSp delSp modSp add mod modNotesTx">
        <pc:chgData name="伊健 杜" userId="e69aded81da48593" providerId="LiveId" clId="{4B8AC233-100D-4139-BB10-5AD6CF5FADDE}" dt="2023-04-12T13:29:52.422" v="4352" actId="20577"/>
        <pc:sldMkLst>
          <pc:docMk/>
          <pc:sldMk cId="1735474981" sldId="3054"/>
        </pc:sldMkLst>
        <pc:spChg chg="mod">
          <ac:chgData name="伊健 杜" userId="e69aded81da48593" providerId="LiveId" clId="{4B8AC233-100D-4139-BB10-5AD6CF5FADDE}" dt="2023-04-12T11:55:38.324" v="4265"/>
          <ac:spMkLst>
            <pc:docMk/>
            <pc:sldMk cId="1735474981" sldId="3054"/>
            <ac:spMk id="2" creationId="{6275AFF0-4B07-5AE6-5E3B-6B06BAD3B207}"/>
          </ac:spMkLst>
        </pc:spChg>
        <pc:spChg chg="add mod">
          <ac:chgData name="伊健 杜" userId="e69aded81da48593" providerId="LiveId" clId="{4B8AC233-100D-4139-BB10-5AD6CF5FADDE}" dt="2023-04-12T11:33:54.469" v="3548" actId="1076"/>
          <ac:spMkLst>
            <pc:docMk/>
            <pc:sldMk cId="1735474981" sldId="3054"/>
            <ac:spMk id="3" creationId="{09BC5029-EBA3-8B51-992E-26B2B4318289}"/>
          </ac:spMkLst>
        </pc:spChg>
        <pc:spChg chg="add mod">
          <ac:chgData name="伊健 杜" userId="e69aded81da48593" providerId="LiveId" clId="{4B8AC233-100D-4139-BB10-5AD6CF5FADDE}" dt="2023-04-12T11:55:38.324" v="4265"/>
          <ac:spMkLst>
            <pc:docMk/>
            <pc:sldMk cId="1735474981" sldId="3054"/>
            <ac:spMk id="4" creationId="{85D95FEC-1C2C-00E0-69D7-E9E2D6EBC933}"/>
          </ac:spMkLst>
        </pc:spChg>
        <pc:spChg chg="add mod">
          <ac:chgData name="伊健 杜" userId="e69aded81da48593" providerId="LiveId" clId="{4B8AC233-100D-4139-BB10-5AD6CF5FADDE}" dt="2023-04-12T11:55:38.324" v="4265"/>
          <ac:spMkLst>
            <pc:docMk/>
            <pc:sldMk cId="1735474981" sldId="3054"/>
            <ac:spMk id="5" creationId="{0E10AE65-662B-659B-7C3B-114F3A93CFDD}"/>
          </ac:spMkLst>
        </pc:spChg>
        <pc:spChg chg="del">
          <ac:chgData name="伊健 杜" userId="e69aded81da48593" providerId="LiveId" clId="{4B8AC233-100D-4139-BB10-5AD6CF5FADDE}" dt="2023-04-12T11:33:45.821" v="3546" actId="478"/>
          <ac:spMkLst>
            <pc:docMk/>
            <pc:sldMk cId="1735474981" sldId="3054"/>
            <ac:spMk id="6" creationId="{228E3183-5A6E-EA3B-F785-24468735A784}"/>
          </ac:spMkLst>
        </pc:spChg>
        <pc:spChg chg="del">
          <ac:chgData name="伊健 杜" userId="e69aded81da48593" providerId="LiveId" clId="{4B8AC233-100D-4139-BB10-5AD6CF5FADDE}" dt="2023-04-12T11:33:45.821" v="3546" actId="478"/>
          <ac:spMkLst>
            <pc:docMk/>
            <pc:sldMk cId="1735474981" sldId="3054"/>
            <ac:spMk id="9" creationId="{F5CD5102-F341-203D-B4C4-9E1DAB13EC08}"/>
          </ac:spMkLst>
        </pc:spChg>
        <pc:spChg chg="del">
          <ac:chgData name="伊健 杜" userId="e69aded81da48593" providerId="LiveId" clId="{4B8AC233-100D-4139-BB10-5AD6CF5FADDE}" dt="2023-04-12T11:33:45.821" v="3546" actId="478"/>
          <ac:spMkLst>
            <pc:docMk/>
            <pc:sldMk cId="1735474981" sldId="3054"/>
            <ac:spMk id="11" creationId="{39D9B0F8-7400-D34A-D6F7-F377616330F2}"/>
          </ac:spMkLst>
        </pc:spChg>
        <pc:picChg chg="add mod">
          <ac:chgData name="伊健 杜" userId="e69aded81da48593" providerId="LiveId" clId="{4B8AC233-100D-4139-BB10-5AD6CF5FADDE}" dt="2023-04-12T11:54:37.812" v="4259" actId="1076"/>
          <ac:picMkLst>
            <pc:docMk/>
            <pc:sldMk cId="1735474981" sldId="3054"/>
            <ac:picMk id="6146" creationId="{899DFE0D-EC51-65E7-F8CE-8324F7DF9BA1}"/>
          </ac:picMkLst>
        </pc:picChg>
        <pc:picChg chg="add mod">
          <ac:chgData name="伊健 杜" userId="e69aded81da48593" providerId="LiveId" clId="{4B8AC233-100D-4139-BB10-5AD6CF5FADDE}" dt="2023-04-12T11:55:21.346" v="4264" actId="1076"/>
          <ac:picMkLst>
            <pc:docMk/>
            <pc:sldMk cId="1735474981" sldId="3054"/>
            <ac:picMk id="6148" creationId="{C5E5D5D2-E897-F86F-ED9B-84F11AEA67E9}"/>
          </ac:picMkLst>
        </pc:picChg>
      </pc:sldChg>
      <pc:sldChg chg="modSp add mod">
        <pc:chgData name="伊健 杜" userId="e69aded81da48593" providerId="LiveId" clId="{4B8AC233-100D-4139-BB10-5AD6CF5FADDE}" dt="2023-04-12T11:55:38.324" v="4265"/>
        <pc:sldMkLst>
          <pc:docMk/>
          <pc:sldMk cId="3359799911" sldId="3055"/>
        </pc:sldMkLst>
        <pc:spChg chg="mod">
          <ac:chgData name="伊健 杜" userId="e69aded81da48593" providerId="LiveId" clId="{4B8AC233-100D-4139-BB10-5AD6CF5FADDE}" dt="2023-04-12T11:55:38.324" v="4265"/>
          <ac:spMkLst>
            <pc:docMk/>
            <pc:sldMk cId="3359799911" sldId="3055"/>
            <ac:spMk id="2" creationId="{08CCE4F1-5354-A605-566E-5F8AAE2435A0}"/>
          </ac:spMkLst>
        </pc:spChg>
      </pc:sldChg>
      <pc:sldChg chg="addSp modSp add mod">
        <pc:chgData name="伊健 杜" userId="e69aded81da48593" providerId="LiveId" clId="{4B8AC233-100D-4139-BB10-5AD6CF5FADDE}" dt="2023-04-12T11:58:04.446" v="4339" actId="1076"/>
        <pc:sldMkLst>
          <pc:docMk/>
          <pc:sldMk cId="63732760" sldId="3056"/>
        </pc:sldMkLst>
        <pc:spChg chg="mod">
          <ac:chgData name="伊健 杜" userId="e69aded81da48593" providerId="LiveId" clId="{4B8AC233-100D-4139-BB10-5AD6CF5FADDE}" dt="2023-04-12T11:55:38.324" v="4265"/>
          <ac:spMkLst>
            <pc:docMk/>
            <pc:sldMk cId="63732760" sldId="3056"/>
            <ac:spMk id="2" creationId="{10304424-DB4A-36E7-9E0D-D32A5DD0F26C}"/>
          </ac:spMkLst>
        </pc:spChg>
        <pc:spChg chg="mod">
          <ac:chgData name="伊健 杜" userId="e69aded81da48593" providerId="LiveId" clId="{4B8AC233-100D-4139-BB10-5AD6CF5FADDE}" dt="2023-04-12T11:55:38.324" v="4265"/>
          <ac:spMkLst>
            <pc:docMk/>
            <pc:sldMk cId="63732760" sldId="3056"/>
            <ac:spMk id="3" creationId="{90D857A6-C700-A4CE-6C24-391DC4FBEE19}"/>
          </ac:spMkLst>
        </pc:spChg>
        <pc:picChg chg="add mod">
          <ac:chgData name="伊健 杜" userId="e69aded81da48593" providerId="LiveId" clId="{4B8AC233-100D-4139-BB10-5AD6CF5FADDE}" dt="2023-04-12T11:58:04.446" v="4339" actId="1076"/>
          <ac:picMkLst>
            <pc:docMk/>
            <pc:sldMk cId="63732760" sldId="3056"/>
            <ac:picMk id="29698" creationId="{5BF90B47-4B87-80C2-9BF4-7CB6BFA8B980}"/>
          </ac:picMkLst>
        </pc:picChg>
      </pc:sldChg>
      <pc:sldChg chg="addSp modSp add mod">
        <pc:chgData name="伊健 杜" userId="e69aded81da48593" providerId="LiveId" clId="{4B8AC233-100D-4139-BB10-5AD6CF5FADDE}" dt="2023-04-12T11:58:21.206" v="4343" actId="1076"/>
        <pc:sldMkLst>
          <pc:docMk/>
          <pc:sldMk cId="2902990088" sldId="3057"/>
        </pc:sldMkLst>
        <pc:spChg chg="mod">
          <ac:chgData name="伊健 杜" userId="e69aded81da48593" providerId="LiveId" clId="{4B8AC233-100D-4139-BB10-5AD6CF5FADDE}" dt="2023-04-12T11:55:38.324" v="4265"/>
          <ac:spMkLst>
            <pc:docMk/>
            <pc:sldMk cId="2902990088" sldId="3057"/>
            <ac:spMk id="2" creationId="{10304424-DB4A-36E7-9E0D-D32A5DD0F26C}"/>
          </ac:spMkLst>
        </pc:spChg>
        <pc:spChg chg="mod">
          <ac:chgData name="伊健 杜" userId="e69aded81da48593" providerId="LiveId" clId="{4B8AC233-100D-4139-BB10-5AD6CF5FADDE}" dt="2023-04-12T11:55:38.324" v="4265"/>
          <ac:spMkLst>
            <pc:docMk/>
            <pc:sldMk cId="2902990088" sldId="3057"/>
            <ac:spMk id="3" creationId="{90D857A6-C700-A4CE-6C24-391DC4FBEE19}"/>
          </ac:spMkLst>
        </pc:spChg>
        <pc:picChg chg="add mod">
          <ac:chgData name="伊健 杜" userId="e69aded81da48593" providerId="LiveId" clId="{4B8AC233-100D-4139-BB10-5AD6CF5FADDE}" dt="2023-04-12T11:58:21.206" v="4343" actId="1076"/>
          <ac:picMkLst>
            <pc:docMk/>
            <pc:sldMk cId="2902990088" sldId="3057"/>
            <ac:picMk id="30722" creationId="{3FA758F7-549D-38F3-4456-46E5F57353F2}"/>
          </ac:picMkLst>
        </pc:picChg>
      </pc:sldChg>
      <pc:sldChg chg="modSp add mod">
        <pc:chgData name="伊健 杜" userId="e69aded81da48593" providerId="LiveId" clId="{4B8AC233-100D-4139-BB10-5AD6CF5FADDE}" dt="2023-04-12T11:55:38.324" v="4265"/>
        <pc:sldMkLst>
          <pc:docMk/>
          <pc:sldMk cId="1779814470" sldId="3058"/>
        </pc:sldMkLst>
        <pc:spChg chg="mod">
          <ac:chgData name="伊健 杜" userId="e69aded81da48593" providerId="LiveId" clId="{4B8AC233-100D-4139-BB10-5AD6CF5FADDE}" dt="2023-04-12T11:55:38.324" v="4265"/>
          <ac:spMkLst>
            <pc:docMk/>
            <pc:sldMk cId="1779814470" sldId="3058"/>
            <ac:spMk id="2" creationId="{08CCE4F1-5354-A605-566E-5F8AAE2435A0}"/>
          </ac:spMkLst>
        </pc:spChg>
      </pc:sldChg>
      <pc:sldChg chg="add del">
        <pc:chgData name="伊健 杜" userId="e69aded81da48593" providerId="LiveId" clId="{4B8AC233-100D-4139-BB10-5AD6CF5FADDE}" dt="2023-04-12T11:42:30.020" v="4085" actId="47"/>
        <pc:sldMkLst>
          <pc:docMk/>
          <pc:sldMk cId="2167231777" sldId="3059"/>
        </pc:sldMkLst>
      </pc:sldChg>
    </pc:docChg>
  </pc:docChgLst>
  <pc:docChgLst>
    <pc:chgData name="伊健 杜" userId="e69aded81da48593" providerId="LiveId" clId="{5062B4FA-9A38-4D89-AC38-9A89B73BE830}"/>
    <pc:docChg chg="custSel addSld delSld modSld sldOrd">
      <pc:chgData name="伊健 杜" userId="e69aded81da48593" providerId="LiveId" clId="{5062B4FA-9A38-4D89-AC38-9A89B73BE830}" dt="2023-03-14T12:55:09.134" v="3851"/>
      <pc:docMkLst>
        <pc:docMk/>
      </pc:docMkLst>
      <pc:sldChg chg="del">
        <pc:chgData name="伊健 杜" userId="e69aded81da48593" providerId="LiveId" clId="{5062B4FA-9A38-4D89-AC38-9A89B73BE830}" dt="2023-03-14T08:51:35.801" v="0" actId="47"/>
        <pc:sldMkLst>
          <pc:docMk/>
          <pc:sldMk cId="3118980260" sldId="2466"/>
        </pc:sldMkLst>
      </pc:sldChg>
      <pc:sldChg chg="addSp delSp modSp add del mod">
        <pc:chgData name="伊健 杜" userId="e69aded81da48593" providerId="LiveId" clId="{5062B4FA-9A38-4D89-AC38-9A89B73BE830}" dt="2023-03-14T12:55:09.134" v="3851"/>
        <pc:sldMkLst>
          <pc:docMk/>
          <pc:sldMk cId="1400167800" sldId="2468"/>
        </pc:sldMkLst>
        <pc:spChg chg="del mod">
          <ac:chgData name="伊健 杜" userId="e69aded81da48593" providerId="LiveId" clId="{5062B4FA-9A38-4D89-AC38-9A89B73BE830}" dt="2023-03-14T08:57:44.868" v="233" actId="478"/>
          <ac:spMkLst>
            <pc:docMk/>
            <pc:sldMk cId="1400167800" sldId="2468"/>
            <ac:spMk id="2" creationId="{10304424-DB4A-36E7-9E0D-D32A5DD0F26C}"/>
          </ac:spMkLst>
        </pc:spChg>
        <pc:spChg chg="add del mod">
          <ac:chgData name="伊健 杜" userId="e69aded81da48593" providerId="LiveId" clId="{5062B4FA-9A38-4D89-AC38-9A89B73BE830}" dt="2023-03-14T08:57:44.868" v="233" actId="478"/>
          <ac:spMkLst>
            <pc:docMk/>
            <pc:sldMk cId="1400167800" sldId="2468"/>
            <ac:spMk id="3" creationId="{0E21DBCF-0F08-CCCC-30D4-3FC6526CD655}"/>
          </ac:spMkLst>
        </pc:spChg>
        <pc:spChg chg="add mod">
          <ac:chgData name="伊健 杜" userId="e69aded81da48593" providerId="LiveId" clId="{5062B4FA-9A38-4D89-AC38-9A89B73BE830}" dt="2023-03-14T12:55:09.134" v="3851"/>
          <ac:spMkLst>
            <pc:docMk/>
            <pc:sldMk cId="1400167800" sldId="2468"/>
            <ac:spMk id="4" creationId="{02C1390D-8BF2-080E-6243-D934E7302B7B}"/>
          </ac:spMkLst>
        </pc:spChg>
        <pc:spChg chg="del">
          <ac:chgData name="伊健 杜" userId="e69aded81da48593" providerId="LiveId" clId="{5062B4FA-9A38-4D89-AC38-9A89B73BE830}" dt="2023-03-14T08:54:48.418" v="61" actId="478"/>
          <ac:spMkLst>
            <pc:docMk/>
            <pc:sldMk cId="1400167800" sldId="2468"/>
            <ac:spMk id="5" creationId="{E7287B0E-EF55-E721-8EFA-9A9183C0EDF9}"/>
          </ac:spMkLst>
        </pc:spChg>
        <pc:spChg chg="add del mod">
          <ac:chgData name="伊健 杜" userId="e69aded81da48593" providerId="LiveId" clId="{5062B4FA-9A38-4D89-AC38-9A89B73BE830}" dt="2023-03-14T08:57:44.868" v="233" actId="478"/>
          <ac:spMkLst>
            <pc:docMk/>
            <pc:sldMk cId="1400167800" sldId="2468"/>
            <ac:spMk id="6" creationId="{006B1102-E949-06C6-5825-A933E7FAFBE4}"/>
          </ac:spMkLst>
        </pc:spChg>
        <pc:spChg chg="add del mod">
          <ac:chgData name="伊健 杜" userId="e69aded81da48593" providerId="LiveId" clId="{5062B4FA-9A38-4D89-AC38-9A89B73BE830}" dt="2023-03-14T08:57:44.868" v="233" actId="478"/>
          <ac:spMkLst>
            <pc:docMk/>
            <pc:sldMk cId="1400167800" sldId="2468"/>
            <ac:spMk id="7" creationId="{78BC86A8-5052-E0F4-5AD0-F5CBCC696B8D}"/>
          </ac:spMkLst>
        </pc:spChg>
        <pc:spChg chg="add del mod">
          <ac:chgData name="伊健 杜" userId="e69aded81da48593" providerId="LiveId" clId="{5062B4FA-9A38-4D89-AC38-9A89B73BE830}" dt="2023-03-14T08:57:44.868" v="233" actId="478"/>
          <ac:spMkLst>
            <pc:docMk/>
            <pc:sldMk cId="1400167800" sldId="2468"/>
            <ac:spMk id="8" creationId="{3809C249-C3C4-C040-6EDC-6536C3984E33}"/>
          </ac:spMkLst>
        </pc:spChg>
        <pc:spChg chg="add mod">
          <ac:chgData name="伊健 杜" userId="e69aded81da48593" providerId="LiveId" clId="{5062B4FA-9A38-4D89-AC38-9A89B73BE830}" dt="2023-03-14T12:55:09.134" v="3851"/>
          <ac:spMkLst>
            <pc:docMk/>
            <pc:sldMk cId="1400167800" sldId="2468"/>
            <ac:spMk id="9" creationId="{7C423D93-45E3-B2E3-10CF-ED853425F51E}"/>
          </ac:spMkLst>
        </pc:spChg>
        <pc:spChg chg="add del mod">
          <ac:chgData name="伊健 杜" userId="e69aded81da48593" providerId="LiveId" clId="{5062B4FA-9A38-4D89-AC38-9A89B73BE830}" dt="2023-03-14T08:57:47.912" v="234" actId="478"/>
          <ac:spMkLst>
            <pc:docMk/>
            <pc:sldMk cId="1400167800" sldId="2468"/>
            <ac:spMk id="11" creationId="{F2AC54D7-A2E2-F9B3-67C2-129E1F6C5E36}"/>
          </ac:spMkLst>
        </pc:spChg>
        <pc:picChg chg="add mod">
          <ac:chgData name="伊健 杜" userId="e69aded81da48593" providerId="LiveId" clId="{5062B4FA-9A38-4D89-AC38-9A89B73BE830}" dt="2023-03-14T12:47:49.093" v="3777" actId="1076"/>
          <ac:picMkLst>
            <pc:docMk/>
            <pc:sldMk cId="1400167800" sldId="2468"/>
            <ac:picMk id="4098" creationId="{75792AEF-AA86-3AA4-56D8-A949638BCE65}"/>
          </ac:picMkLst>
        </pc:picChg>
        <pc:picChg chg="del mod">
          <ac:chgData name="伊健 杜" userId="e69aded81da48593" providerId="LiveId" clId="{5062B4FA-9A38-4D89-AC38-9A89B73BE830}" dt="2023-03-14T08:54:48.418" v="61" actId="478"/>
          <ac:picMkLst>
            <pc:docMk/>
            <pc:sldMk cId="1400167800" sldId="2468"/>
            <ac:picMk id="8194" creationId="{AE27D442-625D-6E6D-73B4-EAC9246F7689}"/>
          </ac:picMkLst>
        </pc:picChg>
        <pc:picChg chg="del">
          <ac:chgData name="伊健 杜" userId="e69aded81da48593" providerId="LiveId" clId="{5062B4FA-9A38-4D89-AC38-9A89B73BE830}" dt="2023-03-14T08:54:48.418" v="61" actId="478"/>
          <ac:picMkLst>
            <pc:docMk/>
            <pc:sldMk cId="1400167800" sldId="2468"/>
            <ac:picMk id="8196" creationId="{B8E02D52-E7E2-929A-52C9-0F0BAD466DD4}"/>
          </ac:picMkLst>
        </pc:picChg>
      </pc:sldChg>
      <pc:sldChg chg="del">
        <pc:chgData name="伊健 杜" userId="e69aded81da48593" providerId="LiveId" clId="{5062B4FA-9A38-4D89-AC38-9A89B73BE830}" dt="2023-03-14T08:51:35.801" v="0" actId="47"/>
        <pc:sldMkLst>
          <pc:docMk/>
          <pc:sldMk cId="1531884272" sldId="2476"/>
        </pc:sldMkLst>
      </pc:sldChg>
      <pc:sldChg chg="del">
        <pc:chgData name="伊健 杜" userId="e69aded81da48593" providerId="LiveId" clId="{5062B4FA-9A38-4D89-AC38-9A89B73BE830}" dt="2023-03-14T08:51:35.801" v="0" actId="47"/>
        <pc:sldMkLst>
          <pc:docMk/>
          <pc:sldMk cId="2211585152" sldId="2477"/>
        </pc:sldMkLst>
      </pc:sldChg>
      <pc:sldChg chg="del">
        <pc:chgData name="伊健 杜" userId="e69aded81da48593" providerId="LiveId" clId="{5062B4FA-9A38-4D89-AC38-9A89B73BE830}" dt="2023-03-14T08:51:35.801" v="0" actId="47"/>
        <pc:sldMkLst>
          <pc:docMk/>
          <pc:sldMk cId="2113281435" sldId="2478"/>
        </pc:sldMkLst>
      </pc:sldChg>
      <pc:sldChg chg="del">
        <pc:chgData name="伊健 杜" userId="e69aded81da48593" providerId="LiveId" clId="{5062B4FA-9A38-4D89-AC38-9A89B73BE830}" dt="2023-03-14T08:51:35.801" v="0" actId="47"/>
        <pc:sldMkLst>
          <pc:docMk/>
          <pc:sldMk cId="2625923879" sldId="2479"/>
        </pc:sldMkLst>
      </pc:sldChg>
      <pc:sldChg chg="del">
        <pc:chgData name="伊健 杜" userId="e69aded81da48593" providerId="LiveId" clId="{5062B4FA-9A38-4D89-AC38-9A89B73BE830}" dt="2023-03-14T08:51:35.801" v="0" actId="47"/>
        <pc:sldMkLst>
          <pc:docMk/>
          <pc:sldMk cId="725994867" sldId="2480"/>
        </pc:sldMkLst>
      </pc:sldChg>
      <pc:sldChg chg="del">
        <pc:chgData name="伊健 杜" userId="e69aded81da48593" providerId="LiveId" clId="{5062B4FA-9A38-4D89-AC38-9A89B73BE830}" dt="2023-03-14T08:51:35.801" v="0" actId="47"/>
        <pc:sldMkLst>
          <pc:docMk/>
          <pc:sldMk cId="732946154" sldId="2481"/>
        </pc:sldMkLst>
      </pc:sldChg>
      <pc:sldChg chg="del">
        <pc:chgData name="伊健 杜" userId="e69aded81da48593" providerId="LiveId" clId="{5062B4FA-9A38-4D89-AC38-9A89B73BE830}" dt="2023-03-14T08:51:35.801" v="0" actId="47"/>
        <pc:sldMkLst>
          <pc:docMk/>
          <pc:sldMk cId="1316292136" sldId="2482"/>
        </pc:sldMkLst>
      </pc:sldChg>
      <pc:sldChg chg="del">
        <pc:chgData name="伊健 杜" userId="e69aded81da48593" providerId="LiveId" clId="{5062B4FA-9A38-4D89-AC38-9A89B73BE830}" dt="2023-03-14T08:51:35.801" v="0" actId="47"/>
        <pc:sldMkLst>
          <pc:docMk/>
          <pc:sldMk cId="918724331" sldId="2483"/>
        </pc:sldMkLst>
      </pc:sldChg>
      <pc:sldChg chg="del">
        <pc:chgData name="伊健 杜" userId="e69aded81da48593" providerId="LiveId" clId="{5062B4FA-9A38-4D89-AC38-9A89B73BE830}" dt="2023-03-14T08:51:35.801" v="0" actId="47"/>
        <pc:sldMkLst>
          <pc:docMk/>
          <pc:sldMk cId="582315114" sldId="2484"/>
        </pc:sldMkLst>
      </pc:sldChg>
      <pc:sldChg chg="del">
        <pc:chgData name="伊健 杜" userId="e69aded81da48593" providerId="LiveId" clId="{5062B4FA-9A38-4D89-AC38-9A89B73BE830}" dt="2023-03-14T08:51:35.801" v="0" actId="47"/>
        <pc:sldMkLst>
          <pc:docMk/>
          <pc:sldMk cId="1784109651" sldId="2485"/>
        </pc:sldMkLst>
      </pc:sldChg>
      <pc:sldChg chg="del">
        <pc:chgData name="伊健 杜" userId="e69aded81da48593" providerId="LiveId" clId="{5062B4FA-9A38-4D89-AC38-9A89B73BE830}" dt="2023-03-14T08:51:35.801" v="0" actId="47"/>
        <pc:sldMkLst>
          <pc:docMk/>
          <pc:sldMk cId="3036612246" sldId="2486"/>
        </pc:sldMkLst>
      </pc:sldChg>
      <pc:sldChg chg="del">
        <pc:chgData name="伊健 杜" userId="e69aded81da48593" providerId="LiveId" clId="{5062B4FA-9A38-4D89-AC38-9A89B73BE830}" dt="2023-03-14T08:51:35.801" v="0" actId="47"/>
        <pc:sldMkLst>
          <pc:docMk/>
          <pc:sldMk cId="1970116090" sldId="2487"/>
        </pc:sldMkLst>
      </pc:sldChg>
      <pc:sldChg chg="del">
        <pc:chgData name="伊健 杜" userId="e69aded81da48593" providerId="LiveId" clId="{5062B4FA-9A38-4D89-AC38-9A89B73BE830}" dt="2023-03-14T08:51:35.801" v="0" actId="47"/>
        <pc:sldMkLst>
          <pc:docMk/>
          <pc:sldMk cId="3794512140" sldId="2488"/>
        </pc:sldMkLst>
      </pc:sldChg>
      <pc:sldChg chg="del">
        <pc:chgData name="伊健 杜" userId="e69aded81da48593" providerId="LiveId" clId="{5062B4FA-9A38-4D89-AC38-9A89B73BE830}" dt="2023-03-14T08:51:35.801" v="0" actId="47"/>
        <pc:sldMkLst>
          <pc:docMk/>
          <pc:sldMk cId="2199602173" sldId="2489"/>
        </pc:sldMkLst>
      </pc:sldChg>
      <pc:sldChg chg="del">
        <pc:chgData name="伊健 杜" userId="e69aded81da48593" providerId="LiveId" clId="{5062B4FA-9A38-4D89-AC38-9A89B73BE830}" dt="2023-03-14T08:51:35.801" v="0" actId="47"/>
        <pc:sldMkLst>
          <pc:docMk/>
          <pc:sldMk cId="1796485195" sldId="2490"/>
        </pc:sldMkLst>
      </pc:sldChg>
      <pc:sldChg chg="del">
        <pc:chgData name="伊健 杜" userId="e69aded81da48593" providerId="LiveId" clId="{5062B4FA-9A38-4D89-AC38-9A89B73BE830}" dt="2023-03-14T08:51:35.801" v="0" actId="47"/>
        <pc:sldMkLst>
          <pc:docMk/>
          <pc:sldMk cId="573801758" sldId="2491"/>
        </pc:sldMkLst>
      </pc:sldChg>
      <pc:sldChg chg="del">
        <pc:chgData name="伊健 杜" userId="e69aded81da48593" providerId="LiveId" clId="{5062B4FA-9A38-4D89-AC38-9A89B73BE830}" dt="2023-03-14T08:51:35.801" v="0" actId="47"/>
        <pc:sldMkLst>
          <pc:docMk/>
          <pc:sldMk cId="2231648212" sldId="2492"/>
        </pc:sldMkLst>
      </pc:sldChg>
      <pc:sldChg chg="del">
        <pc:chgData name="伊健 杜" userId="e69aded81da48593" providerId="LiveId" clId="{5062B4FA-9A38-4D89-AC38-9A89B73BE830}" dt="2023-03-14T08:51:35.801" v="0" actId="47"/>
        <pc:sldMkLst>
          <pc:docMk/>
          <pc:sldMk cId="495269332" sldId="2493"/>
        </pc:sldMkLst>
      </pc:sldChg>
      <pc:sldChg chg="del">
        <pc:chgData name="伊健 杜" userId="e69aded81da48593" providerId="LiveId" clId="{5062B4FA-9A38-4D89-AC38-9A89B73BE830}" dt="2023-03-14T08:51:35.801" v="0" actId="47"/>
        <pc:sldMkLst>
          <pc:docMk/>
          <pc:sldMk cId="1046792630" sldId="2494"/>
        </pc:sldMkLst>
      </pc:sldChg>
      <pc:sldChg chg="del">
        <pc:chgData name="伊健 杜" userId="e69aded81da48593" providerId="LiveId" clId="{5062B4FA-9A38-4D89-AC38-9A89B73BE830}" dt="2023-03-14T08:51:35.801" v="0" actId="47"/>
        <pc:sldMkLst>
          <pc:docMk/>
          <pc:sldMk cId="927583360" sldId="2495"/>
        </pc:sldMkLst>
      </pc:sldChg>
      <pc:sldChg chg="del">
        <pc:chgData name="伊健 杜" userId="e69aded81da48593" providerId="LiveId" clId="{5062B4FA-9A38-4D89-AC38-9A89B73BE830}" dt="2023-03-14T08:51:35.801" v="0" actId="47"/>
        <pc:sldMkLst>
          <pc:docMk/>
          <pc:sldMk cId="1946366018" sldId="2496"/>
        </pc:sldMkLst>
      </pc:sldChg>
      <pc:sldChg chg="del">
        <pc:chgData name="伊健 杜" userId="e69aded81da48593" providerId="LiveId" clId="{5062B4FA-9A38-4D89-AC38-9A89B73BE830}" dt="2023-03-14T08:51:35.801" v="0" actId="47"/>
        <pc:sldMkLst>
          <pc:docMk/>
          <pc:sldMk cId="4067938736" sldId="2497"/>
        </pc:sldMkLst>
      </pc:sldChg>
      <pc:sldChg chg="del">
        <pc:chgData name="伊健 杜" userId="e69aded81da48593" providerId="LiveId" clId="{5062B4FA-9A38-4D89-AC38-9A89B73BE830}" dt="2023-03-14T08:51:35.801" v="0" actId="47"/>
        <pc:sldMkLst>
          <pc:docMk/>
          <pc:sldMk cId="1413548341" sldId="2498"/>
        </pc:sldMkLst>
      </pc:sldChg>
      <pc:sldChg chg="del">
        <pc:chgData name="伊健 杜" userId="e69aded81da48593" providerId="LiveId" clId="{5062B4FA-9A38-4D89-AC38-9A89B73BE830}" dt="2023-03-14T08:51:35.801" v="0" actId="47"/>
        <pc:sldMkLst>
          <pc:docMk/>
          <pc:sldMk cId="2240756808" sldId="2499"/>
        </pc:sldMkLst>
      </pc:sldChg>
      <pc:sldChg chg="del">
        <pc:chgData name="伊健 杜" userId="e69aded81da48593" providerId="LiveId" clId="{5062B4FA-9A38-4D89-AC38-9A89B73BE830}" dt="2023-03-14T08:51:35.801" v="0" actId="47"/>
        <pc:sldMkLst>
          <pc:docMk/>
          <pc:sldMk cId="1432484873" sldId="2500"/>
        </pc:sldMkLst>
      </pc:sldChg>
      <pc:sldChg chg="del">
        <pc:chgData name="伊健 杜" userId="e69aded81da48593" providerId="LiveId" clId="{5062B4FA-9A38-4D89-AC38-9A89B73BE830}" dt="2023-03-14T08:51:35.801" v="0" actId="47"/>
        <pc:sldMkLst>
          <pc:docMk/>
          <pc:sldMk cId="334060241" sldId="2501"/>
        </pc:sldMkLst>
      </pc:sldChg>
      <pc:sldChg chg="del">
        <pc:chgData name="伊健 杜" userId="e69aded81da48593" providerId="LiveId" clId="{5062B4FA-9A38-4D89-AC38-9A89B73BE830}" dt="2023-03-14T08:51:35.801" v="0" actId="47"/>
        <pc:sldMkLst>
          <pc:docMk/>
          <pc:sldMk cId="899623207" sldId="2502"/>
        </pc:sldMkLst>
      </pc:sldChg>
      <pc:sldChg chg="del">
        <pc:chgData name="伊健 杜" userId="e69aded81da48593" providerId="LiveId" clId="{5062B4FA-9A38-4D89-AC38-9A89B73BE830}" dt="2023-03-14T08:51:35.801" v="0" actId="47"/>
        <pc:sldMkLst>
          <pc:docMk/>
          <pc:sldMk cId="1166779784" sldId="2503"/>
        </pc:sldMkLst>
      </pc:sldChg>
      <pc:sldChg chg="del">
        <pc:chgData name="伊健 杜" userId="e69aded81da48593" providerId="LiveId" clId="{5062B4FA-9A38-4D89-AC38-9A89B73BE830}" dt="2023-03-14T08:51:35.801" v="0" actId="47"/>
        <pc:sldMkLst>
          <pc:docMk/>
          <pc:sldMk cId="3928667178" sldId="2504"/>
        </pc:sldMkLst>
      </pc:sldChg>
      <pc:sldChg chg="del">
        <pc:chgData name="伊健 杜" userId="e69aded81da48593" providerId="LiveId" clId="{5062B4FA-9A38-4D89-AC38-9A89B73BE830}" dt="2023-03-14T08:51:35.801" v="0" actId="47"/>
        <pc:sldMkLst>
          <pc:docMk/>
          <pc:sldMk cId="2756890435" sldId="2505"/>
        </pc:sldMkLst>
      </pc:sldChg>
      <pc:sldChg chg="modSp mod ord">
        <pc:chgData name="伊健 杜" userId="e69aded81da48593" providerId="LiveId" clId="{5062B4FA-9A38-4D89-AC38-9A89B73BE830}" dt="2023-03-14T12:55:09.134" v="3851"/>
        <pc:sldMkLst>
          <pc:docMk/>
          <pc:sldMk cId="1524236957" sldId="2508"/>
        </pc:sldMkLst>
        <pc:spChg chg="mod">
          <ac:chgData name="伊健 杜" userId="e69aded81da48593" providerId="LiveId" clId="{5062B4FA-9A38-4D89-AC38-9A89B73BE830}" dt="2023-03-14T12:55:09.134" v="3851"/>
          <ac:spMkLst>
            <pc:docMk/>
            <pc:sldMk cId="1524236957" sldId="2508"/>
            <ac:spMk id="2" creationId="{10304424-DB4A-36E7-9E0D-D32A5DD0F26C}"/>
          </ac:spMkLst>
        </pc:spChg>
      </pc:sldChg>
      <pc:sldChg chg="del">
        <pc:chgData name="伊健 杜" userId="e69aded81da48593" providerId="LiveId" clId="{5062B4FA-9A38-4D89-AC38-9A89B73BE830}" dt="2023-03-14T08:51:35.801" v="0" actId="47"/>
        <pc:sldMkLst>
          <pc:docMk/>
          <pc:sldMk cId="1548785704" sldId="2509"/>
        </pc:sldMkLst>
      </pc:sldChg>
      <pc:sldChg chg="addSp delSp modSp add mod">
        <pc:chgData name="伊健 杜" userId="e69aded81da48593" providerId="LiveId" clId="{5062B4FA-9A38-4D89-AC38-9A89B73BE830}" dt="2023-03-14T12:55:09.134" v="3851"/>
        <pc:sldMkLst>
          <pc:docMk/>
          <pc:sldMk cId="1634185468" sldId="2511"/>
        </pc:sldMkLst>
        <pc:spChg chg="mod">
          <ac:chgData name="伊健 杜" userId="e69aded81da48593" providerId="LiveId" clId="{5062B4FA-9A38-4D89-AC38-9A89B73BE830}" dt="2023-03-14T11:39:28.965" v="743"/>
          <ac:spMkLst>
            <pc:docMk/>
            <pc:sldMk cId="1634185468" sldId="2511"/>
            <ac:spMk id="2" creationId="{10304424-DB4A-36E7-9E0D-D32A5DD0F26C}"/>
          </ac:spMkLst>
        </pc:spChg>
        <pc:spChg chg="mod">
          <ac:chgData name="伊健 杜" userId="e69aded81da48593" providerId="LiveId" clId="{5062B4FA-9A38-4D89-AC38-9A89B73BE830}" dt="2023-03-14T12:55:09.134" v="3851"/>
          <ac:spMkLst>
            <pc:docMk/>
            <pc:sldMk cId="1634185468" sldId="2511"/>
            <ac:spMk id="5" creationId="{E7287B0E-EF55-E721-8EFA-9A9183C0EDF9}"/>
          </ac:spMkLst>
        </pc:spChg>
        <pc:picChg chg="del">
          <ac:chgData name="伊健 杜" userId="e69aded81da48593" providerId="LiveId" clId="{5062B4FA-9A38-4D89-AC38-9A89B73BE830}" dt="2023-03-14T11:33:01.095" v="588" actId="478"/>
          <ac:picMkLst>
            <pc:docMk/>
            <pc:sldMk cId="1634185468" sldId="2511"/>
            <ac:picMk id="2050" creationId="{A1C53714-EA9B-D685-29A8-0EFEE273E4E6}"/>
          </ac:picMkLst>
        </pc:picChg>
        <pc:picChg chg="add mod">
          <ac:chgData name="伊健 杜" userId="e69aded81da48593" providerId="LiveId" clId="{5062B4FA-9A38-4D89-AC38-9A89B73BE830}" dt="2023-03-14T12:49:37.193" v="3796" actId="1076"/>
          <ac:picMkLst>
            <pc:docMk/>
            <pc:sldMk cId="1634185468" sldId="2511"/>
            <ac:picMk id="7170" creationId="{3CA7A24A-86EC-9F8F-99DF-E321BB0AE7AF}"/>
          </ac:picMkLst>
        </pc:picChg>
      </pc:sldChg>
      <pc:sldChg chg="addSp delSp modSp add mod">
        <pc:chgData name="伊健 杜" userId="e69aded81da48593" providerId="LiveId" clId="{5062B4FA-9A38-4D89-AC38-9A89B73BE830}" dt="2023-03-14T12:55:09.134" v="3851"/>
        <pc:sldMkLst>
          <pc:docMk/>
          <pc:sldMk cId="3561939474" sldId="2512"/>
        </pc:sldMkLst>
        <pc:spChg chg="del">
          <ac:chgData name="伊健 杜" userId="e69aded81da48593" providerId="LiveId" clId="{5062B4FA-9A38-4D89-AC38-9A89B73BE830}" dt="2023-03-14T08:55:37.070" v="90" actId="478"/>
          <ac:spMkLst>
            <pc:docMk/>
            <pc:sldMk cId="3561939474" sldId="2512"/>
            <ac:spMk id="2" creationId="{10304424-DB4A-36E7-9E0D-D32A5DD0F26C}"/>
          </ac:spMkLst>
        </pc:spChg>
        <pc:spChg chg="mod">
          <ac:chgData name="伊健 杜" userId="e69aded81da48593" providerId="LiveId" clId="{5062B4FA-9A38-4D89-AC38-9A89B73BE830}" dt="2023-03-14T12:55:09.134" v="3851"/>
          <ac:spMkLst>
            <pc:docMk/>
            <pc:sldMk cId="3561939474" sldId="2512"/>
            <ac:spMk id="3" creationId="{0E21DBCF-0F08-CCCC-30D4-3FC6526CD655}"/>
          </ac:spMkLst>
        </pc:spChg>
        <pc:spChg chg="del">
          <ac:chgData name="伊健 杜" userId="e69aded81da48593" providerId="LiveId" clId="{5062B4FA-9A38-4D89-AC38-9A89B73BE830}" dt="2023-03-14T08:55:37.070" v="90" actId="478"/>
          <ac:spMkLst>
            <pc:docMk/>
            <pc:sldMk cId="3561939474" sldId="2512"/>
            <ac:spMk id="4" creationId="{02C1390D-8BF2-080E-6243-D934E7302B7B}"/>
          </ac:spMkLst>
        </pc:spChg>
        <pc:spChg chg="del">
          <ac:chgData name="伊健 杜" userId="e69aded81da48593" providerId="LiveId" clId="{5062B4FA-9A38-4D89-AC38-9A89B73BE830}" dt="2023-03-14T08:55:37.070" v="90" actId="478"/>
          <ac:spMkLst>
            <pc:docMk/>
            <pc:sldMk cId="3561939474" sldId="2512"/>
            <ac:spMk id="6" creationId="{006B1102-E949-06C6-5825-A933E7FAFBE4}"/>
          </ac:spMkLst>
        </pc:spChg>
        <pc:spChg chg="del">
          <ac:chgData name="伊健 杜" userId="e69aded81da48593" providerId="LiveId" clId="{5062B4FA-9A38-4D89-AC38-9A89B73BE830}" dt="2023-03-14T08:55:37.070" v="90" actId="478"/>
          <ac:spMkLst>
            <pc:docMk/>
            <pc:sldMk cId="3561939474" sldId="2512"/>
            <ac:spMk id="7" creationId="{78BC86A8-5052-E0F4-5AD0-F5CBCC696B8D}"/>
          </ac:spMkLst>
        </pc:spChg>
        <pc:spChg chg="del">
          <ac:chgData name="伊健 杜" userId="e69aded81da48593" providerId="LiveId" clId="{5062B4FA-9A38-4D89-AC38-9A89B73BE830}" dt="2023-03-14T08:55:37.070" v="90" actId="478"/>
          <ac:spMkLst>
            <pc:docMk/>
            <pc:sldMk cId="3561939474" sldId="2512"/>
            <ac:spMk id="8" creationId="{3809C249-C3C4-C040-6EDC-6536C3984E33}"/>
          </ac:spMkLst>
        </pc:spChg>
        <pc:spChg chg="mod">
          <ac:chgData name="伊健 杜" userId="e69aded81da48593" providerId="LiveId" clId="{5062B4FA-9A38-4D89-AC38-9A89B73BE830}" dt="2023-03-14T12:55:09.134" v="3851"/>
          <ac:spMkLst>
            <pc:docMk/>
            <pc:sldMk cId="3561939474" sldId="2512"/>
            <ac:spMk id="9" creationId="{7C423D93-45E3-B2E3-10CF-ED853425F51E}"/>
          </ac:spMkLst>
        </pc:spChg>
        <pc:spChg chg="add mod">
          <ac:chgData name="伊健 杜" userId="e69aded81da48593" providerId="LiveId" clId="{5062B4FA-9A38-4D89-AC38-9A89B73BE830}" dt="2023-03-14T12:55:09.134" v="3851"/>
          <ac:spMkLst>
            <pc:docMk/>
            <pc:sldMk cId="3561939474" sldId="2512"/>
            <ac:spMk id="10" creationId="{EF095144-AF62-26BB-CCA5-821E18C2F5AE}"/>
          </ac:spMkLst>
        </pc:spChg>
        <pc:spChg chg="add del mod">
          <ac:chgData name="伊健 杜" userId="e69aded81da48593" providerId="LiveId" clId="{5062B4FA-9A38-4D89-AC38-9A89B73BE830}" dt="2023-03-14T08:58:40.394" v="375" actId="478"/>
          <ac:spMkLst>
            <pc:docMk/>
            <pc:sldMk cId="3561939474" sldId="2512"/>
            <ac:spMk id="11" creationId="{2A401CB6-843F-9A0C-BA17-71E36693E75B}"/>
          </ac:spMkLst>
        </pc:spChg>
      </pc:sldChg>
      <pc:sldChg chg="modSp add">
        <pc:chgData name="伊健 杜" userId="e69aded81da48593" providerId="LiveId" clId="{5062B4FA-9A38-4D89-AC38-9A89B73BE830}" dt="2023-03-14T12:55:09.134" v="3851"/>
        <pc:sldMkLst>
          <pc:docMk/>
          <pc:sldMk cId="4259980377" sldId="2513"/>
        </pc:sldMkLst>
        <pc:spChg chg="mod">
          <ac:chgData name="伊健 杜" userId="e69aded81da48593" providerId="LiveId" clId="{5062B4FA-9A38-4D89-AC38-9A89B73BE830}" dt="2023-03-14T12:55:09.134" v="3851"/>
          <ac:spMkLst>
            <pc:docMk/>
            <pc:sldMk cId="4259980377" sldId="2513"/>
            <ac:spMk id="2" creationId="{10304424-DB4A-36E7-9E0D-D32A5DD0F26C}"/>
          </ac:spMkLst>
        </pc:spChg>
        <pc:spChg chg="mod">
          <ac:chgData name="伊健 杜" userId="e69aded81da48593" providerId="LiveId" clId="{5062B4FA-9A38-4D89-AC38-9A89B73BE830}" dt="2023-03-14T12:55:09.134" v="3851"/>
          <ac:spMkLst>
            <pc:docMk/>
            <pc:sldMk cId="4259980377" sldId="2513"/>
            <ac:spMk id="3" creationId="{0E21DBCF-0F08-CCCC-30D4-3FC6526CD655}"/>
          </ac:spMkLst>
        </pc:spChg>
        <pc:spChg chg="mod">
          <ac:chgData name="伊健 杜" userId="e69aded81da48593" providerId="LiveId" clId="{5062B4FA-9A38-4D89-AC38-9A89B73BE830}" dt="2023-03-14T12:55:09.134" v="3851"/>
          <ac:spMkLst>
            <pc:docMk/>
            <pc:sldMk cId="4259980377" sldId="2513"/>
            <ac:spMk id="6" creationId="{006B1102-E949-06C6-5825-A933E7FAFBE4}"/>
          </ac:spMkLst>
        </pc:spChg>
        <pc:spChg chg="mod">
          <ac:chgData name="伊健 杜" userId="e69aded81da48593" providerId="LiveId" clId="{5062B4FA-9A38-4D89-AC38-9A89B73BE830}" dt="2023-03-14T12:55:09.134" v="3851"/>
          <ac:spMkLst>
            <pc:docMk/>
            <pc:sldMk cId="4259980377" sldId="2513"/>
            <ac:spMk id="7" creationId="{78BC86A8-5052-E0F4-5AD0-F5CBCC696B8D}"/>
          </ac:spMkLst>
        </pc:spChg>
        <pc:spChg chg="mod">
          <ac:chgData name="伊健 杜" userId="e69aded81da48593" providerId="LiveId" clId="{5062B4FA-9A38-4D89-AC38-9A89B73BE830}" dt="2023-03-14T12:55:09.134" v="3851"/>
          <ac:spMkLst>
            <pc:docMk/>
            <pc:sldMk cId="4259980377" sldId="2513"/>
            <ac:spMk id="9" creationId="{7C423D93-45E3-B2E3-10CF-ED853425F51E}"/>
          </ac:spMkLst>
        </pc:spChg>
      </pc:sldChg>
      <pc:sldChg chg="addSp delSp modSp add mod">
        <pc:chgData name="伊健 杜" userId="e69aded81da48593" providerId="LiveId" clId="{5062B4FA-9A38-4D89-AC38-9A89B73BE830}" dt="2023-03-14T12:55:09.134" v="3851"/>
        <pc:sldMkLst>
          <pc:docMk/>
          <pc:sldMk cId="2464792934" sldId="2514"/>
        </pc:sldMkLst>
        <pc:spChg chg="mod">
          <ac:chgData name="伊健 杜" userId="e69aded81da48593" providerId="LiveId" clId="{5062B4FA-9A38-4D89-AC38-9A89B73BE830}" dt="2023-03-14T12:55:09.134" v="3851"/>
          <ac:spMkLst>
            <pc:docMk/>
            <pc:sldMk cId="2464792934" sldId="2514"/>
            <ac:spMk id="4" creationId="{02C1390D-8BF2-080E-6243-D934E7302B7B}"/>
          </ac:spMkLst>
        </pc:spChg>
        <pc:spChg chg="mod">
          <ac:chgData name="伊健 杜" userId="e69aded81da48593" providerId="LiveId" clId="{5062B4FA-9A38-4D89-AC38-9A89B73BE830}" dt="2023-03-14T12:55:09.134" v="3851"/>
          <ac:spMkLst>
            <pc:docMk/>
            <pc:sldMk cId="2464792934" sldId="2514"/>
            <ac:spMk id="9" creationId="{7C423D93-45E3-B2E3-10CF-ED853425F51E}"/>
          </ac:spMkLst>
        </pc:spChg>
        <pc:picChg chg="add mod">
          <ac:chgData name="伊健 杜" userId="e69aded81da48593" providerId="LiveId" clId="{5062B4FA-9A38-4D89-AC38-9A89B73BE830}" dt="2023-03-14T12:48:49" v="3787" actId="1076"/>
          <ac:picMkLst>
            <pc:docMk/>
            <pc:sldMk cId="2464792934" sldId="2514"/>
            <ac:picMk id="5122" creationId="{CAD711AE-3541-2790-72B5-176BC3F28644}"/>
          </ac:picMkLst>
        </pc:picChg>
        <pc:picChg chg="add del">
          <ac:chgData name="伊健 杜" userId="e69aded81da48593" providerId="LiveId" clId="{5062B4FA-9A38-4D89-AC38-9A89B73BE830}" dt="2023-03-14T12:48:38.092" v="3782" actId="478"/>
          <ac:picMkLst>
            <pc:docMk/>
            <pc:sldMk cId="2464792934" sldId="2514"/>
            <ac:picMk id="5124" creationId="{873E017B-E11E-B98D-2DE0-09B61D17626B}"/>
          </ac:picMkLst>
        </pc:picChg>
        <pc:picChg chg="add mod">
          <ac:chgData name="伊健 杜" userId="e69aded81da48593" providerId="LiveId" clId="{5062B4FA-9A38-4D89-AC38-9A89B73BE830}" dt="2023-03-14T12:48:47.557" v="3786" actId="1076"/>
          <ac:picMkLst>
            <pc:docMk/>
            <pc:sldMk cId="2464792934" sldId="2514"/>
            <ac:picMk id="5126" creationId="{B9309967-8EBB-C704-C160-BBC6AE9A2DED}"/>
          </ac:picMkLst>
        </pc:picChg>
      </pc:sldChg>
      <pc:sldChg chg="addSp modSp add mod">
        <pc:chgData name="伊健 杜" userId="e69aded81da48593" providerId="LiveId" clId="{5062B4FA-9A38-4D89-AC38-9A89B73BE830}" dt="2023-03-14T12:55:09.134" v="3851"/>
        <pc:sldMkLst>
          <pc:docMk/>
          <pc:sldMk cId="1229989284" sldId="2515"/>
        </pc:sldMkLst>
        <pc:spChg chg="mod">
          <ac:chgData name="伊健 杜" userId="e69aded81da48593" providerId="LiveId" clId="{5062B4FA-9A38-4D89-AC38-9A89B73BE830}" dt="2023-03-14T12:55:09.134" v="3851"/>
          <ac:spMkLst>
            <pc:docMk/>
            <pc:sldMk cId="1229989284" sldId="2515"/>
            <ac:spMk id="4" creationId="{02C1390D-8BF2-080E-6243-D934E7302B7B}"/>
          </ac:spMkLst>
        </pc:spChg>
        <pc:spChg chg="mod">
          <ac:chgData name="伊健 杜" userId="e69aded81da48593" providerId="LiveId" clId="{5062B4FA-9A38-4D89-AC38-9A89B73BE830}" dt="2023-03-14T12:55:09.134" v="3851"/>
          <ac:spMkLst>
            <pc:docMk/>
            <pc:sldMk cId="1229989284" sldId="2515"/>
            <ac:spMk id="9" creationId="{7C423D93-45E3-B2E3-10CF-ED853425F51E}"/>
          </ac:spMkLst>
        </pc:spChg>
        <pc:picChg chg="add mod">
          <ac:chgData name="伊健 杜" userId="e69aded81da48593" providerId="LiveId" clId="{5062B4FA-9A38-4D89-AC38-9A89B73BE830}" dt="2023-03-14T12:49:15.228" v="3793" actId="1076"/>
          <ac:picMkLst>
            <pc:docMk/>
            <pc:sldMk cId="1229989284" sldId="2515"/>
            <ac:picMk id="6146" creationId="{92BB6D0B-261D-0EDE-807A-EF92CE7F1222}"/>
          </ac:picMkLst>
        </pc:picChg>
      </pc:sldChg>
      <pc:sldChg chg="addSp delSp modSp add mod">
        <pc:chgData name="伊健 杜" userId="e69aded81da48593" providerId="LiveId" clId="{5062B4FA-9A38-4D89-AC38-9A89B73BE830}" dt="2023-03-14T12:55:09.134" v="3851"/>
        <pc:sldMkLst>
          <pc:docMk/>
          <pc:sldMk cId="354083070" sldId="2516"/>
        </pc:sldMkLst>
        <pc:spChg chg="add mod">
          <ac:chgData name="伊健 杜" userId="e69aded81da48593" providerId="LiveId" clId="{5062B4FA-9A38-4D89-AC38-9A89B73BE830}" dt="2023-03-14T12:55:09.134" v="3851"/>
          <ac:spMkLst>
            <pc:docMk/>
            <pc:sldMk cId="354083070" sldId="2516"/>
            <ac:spMk id="2" creationId="{F0F9058A-5366-3453-6914-C04E1E78C2EE}"/>
          </ac:spMkLst>
        </pc:spChg>
        <pc:spChg chg="del">
          <ac:chgData name="伊健 杜" userId="e69aded81da48593" providerId="LiveId" clId="{5062B4FA-9A38-4D89-AC38-9A89B73BE830}" dt="2023-03-14T09:00:40.728" v="573" actId="478"/>
          <ac:spMkLst>
            <pc:docMk/>
            <pc:sldMk cId="354083070" sldId="2516"/>
            <ac:spMk id="4" creationId="{02C1390D-8BF2-080E-6243-D934E7302B7B}"/>
          </ac:spMkLst>
        </pc:spChg>
        <pc:spChg chg="del">
          <ac:chgData name="伊健 杜" userId="e69aded81da48593" providerId="LiveId" clId="{5062B4FA-9A38-4D89-AC38-9A89B73BE830}" dt="2023-03-14T09:00:41.901" v="574" actId="478"/>
          <ac:spMkLst>
            <pc:docMk/>
            <pc:sldMk cId="354083070" sldId="2516"/>
            <ac:spMk id="9" creationId="{7C423D93-45E3-B2E3-10CF-ED853425F51E}"/>
          </ac:spMkLst>
        </pc:spChg>
        <pc:picChg chg="add mod">
          <ac:chgData name="伊健 杜" userId="e69aded81da48593" providerId="LiveId" clId="{5062B4FA-9A38-4D89-AC38-9A89B73BE830}" dt="2023-03-14T11:26:03.618" v="581" actId="1076"/>
          <ac:picMkLst>
            <pc:docMk/>
            <pc:sldMk cId="354083070" sldId="2516"/>
            <ac:picMk id="1026" creationId="{DA0D403D-A245-62AF-64AD-1634B34CCB83}"/>
          </ac:picMkLst>
        </pc:picChg>
      </pc:sldChg>
      <pc:sldChg chg="addSp modSp add">
        <pc:chgData name="伊健 杜" userId="e69aded81da48593" providerId="LiveId" clId="{5062B4FA-9A38-4D89-AC38-9A89B73BE830}" dt="2023-03-14T12:55:09.134" v="3851"/>
        <pc:sldMkLst>
          <pc:docMk/>
          <pc:sldMk cId="1050754469" sldId="2517"/>
        </pc:sldMkLst>
        <pc:spChg chg="mod">
          <ac:chgData name="伊健 杜" userId="e69aded81da48593" providerId="LiveId" clId="{5062B4FA-9A38-4D89-AC38-9A89B73BE830}" dt="2023-03-14T12:55:09.134" v="3851"/>
          <ac:spMkLst>
            <pc:docMk/>
            <pc:sldMk cId="1050754469" sldId="2517"/>
            <ac:spMk id="2" creationId="{F0F9058A-5366-3453-6914-C04E1E78C2EE}"/>
          </ac:spMkLst>
        </pc:spChg>
        <pc:picChg chg="add mod">
          <ac:chgData name="伊健 杜" userId="e69aded81da48593" providerId="LiveId" clId="{5062B4FA-9A38-4D89-AC38-9A89B73BE830}" dt="2023-03-14T11:29:47.347" v="584" actId="1076"/>
          <ac:picMkLst>
            <pc:docMk/>
            <pc:sldMk cId="1050754469" sldId="2517"/>
            <ac:picMk id="2050" creationId="{0812CE7E-B7F9-586E-1E4F-325C8FACB390}"/>
          </ac:picMkLst>
        </pc:picChg>
      </pc:sldChg>
      <pc:sldChg chg="addSp modSp add">
        <pc:chgData name="伊健 杜" userId="e69aded81da48593" providerId="LiveId" clId="{5062B4FA-9A38-4D89-AC38-9A89B73BE830}" dt="2023-03-14T12:55:09.134" v="3851"/>
        <pc:sldMkLst>
          <pc:docMk/>
          <pc:sldMk cId="896828560" sldId="2518"/>
        </pc:sldMkLst>
        <pc:spChg chg="mod">
          <ac:chgData name="伊健 杜" userId="e69aded81da48593" providerId="LiveId" clId="{5062B4FA-9A38-4D89-AC38-9A89B73BE830}" dt="2023-03-14T12:55:09.134" v="3851"/>
          <ac:spMkLst>
            <pc:docMk/>
            <pc:sldMk cId="896828560" sldId="2518"/>
            <ac:spMk id="2" creationId="{F0F9058A-5366-3453-6914-C04E1E78C2EE}"/>
          </ac:spMkLst>
        </pc:spChg>
        <pc:picChg chg="add mod">
          <ac:chgData name="伊健 杜" userId="e69aded81da48593" providerId="LiveId" clId="{5062B4FA-9A38-4D89-AC38-9A89B73BE830}" dt="2023-03-14T11:32:48.229" v="587" actId="1076"/>
          <ac:picMkLst>
            <pc:docMk/>
            <pc:sldMk cId="896828560" sldId="2518"/>
            <ac:picMk id="3074" creationId="{41762326-CE21-4507-75FD-4A82E174C262}"/>
          </ac:picMkLst>
        </pc:picChg>
      </pc:sldChg>
      <pc:sldChg chg="addSp modSp add mod">
        <pc:chgData name="伊健 杜" userId="e69aded81da48593" providerId="LiveId" clId="{5062B4FA-9A38-4D89-AC38-9A89B73BE830}" dt="2023-03-14T12:55:09.134" v="3851"/>
        <pc:sldMkLst>
          <pc:docMk/>
          <pc:sldMk cId="3460186523" sldId="2519"/>
        </pc:sldMkLst>
        <pc:spChg chg="mod">
          <ac:chgData name="伊健 杜" userId="e69aded81da48593" providerId="LiveId" clId="{5062B4FA-9A38-4D89-AC38-9A89B73BE830}" dt="2023-03-14T12:55:09.134" v="3851"/>
          <ac:spMkLst>
            <pc:docMk/>
            <pc:sldMk cId="3460186523" sldId="2519"/>
            <ac:spMk id="5" creationId="{E7287B0E-EF55-E721-8EFA-9A9183C0EDF9}"/>
          </ac:spMkLst>
        </pc:spChg>
        <pc:picChg chg="add mod">
          <ac:chgData name="伊健 杜" userId="e69aded81da48593" providerId="LiveId" clId="{5062B4FA-9A38-4D89-AC38-9A89B73BE830}" dt="2023-03-14T12:49:55.081" v="3800" actId="1076"/>
          <ac:picMkLst>
            <pc:docMk/>
            <pc:sldMk cId="3460186523" sldId="2519"/>
            <ac:picMk id="8194" creationId="{8C756672-5610-21C1-2A6E-F32B385F85B1}"/>
          </ac:picMkLst>
        </pc:picChg>
      </pc:sldChg>
      <pc:sldChg chg="modSp add mod">
        <pc:chgData name="伊健 杜" userId="e69aded81da48593" providerId="LiveId" clId="{5062B4FA-9A38-4D89-AC38-9A89B73BE830}" dt="2023-03-14T12:55:09.134" v="3851"/>
        <pc:sldMkLst>
          <pc:docMk/>
          <pc:sldMk cId="542979487" sldId="2520"/>
        </pc:sldMkLst>
        <pc:spChg chg="mod">
          <ac:chgData name="伊健 杜" userId="e69aded81da48593" providerId="LiveId" clId="{5062B4FA-9A38-4D89-AC38-9A89B73BE830}" dt="2023-03-14T12:55:09.134" v="3851"/>
          <ac:spMkLst>
            <pc:docMk/>
            <pc:sldMk cId="542979487" sldId="2520"/>
            <ac:spMk id="2" creationId="{10304424-DB4A-36E7-9E0D-D32A5DD0F26C}"/>
          </ac:spMkLst>
        </pc:spChg>
      </pc:sldChg>
      <pc:sldChg chg="modSp add mod">
        <pc:chgData name="伊健 杜" userId="e69aded81da48593" providerId="LiveId" clId="{5062B4FA-9A38-4D89-AC38-9A89B73BE830}" dt="2023-03-14T12:55:09.134" v="3851"/>
        <pc:sldMkLst>
          <pc:docMk/>
          <pc:sldMk cId="3633661857" sldId="2521"/>
        </pc:sldMkLst>
        <pc:spChg chg="mod">
          <ac:chgData name="伊健 杜" userId="e69aded81da48593" providerId="LiveId" clId="{5062B4FA-9A38-4D89-AC38-9A89B73BE830}" dt="2023-03-14T12:55:09.134" v="3851"/>
          <ac:spMkLst>
            <pc:docMk/>
            <pc:sldMk cId="3633661857" sldId="2521"/>
            <ac:spMk id="2" creationId="{10304424-DB4A-36E7-9E0D-D32A5DD0F26C}"/>
          </ac:spMkLst>
        </pc:spChg>
      </pc:sldChg>
      <pc:sldChg chg="addSp modSp add mod">
        <pc:chgData name="伊健 杜" userId="e69aded81da48593" providerId="LiveId" clId="{5062B4FA-9A38-4D89-AC38-9A89B73BE830}" dt="2023-03-14T12:55:09.134" v="3851"/>
        <pc:sldMkLst>
          <pc:docMk/>
          <pc:sldMk cId="2570660867" sldId="2522"/>
        </pc:sldMkLst>
        <pc:spChg chg="mod">
          <ac:chgData name="伊健 杜" userId="e69aded81da48593" providerId="LiveId" clId="{5062B4FA-9A38-4D89-AC38-9A89B73BE830}" dt="2023-03-14T11:44:11.336" v="1204"/>
          <ac:spMkLst>
            <pc:docMk/>
            <pc:sldMk cId="2570660867" sldId="2522"/>
            <ac:spMk id="2" creationId="{10304424-DB4A-36E7-9E0D-D32A5DD0F26C}"/>
          </ac:spMkLst>
        </pc:spChg>
        <pc:spChg chg="mod">
          <ac:chgData name="伊健 杜" userId="e69aded81da48593" providerId="LiveId" clId="{5062B4FA-9A38-4D89-AC38-9A89B73BE830}" dt="2023-03-14T12:55:09.134" v="3851"/>
          <ac:spMkLst>
            <pc:docMk/>
            <pc:sldMk cId="2570660867" sldId="2522"/>
            <ac:spMk id="5" creationId="{E7287B0E-EF55-E721-8EFA-9A9183C0EDF9}"/>
          </ac:spMkLst>
        </pc:spChg>
        <pc:picChg chg="add mod">
          <ac:chgData name="伊健 杜" userId="e69aded81da48593" providerId="LiveId" clId="{5062B4FA-9A38-4D89-AC38-9A89B73BE830}" dt="2023-03-14T12:50:15.808" v="3802" actId="1076"/>
          <ac:picMkLst>
            <pc:docMk/>
            <pc:sldMk cId="2570660867" sldId="2522"/>
            <ac:picMk id="9218" creationId="{EE816F20-30C6-B2BC-7BFB-71B4BAC085F4}"/>
          </ac:picMkLst>
        </pc:picChg>
      </pc:sldChg>
      <pc:sldChg chg="addSp modSp add mod">
        <pc:chgData name="伊健 杜" userId="e69aded81da48593" providerId="LiveId" clId="{5062B4FA-9A38-4D89-AC38-9A89B73BE830}" dt="2023-03-14T12:55:09.134" v="3851"/>
        <pc:sldMkLst>
          <pc:docMk/>
          <pc:sldMk cId="2510356228" sldId="2523"/>
        </pc:sldMkLst>
        <pc:spChg chg="mod">
          <ac:chgData name="伊健 杜" userId="e69aded81da48593" providerId="LiveId" clId="{5062B4FA-9A38-4D89-AC38-9A89B73BE830}" dt="2023-03-14T12:55:09.134" v="3851"/>
          <ac:spMkLst>
            <pc:docMk/>
            <pc:sldMk cId="2510356228" sldId="2523"/>
            <ac:spMk id="5" creationId="{E7287B0E-EF55-E721-8EFA-9A9183C0EDF9}"/>
          </ac:spMkLst>
        </pc:spChg>
        <pc:picChg chg="add mod">
          <ac:chgData name="伊健 杜" userId="e69aded81da48593" providerId="LiveId" clId="{5062B4FA-9A38-4D89-AC38-9A89B73BE830}" dt="2023-03-14T12:50:37.010" v="3804" actId="1076"/>
          <ac:picMkLst>
            <pc:docMk/>
            <pc:sldMk cId="2510356228" sldId="2523"/>
            <ac:picMk id="10242" creationId="{4B570592-3D74-094C-A58E-DE6EE4E2D2EC}"/>
          </ac:picMkLst>
        </pc:picChg>
      </pc:sldChg>
      <pc:sldChg chg="modSp add mod">
        <pc:chgData name="伊健 杜" userId="e69aded81da48593" providerId="LiveId" clId="{5062B4FA-9A38-4D89-AC38-9A89B73BE830}" dt="2023-03-14T12:55:09.134" v="3851"/>
        <pc:sldMkLst>
          <pc:docMk/>
          <pc:sldMk cId="1496033850" sldId="2524"/>
        </pc:sldMkLst>
        <pc:spChg chg="mod">
          <ac:chgData name="伊健 杜" userId="e69aded81da48593" providerId="LiveId" clId="{5062B4FA-9A38-4D89-AC38-9A89B73BE830}" dt="2023-03-14T12:55:09.134" v="3851"/>
          <ac:spMkLst>
            <pc:docMk/>
            <pc:sldMk cId="1496033850" sldId="2524"/>
            <ac:spMk id="2" creationId="{10304424-DB4A-36E7-9E0D-D32A5DD0F26C}"/>
          </ac:spMkLst>
        </pc:spChg>
      </pc:sldChg>
      <pc:sldChg chg="modSp add mod">
        <pc:chgData name="伊健 杜" userId="e69aded81da48593" providerId="LiveId" clId="{5062B4FA-9A38-4D89-AC38-9A89B73BE830}" dt="2023-03-14T12:55:09.134" v="3851"/>
        <pc:sldMkLst>
          <pc:docMk/>
          <pc:sldMk cId="1950927279" sldId="2525"/>
        </pc:sldMkLst>
        <pc:spChg chg="mod">
          <ac:chgData name="伊健 杜" userId="e69aded81da48593" providerId="LiveId" clId="{5062B4FA-9A38-4D89-AC38-9A89B73BE830}" dt="2023-03-14T12:55:09.134" v="3851"/>
          <ac:spMkLst>
            <pc:docMk/>
            <pc:sldMk cId="1950927279" sldId="2525"/>
            <ac:spMk id="2" creationId="{10304424-DB4A-36E7-9E0D-D32A5DD0F26C}"/>
          </ac:spMkLst>
        </pc:spChg>
      </pc:sldChg>
      <pc:sldChg chg="addSp modSp add mod">
        <pc:chgData name="伊健 杜" userId="e69aded81da48593" providerId="LiveId" clId="{5062B4FA-9A38-4D89-AC38-9A89B73BE830}" dt="2023-03-14T12:55:09.134" v="3851"/>
        <pc:sldMkLst>
          <pc:docMk/>
          <pc:sldMk cId="982493487" sldId="2526"/>
        </pc:sldMkLst>
        <pc:spChg chg="mod">
          <ac:chgData name="伊健 杜" userId="e69aded81da48593" providerId="LiveId" clId="{5062B4FA-9A38-4D89-AC38-9A89B73BE830}" dt="2023-03-14T12:00:39.995" v="1705"/>
          <ac:spMkLst>
            <pc:docMk/>
            <pc:sldMk cId="982493487" sldId="2526"/>
            <ac:spMk id="2" creationId="{10304424-DB4A-36E7-9E0D-D32A5DD0F26C}"/>
          </ac:spMkLst>
        </pc:spChg>
        <pc:spChg chg="mod">
          <ac:chgData name="伊健 杜" userId="e69aded81da48593" providerId="LiveId" clId="{5062B4FA-9A38-4D89-AC38-9A89B73BE830}" dt="2023-03-14T12:55:09.134" v="3851"/>
          <ac:spMkLst>
            <pc:docMk/>
            <pc:sldMk cId="982493487" sldId="2526"/>
            <ac:spMk id="5" creationId="{E7287B0E-EF55-E721-8EFA-9A9183C0EDF9}"/>
          </ac:spMkLst>
        </pc:spChg>
        <pc:picChg chg="add mod">
          <ac:chgData name="伊健 杜" userId="e69aded81da48593" providerId="LiveId" clId="{5062B4FA-9A38-4D89-AC38-9A89B73BE830}" dt="2023-03-14T12:51:02.089" v="3807" actId="1076"/>
          <ac:picMkLst>
            <pc:docMk/>
            <pc:sldMk cId="982493487" sldId="2526"/>
            <ac:picMk id="11266" creationId="{A438120F-96AE-F8EE-5331-DF8978FF115C}"/>
          </ac:picMkLst>
        </pc:picChg>
      </pc:sldChg>
      <pc:sldChg chg="addSp delSp modSp add mod">
        <pc:chgData name="伊健 杜" userId="e69aded81da48593" providerId="LiveId" clId="{5062B4FA-9A38-4D89-AC38-9A89B73BE830}" dt="2023-03-14T12:51:26.606" v="3813" actId="1076"/>
        <pc:sldMkLst>
          <pc:docMk/>
          <pc:sldMk cId="2893297999" sldId="2527"/>
        </pc:sldMkLst>
        <pc:spChg chg="mod">
          <ac:chgData name="伊健 杜" userId="e69aded81da48593" providerId="LiveId" clId="{5062B4FA-9A38-4D89-AC38-9A89B73BE830}" dt="2023-03-14T12:03:30.199" v="1913"/>
          <ac:spMkLst>
            <pc:docMk/>
            <pc:sldMk cId="2893297999" sldId="2527"/>
            <ac:spMk id="5" creationId="{E7287B0E-EF55-E721-8EFA-9A9183C0EDF9}"/>
          </ac:spMkLst>
        </pc:spChg>
        <pc:picChg chg="add del mod">
          <ac:chgData name="伊健 杜" userId="e69aded81da48593" providerId="LiveId" clId="{5062B4FA-9A38-4D89-AC38-9A89B73BE830}" dt="2023-03-14T12:51:07.060" v="3809" actId="21"/>
          <ac:picMkLst>
            <pc:docMk/>
            <pc:sldMk cId="2893297999" sldId="2527"/>
            <ac:picMk id="3" creationId="{F911C10E-14AD-EE0C-CF74-B199878D15C8}"/>
          </ac:picMkLst>
        </pc:picChg>
        <pc:picChg chg="add mod">
          <ac:chgData name="伊健 杜" userId="e69aded81da48593" providerId="LiveId" clId="{5062B4FA-9A38-4D89-AC38-9A89B73BE830}" dt="2023-03-14T12:51:26.606" v="3813" actId="1076"/>
          <ac:picMkLst>
            <pc:docMk/>
            <pc:sldMk cId="2893297999" sldId="2527"/>
            <ac:picMk id="13314" creationId="{3914D4C2-3B5B-EAC6-E109-D2919FE16626}"/>
          </ac:picMkLst>
        </pc:picChg>
      </pc:sldChg>
      <pc:sldChg chg="modSp add mod">
        <pc:chgData name="伊健 杜" userId="e69aded81da48593" providerId="LiveId" clId="{5062B4FA-9A38-4D89-AC38-9A89B73BE830}" dt="2023-03-14T12:55:09.134" v="3851"/>
        <pc:sldMkLst>
          <pc:docMk/>
          <pc:sldMk cId="2877216074" sldId="2528"/>
        </pc:sldMkLst>
        <pc:spChg chg="mod">
          <ac:chgData name="伊健 杜" userId="e69aded81da48593" providerId="LiveId" clId="{5062B4FA-9A38-4D89-AC38-9A89B73BE830}" dt="2023-03-14T12:55:09.134" v="3851"/>
          <ac:spMkLst>
            <pc:docMk/>
            <pc:sldMk cId="2877216074" sldId="2528"/>
            <ac:spMk id="2" creationId="{10304424-DB4A-36E7-9E0D-D32A5DD0F26C}"/>
          </ac:spMkLst>
        </pc:spChg>
      </pc:sldChg>
      <pc:sldChg chg="modSp add">
        <pc:chgData name="伊健 杜" userId="e69aded81da48593" providerId="LiveId" clId="{5062B4FA-9A38-4D89-AC38-9A89B73BE830}" dt="2023-03-14T12:55:09.134" v="3851"/>
        <pc:sldMkLst>
          <pc:docMk/>
          <pc:sldMk cId="1536840927" sldId="2529"/>
        </pc:sldMkLst>
        <pc:spChg chg="mod">
          <ac:chgData name="伊健 杜" userId="e69aded81da48593" providerId="LiveId" clId="{5062B4FA-9A38-4D89-AC38-9A89B73BE830}" dt="2023-03-14T12:55:09.134" v="3851"/>
          <ac:spMkLst>
            <pc:docMk/>
            <pc:sldMk cId="1536840927" sldId="2529"/>
            <ac:spMk id="2" creationId="{10304424-DB4A-36E7-9E0D-D32A5DD0F26C}"/>
          </ac:spMkLst>
        </pc:spChg>
      </pc:sldChg>
      <pc:sldChg chg="addSp modSp add mod">
        <pc:chgData name="伊健 杜" userId="e69aded81da48593" providerId="LiveId" clId="{5062B4FA-9A38-4D89-AC38-9A89B73BE830}" dt="2023-03-14T12:55:09.134" v="3851"/>
        <pc:sldMkLst>
          <pc:docMk/>
          <pc:sldMk cId="1201839714" sldId="2530"/>
        </pc:sldMkLst>
        <pc:spChg chg="mod">
          <ac:chgData name="伊健 杜" userId="e69aded81da48593" providerId="LiveId" clId="{5062B4FA-9A38-4D89-AC38-9A89B73BE830}" dt="2023-03-14T12:55:09.134" v="3851"/>
          <ac:spMkLst>
            <pc:docMk/>
            <pc:sldMk cId="1201839714" sldId="2530"/>
            <ac:spMk id="5" creationId="{E7287B0E-EF55-E721-8EFA-9A9183C0EDF9}"/>
          </ac:spMkLst>
        </pc:spChg>
        <pc:picChg chg="add mod">
          <ac:chgData name="伊健 杜" userId="e69aded81da48593" providerId="LiveId" clId="{5062B4FA-9A38-4D89-AC38-9A89B73BE830}" dt="2023-03-14T12:52:06.940" v="3816" actId="1076"/>
          <ac:picMkLst>
            <pc:docMk/>
            <pc:sldMk cId="1201839714" sldId="2530"/>
            <ac:picMk id="14338" creationId="{01C5437C-36B6-5527-D0F7-F3E53988F49A}"/>
          </ac:picMkLst>
        </pc:picChg>
      </pc:sldChg>
      <pc:sldChg chg="addSp delSp modSp add mod">
        <pc:chgData name="伊健 杜" userId="e69aded81da48593" providerId="LiveId" clId="{5062B4FA-9A38-4D89-AC38-9A89B73BE830}" dt="2023-03-14T12:55:09.134" v="3851"/>
        <pc:sldMkLst>
          <pc:docMk/>
          <pc:sldMk cId="382359305" sldId="2531"/>
        </pc:sldMkLst>
        <pc:spChg chg="mod">
          <ac:chgData name="伊健 杜" userId="e69aded81da48593" providerId="LiveId" clId="{5062B4FA-9A38-4D89-AC38-9A89B73BE830}" dt="2023-03-14T12:15:16.058" v="2295"/>
          <ac:spMkLst>
            <pc:docMk/>
            <pc:sldMk cId="382359305" sldId="2531"/>
            <ac:spMk id="2" creationId="{10304424-DB4A-36E7-9E0D-D32A5DD0F26C}"/>
          </ac:spMkLst>
        </pc:spChg>
        <pc:spChg chg="add mod">
          <ac:chgData name="伊健 杜" userId="e69aded81da48593" providerId="LiveId" clId="{5062B4FA-9A38-4D89-AC38-9A89B73BE830}" dt="2023-03-14T12:53:15.895" v="3832" actId="1076"/>
          <ac:spMkLst>
            <pc:docMk/>
            <pc:sldMk cId="382359305" sldId="2531"/>
            <ac:spMk id="3" creationId="{F2EBF08D-A171-4548-C3A4-37DD039A4DE7}"/>
          </ac:spMkLst>
        </pc:spChg>
        <pc:spChg chg="mod">
          <ac:chgData name="伊健 杜" userId="e69aded81da48593" providerId="LiveId" clId="{5062B4FA-9A38-4D89-AC38-9A89B73BE830}" dt="2023-03-14T12:55:09.134" v="3851"/>
          <ac:spMkLst>
            <pc:docMk/>
            <pc:sldMk cId="382359305" sldId="2531"/>
            <ac:spMk id="5" creationId="{E7287B0E-EF55-E721-8EFA-9A9183C0EDF9}"/>
          </ac:spMkLst>
        </pc:spChg>
        <pc:picChg chg="add del mod">
          <ac:chgData name="伊健 杜" userId="e69aded81da48593" providerId="LiveId" clId="{5062B4FA-9A38-4D89-AC38-9A89B73BE830}" dt="2023-03-14T12:52:40.010" v="3820" actId="478"/>
          <ac:picMkLst>
            <pc:docMk/>
            <pc:sldMk cId="382359305" sldId="2531"/>
            <ac:picMk id="15362" creationId="{C81C62AD-50DF-3B88-6113-6017741C1902}"/>
          </ac:picMkLst>
        </pc:picChg>
        <pc:picChg chg="add mod">
          <ac:chgData name="伊健 杜" userId="e69aded81da48593" providerId="LiveId" clId="{5062B4FA-9A38-4D89-AC38-9A89B73BE830}" dt="2023-03-14T12:53:02.565" v="3828" actId="1076"/>
          <ac:picMkLst>
            <pc:docMk/>
            <pc:sldMk cId="382359305" sldId="2531"/>
            <ac:picMk id="15364" creationId="{CAFF535C-00B0-942D-511C-65BDF3C0C4A3}"/>
          </ac:picMkLst>
        </pc:picChg>
        <pc:picChg chg="add mod">
          <ac:chgData name="伊健 杜" userId="e69aded81da48593" providerId="LiveId" clId="{5062B4FA-9A38-4D89-AC38-9A89B73BE830}" dt="2023-03-14T12:53:03.853" v="3829" actId="1076"/>
          <ac:picMkLst>
            <pc:docMk/>
            <pc:sldMk cId="382359305" sldId="2531"/>
            <ac:picMk id="15366" creationId="{C9CA2934-D0B9-FE6D-F58A-ACA3C19975D8}"/>
          </ac:picMkLst>
        </pc:picChg>
      </pc:sldChg>
      <pc:sldChg chg="addSp modSp add mod">
        <pc:chgData name="伊健 杜" userId="e69aded81da48593" providerId="LiveId" clId="{5062B4FA-9A38-4D89-AC38-9A89B73BE830}" dt="2023-03-14T12:55:09.134" v="3851"/>
        <pc:sldMkLst>
          <pc:docMk/>
          <pc:sldMk cId="2195538303" sldId="2532"/>
        </pc:sldMkLst>
        <pc:spChg chg="mod">
          <ac:chgData name="伊健 杜" userId="e69aded81da48593" providerId="LiveId" clId="{5062B4FA-9A38-4D89-AC38-9A89B73BE830}" dt="2023-03-14T12:18:39.924" v="2733"/>
          <ac:spMkLst>
            <pc:docMk/>
            <pc:sldMk cId="2195538303" sldId="2532"/>
            <ac:spMk id="2" creationId="{10304424-DB4A-36E7-9E0D-D32A5DD0F26C}"/>
          </ac:spMkLst>
        </pc:spChg>
        <pc:spChg chg="mod">
          <ac:chgData name="伊健 杜" userId="e69aded81da48593" providerId="LiveId" clId="{5062B4FA-9A38-4D89-AC38-9A89B73BE830}" dt="2023-03-14T12:55:09.134" v="3851"/>
          <ac:spMkLst>
            <pc:docMk/>
            <pc:sldMk cId="2195538303" sldId="2532"/>
            <ac:spMk id="5" creationId="{E7287B0E-EF55-E721-8EFA-9A9183C0EDF9}"/>
          </ac:spMkLst>
        </pc:spChg>
        <pc:picChg chg="add mod">
          <ac:chgData name="伊健 杜" userId="e69aded81da48593" providerId="LiveId" clId="{5062B4FA-9A38-4D89-AC38-9A89B73BE830}" dt="2023-03-14T12:53:35.875" v="3836" actId="1076"/>
          <ac:picMkLst>
            <pc:docMk/>
            <pc:sldMk cId="2195538303" sldId="2532"/>
            <ac:picMk id="16386" creationId="{CE0257FC-5210-943F-2A42-488EB86C2EC4}"/>
          </ac:picMkLst>
        </pc:picChg>
      </pc:sldChg>
      <pc:sldChg chg="addSp modSp add mod">
        <pc:chgData name="伊健 杜" userId="e69aded81da48593" providerId="LiveId" clId="{5062B4FA-9A38-4D89-AC38-9A89B73BE830}" dt="2023-03-14T12:55:09.134" v="3851"/>
        <pc:sldMkLst>
          <pc:docMk/>
          <pc:sldMk cId="3127220989" sldId="2533"/>
        </pc:sldMkLst>
        <pc:spChg chg="mod">
          <ac:chgData name="伊健 杜" userId="e69aded81da48593" providerId="LiveId" clId="{5062B4FA-9A38-4D89-AC38-9A89B73BE830}" dt="2023-03-14T12:55:09.134" v="3851"/>
          <ac:spMkLst>
            <pc:docMk/>
            <pc:sldMk cId="3127220989" sldId="2533"/>
            <ac:spMk id="2" creationId="{10304424-DB4A-36E7-9E0D-D32A5DD0F26C}"/>
          </ac:spMkLst>
        </pc:spChg>
        <pc:spChg chg="add mod">
          <ac:chgData name="伊健 杜" userId="e69aded81da48593" providerId="LiveId" clId="{5062B4FA-9A38-4D89-AC38-9A89B73BE830}" dt="2023-03-14T12:18:26.185" v="2725" actId="1076"/>
          <ac:spMkLst>
            <pc:docMk/>
            <pc:sldMk cId="3127220989" sldId="2533"/>
            <ac:spMk id="3" creationId="{7ABBB3F8-8EDD-C776-02F7-DC0A79CC6725}"/>
          </ac:spMkLst>
        </pc:spChg>
      </pc:sldChg>
      <pc:sldChg chg="addSp modSp add mod">
        <pc:chgData name="伊健 杜" userId="e69aded81da48593" providerId="LiveId" clId="{5062B4FA-9A38-4D89-AC38-9A89B73BE830}" dt="2023-03-14T12:55:09.134" v="3851"/>
        <pc:sldMkLst>
          <pc:docMk/>
          <pc:sldMk cId="2000733566" sldId="2534"/>
        </pc:sldMkLst>
        <pc:spChg chg="mod">
          <ac:chgData name="伊健 杜" userId="e69aded81da48593" providerId="LiveId" clId="{5062B4FA-9A38-4D89-AC38-9A89B73BE830}" dt="2023-03-14T12:19:19" v="2745"/>
          <ac:spMkLst>
            <pc:docMk/>
            <pc:sldMk cId="2000733566" sldId="2534"/>
            <ac:spMk id="2" creationId="{10304424-DB4A-36E7-9E0D-D32A5DD0F26C}"/>
          </ac:spMkLst>
        </pc:spChg>
        <pc:spChg chg="mod">
          <ac:chgData name="伊健 杜" userId="e69aded81da48593" providerId="LiveId" clId="{5062B4FA-9A38-4D89-AC38-9A89B73BE830}" dt="2023-03-14T12:55:09.134" v="3851"/>
          <ac:spMkLst>
            <pc:docMk/>
            <pc:sldMk cId="2000733566" sldId="2534"/>
            <ac:spMk id="5" creationId="{E7287B0E-EF55-E721-8EFA-9A9183C0EDF9}"/>
          </ac:spMkLst>
        </pc:spChg>
        <pc:picChg chg="add mod">
          <ac:chgData name="伊健 杜" userId="e69aded81da48593" providerId="LiveId" clId="{5062B4FA-9A38-4D89-AC38-9A89B73BE830}" dt="2023-03-14T12:51:11.198" v="3810"/>
          <ac:picMkLst>
            <pc:docMk/>
            <pc:sldMk cId="2000733566" sldId="2534"/>
            <ac:picMk id="3" creationId="{A5F4DA67-BBDF-C023-970F-594C2AB4F028}"/>
          </ac:picMkLst>
        </pc:picChg>
      </pc:sldChg>
      <pc:sldChg chg="delSp modSp add mod">
        <pc:chgData name="伊健 杜" userId="e69aded81da48593" providerId="LiveId" clId="{5062B4FA-9A38-4D89-AC38-9A89B73BE830}" dt="2023-03-14T12:55:09.134" v="3851"/>
        <pc:sldMkLst>
          <pc:docMk/>
          <pc:sldMk cId="2383305413" sldId="2535"/>
        </pc:sldMkLst>
        <pc:spChg chg="mod">
          <ac:chgData name="伊健 杜" userId="e69aded81da48593" providerId="LiveId" clId="{5062B4FA-9A38-4D89-AC38-9A89B73BE830}" dt="2023-03-14T12:55:09.134" v="3851"/>
          <ac:spMkLst>
            <pc:docMk/>
            <pc:sldMk cId="2383305413" sldId="2535"/>
            <ac:spMk id="2" creationId="{10304424-DB4A-36E7-9E0D-D32A5DD0F26C}"/>
          </ac:spMkLst>
        </pc:spChg>
        <pc:spChg chg="del">
          <ac:chgData name="伊健 杜" userId="e69aded81da48593" providerId="LiveId" clId="{5062B4FA-9A38-4D89-AC38-9A89B73BE830}" dt="2023-03-14T12:23:31.610" v="2850" actId="478"/>
          <ac:spMkLst>
            <pc:docMk/>
            <pc:sldMk cId="2383305413" sldId="2535"/>
            <ac:spMk id="3" creationId="{7ABBB3F8-8EDD-C776-02F7-DC0A79CC6725}"/>
          </ac:spMkLst>
        </pc:spChg>
      </pc:sldChg>
      <pc:sldChg chg="addSp modSp add mod">
        <pc:chgData name="伊健 杜" userId="e69aded81da48593" providerId="LiveId" clId="{5062B4FA-9A38-4D89-AC38-9A89B73BE830}" dt="2023-03-14T12:55:09.134" v="3851"/>
        <pc:sldMkLst>
          <pc:docMk/>
          <pc:sldMk cId="541025328" sldId="2536"/>
        </pc:sldMkLst>
        <pc:spChg chg="mod">
          <ac:chgData name="伊健 杜" userId="e69aded81da48593" providerId="LiveId" clId="{5062B4FA-9A38-4D89-AC38-9A89B73BE830}" dt="2023-03-14T12:55:09.134" v="3851"/>
          <ac:spMkLst>
            <pc:docMk/>
            <pc:sldMk cId="541025328" sldId="2536"/>
            <ac:spMk id="4" creationId="{02C1390D-8BF2-080E-6243-D934E7302B7B}"/>
          </ac:spMkLst>
        </pc:spChg>
        <pc:spChg chg="mod">
          <ac:chgData name="伊健 杜" userId="e69aded81da48593" providerId="LiveId" clId="{5062B4FA-9A38-4D89-AC38-9A89B73BE830}" dt="2023-03-14T12:55:09.134" v="3851"/>
          <ac:spMkLst>
            <pc:docMk/>
            <pc:sldMk cId="541025328" sldId="2536"/>
            <ac:spMk id="9" creationId="{7C423D93-45E3-B2E3-10CF-ED853425F51E}"/>
          </ac:spMkLst>
        </pc:spChg>
        <pc:picChg chg="add mod">
          <ac:chgData name="伊健 杜" userId="e69aded81da48593" providerId="LiveId" clId="{5062B4FA-9A38-4D89-AC38-9A89B73BE830}" dt="2023-03-14T12:53:56.031" v="3839" actId="1076"/>
          <ac:picMkLst>
            <pc:docMk/>
            <pc:sldMk cId="541025328" sldId="2536"/>
            <ac:picMk id="17410" creationId="{D086C012-B999-2A51-2989-DAE5F166A818}"/>
          </ac:picMkLst>
        </pc:picChg>
      </pc:sldChg>
      <pc:sldChg chg="addSp delSp modSp add mod">
        <pc:chgData name="伊健 杜" userId="e69aded81da48593" providerId="LiveId" clId="{5062B4FA-9A38-4D89-AC38-9A89B73BE830}" dt="2023-03-14T12:55:09.134" v="3851"/>
        <pc:sldMkLst>
          <pc:docMk/>
          <pc:sldMk cId="1564782402" sldId="2537"/>
        </pc:sldMkLst>
        <pc:spChg chg="add mod">
          <ac:chgData name="伊健 杜" userId="e69aded81da48593" providerId="LiveId" clId="{5062B4FA-9A38-4D89-AC38-9A89B73BE830}" dt="2023-03-14T12:37:58.447" v="3110"/>
          <ac:spMkLst>
            <pc:docMk/>
            <pc:sldMk cId="1564782402" sldId="2537"/>
            <ac:spMk id="2" creationId="{F7D6AF16-A480-14A9-F01E-62AD1CCC8969}"/>
          </ac:spMkLst>
        </pc:spChg>
        <pc:spChg chg="add mod">
          <ac:chgData name="伊健 杜" userId="e69aded81da48593" providerId="LiveId" clId="{5062B4FA-9A38-4D89-AC38-9A89B73BE830}" dt="2023-03-14T12:38:03.320" v="3114"/>
          <ac:spMkLst>
            <pc:docMk/>
            <pc:sldMk cId="1564782402" sldId="2537"/>
            <ac:spMk id="3" creationId="{4D97BC91-C146-47BF-15B0-D38961601FC8}"/>
          </ac:spMkLst>
        </pc:spChg>
        <pc:spChg chg="del">
          <ac:chgData name="伊健 杜" userId="e69aded81da48593" providerId="LiveId" clId="{5062B4FA-9A38-4D89-AC38-9A89B73BE830}" dt="2023-03-14T12:37:43.761" v="3102" actId="478"/>
          <ac:spMkLst>
            <pc:docMk/>
            <pc:sldMk cId="1564782402" sldId="2537"/>
            <ac:spMk id="4" creationId="{02C1390D-8BF2-080E-6243-D934E7302B7B}"/>
          </ac:spMkLst>
        </pc:spChg>
        <pc:spChg chg="add mod">
          <ac:chgData name="伊健 杜" userId="e69aded81da48593" providerId="LiveId" clId="{5062B4FA-9A38-4D89-AC38-9A89B73BE830}" dt="2023-03-14T12:38:46.969" v="3137" actId="1076"/>
          <ac:spMkLst>
            <pc:docMk/>
            <pc:sldMk cId="1564782402" sldId="2537"/>
            <ac:spMk id="5" creationId="{8F7F2352-A255-3C76-9627-55F0141B56F8}"/>
          </ac:spMkLst>
        </pc:spChg>
        <pc:spChg chg="add mod">
          <ac:chgData name="伊健 杜" userId="e69aded81da48593" providerId="LiveId" clId="{5062B4FA-9A38-4D89-AC38-9A89B73BE830}" dt="2023-03-14T12:38:50.988" v="3138" actId="1076"/>
          <ac:spMkLst>
            <pc:docMk/>
            <pc:sldMk cId="1564782402" sldId="2537"/>
            <ac:spMk id="6" creationId="{9C4036F2-375E-9922-89D4-2B0ABD758D4B}"/>
          </ac:spMkLst>
        </pc:spChg>
        <pc:spChg chg="add mod">
          <ac:chgData name="伊健 杜" userId="e69aded81da48593" providerId="LiveId" clId="{5062B4FA-9A38-4D89-AC38-9A89B73BE830}" dt="2023-03-14T12:38:50.988" v="3138" actId="1076"/>
          <ac:spMkLst>
            <pc:docMk/>
            <pc:sldMk cId="1564782402" sldId="2537"/>
            <ac:spMk id="7" creationId="{9CB0DD64-8985-1D5F-E5D9-C7AE34EBA30C}"/>
          </ac:spMkLst>
        </pc:spChg>
        <pc:spChg chg="add mod">
          <ac:chgData name="伊健 杜" userId="e69aded81da48593" providerId="LiveId" clId="{5062B4FA-9A38-4D89-AC38-9A89B73BE830}" dt="2023-03-14T12:38:50.988" v="3138" actId="1076"/>
          <ac:spMkLst>
            <pc:docMk/>
            <pc:sldMk cId="1564782402" sldId="2537"/>
            <ac:spMk id="8" creationId="{AE60590A-838E-8CF5-2E05-DBE0A9AA6BD1}"/>
          </ac:spMkLst>
        </pc:spChg>
        <pc:spChg chg="mod">
          <ac:chgData name="伊健 杜" userId="e69aded81da48593" providerId="LiveId" clId="{5062B4FA-9A38-4D89-AC38-9A89B73BE830}" dt="2023-03-14T12:55:09.134" v="3851"/>
          <ac:spMkLst>
            <pc:docMk/>
            <pc:sldMk cId="1564782402" sldId="2537"/>
            <ac:spMk id="9" creationId="{7C423D93-45E3-B2E3-10CF-ED853425F51E}"/>
          </ac:spMkLst>
        </pc:spChg>
      </pc:sldChg>
      <pc:sldChg chg="addSp modSp add mod">
        <pc:chgData name="伊健 杜" userId="e69aded81da48593" providerId="LiveId" clId="{5062B4FA-9A38-4D89-AC38-9A89B73BE830}" dt="2023-03-14T12:55:09.134" v="3851"/>
        <pc:sldMkLst>
          <pc:docMk/>
          <pc:sldMk cId="3781204276" sldId="2538"/>
        </pc:sldMkLst>
        <pc:spChg chg="mod">
          <ac:chgData name="伊健 杜" userId="e69aded81da48593" providerId="LiveId" clId="{5062B4FA-9A38-4D89-AC38-9A89B73BE830}" dt="2023-03-14T12:55:09.134" v="3851"/>
          <ac:spMkLst>
            <pc:docMk/>
            <pc:sldMk cId="3781204276" sldId="2538"/>
            <ac:spMk id="4" creationId="{02C1390D-8BF2-080E-6243-D934E7302B7B}"/>
          </ac:spMkLst>
        </pc:spChg>
        <pc:spChg chg="mod">
          <ac:chgData name="伊健 杜" userId="e69aded81da48593" providerId="LiveId" clId="{5062B4FA-9A38-4D89-AC38-9A89B73BE830}" dt="2023-03-14T12:55:09.134" v="3851"/>
          <ac:spMkLst>
            <pc:docMk/>
            <pc:sldMk cId="3781204276" sldId="2538"/>
            <ac:spMk id="9" creationId="{7C423D93-45E3-B2E3-10CF-ED853425F51E}"/>
          </ac:spMkLst>
        </pc:spChg>
        <pc:picChg chg="add mod">
          <ac:chgData name="伊健 杜" userId="e69aded81da48593" providerId="LiveId" clId="{5062B4FA-9A38-4D89-AC38-9A89B73BE830}" dt="2023-03-14T12:54:14.714" v="3843" actId="1076"/>
          <ac:picMkLst>
            <pc:docMk/>
            <pc:sldMk cId="3781204276" sldId="2538"/>
            <ac:picMk id="18434" creationId="{8A502C34-F646-92AB-5E70-E323496E6FCF}"/>
          </ac:picMkLst>
        </pc:picChg>
        <pc:picChg chg="add mod">
          <ac:chgData name="伊健 杜" userId="e69aded81da48593" providerId="LiveId" clId="{5062B4FA-9A38-4D89-AC38-9A89B73BE830}" dt="2023-03-14T12:54:30.299" v="3846" actId="1076"/>
          <ac:picMkLst>
            <pc:docMk/>
            <pc:sldMk cId="3781204276" sldId="2538"/>
            <ac:picMk id="18436" creationId="{D4EE171C-8BF0-0CCE-58FF-B65D62B83F92}"/>
          </ac:picMkLst>
        </pc:picChg>
      </pc:sldChg>
      <pc:sldChg chg="addSp modSp add mod">
        <pc:chgData name="伊健 杜" userId="e69aded81da48593" providerId="LiveId" clId="{5062B4FA-9A38-4D89-AC38-9A89B73BE830}" dt="2023-03-14T12:55:09.134" v="3851"/>
        <pc:sldMkLst>
          <pc:docMk/>
          <pc:sldMk cId="1323087940" sldId="2539"/>
        </pc:sldMkLst>
        <pc:spChg chg="mod">
          <ac:chgData name="伊健 杜" userId="e69aded81da48593" providerId="LiveId" clId="{5062B4FA-9A38-4D89-AC38-9A89B73BE830}" dt="2023-03-14T12:55:09.134" v="3851"/>
          <ac:spMkLst>
            <pc:docMk/>
            <pc:sldMk cId="1323087940" sldId="2539"/>
            <ac:spMk id="4" creationId="{02C1390D-8BF2-080E-6243-D934E7302B7B}"/>
          </ac:spMkLst>
        </pc:spChg>
        <pc:spChg chg="mod">
          <ac:chgData name="伊健 杜" userId="e69aded81da48593" providerId="LiveId" clId="{5062B4FA-9A38-4D89-AC38-9A89B73BE830}" dt="2023-03-14T12:55:09.134" v="3851"/>
          <ac:spMkLst>
            <pc:docMk/>
            <pc:sldMk cId="1323087940" sldId="2539"/>
            <ac:spMk id="9" creationId="{7C423D93-45E3-B2E3-10CF-ED853425F51E}"/>
          </ac:spMkLst>
        </pc:spChg>
        <pc:picChg chg="add mod">
          <ac:chgData name="伊健 杜" userId="e69aded81da48593" providerId="LiveId" clId="{5062B4FA-9A38-4D89-AC38-9A89B73BE830}" dt="2023-03-14T12:55:00.075" v="3849" actId="1076"/>
          <ac:picMkLst>
            <pc:docMk/>
            <pc:sldMk cId="1323087940" sldId="2539"/>
            <ac:picMk id="19458" creationId="{2C9E9E9B-94B3-F2DC-F69E-8A81595A0115}"/>
          </ac:picMkLst>
        </pc:picChg>
        <pc:picChg chg="add mod">
          <ac:chgData name="伊健 杜" userId="e69aded81da48593" providerId="LiveId" clId="{5062B4FA-9A38-4D89-AC38-9A89B73BE830}" dt="2023-03-14T12:55:02.176" v="3850" actId="1076"/>
          <ac:picMkLst>
            <pc:docMk/>
            <pc:sldMk cId="1323087940" sldId="2539"/>
            <ac:picMk id="19460" creationId="{F2A8AD6C-7248-D479-F2FA-CEF7893CFC1B}"/>
          </ac:picMkLst>
        </pc:picChg>
      </pc:sldChg>
      <pc:sldChg chg="modSp add mod">
        <pc:chgData name="伊健 杜" userId="e69aded81da48593" providerId="LiveId" clId="{5062B4FA-9A38-4D89-AC38-9A89B73BE830}" dt="2023-03-14T12:55:09.134" v="3851"/>
        <pc:sldMkLst>
          <pc:docMk/>
          <pc:sldMk cId="2123031646" sldId="2540"/>
        </pc:sldMkLst>
        <pc:spChg chg="mod">
          <ac:chgData name="伊健 杜" userId="e69aded81da48593" providerId="LiveId" clId="{5062B4FA-9A38-4D89-AC38-9A89B73BE830}" dt="2023-03-14T12:55:09.134" v="3851"/>
          <ac:spMkLst>
            <pc:docMk/>
            <pc:sldMk cId="2123031646" sldId="2540"/>
            <ac:spMk id="2" creationId="{10304424-DB4A-36E7-9E0D-D32A5DD0F26C}"/>
          </ac:spMkLst>
        </pc:spChg>
      </pc:sldChg>
      <pc:sldChg chg="addSp delSp modSp add mod">
        <pc:chgData name="伊健 杜" userId="e69aded81da48593" providerId="LiveId" clId="{5062B4FA-9A38-4D89-AC38-9A89B73BE830}" dt="2023-03-14T12:47:03.260" v="3773" actId="1076"/>
        <pc:sldMkLst>
          <pc:docMk/>
          <pc:sldMk cId="641335736" sldId="2541"/>
        </pc:sldMkLst>
        <pc:spChg chg="del">
          <ac:chgData name="伊健 杜" userId="e69aded81da48593" providerId="LiveId" clId="{5062B4FA-9A38-4D89-AC38-9A89B73BE830}" dt="2023-03-14T12:46:56.922" v="3768" actId="478"/>
          <ac:spMkLst>
            <pc:docMk/>
            <pc:sldMk cId="641335736" sldId="2541"/>
            <ac:spMk id="2" creationId="{10304424-DB4A-36E7-9E0D-D32A5DD0F26C}"/>
          </ac:spMkLst>
        </pc:spChg>
        <pc:spChg chg="add mod">
          <ac:chgData name="伊健 杜" userId="e69aded81da48593" providerId="LiveId" clId="{5062B4FA-9A38-4D89-AC38-9A89B73BE830}" dt="2023-03-14T12:46:56.922" v="3768" actId="478"/>
          <ac:spMkLst>
            <pc:docMk/>
            <pc:sldMk cId="641335736" sldId="2541"/>
            <ac:spMk id="4" creationId="{07B1A054-80D0-D300-AC04-BDC6BCB0DDF7}"/>
          </ac:spMkLst>
        </pc:spChg>
        <pc:picChg chg="add mod">
          <ac:chgData name="伊健 杜" userId="e69aded81da48593" providerId="LiveId" clId="{5062B4FA-9A38-4D89-AC38-9A89B73BE830}" dt="2023-03-14T12:47:03.260" v="3773" actId="1076"/>
          <ac:picMkLst>
            <pc:docMk/>
            <pc:sldMk cId="641335736" sldId="2541"/>
            <ac:picMk id="6" creationId="{9286F209-12C5-873A-BC3B-466DF9C44A88}"/>
          </ac:picMkLst>
        </pc:picChg>
      </pc:sldChg>
    </pc:docChg>
  </pc:docChgLst>
  <pc:docChgLst>
    <pc:chgData name="伊健 杜" userId="e69aded81da48593" providerId="LiveId" clId="{3D6178CC-4BAD-43D0-BB8E-005EB43DBE38}"/>
    <pc:docChg chg="undo custSel addSld delSld modSld sldOrd">
      <pc:chgData name="伊健 杜" userId="e69aded81da48593" providerId="LiveId" clId="{3D6178CC-4BAD-43D0-BB8E-005EB43DBE38}" dt="2023-03-07T16:27:25.200" v="3298" actId="20577"/>
      <pc:docMkLst>
        <pc:docMk/>
      </pc:docMkLst>
      <pc:sldChg chg="del">
        <pc:chgData name="伊健 杜" userId="e69aded81da48593" providerId="LiveId" clId="{3D6178CC-4BAD-43D0-BB8E-005EB43DBE38}" dt="2023-03-07T08:58:18.775" v="0" actId="47"/>
        <pc:sldMkLst>
          <pc:docMk/>
          <pc:sldMk cId="834047182" sldId="2184"/>
        </pc:sldMkLst>
      </pc:sldChg>
      <pc:sldChg chg="del">
        <pc:chgData name="伊健 杜" userId="e69aded81da48593" providerId="LiveId" clId="{3D6178CC-4BAD-43D0-BB8E-005EB43DBE38}" dt="2023-03-07T08:58:18.775" v="0" actId="47"/>
        <pc:sldMkLst>
          <pc:docMk/>
          <pc:sldMk cId="1212189098" sldId="2188"/>
        </pc:sldMkLst>
      </pc:sldChg>
      <pc:sldChg chg="del">
        <pc:chgData name="伊健 杜" userId="e69aded81da48593" providerId="LiveId" clId="{3D6178CC-4BAD-43D0-BB8E-005EB43DBE38}" dt="2023-03-07T08:58:18.775" v="0" actId="47"/>
        <pc:sldMkLst>
          <pc:docMk/>
          <pc:sldMk cId="2669719062" sldId="2189"/>
        </pc:sldMkLst>
      </pc:sldChg>
      <pc:sldChg chg="del">
        <pc:chgData name="伊健 杜" userId="e69aded81da48593" providerId="LiveId" clId="{3D6178CC-4BAD-43D0-BB8E-005EB43DBE38}" dt="2023-03-07T08:58:18.775" v="0" actId="47"/>
        <pc:sldMkLst>
          <pc:docMk/>
          <pc:sldMk cId="3104156791" sldId="2190"/>
        </pc:sldMkLst>
      </pc:sldChg>
      <pc:sldChg chg="addSp delSp modSp add del mod">
        <pc:chgData name="伊健 杜" userId="e69aded81da48593" providerId="LiveId" clId="{3D6178CC-4BAD-43D0-BB8E-005EB43DBE38}" dt="2023-03-07T13:33:04.563" v="3279"/>
        <pc:sldMkLst>
          <pc:docMk/>
          <pc:sldMk cId="3518088350" sldId="2370"/>
        </pc:sldMkLst>
        <pc:spChg chg="mod">
          <ac:chgData name="伊健 杜" userId="e69aded81da48593" providerId="LiveId" clId="{3D6178CC-4BAD-43D0-BB8E-005EB43DBE38}" dt="2023-03-07T12:30:49.100" v="2026" actId="1076"/>
          <ac:spMkLst>
            <pc:docMk/>
            <pc:sldMk cId="3518088350" sldId="2370"/>
            <ac:spMk id="2" creationId="{B0D122F6-5EBB-0418-860A-479F752688DE}"/>
          </ac:spMkLst>
        </pc:spChg>
        <pc:spChg chg="mod">
          <ac:chgData name="伊健 杜" userId="e69aded81da48593" providerId="LiveId" clId="{3D6178CC-4BAD-43D0-BB8E-005EB43DBE38}" dt="2023-03-07T13:33:04.563" v="3279"/>
          <ac:spMkLst>
            <pc:docMk/>
            <pc:sldMk cId="3518088350" sldId="2370"/>
            <ac:spMk id="3" creationId="{D2C5C566-75E5-BE1C-DFFC-65AA0A5B5929}"/>
          </ac:spMkLst>
        </pc:spChg>
        <pc:picChg chg="del">
          <ac:chgData name="伊健 杜" userId="e69aded81da48593" providerId="LiveId" clId="{3D6178CC-4BAD-43D0-BB8E-005EB43DBE38}" dt="2023-03-07T12:31:00.473" v="2027" actId="478"/>
          <ac:picMkLst>
            <pc:docMk/>
            <pc:sldMk cId="3518088350" sldId="2370"/>
            <ac:picMk id="13314" creationId="{F9D13F11-C2B2-8A4E-009F-1A137510BC14}"/>
          </ac:picMkLst>
        </pc:picChg>
        <pc:picChg chg="add mod">
          <ac:chgData name="伊健 杜" userId="e69aded81da48593" providerId="LiveId" clId="{3D6178CC-4BAD-43D0-BB8E-005EB43DBE38}" dt="2023-03-07T12:52:34.463" v="3040" actId="1076"/>
          <ac:picMkLst>
            <pc:docMk/>
            <pc:sldMk cId="3518088350" sldId="2370"/>
            <ac:picMk id="25602" creationId="{CE988CF1-9524-A334-9844-357BEE0DF99A}"/>
          </ac:picMkLst>
        </pc:picChg>
        <pc:picChg chg="add mod">
          <ac:chgData name="伊健 杜" userId="e69aded81da48593" providerId="LiveId" clId="{3D6178CC-4BAD-43D0-BB8E-005EB43DBE38}" dt="2023-03-07T12:52:47.883" v="3042" actId="1076"/>
          <ac:picMkLst>
            <pc:docMk/>
            <pc:sldMk cId="3518088350" sldId="2370"/>
            <ac:picMk id="25604" creationId="{37A83BC3-FC0F-3944-376F-AA44D74EB58A}"/>
          </ac:picMkLst>
        </pc:picChg>
      </pc:sldChg>
      <pc:sldChg chg="del">
        <pc:chgData name="伊健 杜" userId="e69aded81da48593" providerId="LiveId" clId="{3D6178CC-4BAD-43D0-BB8E-005EB43DBE38}" dt="2023-03-07T08:58:36.712" v="1" actId="47"/>
        <pc:sldMkLst>
          <pc:docMk/>
          <pc:sldMk cId="3154943659" sldId="2381"/>
        </pc:sldMkLst>
      </pc:sldChg>
      <pc:sldChg chg="del">
        <pc:chgData name="伊健 杜" userId="e69aded81da48593" providerId="LiveId" clId="{3D6178CC-4BAD-43D0-BB8E-005EB43DBE38}" dt="2023-03-07T08:58:18.775" v="0" actId="47"/>
        <pc:sldMkLst>
          <pc:docMk/>
          <pc:sldMk cId="3036228478" sldId="2382"/>
        </pc:sldMkLst>
      </pc:sldChg>
      <pc:sldChg chg="del">
        <pc:chgData name="伊健 杜" userId="e69aded81da48593" providerId="LiveId" clId="{3D6178CC-4BAD-43D0-BB8E-005EB43DBE38}" dt="2023-03-07T08:58:18.775" v="0" actId="47"/>
        <pc:sldMkLst>
          <pc:docMk/>
          <pc:sldMk cId="459982546" sldId="2383"/>
        </pc:sldMkLst>
      </pc:sldChg>
      <pc:sldChg chg="del">
        <pc:chgData name="伊健 杜" userId="e69aded81da48593" providerId="LiveId" clId="{3D6178CC-4BAD-43D0-BB8E-005EB43DBE38}" dt="2023-03-07T08:58:18.775" v="0" actId="47"/>
        <pc:sldMkLst>
          <pc:docMk/>
          <pc:sldMk cId="1402866946" sldId="2384"/>
        </pc:sldMkLst>
      </pc:sldChg>
      <pc:sldChg chg="del">
        <pc:chgData name="伊健 杜" userId="e69aded81da48593" providerId="LiveId" clId="{3D6178CC-4BAD-43D0-BB8E-005EB43DBE38}" dt="2023-03-07T08:58:18.775" v="0" actId="47"/>
        <pc:sldMkLst>
          <pc:docMk/>
          <pc:sldMk cId="2023395980" sldId="2385"/>
        </pc:sldMkLst>
      </pc:sldChg>
      <pc:sldChg chg="del">
        <pc:chgData name="伊健 杜" userId="e69aded81da48593" providerId="LiveId" clId="{3D6178CC-4BAD-43D0-BB8E-005EB43DBE38}" dt="2023-03-07T08:58:18.775" v="0" actId="47"/>
        <pc:sldMkLst>
          <pc:docMk/>
          <pc:sldMk cId="2201681272" sldId="2386"/>
        </pc:sldMkLst>
      </pc:sldChg>
      <pc:sldChg chg="del">
        <pc:chgData name="伊健 杜" userId="e69aded81da48593" providerId="LiveId" clId="{3D6178CC-4BAD-43D0-BB8E-005EB43DBE38}" dt="2023-03-07T08:58:18.775" v="0" actId="47"/>
        <pc:sldMkLst>
          <pc:docMk/>
          <pc:sldMk cId="2094141012" sldId="2388"/>
        </pc:sldMkLst>
      </pc:sldChg>
      <pc:sldChg chg="del">
        <pc:chgData name="伊健 杜" userId="e69aded81da48593" providerId="LiveId" clId="{3D6178CC-4BAD-43D0-BB8E-005EB43DBE38}" dt="2023-03-07T08:58:18.775" v="0" actId="47"/>
        <pc:sldMkLst>
          <pc:docMk/>
          <pc:sldMk cId="4130767050" sldId="2389"/>
        </pc:sldMkLst>
      </pc:sldChg>
      <pc:sldChg chg="del">
        <pc:chgData name="伊健 杜" userId="e69aded81da48593" providerId="LiveId" clId="{3D6178CC-4BAD-43D0-BB8E-005EB43DBE38}" dt="2023-03-07T08:58:18.775" v="0" actId="47"/>
        <pc:sldMkLst>
          <pc:docMk/>
          <pc:sldMk cId="3829797887" sldId="2390"/>
        </pc:sldMkLst>
      </pc:sldChg>
      <pc:sldChg chg="del">
        <pc:chgData name="伊健 杜" userId="e69aded81da48593" providerId="LiveId" clId="{3D6178CC-4BAD-43D0-BB8E-005EB43DBE38}" dt="2023-03-07T08:58:18.775" v="0" actId="47"/>
        <pc:sldMkLst>
          <pc:docMk/>
          <pc:sldMk cId="3514973378" sldId="2391"/>
        </pc:sldMkLst>
      </pc:sldChg>
      <pc:sldChg chg="del">
        <pc:chgData name="伊健 杜" userId="e69aded81da48593" providerId="LiveId" clId="{3D6178CC-4BAD-43D0-BB8E-005EB43DBE38}" dt="2023-03-07T08:58:18.775" v="0" actId="47"/>
        <pc:sldMkLst>
          <pc:docMk/>
          <pc:sldMk cId="3949187802" sldId="2392"/>
        </pc:sldMkLst>
      </pc:sldChg>
      <pc:sldChg chg="del">
        <pc:chgData name="伊健 杜" userId="e69aded81da48593" providerId="LiveId" clId="{3D6178CC-4BAD-43D0-BB8E-005EB43DBE38}" dt="2023-03-07T08:58:36.712" v="1" actId="47"/>
        <pc:sldMkLst>
          <pc:docMk/>
          <pc:sldMk cId="3648397201" sldId="2393"/>
        </pc:sldMkLst>
      </pc:sldChg>
      <pc:sldChg chg="addSp delSp modSp mod ord">
        <pc:chgData name="伊健 杜" userId="e69aded81da48593" providerId="LiveId" clId="{3D6178CC-4BAD-43D0-BB8E-005EB43DBE38}" dt="2023-03-07T13:33:04.563" v="3279"/>
        <pc:sldMkLst>
          <pc:docMk/>
          <pc:sldMk cId="2751488196" sldId="2394"/>
        </pc:sldMkLst>
        <pc:spChg chg="mod">
          <ac:chgData name="伊健 杜" userId="e69aded81da48593" providerId="LiveId" clId="{3D6178CC-4BAD-43D0-BB8E-005EB43DBE38}" dt="2023-03-07T13:33:04.563" v="3279"/>
          <ac:spMkLst>
            <pc:docMk/>
            <pc:sldMk cId="2751488196" sldId="2394"/>
            <ac:spMk id="2" creationId="{10304424-DB4A-36E7-9E0D-D32A5DD0F26C}"/>
          </ac:spMkLst>
        </pc:spChg>
        <pc:spChg chg="del mod">
          <ac:chgData name="伊健 杜" userId="e69aded81da48593" providerId="LiveId" clId="{3D6178CC-4BAD-43D0-BB8E-005EB43DBE38}" dt="2023-03-07T11:28:57.385" v="9" actId="478"/>
          <ac:spMkLst>
            <pc:docMk/>
            <pc:sldMk cId="2751488196" sldId="2394"/>
            <ac:spMk id="5" creationId="{E7287B0E-EF55-E721-8EFA-9A9183C0EDF9}"/>
          </ac:spMkLst>
        </pc:spChg>
        <pc:picChg chg="add mod">
          <ac:chgData name="伊健 杜" userId="e69aded81da48593" providerId="LiveId" clId="{3D6178CC-4BAD-43D0-BB8E-005EB43DBE38}" dt="2023-03-07T11:32:48.045" v="92" actId="1076"/>
          <ac:picMkLst>
            <pc:docMk/>
            <pc:sldMk cId="2751488196" sldId="2394"/>
            <ac:picMk id="1026" creationId="{0996A675-32B7-1265-9409-135C25473781}"/>
          </ac:picMkLst>
        </pc:picChg>
        <pc:picChg chg="del mod">
          <ac:chgData name="伊健 杜" userId="e69aded81da48593" providerId="LiveId" clId="{3D6178CC-4BAD-43D0-BB8E-005EB43DBE38}" dt="2023-03-07T11:28:53.599" v="7" actId="478"/>
          <ac:picMkLst>
            <pc:docMk/>
            <pc:sldMk cId="2751488196" sldId="2394"/>
            <ac:picMk id="5126" creationId="{3D1F828C-4AB3-20C1-47BD-CDA6288B72BF}"/>
          </ac:picMkLst>
        </pc:picChg>
      </pc:sldChg>
      <pc:sldChg chg="del">
        <pc:chgData name="伊健 杜" userId="e69aded81da48593" providerId="LiveId" clId="{3D6178CC-4BAD-43D0-BB8E-005EB43DBE38}" dt="2023-03-07T08:58:36.712" v="1" actId="47"/>
        <pc:sldMkLst>
          <pc:docMk/>
          <pc:sldMk cId="2893989547" sldId="2395"/>
        </pc:sldMkLst>
      </pc:sldChg>
      <pc:sldChg chg="del">
        <pc:chgData name="伊健 杜" userId="e69aded81da48593" providerId="LiveId" clId="{3D6178CC-4BAD-43D0-BB8E-005EB43DBE38}" dt="2023-03-07T08:58:36.712" v="1" actId="47"/>
        <pc:sldMkLst>
          <pc:docMk/>
          <pc:sldMk cId="2187273062" sldId="2396"/>
        </pc:sldMkLst>
      </pc:sldChg>
      <pc:sldChg chg="del">
        <pc:chgData name="伊健 杜" userId="e69aded81da48593" providerId="LiveId" clId="{3D6178CC-4BAD-43D0-BB8E-005EB43DBE38}" dt="2023-03-07T08:58:18.775" v="0" actId="47"/>
        <pc:sldMkLst>
          <pc:docMk/>
          <pc:sldMk cId="3975697474" sldId="2397"/>
        </pc:sldMkLst>
      </pc:sldChg>
      <pc:sldChg chg="del">
        <pc:chgData name="伊健 杜" userId="e69aded81da48593" providerId="LiveId" clId="{3D6178CC-4BAD-43D0-BB8E-005EB43DBE38}" dt="2023-03-07T08:58:36.712" v="1" actId="47"/>
        <pc:sldMkLst>
          <pc:docMk/>
          <pc:sldMk cId="2851851377" sldId="2398"/>
        </pc:sldMkLst>
      </pc:sldChg>
      <pc:sldChg chg="del">
        <pc:chgData name="伊健 杜" userId="e69aded81da48593" providerId="LiveId" clId="{3D6178CC-4BAD-43D0-BB8E-005EB43DBE38}" dt="2023-03-07T08:58:18.775" v="0" actId="47"/>
        <pc:sldMkLst>
          <pc:docMk/>
          <pc:sldMk cId="2209848964" sldId="2399"/>
        </pc:sldMkLst>
      </pc:sldChg>
      <pc:sldChg chg="del">
        <pc:chgData name="伊健 杜" userId="e69aded81da48593" providerId="LiveId" clId="{3D6178CC-4BAD-43D0-BB8E-005EB43DBE38}" dt="2023-03-07T08:58:18.775" v="0" actId="47"/>
        <pc:sldMkLst>
          <pc:docMk/>
          <pc:sldMk cId="3790647379" sldId="2400"/>
        </pc:sldMkLst>
      </pc:sldChg>
      <pc:sldChg chg="del">
        <pc:chgData name="伊健 杜" userId="e69aded81da48593" providerId="LiveId" clId="{3D6178CC-4BAD-43D0-BB8E-005EB43DBE38}" dt="2023-03-07T08:58:18.775" v="0" actId="47"/>
        <pc:sldMkLst>
          <pc:docMk/>
          <pc:sldMk cId="2980636346" sldId="2401"/>
        </pc:sldMkLst>
      </pc:sldChg>
      <pc:sldChg chg="del">
        <pc:chgData name="伊健 杜" userId="e69aded81da48593" providerId="LiveId" clId="{3D6178CC-4BAD-43D0-BB8E-005EB43DBE38}" dt="2023-03-07T08:58:36.712" v="1" actId="47"/>
        <pc:sldMkLst>
          <pc:docMk/>
          <pc:sldMk cId="474874758" sldId="2402"/>
        </pc:sldMkLst>
      </pc:sldChg>
      <pc:sldChg chg="del">
        <pc:chgData name="伊健 杜" userId="e69aded81da48593" providerId="LiveId" clId="{3D6178CC-4BAD-43D0-BB8E-005EB43DBE38}" dt="2023-03-07T08:58:36.712" v="1" actId="47"/>
        <pc:sldMkLst>
          <pc:docMk/>
          <pc:sldMk cId="847133223" sldId="2403"/>
        </pc:sldMkLst>
      </pc:sldChg>
      <pc:sldChg chg="del ord">
        <pc:chgData name="伊健 杜" userId="e69aded81da48593" providerId="LiveId" clId="{3D6178CC-4BAD-43D0-BB8E-005EB43DBE38}" dt="2023-03-07T08:58:41.586" v="4" actId="47"/>
        <pc:sldMkLst>
          <pc:docMk/>
          <pc:sldMk cId="1543698883" sldId="2405"/>
        </pc:sldMkLst>
      </pc:sldChg>
      <pc:sldChg chg="del">
        <pc:chgData name="伊健 杜" userId="e69aded81da48593" providerId="LiveId" clId="{3D6178CC-4BAD-43D0-BB8E-005EB43DBE38}" dt="2023-03-07T08:58:36.712" v="1" actId="47"/>
        <pc:sldMkLst>
          <pc:docMk/>
          <pc:sldMk cId="2695497273" sldId="2406"/>
        </pc:sldMkLst>
      </pc:sldChg>
      <pc:sldChg chg="modSp mod ord">
        <pc:chgData name="伊健 杜" userId="e69aded81da48593" providerId="LiveId" clId="{3D6178CC-4BAD-43D0-BB8E-005EB43DBE38}" dt="2023-03-07T13:33:04.563" v="3279"/>
        <pc:sldMkLst>
          <pc:docMk/>
          <pc:sldMk cId="279886821" sldId="2407"/>
        </pc:sldMkLst>
        <pc:spChg chg="mod">
          <ac:chgData name="伊健 杜" userId="e69aded81da48593" providerId="LiveId" clId="{3D6178CC-4BAD-43D0-BB8E-005EB43DBE38}" dt="2023-03-07T13:33:04.563" v="3279"/>
          <ac:spMkLst>
            <pc:docMk/>
            <pc:sldMk cId="279886821" sldId="2407"/>
            <ac:spMk id="5" creationId="{E7287B0E-EF55-E721-8EFA-9A9183C0EDF9}"/>
          </ac:spMkLst>
        </pc:spChg>
      </pc:sldChg>
      <pc:sldChg chg="del">
        <pc:chgData name="伊健 杜" userId="e69aded81da48593" providerId="LiveId" clId="{3D6178CC-4BAD-43D0-BB8E-005EB43DBE38}" dt="2023-03-07T08:58:36.712" v="1" actId="47"/>
        <pc:sldMkLst>
          <pc:docMk/>
          <pc:sldMk cId="4101132583" sldId="2408"/>
        </pc:sldMkLst>
      </pc:sldChg>
      <pc:sldChg chg="del">
        <pc:chgData name="伊健 杜" userId="e69aded81da48593" providerId="LiveId" clId="{3D6178CC-4BAD-43D0-BB8E-005EB43DBE38}" dt="2023-03-07T08:58:36.712" v="1" actId="47"/>
        <pc:sldMkLst>
          <pc:docMk/>
          <pc:sldMk cId="3799016291" sldId="2409"/>
        </pc:sldMkLst>
      </pc:sldChg>
      <pc:sldChg chg="del">
        <pc:chgData name="伊健 杜" userId="e69aded81da48593" providerId="LiveId" clId="{3D6178CC-4BAD-43D0-BB8E-005EB43DBE38}" dt="2023-03-07T08:58:36.712" v="1" actId="47"/>
        <pc:sldMkLst>
          <pc:docMk/>
          <pc:sldMk cId="1950456382" sldId="2410"/>
        </pc:sldMkLst>
      </pc:sldChg>
      <pc:sldChg chg="del">
        <pc:chgData name="伊健 杜" userId="e69aded81da48593" providerId="LiveId" clId="{3D6178CC-4BAD-43D0-BB8E-005EB43DBE38}" dt="2023-03-07T08:58:36.712" v="1" actId="47"/>
        <pc:sldMkLst>
          <pc:docMk/>
          <pc:sldMk cId="1581505895" sldId="2412"/>
        </pc:sldMkLst>
      </pc:sldChg>
      <pc:sldChg chg="del">
        <pc:chgData name="伊健 杜" userId="e69aded81da48593" providerId="LiveId" clId="{3D6178CC-4BAD-43D0-BB8E-005EB43DBE38}" dt="2023-03-07T08:58:36.712" v="1" actId="47"/>
        <pc:sldMkLst>
          <pc:docMk/>
          <pc:sldMk cId="2447963049" sldId="2413"/>
        </pc:sldMkLst>
      </pc:sldChg>
      <pc:sldChg chg="del">
        <pc:chgData name="伊健 杜" userId="e69aded81da48593" providerId="LiveId" clId="{3D6178CC-4BAD-43D0-BB8E-005EB43DBE38}" dt="2023-03-07T08:58:36.712" v="1" actId="47"/>
        <pc:sldMkLst>
          <pc:docMk/>
          <pc:sldMk cId="4063308967" sldId="2414"/>
        </pc:sldMkLst>
      </pc:sldChg>
      <pc:sldChg chg="del">
        <pc:chgData name="伊健 杜" userId="e69aded81da48593" providerId="LiveId" clId="{3D6178CC-4BAD-43D0-BB8E-005EB43DBE38}" dt="2023-03-07T08:58:36.712" v="1" actId="47"/>
        <pc:sldMkLst>
          <pc:docMk/>
          <pc:sldMk cId="668223940" sldId="2415"/>
        </pc:sldMkLst>
      </pc:sldChg>
      <pc:sldChg chg="del">
        <pc:chgData name="伊健 杜" userId="e69aded81da48593" providerId="LiveId" clId="{3D6178CC-4BAD-43D0-BB8E-005EB43DBE38}" dt="2023-03-07T08:58:36.712" v="1" actId="47"/>
        <pc:sldMkLst>
          <pc:docMk/>
          <pc:sldMk cId="1508327596" sldId="2417"/>
        </pc:sldMkLst>
      </pc:sldChg>
      <pc:sldChg chg="delSp modSp add del mod ord">
        <pc:chgData name="伊健 杜" userId="e69aded81da48593" providerId="LiveId" clId="{3D6178CC-4BAD-43D0-BB8E-005EB43DBE38}" dt="2023-03-07T12:30:15.667" v="2003" actId="47"/>
        <pc:sldMkLst>
          <pc:docMk/>
          <pc:sldMk cId="3152009167" sldId="2417"/>
        </pc:sldMkLst>
        <pc:spChg chg="mod">
          <ac:chgData name="伊健 杜" userId="e69aded81da48593" providerId="LiveId" clId="{3D6178CC-4BAD-43D0-BB8E-005EB43DBE38}" dt="2023-03-07T12:15:28.084" v="1537"/>
          <ac:spMkLst>
            <pc:docMk/>
            <pc:sldMk cId="3152009167" sldId="2417"/>
            <ac:spMk id="2" creationId="{10304424-DB4A-36E7-9E0D-D32A5DD0F26C}"/>
          </ac:spMkLst>
        </pc:spChg>
        <pc:spChg chg="mod">
          <ac:chgData name="伊健 杜" userId="e69aded81da48593" providerId="LiveId" clId="{3D6178CC-4BAD-43D0-BB8E-005EB43DBE38}" dt="2023-03-07T12:15:55.744" v="1644"/>
          <ac:spMkLst>
            <pc:docMk/>
            <pc:sldMk cId="3152009167" sldId="2417"/>
            <ac:spMk id="5" creationId="{E7287B0E-EF55-E721-8EFA-9A9183C0EDF9}"/>
          </ac:spMkLst>
        </pc:spChg>
        <pc:picChg chg="del">
          <ac:chgData name="伊健 杜" userId="e69aded81da48593" providerId="LiveId" clId="{3D6178CC-4BAD-43D0-BB8E-005EB43DBE38}" dt="2023-03-07T11:43:00.510" v="767" actId="478"/>
          <ac:picMkLst>
            <pc:docMk/>
            <pc:sldMk cId="3152009167" sldId="2417"/>
            <ac:picMk id="5126" creationId="{3D1F828C-4AB3-20C1-47BD-CDA6288B72BF}"/>
          </ac:picMkLst>
        </pc:picChg>
      </pc:sldChg>
      <pc:sldChg chg="addSp modSp add mod">
        <pc:chgData name="伊健 杜" userId="e69aded81da48593" providerId="LiveId" clId="{3D6178CC-4BAD-43D0-BB8E-005EB43DBE38}" dt="2023-03-07T13:33:04.563" v="3279"/>
        <pc:sldMkLst>
          <pc:docMk/>
          <pc:sldMk cId="604775589" sldId="2418"/>
        </pc:sldMkLst>
        <pc:spChg chg="mod">
          <ac:chgData name="伊健 杜" userId="e69aded81da48593" providerId="LiveId" clId="{3D6178CC-4BAD-43D0-BB8E-005EB43DBE38}" dt="2023-03-07T13:33:04.563" v="3279"/>
          <ac:spMkLst>
            <pc:docMk/>
            <pc:sldMk cId="604775589" sldId="2418"/>
            <ac:spMk id="2" creationId="{10304424-DB4A-36E7-9E0D-D32A5DD0F26C}"/>
          </ac:spMkLst>
        </pc:spChg>
        <pc:spChg chg="mod">
          <ac:chgData name="伊健 杜" userId="e69aded81da48593" providerId="LiveId" clId="{3D6178CC-4BAD-43D0-BB8E-005EB43DBE38}" dt="2023-03-07T13:33:04.563" v="3279"/>
          <ac:spMkLst>
            <pc:docMk/>
            <pc:sldMk cId="604775589" sldId="2418"/>
            <ac:spMk id="5" creationId="{E7287B0E-EF55-E721-8EFA-9A9183C0EDF9}"/>
          </ac:spMkLst>
        </pc:spChg>
        <pc:picChg chg="add mod">
          <ac:chgData name="伊健 杜" userId="e69aded81da48593" providerId="LiveId" clId="{3D6178CC-4BAD-43D0-BB8E-005EB43DBE38}" dt="2023-03-07T11:40:14.396" v="504" actId="1076"/>
          <ac:picMkLst>
            <pc:docMk/>
            <pc:sldMk cId="604775589" sldId="2418"/>
            <ac:picMk id="4098" creationId="{CA49C901-9C2E-F9CC-C1DE-D117299A2240}"/>
          </ac:picMkLst>
        </pc:picChg>
      </pc:sldChg>
      <pc:sldChg chg="del">
        <pc:chgData name="伊健 杜" userId="e69aded81da48593" providerId="LiveId" clId="{3D6178CC-4BAD-43D0-BB8E-005EB43DBE38}" dt="2023-03-07T08:58:36.712" v="1" actId="47"/>
        <pc:sldMkLst>
          <pc:docMk/>
          <pc:sldMk cId="1645852067" sldId="2418"/>
        </pc:sldMkLst>
      </pc:sldChg>
      <pc:sldChg chg="delSp modSp add del mod ord">
        <pc:chgData name="伊健 杜" userId="e69aded81da48593" providerId="LiveId" clId="{3D6178CC-4BAD-43D0-BB8E-005EB43DBE38}" dt="2023-03-07T12:58:05.453" v="3278" actId="47"/>
        <pc:sldMkLst>
          <pc:docMk/>
          <pc:sldMk cId="842796978" sldId="2419"/>
        </pc:sldMkLst>
        <pc:spChg chg="mod">
          <ac:chgData name="伊健 杜" userId="e69aded81da48593" providerId="LiveId" clId="{3D6178CC-4BAD-43D0-BB8E-005EB43DBE38}" dt="2023-03-07T12:57:50.801" v="3273"/>
          <ac:spMkLst>
            <pc:docMk/>
            <pc:sldMk cId="842796978" sldId="2419"/>
            <ac:spMk id="2" creationId="{10304424-DB4A-36E7-9E0D-D32A5DD0F26C}"/>
          </ac:spMkLst>
        </pc:spChg>
        <pc:picChg chg="del">
          <ac:chgData name="伊健 杜" userId="e69aded81da48593" providerId="LiveId" clId="{3D6178CC-4BAD-43D0-BB8E-005EB43DBE38}" dt="2023-03-07T11:33:46.429" v="125" actId="478"/>
          <ac:picMkLst>
            <pc:docMk/>
            <pc:sldMk cId="842796978" sldId="2419"/>
            <ac:picMk id="1026" creationId="{0996A675-32B7-1265-9409-135C25473781}"/>
          </ac:picMkLst>
        </pc:picChg>
      </pc:sldChg>
      <pc:sldChg chg="del">
        <pc:chgData name="伊健 杜" userId="e69aded81da48593" providerId="LiveId" clId="{3D6178CC-4BAD-43D0-BB8E-005EB43DBE38}" dt="2023-03-07T08:58:36.712" v="1" actId="47"/>
        <pc:sldMkLst>
          <pc:docMk/>
          <pc:sldMk cId="4100540751" sldId="2419"/>
        </pc:sldMkLst>
      </pc:sldChg>
      <pc:sldChg chg="addSp modSp add mod">
        <pc:chgData name="伊健 杜" userId="e69aded81da48593" providerId="LiveId" clId="{3D6178CC-4BAD-43D0-BB8E-005EB43DBE38}" dt="2023-03-07T13:33:04.563" v="3279"/>
        <pc:sldMkLst>
          <pc:docMk/>
          <pc:sldMk cId="3185862080" sldId="2420"/>
        </pc:sldMkLst>
        <pc:spChg chg="mod">
          <ac:chgData name="伊健 杜" userId="e69aded81da48593" providerId="LiveId" clId="{3D6178CC-4BAD-43D0-BB8E-005EB43DBE38}" dt="2023-03-07T13:33:04.563" v="3279"/>
          <ac:spMkLst>
            <pc:docMk/>
            <pc:sldMk cId="3185862080" sldId="2420"/>
            <ac:spMk id="2" creationId="{10304424-DB4A-36E7-9E0D-D32A5DD0F26C}"/>
          </ac:spMkLst>
        </pc:spChg>
        <pc:spChg chg="mod">
          <ac:chgData name="伊健 杜" userId="e69aded81da48593" providerId="LiveId" clId="{3D6178CC-4BAD-43D0-BB8E-005EB43DBE38}" dt="2023-03-07T13:33:04.563" v="3279"/>
          <ac:spMkLst>
            <pc:docMk/>
            <pc:sldMk cId="3185862080" sldId="2420"/>
            <ac:spMk id="5" creationId="{E7287B0E-EF55-E721-8EFA-9A9183C0EDF9}"/>
          </ac:spMkLst>
        </pc:spChg>
        <pc:picChg chg="add mod">
          <ac:chgData name="伊健 杜" userId="e69aded81da48593" providerId="LiveId" clId="{3D6178CC-4BAD-43D0-BB8E-005EB43DBE38}" dt="2023-03-07T11:38:41.111" v="394" actId="14100"/>
          <ac:picMkLst>
            <pc:docMk/>
            <pc:sldMk cId="3185862080" sldId="2420"/>
            <ac:picMk id="2050" creationId="{BC671D7D-1CD0-13A2-6631-AA6DA2DC4D47}"/>
          </ac:picMkLst>
        </pc:picChg>
      </pc:sldChg>
      <pc:sldChg chg="del">
        <pc:chgData name="伊健 杜" userId="e69aded81da48593" providerId="LiveId" clId="{3D6178CC-4BAD-43D0-BB8E-005EB43DBE38}" dt="2023-03-07T08:58:36.712" v="1" actId="47"/>
        <pc:sldMkLst>
          <pc:docMk/>
          <pc:sldMk cId="3504543119" sldId="2420"/>
        </pc:sldMkLst>
      </pc:sldChg>
      <pc:sldChg chg="modSp add mod">
        <pc:chgData name="伊健 杜" userId="e69aded81da48593" providerId="LiveId" clId="{3D6178CC-4BAD-43D0-BB8E-005EB43DBE38}" dt="2023-03-07T13:33:04.563" v="3279"/>
        <pc:sldMkLst>
          <pc:docMk/>
          <pc:sldMk cId="2282371370" sldId="2421"/>
        </pc:sldMkLst>
        <pc:spChg chg="mod">
          <ac:chgData name="伊健 杜" userId="e69aded81da48593" providerId="LiveId" clId="{3D6178CC-4BAD-43D0-BB8E-005EB43DBE38}" dt="2023-03-07T13:33:04.563" v="3279"/>
          <ac:spMkLst>
            <pc:docMk/>
            <pc:sldMk cId="2282371370" sldId="2421"/>
            <ac:spMk id="2" creationId="{10304424-DB4A-36E7-9E0D-D32A5DD0F26C}"/>
          </ac:spMkLst>
        </pc:spChg>
      </pc:sldChg>
      <pc:sldChg chg="del">
        <pc:chgData name="伊健 杜" userId="e69aded81da48593" providerId="LiveId" clId="{3D6178CC-4BAD-43D0-BB8E-005EB43DBE38}" dt="2023-03-07T08:58:36.712" v="1" actId="47"/>
        <pc:sldMkLst>
          <pc:docMk/>
          <pc:sldMk cId="3607935131" sldId="2421"/>
        </pc:sldMkLst>
      </pc:sldChg>
      <pc:sldChg chg="del">
        <pc:chgData name="伊健 杜" userId="e69aded81da48593" providerId="LiveId" clId="{3D6178CC-4BAD-43D0-BB8E-005EB43DBE38}" dt="2023-03-07T08:58:36.712" v="1" actId="47"/>
        <pc:sldMkLst>
          <pc:docMk/>
          <pc:sldMk cId="2734081382" sldId="2422"/>
        </pc:sldMkLst>
      </pc:sldChg>
      <pc:sldChg chg="addSp modSp add mod">
        <pc:chgData name="伊健 杜" userId="e69aded81da48593" providerId="LiveId" clId="{3D6178CC-4BAD-43D0-BB8E-005EB43DBE38}" dt="2023-03-07T13:33:04.563" v="3279"/>
        <pc:sldMkLst>
          <pc:docMk/>
          <pc:sldMk cId="4056101547" sldId="2422"/>
        </pc:sldMkLst>
        <pc:spChg chg="mod">
          <ac:chgData name="伊健 杜" userId="e69aded81da48593" providerId="LiveId" clId="{3D6178CC-4BAD-43D0-BB8E-005EB43DBE38}" dt="2023-03-07T13:33:04.563" v="3279"/>
          <ac:spMkLst>
            <pc:docMk/>
            <pc:sldMk cId="4056101547" sldId="2422"/>
            <ac:spMk id="2" creationId="{10304424-DB4A-36E7-9E0D-D32A5DD0F26C}"/>
          </ac:spMkLst>
        </pc:spChg>
        <pc:spChg chg="mod">
          <ac:chgData name="伊健 杜" userId="e69aded81da48593" providerId="LiveId" clId="{3D6178CC-4BAD-43D0-BB8E-005EB43DBE38}" dt="2023-03-07T13:33:04.563" v="3279"/>
          <ac:spMkLst>
            <pc:docMk/>
            <pc:sldMk cId="4056101547" sldId="2422"/>
            <ac:spMk id="5" creationId="{E7287B0E-EF55-E721-8EFA-9A9183C0EDF9}"/>
          </ac:spMkLst>
        </pc:spChg>
        <pc:picChg chg="add mod">
          <ac:chgData name="伊健 杜" userId="e69aded81da48593" providerId="LiveId" clId="{3D6178CC-4BAD-43D0-BB8E-005EB43DBE38}" dt="2023-03-07T12:47:53.591" v="2894" actId="1076"/>
          <ac:picMkLst>
            <pc:docMk/>
            <pc:sldMk cId="4056101547" sldId="2422"/>
            <ac:picMk id="17410" creationId="{E94C5CED-D0DB-4C02-DE24-4EFFCAA3F2A1}"/>
          </ac:picMkLst>
        </pc:picChg>
      </pc:sldChg>
      <pc:sldChg chg="del">
        <pc:chgData name="伊健 杜" userId="e69aded81da48593" providerId="LiveId" clId="{3D6178CC-4BAD-43D0-BB8E-005EB43DBE38}" dt="2023-03-07T08:58:36.712" v="1" actId="47"/>
        <pc:sldMkLst>
          <pc:docMk/>
          <pc:sldMk cId="32954566" sldId="2423"/>
        </pc:sldMkLst>
      </pc:sldChg>
      <pc:sldChg chg="addSp delSp modSp add mod">
        <pc:chgData name="伊健 杜" userId="e69aded81da48593" providerId="LiveId" clId="{3D6178CC-4BAD-43D0-BB8E-005EB43DBE38}" dt="2023-03-07T13:33:04.563" v="3279"/>
        <pc:sldMkLst>
          <pc:docMk/>
          <pc:sldMk cId="3128871209" sldId="2423"/>
        </pc:sldMkLst>
        <pc:spChg chg="mod">
          <ac:chgData name="伊健 杜" userId="e69aded81da48593" providerId="LiveId" clId="{3D6178CC-4BAD-43D0-BB8E-005EB43DBE38}" dt="2023-03-07T11:47:14.221" v="1109"/>
          <ac:spMkLst>
            <pc:docMk/>
            <pc:sldMk cId="3128871209" sldId="2423"/>
            <ac:spMk id="2" creationId="{10304424-DB4A-36E7-9E0D-D32A5DD0F26C}"/>
          </ac:spMkLst>
        </pc:spChg>
        <pc:spChg chg="mod">
          <ac:chgData name="伊健 杜" userId="e69aded81da48593" providerId="LiveId" clId="{3D6178CC-4BAD-43D0-BB8E-005EB43DBE38}" dt="2023-03-07T13:33:04.563" v="3279"/>
          <ac:spMkLst>
            <pc:docMk/>
            <pc:sldMk cId="3128871209" sldId="2423"/>
            <ac:spMk id="5" creationId="{E7287B0E-EF55-E721-8EFA-9A9183C0EDF9}"/>
          </ac:spMkLst>
        </pc:spChg>
        <pc:picChg chg="del">
          <ac:chgData name="伊健 杜" userId="e69aded81da48593" providerId="LiveId" clId="{3D6178CC-4BAD-43D0-BB8E-005EB43DBE38}" dt="2023-03-07T11:47:40.462" v="1161" actId="478"/>
          <ac:picMkLst>
            <pc:docMk/>
            <pc:sldMk cId="3128871209" sldId="2423"/>
            <ac:picMk id="4098" creationId="{CA49C901-9C2E-F9CC-C1DE-D117299A2240}"/>
          </ac:picMkLst>
        </pc:picChg>
        <pc:picChg chg="add mod">
          <ac:chgData name="伊健 杜" userId="e69aded81da48593" providerId="LiveId" clId="{3D6178CC-4BAD-43D0-BB8E-005EB43DBE38}" dt="2023-03-07T12:51:55.325" v="3032" actId="1076"/>
          <ac:picMkLst>
            <pc:docMk/>
            <pc:sldMk cId="3128871209" sldId="2423"/>
            <ac:picMk id="14338" creationId="{599AF6C1-7F91-CB6A-E61E-431DAB93315A}"/>
          </ac:picMkLst>
        </pc:picChg>
      </pc:sldChg>
      <pc:sldChg chg="addSp modSp add mod ord">
        <pc:chgData name="伊健 杜" userId="e69aded81da48593" providerId="LiveId" clId="{3D6178CC-4BAD-43D0-BB8E-005EB43DBE38}" dt="2023-03-07T13:33:04.563" v="3279"/>
        <pc:sldMkLst>
          <pc:docMk/>
          <pc:sldMk cId="2072093970" sldId="2424"/>
        </pc:sldMkLst>
        <pc:spChg chg="mod">
          <ac:chgData name="伊健 杜" userId="e69aded81da48593" providerId="LiveId" clId="{3D6178CC-4BAD-43D0-BB8E-005EB43DBE38}" dt="2023-03-07T13:33:04.563" v="3279"/>
          <ac:spMkLst>
            <pc:docMk/>
            <pc:sldMk cId="2072093970" sldId="2424"/>
            <ac:spMk id="5" creationId="{E7287B0E-EF55-E721-8EFA-9A9183C0EDF9}"/>
          </ac:spMkLst>
        </pc:spChg>
        <pc:picChg chg="add mod">
          <ac:chgData name="伊健 杜" userId="e69aded81da48593" providerId="LiveId" clId="{3D6178CC-4BAD-43D0-BB8E-005EB43DBE38}" dt="2023-03-07T12:51:24.436" v="3029" actId="14100"/>
          <ac:picMkLst>
            <pc:docMk/>
            <pc:sldMk cId="2072093970" sldId="2424"/>
            <ac:picMk id="13314" creationId="{35E045E8-B7FE-4A1C-0EC5-BDC6D6A133C0}"/>
          </ac:picMkLst>
        </pc:picChg>
      </pc:sldChg>
      <pc:sldChg chg="add del">
        <pc:chgData name="伊健 杜" userId="e69aded81da48593" providerId="LiveId" clId="{3D6178CC-4BAD-43D0-BB8E-005EB43DBE38}" dt="2023-03-07T11:48:15.725" v="1223" actId="47"/>
        <pc:sldMkLst>
          <pc:docMk/>
          <pc:sldMk cId="4282017780" sldId="2424"/>
        </pc:sldMkLst>
      </pc:sldChg>
      <pc:sldChg chg="addSp modSp add mod">
        <pc:chgData name="伊健 杜" userId="e69aded81da48593" providerId="LiveId" clId="{3D6178CC-4BAD-43D0-BB8E-005EB43DBE38}" dt="2023-03-07T13:33:04.563" v="3279"/>
        <pc:sldMkLst>
          <pc:docMk/>
          <pc:sldMk cId="789552879" sldId="2425"/>
        </pc:sldMkLst>
        <pc:spChg chg="mod">
          <ac:chgData name="伊健 杜" userId="e69aded81da48593" providerId="LiveId" clId="{3D6178CC-4BAD-43D0-BB8E-005EB43DBE38}" dt="2023-03-07T11:59:40.337" v="1288"/>
          <ac:spMkLst>
            <pc:docMk/>
            <pc:sldMk cId="789552879" sldId="2425"/>
            <ac:spMk id="2" creationId="{10304424-DB4A-36E7-9E0D-D32A5DD0F26C}"/>
          </ac:spMkLst>
        </pc:spChg>
        <pc:spChg chg="mod">
          <ac:chgData name="伊健 杜" userId="e69aded81da48593" providerId="LiveId" clId="{3D6178CC-4BAD-43D0-BB8E-005EB43DBE38}" dt="2023-03-07T13:33:04.563" v="3279"/>
          <ac:spMkLst>
            <pc:docMk/>
            <pc:sldMk cId="789552879" sldId="2425"/>
            <ac:spMk id="5" creationId="{E7287B0E-EF55-E721-8EFA-9A9183C0EDF9}"/>
          </ac:spMkLst>
        </pc:spChg>
        <pc:picChg chg="add mod">
          <ac:chgData name="伊健 杜" userId="e69aded81da48593" providerId="LiveId" clId="{3D6178CC-4BAD-43D0-BB8E-005EB43DBE38}" dt="2023-03-07T12:52:18.272" v="3036" actId="1076"/>
          <ac:picMkLst>
            <pc:docMk/>
            <pc:sldMk cId="789552879" sldId="2425"/>
            <ac:picMk id="12290" creationId="{8BE0D5D6-C4D0-E490-F6B9-52263428EDE6}"/>
          </ac:picMkLst>
        </pc:picChg>
      </pc:sldChg>
      <pc:sldChg chg="addSp delSp modSp add del mod">
        <pc:chgData name="伊健 杜" userId="e69aded81da48593" providerId="LiveId" clId="{3D6178CC-4BAD-43D0-BB8E-005EB43DBE38}" dt="2023-03-07T12:11:46.913" v="1402" actId="47"/>
        <pc:sldMkLst>
          <pc:docMk/>
          <pc:sldMk cId="2704864977" sldId="2426"/>
        </pc:sldMkLst>
        <pc:spChg chg="mod">
          <ac:chgData name="伊健 杜" userId="e69aded81da48593" providerId="LiveId" clId="{3D6178CC-4BAD-43D0-BB8E-005EB43DBE38}" dt="2023-03-07T11:59:46.925" v="1289"/>
          <ac:spMkLst>
            <pc:docMk/>
            <pc:sldMk cId="2704864977" sldId="2426"/>
            <ac:spMk id="2" creationId="{10304424-DB4A-36E7-9E0D-D32A5DD0F26C}"/>
          </ac:spMkLst>
        </pc:spChg>
        <pc:spChg chg="add del">
          <ac:chgData name="伊健 杜" userId="e69aded81da48593" providerId="LiveId" clId="{3D6178CC-4BAD-43D0-BB8E-005EB43DBE38}" dt="2023-03-07T12:02:24.552" v="1344" actId="22"/>
          <ac:spMkLst>
            <pc:docMk/>
            <pc:sldMk cId="2704864977" sldId="2426"/>
            <ac:spMk id="4" creationId="{00A6382E-71C2-4B5C-1E95-FD00C4B9F964}"/>
          </ac:spMkLst>
        </pc:spChg>
        <pc:spChg chg="mod">
          <ac:chgData name="伊健 杜" userId="e69aded81da48593" providerId="LiveId" clId="{3D6178CC-4BAD-43D0-BB8E-005EB43DBE38}" dt="2023-03-07T12:10:49.557" v="1371" actId="20577"/>
          <ac:spMkLst>
            <pc:docMk/>
            <pc:sldMk cId="2704864977" sldId="2426"/>
            <ac:spMk id="5" creationId="{E7287B0E-EF55-E721-8EFA-9A9183C0EDF9}"/>
          </ac:spMkLst>
        </pc:spChg>
      </pc:sldChg>
      <pc:sldChg chg="modSp add mod">
        <pc:chgData name="伊健 杜" userId="e69aded81da48593" providerId="LiveId" clId="{3D6178CC-4BAD-43D0-BB8E-005EB43DBE38}" dt="2023-03-07T13:33:04.563" v="3279"/>
        <pc:sldMkLst>
          <pc:docMk/>
          <pc:sldMk cId="457221520" sldId="2427"/>
        </pc:sldMkLst>
        <pc:spChg chg="mod">
          <ac:chgData name="伊健 杜" userId="e69aded81da48593" providerId="LiveId" clId="{3D6178CC-4BAD-43D0-BB8E-005EB43DBE38}" dt="2023-03-07T13:33:04.563" v="3279"/>
          <ac:spMkLst>
            <pc:docMk/>
            <pc:sldMk cId="457221520" sldId="2427"/>
            <ac:spMk id="2" creationId="{10304424-DB4A-36E7-9E0D-D32A5DD0F26C}"/>
          </ac:spMkLst>
        </pc:spChg>
      </pc:sldChg>
      <pc:sldChg chg="modSp add mod ord">
        <pc:chgData name="伊健 杜" userId="e69aded81da48593" providerId="LiveId" clId="{3D6178CC-4BAD-43D0-BB8E-005EB43DBE38}" dt="2023-03-07T13:33:04.563" v="3279"/>
        <pc:sldMkLst>
          <pc:docMk/>
          <pc:sldMk cId="3966886732" sldId="2428"/>
        </pc:sldMkLst>
        <pc:spChg chg="mod">
          <ac:chgData name="伊健 杜" userId="e69aded81da48593" providerId="LiveId" clId="{3D6178CC-4BAD-43D0-BB8E-005EB43DBE38}" dt="2023-03-07T13:33:04.563" v="3279"/>
          <ac:spMkLst>
            <pc:docMk/>
            <pc:sldMk cId="3966886732" sldId="2428"/>
            <ac:spMk id="2" creationId="{10304424-DB4A-36E7-9E0D-D32A5DD0F26C}"/>
          </ac:spMkLst>
        </pc:spChg>
      </pc:sldChg>
      <pc:sldChg chg="addSp delSp modSp add mod">
        <pc:chgData name="伊健 杜" userId="e69aded81da48593" providerId="LiveId" clId="{3D6178CC-4BAD-43D0-BB8E-005EB43DBE38}" dt="2023-03-07T13:33:04.563" v="3279"/>
        <pc:sldMkLst>
          <pc:docMk/>
          <pc:sldMk cId="1406224214" sldId="2429"/>
        </pc:sldMkLst>
        <pc:spChg chg="mod">
          <ac:chgData name="伊健 杜" userId="e69aded81da48593" providerId="LiveId" clId="{3D6178CC-4BAD-43D0-BB8E-005EB43DBE38}" dt="2023-03-07T12:16:49.290" v="1657"/>
          <ac:spMkLst>
            <pc:docMk/>
            <pc:sldMk cId="1406224214" sldId="2429"/>
            <ac:spMk id="2" creationId="{10304424-DB4A-36E7-9E0D-D32A5DD0F26C}"/>
          </ac:spMkLst>
        </pc:spChg>
        <pc:spChg chg="mod">
          <ac:chgData name="伊健 杜" userId="e69aded81da48593" providerId="LiveId" clId="{3D6178CC-4BAD-43D0-BB8E-005EB43DBE38}" dt="2023-03-07T13:33:04.563" v="3279"/>
          <ac:spMkLst>
            <pc:docMk/>
            <pc:sldMk cId="1406224214" sldId="2429"/>
            <ac:spMk id="5" creationId="{E7287B0E-EF55-E721-8EFA-9A9183C0EDF9}"/>
          </ac:spMkLst>
        </pc:spChg>
        <pc:picChg chg="del">
          <ac:chgData name="伊健 杜" userId="e69aded81da48593" providerId="LiveId" clId="{3D6178CC-4BAD-43D0-BB8E-005EB43DBE38}" dt="2023-03-07T12:16:41.448" v="1648" actId="478"/>
          <ac:picMkLst>
            <pc:docMk/>
            <pc:sldMk cId="1406224214" sldId="2429"/>
            <ac:picMk id="4098" creationId="{CA49C901-9C2E-F9CC-C1DE-D117299A2240}"/>
          </ac:picMkLst>
        </pc:picChg>
        <pc:picChg chg="add mod">
          <ac:chgData name="伊健 杜" userId="e69aded81da48593" providerId="LiveId" clId="{3D6178CC-4BAD-43D0-BB8E-005EB43DBE38}" dt="2023-03-07T12:49:56.797" v="3005" actId="1076"/>
          <ac:picMkLst>
            <pc:docMk/>
            <pc:sldMk cId="1406224214" sldId="2429"/>
            <ac:picMk id="9218" creationId="{FE846446-88A8-9D79-4BEB-626133D06003}"/>
          </ac:picMkLst>
        </pc:picChg>
        <pc:picChg chg="add mod">
          <ac:chgData name="伊健 杜" userId="e69aded81da48593" providerId="LiveId" clId="{3D6178CC-4BAD-43D0-BB8E-005EB43DBE38}" dt="2023-03-07T12:50:26.492" v="3007" actId="1076"/>
          <ac:picMkLst>
            <pc:docMk/>
            <pc:sldMk cId="1406224214" sldId="2429"/>
            <ac:picMk id="9220" creationId="{FD36B18D-65AA-D4DC-F0FB-0A731553E955}"/>
          </ac:picMkLst>
        </pc:picChg>
      </pc:sldChg>
      <pc:sldChg chg="new del">
        <pc:chgData name="伊健 杜" userId="e69aded81da48593" providerId="LiveId" clId="{3D6178CC-4BAD-43D0-BB8E-005EB43DBE38}" dt="2023-03-07T12:15:40.892" v="1577" actId="680"/>
        <pc:sldMkLst>
          <pc:docMk/>
          <pc:sldMk cId="2302853684" sldId="2429"/>
        </pc:sldMkLst>
      </pc:sldChg>
      <pc:sldChg chg="addSp modSp add mod">
        <pc:chgData name="伊健 杜" userId="e69aded81da48593" providerId="LiveId" clId="{3D6178CC-4BAD-43D0-BB8E-005EB43DBE38}" dt="2023-03-07T13:33:04.563" v="3279"/>
        <pc:sldMkLst>
          <pc:docMk/>
          <pc:sldMk cId="3514871052" sldId="2430"/>
        </pc:sldMkLst>
        <pc:spChg chg="mod">
          <ac:chgData name="伊健 杜" userId="e69aded81da48593" providerId="LiveId" clId="{3D6178CC-4BAD-43D0-BB8E-005EB43DBE38}" dt="2023-03-07T13:33:04.563" v="3279"/>
          <ac:spMkLst>
            <pc:docMk/>
            <pc:sldMk cId="3514871052" sldId="2430"/>
            <ac:spMk id="5" creationId="{E7287B0E-EF55-E721-8EFA-9A9183C0EDF9}"/>
          </ac:spMkLst>
        </pc:spChg>
        <pc:picChg chg="add mod">
          <ac:chgData name="伊健 杜" userId="e69aded81da48593" providerId="LiveId" clId="{3D6178CC-4BAD-43D0-BB8E-005EB43DBE38}" dt="2023-03-07T12:50:54.811" v="3026" actId="1076"/>
          <ac:picMkLst>
            <pc:docMk/>
            <pc:sldMk cId="3514871052" sldId="2430"/>
            <ac:picMk id="8194" creationId="{8167EF80-FA57-3EE1-AAB8-E30224658168}"/>
          </ac:picMkLst>
        </pc:picChg>
      </pc:sldChg>
      <pc:sldChg chg="addSp delSp modSp add mod">
        <pc:chgData name="伊健 杜" userId="e69aded81da48593" providerId="LiveId" clId="{3D6178CC-4BAD-43D0-BB8E-005EB43DBE38}" dt="2023-03-07T12:23:37.651" v="1936"/>
        <pc:sldMkLst>
          <pc:docMk/>
          <pc:sldMk cId="1428814522" sldId="2431"/>
        </pc:sldMkLst>
        <pc:spChg chg="mod">
          <ac:chgData name="伊健 杜" userId="e69aded81da48593" providerId="LiveId" clId="{3D6178CC-4BAD-43D0-BB8E-005EB43DBE38}" dt="2023-03-07T12:21:40.627" v="1929" actId="20577"/>
          <ac:spMkLst>
            <pc:docMk/>
            <pc:sldMk cId="1428814522" sldId="2431"/>
            <ac:spMk id="2" creationId="{10304424-DB4A-36E7-9E0D-D32A5DD0F26C}"/>
          </ac:spMkLst>
        </pc:spChg>
        <pc:picChg chg="add del mod">
          <ac:chgData name="伊健 杜" userId="e69aded81da48593" providerId="LiveId" clId="{3D6178CC-4BAD-43D0-BB8E-005EB43DBE38}" dt="2023-03-07T12:23:27.012" v="1935" actId="478"/>
          <ac:picMkLst>
            <pc:docMk/>
            <pc:sldMk cId="1428814522" sldId="2431"/>
            <ac:picMk id="7170" creationId="{22FD63A2-FBF4-B23B-2092-21FC4E08018C}"/>
          </ac:picMkLst>
        </pc:picChg>
        <pc:picChg chg="add">
          <ac:chgData name="伊健 杜" userId="e69aded81da48593" providerId="LiveId" clId="{3D6178CC-4BAD-43D0-BB8E-005EB43DBE38}" dt="2023-03-07T12:23:37.651" v="1936"/>
          <ac:picMkLst>
            <pc:docMk/>
            <pc:sldMk cId="1428814522" sldId="2431"/>
            <ac:picMk id="7172" creationId="{8703EAD9-ADC3-366D-FEBA-30744A2F37F3}"/>
          </ac:picMkLst>
        </pc:picChg>
      </pc:sldChg>
      <pc:sldChg chg="addSp modSp add">
        <pc:chgData name="伊健 杜" userId="e69aded81da48593" providerId="LiveId" clId="{3D6178CC-4BAD-43D0-BB8E-005EB43DBE38}" dt="2023-03-07T12:24:11.095" v="1941" actId="1076"/>
        <pc:sldMkLst>
          <pc:docMk/>
          <pc:sldMk cId="2572536915" sldId="2432"/>
        </pc:sldMkLst>
        <pc:picChg chg="add mod">
          <ac:chgData name="伊健 杜" userId="e69aded81da48593" providerId="LiveId" clId="{3D6178CC-4BAD-43D0-BB8E-005EB43DBE38}" dt="2023-03-07T12:24:11.095" v="1941" actId="1076"/>
          <ac:picMkLst>
            <pc:docMk/>
            <pc:sldMk cId="2572536915" sldId="2432"/>
            <ac:picMk id="6146" creationId="{E0762719-E719-6EA2-1822-9DF17889718A}"/>
          </ac:picMkLst>
        </pc:picChg>
      </pc:sldChg>
      <pc:sldChg chg="addSp add">
        <pc:chgData name="伊健 杜" userId="e69aded81da48593" providerId="LiveId" clId="{3D6178CC-4BAD-43D0-BB8E-005EB43DBE38}" dt="2023-03-07T12:24:35.778" v="1942"/>
        <pc:sldMkLst>
          <pc:docMk/>
          <pc:sldMk cId="3788570779" sldId="2433"/>
        </pc:sldMkLst>
        <pc:picChg chg="add">
          <ac:chgData name="伊健 杜" userId="e69aded81da48593" providerId="LiveId" clId="{3D6178CC-4BAD-43D0-BB8E-005EB43DBE38}" dt="2023-03-07T12:24:35.778" v="1942"/>
          <ac:picMkLst>
            <pc:docMk/>
            <pc:sldMk cId="3788570779" sldId="2433"/>
            <ac:picMk id="5122" creationId="{D4957140-4278-E15E-3A5E-9503E5216C52}"/>
          </ac:picMkLst>
        </pc:picChg>
      </pc:sldChg>
      <pc:sldChg chg="addSp delSp modSp add">
        <pc:chgData name="伊健 杜" userId="e69aded81da48593" providerId="LiveId" clId="{3D6178CC-4BAD-43D0-BB8E-005EB43DBE38}" dt="2023-03-07T12:25:25.507" v="1948" actId="1076"/>
        <pc:sldMkLst>
          <pc:docMk/>
          <pc:sldMk cId="2135056359" sldId="2434"/>
        </pc:sldMkLst>
        <pc:picChg chg="del">
          <ac:chgData name="伊健 杜" userId="e69aded81da48593" providerId="LiveId" clId="{3D6178CC-4BAD-43D0-BB8E-005EB43DBE38}" dt="2023-03-07T12:24:40.637" v="1944" actId="478"/>
          <ac:picMkLst>
            <pc:docMk/>
            <pc:sldMk cId="2135056359" sldId="2434"/>
            <ac:picMk id="5122" creationId="{D4957140-4278-E15E-3A5E-9503E5216C52}"/>
          </ac:picMkLst>
        </pc:picChg>
        <pc:picChg chg="add mod">
          <ac:chgData name="伊健 杜" userId="e69aded81da48593" providerId="LiveId" clId="{3D6178CC-4BAD-43D0-BB8E-005EB43DBE38}" dt="2023-03-07T12:25:25.507" v="1948" actId="1076"/>
          <ac:picMkLst>
            <pc:docMk/>
            <pc:sldMk cId="2135056359" sldId="2434"/>
            <ac:picMk id="16386" creationId="{B57FC95A-5130-7818-4133-74F9926EBBC5}"/>
          </ac:picMkLst>
        </pc:picChg>
      </pc:sldChg>
      <pc:sldChg chg="addSp modSp add">
        <pc:chgData name="伊健 杜" userId="e69aded81da48593" providerId="LiveId" clId="{3D6178CC-4BAD-43D0-BB8E-005EB43DBE38}" dt="2023-03-07T13:33:04.563" v="3279"/>
        <pc:sldMkLst>
          <pc:docMk/>
          <pc:sldMk cId="2707898312" sldId="2435"/>
        </pc:sldMkLst>
        <pc:spChg chg="mod">
          <ac:chgData name="伊健 杜" userId="e69aded81da48593" providerId="LiveId" clId="{3D6178CC-4BAD-43D0-BB8E-005EB43DBE38}" dt="2023-03-07T13:33:04.563" v="3279"/>
          <ac:spMkLst>
            <pc:docMk/>
            <pc:sldMk cId="2707898312" sldId="2435"/>
            <ac:spMk id="2" creationId="{10304424-DB4A-36E7-9E0D-D32A5DD0F26C}"/>
          </ac:spMkLst>
        </pc:spChg>
        <pc:spChg chg="mod">
          <ac:chgData name="伊健 杜" userId="e69aded81da48593" providerId="LiveId" clId="{3D6178CC-4BAD-43D0-BB8E-005EB43DBE38}" dt="2023-03-07T13:33:04.563" v="3279"/>
          <ac:spMkLst>
            <pc:docMk/>
            <pc:sldMk cId="2707898312" sldId="2435"/>
            <ac:spMk id="5" creationId="{E7287B0E-EF55-E721-8EFA-9A9183C0EDF9}"/>
          </ac:spMkLst>
        </pc:spChg>
        <pc:picChg chg="add mod">
          <ac:chgData name="伊健 杜" userId="e69aded81da48593" providerId="LiveId" clId="{3D6178CC-4BAD-43D0-BB8E-005EB43DBE38}" dt="2023-03-07T12:56:30.361" v="3115" actId="1076"/>
          <ac:picMkLst>
            <pc:docMk/>
            <pc:sldMk cId="2707898312" sldId="2435"/>
            <ac:picMk id="28674" creationId="{ED78DF58-4FEE-3653-57DE-AA853B5E5445}"/>
          </ac:picMkLst>
        </pc:picChg>
        <pc:picChg chg="add mod">
          <ac:chgData name="伊健 杜" userId="e69aded81da48593" providerId="LiveId" clId="{3D6178CC-4BAD-43D0-BB8E-005EB43DBE38}" dt="2023-03-07T12:56:30.361" v="3115" actId="1076"/>
          <ac:picMkLst>
            <pc:docMk/>
            <pc:sldMk cId="2707898312" sldId="2435"/>
            <ac:picMk id="28676" creationId="{6312D1A3-3676-92C7-4B67-537BB1AA2B9E}"/>
          </ac:picMkLst>
        </pc:picChg>
      </pc:sldChg>
      <pc:sldChg chg="new del ord">
        <pc:chgData name="伊健 杜" userId="e69aded81da48593" providerId="LiveId" clId="{3D6178CC-4BAD-43D0-BB8E-005EB43DBE38}" dt="2023-03-07T12:30:33.840" v="2008" actId="47"/>
        <pc:sldMkLst>
          <pc:docMk/>
          <pc:sldMk cId="1393053418" sldId="2436"/>
        </pc:sldMkLst>
      </pc:sldChg>
      <pc:sldChg chg="addSp modSp add mod">
        <pc:chgData name="伊健 杜" userId="e69aded81da48593" providerId="LiveId" clId="{3D6178CC-4BAD-43D0-BB8E-005EB43DBE38}" dt="2023-03-07T16:22:49.554" v="3280" actId="20578"/>
        <pc:sldMkLst>
          <pc:docMk/>
          <pc:sldMk cId="2820281392" sldId="2436"/>
        </pc:sldMkLst>
        <pc:spChg chg="mod">
          <ac:chgData name="伊健 杜" userId="e69aded81da48593" providerId="LiveId" clId="{3D6178CC-4BAD-43D0-BB8E-005EB43DBE38}" dt="2023-03-07T16:22:49.554" v="3280" actId="20578"/>
          <ac:spMkLst>
            <pc:docMk/>
            <pc:sldMk cId="2820281392" sldId="2436"/>
            <ac:spMk id="3" creationId="{D2C5C566-75E5-BE1C-DFFC-65AA0A5B5929}"/>
          </ac:spMkLst>
        </pc:spChg>
        <pc:picChg chg="add mod">
          <ac:chgData name="伊健 杜" userId="e69aded81da48593" providerId="LiveId" clId="{3D6178CC-4BAD-43D0-BB8E-005EB43DBE38}" dt="2023-03-07T12:53:34.147" v="3051" actId="1076"/>
          <ac:picMkLst>
            <pc:docMk/>
            <pc:sldMk cId="2820281392" sldId="2436"/>
            <ac:picMk id="26626" creationId="{A46E7024-6860-A09C-4486-977CF7FED580}"/>
          </ac:picMkLst>
        </pc:picChg>
      </pc:sldChg>
      <pc:sldChg chg="addSp modSp add mod">
        <pc:chgData name="伊健 杜" userId="e69aded81da48593" providerId="LiveId" clId="{3D6178CC-4BAD-43D0-BB8E-005EB43DBE38}" dt="2023-03-07T13:33:04.563" v="3279"/>
        <pc:sldMkLst>
          <pc:docMk/>
          <pc:sldMk cId="1846108375" sldId="2437"/>
        </pc:sldMkLst>
        <pc:spChg chg="mod">
          <ac:chgData name="伊健 杜" userId="e69aded81da48593" providerId="LiveId" clId="{3D6178CC-4BAD-43D0-BB8E-005EB43DBE38}" dt="2023-03-07T13:33:04.563" v="3279"/>
          <ac:spMkLst>
            <pc:docMk/>
            <pc:sldMk cId="1846108375" sldId="2437"/>
            <ac:spMk id="3" creationId="{D2C5C566-75E5-BE1C-DFFC-65AA0A5B5929}"/>
          </ac:spMkLst>
        </pc:spChg>
        <pc:picChg chg="add mod">
          <ac:chgData name="伊健 杜" userId="e69aded81da48593" providerId="LiveId" clId="{3D6178CC-4BAD-43D0-BB8E-005EB43DBE38}" dt="2023-03-07T12:53:47.810" v="3054" actId="1076"/>
          <ac:picMkLst>
            <pc:docMk/>
            <pc:sldMk cId="1846108375" sldId="2437"/>
            <ac:picMk id="27650" creationId="{74C1F1EC-8A17-C300-3D46-C704A39C9BFA}"/>
          </ac:picMkLst>
        </pc:picChg>
      </pc:sldChg>
      <pc:sldChg chg="addSp delSp modSp add mod">
        <pc:chgData name="伊健 杜" userId="e69aded81da48593" providerId="LiveId" clId="{3D6178CC-4BAD-43D0-BB8E-005EB43DBE38}" dt="2023-03-07T13:33:04.563" v="3279"/>
        <pc:sldMkLst>
          <pc:docMk/>
          <pc:sldMk cId="3681197422" sldId="2438"/>
        </pc:sldMkLst>
        <pc:spChg chg="mod">
          <ac:chgData name="伊健 杜" userId="e69aded81da48593" providerId="LiveId" clId="{3D6178CC-4BAD-43D0-BB8E-005EB43DBE38}" dt="2023-03-07T13:33:04.563" v="3279"/>
          <ac:spMkLst>
            <pc:docMk/>
            <pc:sldMk cId="3681197422" sldId="2438"/>
            <ac:spMk id="2" creationId="{B0D122F6-5EBB-0418-860A-479F752688DE}"/>
          </ac:spMkLst>
        </pc:spChg>
        <pc:spChg chg="del">
          <ac:chgData name="伊健 杜" userId="e69aded81da48593" providerId="LiveId" clId="{3D6178CC-4BAD-43D0-BB8E-005EB43DBE38}" dt="2023-03-07T12:33:56.450" v="2208" actId="478"/>
          <ac:spMkLst>
            <pc:docMk/>
            <pc:sldMk cId="3681197422" sldId="2438"/>
            <ac:spMk id="3" creationId="{D2C5C566-75E5-BE1C-DFFC-65AA0A5B5929}"/>
          </ac:spMkLst>
        </pc:spChg>
        <pc:spChg chg="add mod">
          <ac:chgData name="伊健 杜" userId="e69aded81da48593" providerId="LiveId" clId="{3D6178CC-4BAD-43D0-BB8E-005EB43DBE38}" dt="2023-03-07T12:34:32.487" v="2235" actId="1076"/>
          <ac:spMkLst>
            <pc:docMk/>
            <pc:sldMk cId="3681197422" sldId="2438"/>
            <ac:spMk id="4" creationId="{93D9C5C2-EAE9-A40B-B5F8-04B6B518D68A}"/>
          </ac:spMkLst>
        </pc:spChg>
        <pc:spChg chg="add mod">
          <ac:chgData name="伊健 杜" userId="e69aded81da48593" providerId="LiveId" clId="{3D6178CC-4BAD-43D0-BB8E-005EB43DBE38}" dt="2023-03-07T13:33:04.563" v="3279"/>
          <ac:spMkLst>
            <pc:docMk/>
            <pc:sldMk cId="3681197422" sldId="2438"/>
            <ac:spMk id="6" creationId="{9B924F15-F6F1-27E4-F67B-5CB8E38E1390}"/>
          </ac:spMkLst>
        </pc:spChg>
        <pc:spChg chg="add mod">
          <ac:chgData name="伊健 杜" userId="e69aded81da48593" providerId="LiveId" clId="{3D6178CC-4BAD-43D0-BB8E-005EB43DBE38}" dt="2023-03-07T13:33:04.563" v="3279"/>
          <ac:spMkLst>
            <pc:docMk/>
            <pc:sldMk cId="3681197422" sldId="2438"/>
            <ac:spMk id="7" creationId="{45B95980-BC29-E316-FC72-7C6A2072DD87}"/>
          </ac:spMkLst>
        </pc:spChg>
        <pc:spChg chg="add mod">
          <ac:chgData name="伊健 杜" userId="e69aded81da48593" providerId="LiveId" clId="{3D6178CC-4BAD-43D0-BB8E-005EB43DBE38}" dt="2023-03-07T13:33:04.563" v="3279"/>
          <ac:spMkLst>
            <pc:docMk/>
            <pc:sldMk cId="3681197422" sldId="2438"/>
            <ac:spMk id="8" creationId="{3373B391-0185-0E70-182E-718A931F23B3}"/>
          </ac:spMkLst>
        </pc:spChg>
        <pc:spChg chg="add mod">
          <ac:chgData name="伊健 杜" userId="e69aded81da48593" providerId="LiveId" clId="{3D6178CC-4BAD-43D0-BB8E-005EB43DBE38}" dt="2023-03-07T12:35:40.358" v="2338"/>
          <ac:spMkLst>
            <pc:docMk/>
            <pc:sldMk cId="3681197422" sldId="2438"/>
            <ac:spMk id="9" creationId="{2B77B97B-9BB0-8E30-E29B-E39CC6957D07}"/>
          </ac:spMkLst>
        </pc:spChg>
        <pc:spChg chg="add mod">
          <ac:chgData name="伊健 杜" userId="e69aded81da48593" providerId="LiveId" clId="{3D6178CC-4BAD-43D0-BB8E-005EB43DBE38}" dt="2023-03-07T12:35:49.493" v="2343"/>
          <ac:spMkLst>
            <pc:docMk/>
            <pc:sldMk cId="3681197422" sldId="2438"/>
            <ac:spMk id="10" creationId="{AB872864-78E0-1724-04EC-D28D0F4E4644}"/>
          </ac:spMkLst>
        </pc:spChg>
        <pc:spChg chg="add mod">
          <ac:chgData name="伊健 杜" userId="e69aded81da48593" providerId="LiveId" clId="{3D6178CC-4BAD-43D0-BB8E-005EB43DBE38}" dt="2023-03-07T12:36:49.256" v="2446" actId="1076"/>
          <ac:spMkLst>
            <pc:docMk/>
            <pc:sldMk cId="3681197422" sldId="2438"/>
            <ac:spMk id="11" creationId="{E6869D1C-A44E-8903-835F-7830F1E91EFD}"/>
          </ac:spMkLst>
        </pc:spChg>
      </pc:sldChg>
      <pc:sldChg chg="addSp modSp add mod">
        <pc:chgData name="伊健 杜" userId="e69aded81da48593" providerId="LiveId" clId="{3D6178CC-4BAD-43D0-BB8E-005EB43DBE38}" dt="2023-03-07T13:33:04.563" v="3279"/>
        <pc:sldMkLst>
          <pc:docMk/>
          <pc:sldMk cId="1841320742" sldId="2439"/>
        </pc:sldMkLst>
        <pc:spChg chg="mod">
          <ac:chgData name="伊健 杜" userId="e69aded81da48593" providerId="LiveId" clId="{3D6178CC-4BAD-43D0-BB8E-005EB43DBE38}" dt="2023-03-07T12:36:03.957" v="2347"/>
          <ac:spMkLst>
            <pc:docMk/>
            <pc:sldMk cId="1841320742" sldId="2439"/>
            <ac:spMk id="2" creationId="{B0D122F6-5EBB-0418-860A-479F752688DE}"/>
          </ac:spMkLst>
        </pc:spChg>
        <pc:spChg chg="mod">
          <ac:chgData name="伊健 杜" userId="e69aded81da48593" providerId="LiveId" clId="{3D6178CC-4BAD-43D0-BB8E-005EB43DBE38}" dt="2023-03-07T13:33:04.563" v="3279"/>
          <ac:spMkLst>
            <pc:docMk/>
            <pc:sldMk cId="1841320742" sldId="2439"/>
            <ac:spMk id="3" creationId="{D2C5C566-75E5-BE1C-DFFC-65AA0A5B5929}"/>
          </ac:spMkLst>
        </pc:spChg>
        <pc:spChg chg="add mod">
          <ac:chgData name="伊健 杜" userId="e69aded81da48593" providerId="LiveId" clId="{3D6178CC-4BAD-43D0-BB8E-005EB43DBE38}" dt="2023-03-07T12:39:25.075" v="2747"/>
          <ac:spMkLst>
            <pc:docMk/>
            <pc:sldMk cId="1841320742" sldId="2439"/>
            <ac:spMk id="4" creationId="{DDBAEADD-2408-2803-0D29-88B560A91142}"/>
          </ac:spMkLst>
        </pc:spChg>
        <pc:picChg chg="add mod">
          <ac:chgData name="伊健 杜" userId="e69aded81da48593" providerId="LiveId" clId="{3D6178CC-4BAD-43D0-BB8E-005EB43DBE38}" dt="2023-03-07T12:55:02.303" v="3068" actId="1076"/>
          <ac:picMkLst>
            <pc:docMk/>
            <pc:sldMk cId="1841320742" sldId="2439"/>
            <ac:picMk id="20482" creationId="{94739F54-253A-BCDE-0584-C22CC433D544}"/>
          </ac:picMkLst>
        </pc:picChg>
      </pc:sldChg>
      <pc:sldChg chg="addSp delSp modSp add mod">
        <pc:chgData name="伊健 杜" userId="e69aded81da48593" providerId="LiveId" clId="{3D6178CC-4BAD-43D0-BB8E-005EB43DBE38}" dt="2023-03-07T13:33:04.563" v="3279"/>
        <pc:sldMkLst>
          <pc:docMk/>
          <pc:sldMk cId="1755234947" sldId="2440"/>
        </pc:sldMkLst>
        <pc:spChg chg="mod">
          <ac:chgData name="伊健 杜" userId="e69aded81da48593" providerId="LiveId" clId="{3D6178CC-4BAD-43D0-BB8E-005EB43DBE38}" dt="2023-03-07T13:33:04.563" v="3279"/>
          <ac:spMkLst>
            <pc:docMk/>
            <pc:sldMk cId="1755234947" sldId="2440"/>
            <ac:spMk id="2" creationId="{B0D122F6-5EBB-0418-860A-479F752688DE}"/>
          </ac:spMkLst>
        </pc:spChg>
        <pc:spChg chg="del mod">
          <ac:chgData name="伊健 杜" userId="e69aded81da48593" providerId="LiveId" clId="{3D6178CC-4BAD-43D0-BB8E-005EB43DBE38}" dt="2023-03-07T12:37:06.719" v="2455" actId="478"/>
          <ac:spMkLst>
            <pc:docMk/>
            <pc:sldMk cId="1755234947" sldId="2440"/>
            <ac:spMk id="4" creationId="{93D9C5C2-EAE9-A40B-B5F8-04B6B518D68A}"/>
          </ac:spMkLst>
        </pc:spChg>
        <pc:spChg chg="del">
          <ac:chgData name="伊健 杜" userId="e69aded81da48593" providerId="LiveId" clId="{3D6178CC-4BAD-43D0-BB8E-005EB43DBE38}" dt="2023-03-07T12:37:01.651" v="2453" actId="478"/>
          <ac:spMkLst>
            <pc:docMk/>
            <pc:sldMk cId="1755234947" sldId="2440"/>
            <ac:spMk id="6" creationId="{9B924F15-F6F1-27E4-F67B-5CB8E38E1390}"/>
          </ac:spMkLst>
        </pc:spChg>
        <pc:spChg chg="mod">
          <ac:chgData name="伊健 杜" userId="e69aded81da48593" providerId="LiveId" clId="{3D6178CC-4BAD-43D0-BB8E-005EB43DBE38}" dt="2023-03-07T13:33:04.563" v="3279"/>
          <ac:spMkLst>
            <pc:docMk/>
            <pc:sldMk cId="1755234947" sldId="2440"/>
            <ac:spMk id="7" creationId="{45B95980-BC29-E316-FC72-7C6A2072DD87}"/>
          </ac:spMkLst>
        </pc:spChg>
        <pc:spChg chg="del">
          <ac:chgData name="伊健 杜" userId="e69aded81da48593" providerId="LiveId" clId="{3D6178CC-4BAD-43D0-BB8E-005EB43DBE38}" dt="2023-03-07T12:37:01.651" v="2453" actId="478"/>
          <ac:spMkLst>
            <pc:docMk/>
            <pc:sldMk cId="1755234947" sldId="2440"/>
            <ac:spMk id="8" creationId="{3373B391-0185-0E70-182E-718A931F23B3}"/>
          </ac:spMkLst>
        </pc:spChg>
        <pc:spChg chg="del">
          <ac:chgData name="伊健 杜" userId="e69aded81da48593" providerId="LiveId" clId="{3D6178CC-4BAD-43D0-BB8E-005EB43DBE38}" dt="2023-03-07T12:37:37.253" v="2560" actId="478"/>
          <ac:spMkLst>
            <pc:docMk/>
            <pc:sldMk cId="1755234947" sldId="2440"/>
            <ac:spMk id="9" creationId="{2B77B97B-9BB0-8E30-E29B-E39CC6957D07}"/>
          </ac:spMkLst>
        </pc:spChg>
        <pc:spChg chg="del">
          <ac:chgData name="伊健 杜" userId="e69aded81da48593" providerId="LiveId" clId="{3D6178CC-4BAD-43D0-BB8E-005EB43DBE38}" dt="2023-03-07T12:37:01.651" v="2453" actId="478"/>
          <ac:spMkLst>
            <pc:docMk/>
            <pc:sldMk cId="1755234947" sldId="2440"/>
            <ac:spMk id="10" creationId="{AB872864-78E0-1724-04EC-D28D0F4E4644}"/>
          </ac:spMkLst>
        </pc:spChg>
        <pc:spChg chg="mod">
          <ac:chgData name="伊健 杜" userId="e69aded81da48593" providerId="LiveId" clId="{3D6178CC-4BAD-43D0-BB8E-005EB43DBE38}" dt="2023-03-07T12:36:53.646" v="2452"/>
          <ac:spMkLst>
            <pc:docMk/>
            <pc:sldMk cId="1755234947" sldId="2440"/>
            <ac:spMk id="11" creationId="{E6869D1C-A44E-8903-835F-7830F1E91EFD}"/>
          </ac:spMkLst>
        </pc:spChg>
        <pc:picChg chg="add mod">
          <ac:chgData name="伊健 杜" userId="e69aded81da48593" providerId="LiveId" clId="{3D6178CC-4BAD-43D0-BB8E-005EB43DBE38}" dt="2023-03-07T12:54:18.570" v="3060" actId="14100"/>
          <ac:picMkLst>
            <pc:docMk/>
            <pc:sldMk cId="1755234947" sldId="2440"/>
            <ac:picMk id="22530" creationId="{89774D87-86D0-DE2C-E5AB-4ECDA9AAE2D6}"/>
          </ac:picMkLst>
        </pc:picChg>
      </pc:sldChg>
      <pc:sldChg chg="addSp modSp add mod">
        <pc:chgData name="伊健 杜" userId="e69aded81da48593" providerId="LiveId" clId="{3D6178CC-4BAD-43D0-BB8E-005EB43DBE38}" dt="2023-03-07T16:27:25.200" v="3298" actId="20577"/>
        <pc:sldMkLst>
          <pc:docMk/>
          <pc:sldMk cId="1963710002" sldId="2441"/>
        </pc:sldMkLst>
        <pc:spChg chg="mod">
          <ac:chgData name="伊健 杜" userId="e69aded81da48593" providerId="LiveId" clId="{3D6178CC-4BAD-43D0-BB8E-005EB43DBE38}" dt="2023-03-07T13:33:04.563" v="3279"/>
          <ac:spMkLst>
            <pc:docMk/>
            <pc:sldMk cId="1963710002" sldId="2441"/>
            <ac:spMk id="2" creationId="{B0D122F6-5EBB-0418-860A-479F752688DE}"/>
          </ac:spMkLst>
        </pc:spChg>
        <pc:spChg chg="mod">
          <ac:chgData name="伊健 杜" userId="e69aded81da48593" providerId="LiveId" clId="{3D6178CC-4BAD-43D0-BB8E-005EB43DBE38}" dt="2023-03-07T16:27:25.200" v="3298" actId="20577"/>
          <ac:spMkLst>
            <pc:docMk/>
            <pc:sldMk cId="1963710002" sldId="2441"/>
            <ac:spMk id="7" creationId="{45B95980-BC29-E316-FC72-7C6A2072DD87}"/>
          </ac:spMkLst>
        </pc:spChg>
        <pc:spChg chg="mod">
          <ac:chgData name="伊健 杜" userId="e69aded81da48593" providerId="LiveId" clId="{3D6178CC-4BAD-43D0-BB8E-005EB43DBE38}" dt="2023-03-07T12:38:01.517" v="2572"/>
          <ac:spMkLst>
            <pc:docMk/>
            <pc:sldMk cId="1963710002" sldId="2441"/>
            <ac:spMk id="11" creationId="{E6869D1C-A44E-8903-835F-7830F1E91EFD}"/>
          </ac:spMkLst>
        </pc:spChg>
        <pc:picChg chg="add mod">
          <ac:chgData name="伊健 杜" userId="e69aded81da48593" providerId="LiveId" clId="{3D6178CC-4BAD-43D0-BB8E-005EB43DBE38}" dt="2023-03-07T12:54:39.556" v="3064" actId="1076"/>
          <ac:picMkLst>
            <pc:docMk/>
            <pc:sldMk cId="1963710002" sldId="2441"/>
            <ac:picMk id="21506" creationId="{603C10C0-B9A5-F8FC-6CA2-C542360C9B89}"/>
          </ac:picMkLst>
        </pc:picChg>
      </pc:sldChg>
      <pc:sldChg chg="addSp modSp add mod">
        <pc:chgData name="伊健 杜" userId="e69aded81da48593" providerId="LiveId" clId="{3D6178CC-4BAD-43D0-BB8E-005EB43DBE38}" dt="2023-03-07T13:33:04.563" v="3279"/>
        <pc:sldMkLst>
          <pc:docMk/>
          <pc:sldMk cId="1628238897" sldId="2442"/>
        </pc:sldMkLst>
        <pc:spChg chg="mod">
          <ac:chgData name="伊健 杜" userId="e69aded81da48593" providerId="LiveId" clId="{3D6178CC-4BAD-43D0-BB8E-005EB43DBE38}" dt="2023-03-07T13:33:04.563" v="3279"/>
          <ac:spMkLst>
            <pc:docMk/>
            <pc:sldMk cId="1628238897" sldId="2442"/>
            <ac:spMk id="3" creationId="{D2C5C566-75E5-BE1C-DFFC-65AA0A5B5929}"/>
          </ac:spMkLst>
        </pc:spChg>
        <pc:picChg chg="add mod">
          <ac:chgData name="伊健 杜" userId="e69aded81da48593" providerId="LiveId" clId="{3D6178CC-4BAD-43D0-BB8E-005EB43DBE38}" dt="2023-03-07T12:55:26.706" v="3080" actId="1076"/>
          <ac:picMkLst>
            <pc:docMk/>
            <pc:sldMk cId="1628238897" sldId="2442"/>
            <ac:picMk id="19458" creationId="{18CAFD58-F3CB-EF83-64E0-4B2FB2B7953F}"/>
          </ac:picMkLst>
        </pc:picChg>
      </pc:sldChg>
      <pc:sldChg chg="addSp delSp modSp add mod">
        <pc:chgData name="伊健 杜" userId="e69aded81da48593" providerId="LiveId" clId="{3D6178CC-4BAD-43D0-BB8E-005EB43DBE38}" dt="2023-03-07T12:47:07.645" v="2884" actId="22"/>
        <pc:sldMkLst>
          <pc:docMk/>
          <pc:sldMk cId="826799701" sldId="2443"/>
        </pc:sldMkLst>
        <pc:spChg chg="del">
          <ac:chgData name="伊健 杜" userId="e69aded81da48593" providerId="LiveId" clId="{3D6178CC-4BAD-43D0-BB8E-005EB43DBE38}" dt="2023-03-07T12:40:32.258" v="2882" actId="478"/>
          <ac:spMkLst>
            <pc:docMk/>
            <pc:sldMk cId="826799701" sldId="2443"/>
            <ac:spMk id="2" creationId="{10304424-DB4A-36E7-9E0D-D32A5DD0F26C}"/>
          </ac:spMkLst>
        </pc:spChg>
        <pc:spChg chg="add del mod">
          <ac:chgData name="伊健 杜" userId="e69aded81da48593" providerId="LiveId" clId="{3D6178CC-4BAD-43D0-BB8E-005EB43DBE38}" dt="2023-03-07T12:40:34.162" v="2883" actId="478"/>
          <ac:spMkLst>
            <pc:docMk/>
            <pc:sldMk cId="826799701" sldId="2443"/>
            <ac:spMk id="4" creationId="{AAFDD082-787F-E544-35AD-8346074E378F}"/>
          </ac:spMkLst>
        </pc:spChg>
        <pc:spChg chg="add">
          <ac:chgData name="伊健 杜" userId="e69aded81da48593" providerId="LiveId" clId="{3D6178CC-4BAD-43D0-BB8E-005EB43DBE38}" dt="2023-03-07T12:47:07.645" v="2884" actId="22"/>
          <ac:spMkLst>
            <pc:docMk/>
            <pc:sldMk cId="826799701" sldId="2443"/>
            <ac:spMk id="6" creationId="{64E6FAAC-0513-B5C7-B18A-8D78905ED202}"/>
          </ac:spMkLst>
        </pc:spChg>
      </pc:sldChg>
      <pc:sldChg chg="addSp delSp modSp add mod">
        <pc:chgData name="伊健 杜" userId="e69aded81da48593" providerId="LiveId" clId="{3D6178CC-4BAD-43D0-BB8E-005EB43DBE38}" dt="2023-03-07T13:33:04.563" v="3279"/>
        <pc:sldMkLst>
          <pc:docMk/>
          <pc:sldMk cId="382289821" sldId="2444"/>
        </pc:sldMkLst>
        <pc:spChg chg="mod">
          <ac:chgData name="伊健 杜" userId="e69aded81da48593" providerId="LiveId" clId="{3D6178CC-4BAD-43D0-BB8E-005EB43DBE38}" dt="2023-03-07T13:33:04.563" v="3279"/>
          <ac:spMkLst>
            <pc:docMk/>
            <pc:sldMk cId="382289821" sldId="2444"/>
            <ac:spMk id="2" creationId="{10304424-DB4A-36E7-9E0D-D32A5DD0F26C}"/>
          </ac:spMkLst>
        </pc:spChg>
        <pc:spChg chg="mod">
          <ac:chgData name="伊健 杜" userId="e69aded81da48593" providerId="LiveId" clId="{3D6178CC-4BAD-43D0-BB8E-005EB43DBE38}" dt="2023-03-07T13:33:04.563" v="3279"/>
          <ac:spMkLst>
            <pc:docMk/>
            <pc:sldMk cId="382289821" sldId="2444"/>
            <ac:spMk id="5" creationId="{E7287B0E-EF55-E721-8EFA-9A9183C0EDF9}"/>
          </ac:spMkLst>
        </pc:spChg>
        <pc:picChg chg="del">
          <ac:chgData name="伊健 杜" userId="e69aded81da48593" providerId="LiveId" clId="{3D6178CC-4BAD-43D0-BB8E-005EB43DBE38}" dt="2023-03-07T12:48:48.798" v="2986" actId="478"/>
          <ac:picMkLst>
            <pc:docMk/>
            <pc:sldMk cId="382289821" sldId="2444"/>
            <ac:picMk id="17410" creationId="{E94C5CED-D0DB-4C02-DE24-4EFFCAA3F2A1}"/>
          </ac:picMkLst>
        </pc:picChg>
        <pc:picChg chg="add mod">
          <ac:chgData name="伊健 杜" userId="e69aded81da48593" providerId="LiveId" clId="{3D6178CC-4BAD-43D0-BB8E-005EB43DBE38}" dt="2023-03-07T12:49:13.018" v="2990" actId="1076"/>
          <ac:picMkLst>
            <pc:docMk/>
            <pc:sldMk cId="382289821" sldId="2444"/>
            <ac:picMk id="24578" creationId="{C276E0C0-0981-2762-A6EE-44F66635FC98}"/>
          </ac:picMkLst>
        </pc:picChg>
      </pc:sldChg>
      <pc:sldChg chg="modSp add mod ord">
        <pc:chgData name="伊健 杜" userId="e69aded81da48593" providerId="LiveId" clId="{3D6178CC-4BAD-43D0-BB8E-005EB43DBE38}" dt="2023-03-07T13:33:04.563" v="3279"/>
        <pc:sldMkLst>
          <pc:docMk/>
          <pc:sldMk cId="2838869393" sldId="2445"/>
        </pc:sldMkLst>
        <pc:spChg chg="mod">
          <ac:chgData name="伊健 杜" userId="e69aded81da48593" providerId="LiveId" clId="{3D6178CC-4BAD-43D0-BB8E-005EB43DBE38}" dt="2023-03-07T13:33:04.563" v="3279"/>
          <ac:spMkLst>
            <pc:docMk/>
            <pc:sldMk cId="2838869393" sldId="2445"/>
            <ac:spMk id="2" creationId="{10304424-DB4A-36E7-9E0D-D32A5DD0F26C}"/>
          </ac:spMkLst>
        </pc:spChg>
      </pc:sldChg>
    </pc:docChg>
  </pc:docChgLst>
  <pc:docChgLst>
    <pc:chgData name="伊健 杜" userId="e69aded81da48593" providerId="LiveId" clId="{1AB38F51-59E8-459D-A4E9-8E721BC55056}"/>
    <pc:docChg chg="custSel addSld delSld modSld sldOrd">
      <pc:chgData name="伊健 杜" userId="e69aded81da48593" providerId="LiveId" clId="{1AB38F51-59E8-459D-A4E9-8E721BC55056}" dt="2023-03-15T16:08:59.307" v="3186"/>
      <pc:docMkLst>
        <pc:docMk/>
      </pc:docMkLst>
      <pc:sldChg chg="del">
        <pc:chgData name="伊健 杜" userId="e69aded81da48593" providerId="LiveId" clId="{1AB38F51-59E8-459D-A4E9-8E721BC55056}" dt="2023-03-15T11:50:17.156" v="0" actId="47"/>
        <pc:sldMkLst>
          <pc:docMk/>
          <pc:sldMk cId="1400167800" sldId="2468"/>
        </pc:sldMkLst>
      </pc:sldChg>
      <pc:sldChg chg="addSp delSp modSp add del mod">
        <pc:chgData name="伊健 杜" userId="e69aded81da48593" providerId="LiveId" clId="{1AB38F51-59E8-459D-A4E9-8E721BC55056}" dt="2023-03-15T12:42:02.612" v="3009" actId="1076"/>
        <pc:sldMkLst>
          <pc:docMk/>
          <pc:sldMk cId="527251405" sldId="2506"/>
        </pc:sldMkLst>
        <pc:spChg chg="mod">
          <ac:chgData name="伊健 杜" userId="e69aded81da48593" providerId="LiveId" clId="{1AB38F51-59E8-459D-A4E9-8E721BC55056}" dt="2023-03-15T11:55:05.083" v="349"/>
          <ac:spMkLst>
            <pc:docMk/>
            <pc:sldMk cId="527251405" sldId="2506"/>
            <ac:spMk id="2" creationId="{10304424-DB4A-36E7-9E0D-D32A5DD0F26C}"/>
          </ac:spMkLst>
        </pc:spChg>
        <pc:spChg chg="mod">
          <ac:chgData name="伊健 杜" userId="e69aded81da48593" providerId="LiveId" clId="{1AB38F51-59E8-459D-A4E9-8E721BC55056}" dt="2023-03-15T11:56:27.487" v="441"/>
          <ac:spMkLst>
            <pc:docMk/>
            <pc:sldMk cId="527251405" sldId="2506"/>
            <ac:spMk id="5" creationId="{E7287B0E-EF55-E721-8EFA-9A9183C0EDF9}"/>
          </ac:spMkLst>
        </pc:spChg>
        <pc:picChg chg="del">
          <ac:chgData name="伊健 杜" userId="e69aded81da48593" providerId="LiveId" clId="{1AB38F51-59E8-459D-A4E9-8E721BC55056}" dt="2023-03-15T11:51:29.340" v="21" actId="478"/>
          <ac:picMkLst>
            <pc:docMk/>
            <pc:sldMk cId="527251405" sldId="2506"/>
            <ac:picMk id="2050" creationId="{A1C53714-EA9B-D685-29A8-0EFEE273E4E6}"/>
          </ac:picMkLst>
        </pc:picChg>
        <pc:picChg chg="add mod">
          <ac:chgData name="伊健 杜" userId="e69aded81da48593" providerId="LiveId" clId="{1AB38F51-59E8-459D-A4E9-8E721BC55056}" dt="2023-03-15T12:42:02.612" v="3009" actId="1076"/>
          <ac:picMkLst>
            <pc:docMk/>
            <pc:sldMk cId="527251405" sldId="2506"/>
            <ac:picMk id="7170" creationId="{97E765D1-7A56-6E3A-3D12-E6A31E5D4B9F}"/>
          </ac:picMkLst>
        </pc:picChg>
      </pc:sldChg>
      <pc:sldChg chg="del">
        <pc:chgData name="伊健 杜" userId="e69aded81da48593" providerId="LiveId" clId="{1AB38F51-59E8-459D-A4E9-8E721BC55056}" dt="2023-03-15T11:50:17.156" v="0" actId="47"/>
        <pc:sldMkLst>
          <pc:docMk/>
          <pc:sldMk cId="2271325794" sldId="2507"/>
        </pc:sldMkLst>
      </pc:sldChg>
      <pc:sldChg chg="del">
        <pc:chgData name="伊健 杜" userId="e69aded81da48593" providerId="LiveId" clId="{1AB38F51-59E8-459D-A4E9-8E721BC55056}" dt="2023-03-15T11:50:17.156" v="0" actId="47"/>
        <pc:sldMkLst>
          <pc:docMk/>
          <pc:sldMk cId="1524236957" sldId="2508"/>
        </pc:sldMkLst>
      </pc:sldChg>
      <pc:sldChg chg="del">
        <pc:chgData name="伊健 杜" userId="e69aded81da48593" providerId="LiveId" clId="{1AB38F51-59E8-459D-A4E9-8E721BC55056}" dt="2023-03-15T11:50:17.156" v="0" actId="47"/>
        <pc:sldMkLst>
          <pc:docMk/>
          <pc:sldMk cId="2282525009" sldId="2510"/>
        </pc:sldMkLst>
      </pc:sldChg>
      <pc:sldChg chg="del">
        <pc:chgData name="伊健 杜" userId="e69aded81da48593" providerId="LiveId" clId="{1AB38F51-59E8-459D-A4E9-8E721BC55056}" dt="2023-03-15T11:50:17.156" v="0" actId="47"/>
        <pc:sldMkLst>
          <pc:docMk/>
          <pc:sldMk cId="1634185468" sldId="2511"/>
        </pc:sldMkLst>
      </pc:sldChg>
      <pc:sldChg chg="del">
        <pc:chgData name="伊健 杜" userId="e69aded81da48593" providerId="LiveId" clId="{1AB38F51-59E8-459D-A4E9-8E721BC55056}" dt="2023-03-15T11:50:17.156" v="0" actId="47"/>
        <pc:sldMkLst>
          <pc:docMk/>
          <pc:sldMk cId="3561939474" sldId="2512"/>
        </pc:sldMkLst>
      </pc:sldChg>
      <pc:sldChg chg="del">
        <pc:chgData name="伊健 杜" userId="e69aded81da48593" providerId="LiveId" clId="{1AB38F51-59E8-459D-A4E9-8E721BC55056}" dt="2023-03-15T11:50:17.156" v="0" actId="47"/>
        <pc:sldMkLst>
          <pc:docMk/>
          <pc:sldMk cId="4259980377" sldId="2513"/>
        </pc:sldMkLst>
      </pc:sldChg>
      <pc:sldChg chg="del">
        <pc:chgData name="伊健 杜" userId="e69aded81da48593" providerId="LiveId" clId="{1AB38F51-59E8-459D-A4E9-8E721BC55056}" dt="2023-03-15T11:50:17.156" v="0" actId="47"/>
        <pc:sldMkLst>
          <pc:docMk/>
          <pc:sldMk cId="2464792934" sldId="2514"/>
        </pc:sldMkLst>
      </pc:sldChg>
      <pc:sldChg chg="del">
        <pc:chgData name="伊健 杜" userId="e69aded81da48593" providerId="LiveId" clId="{1AB38F51-59E8-459D-A4E9-8E721BC55056}" dt="2023-03-15T11:50:17.156" v="0" actId="47"/>
        <pc:sldMkLst>
          <pc:docMk/>
          <pc:sldMk cId="1229989284" sldId="2515"/>
        </pc:sldMkLst>
      </pc:sldChg>
      <pc:sldChg chg="del">
        <pc:chgData name="伊健 杜" userId="e69aded81da48593" providerId="LiveId" clId="{1AB38F51-59E8-459D-A4E9-8E721BC55056}" dt="2023-03-15T11:50:17.156" v="0" actId="47"/>
        <pc:sldMkLst>
          <pc:docMk/>
          <pc:sldMk cId="354083070" sldId="2516"/>
        </pc:sldMkLst>
      </pc:sldChg>
      <pc:sldChg chg="del">
        <pc:chgData name="伊健 杜" userId="e69aded81da48593" providerId="LiveId" clId="{1AB38F51-59E8-459D-A4E9-8E721BC55056}" dt="2023-03-15T11:50:17.156" v="0" actId="47"/>
        <pc:sldMkLst>
          <pc:docMk/>
          <pc:sldMk cId="1050754469" sldId="2517"/>
        </pc:sldMkLst>
      </pc:sldChg>
      <pc:sldChg chg="del">
        <pc:chgData name="伊健 杜" userId="e69aded81da48593" providerId="LiveId" clId="{1AB38F51-59E8-459D-A4E9-8E721BC55056}" dt="2023-03-15T11:50:17.156" v="0" actId="47"/>
        <pc:sldMkLst>
          <pc:docMk/>
          <pc:sldMk cId="896828560" sldId="2518"/>
        </pc:sldMkLst>
      </pc:sldChg>
      <pc:sldChg chg="del">
        <pc:chgData name="伊健 杜" userId="e69aded81da48593" providerId="LiveId" clId="{1AB38F51-59E8-459D-A4E9-8E721BC55056}" dt="2023-03-15T11:50:17.156" v="0" actId="47"/>
        <pc:sldMkLst>
          <pc:docMk/>
          <pc:sldMk cId="3460186523" sldId="2519"/>
        </pc:sldMkLst>
      </pc:sldChg>
      <pc:sldChg chg="del">
        <pc:chgData name="伊健 杜" userId="e69aded81da48593" providerId="LiveId" clId="{1AB38F51-59E8-459D-A4E9-8E721BC55056}" dt="2023-03-15T11:50:17.156" v="0" actId="47"/>
        <pc:sldMkLst>
          <pc:docMk/>
          <pc:sldMk cId="542979487" sldId="2520"/>
        </pc:sldMkLst>
      </pc:sldChg>
      <pc:sldChg chg="del">
        <pc:chgData name="伊健 杜" userId="e69aded81da48593" providerId="LiveId" clId="{1AB38F51-59E8-459D-A4E9-8E721BC55056}" dt="2023-03-15T11:50:17.156" v="0" actId="47"/>
        <pc:sldMkLst>
          <pc:docMk/>
          <pc:sldMk cId="3633661857" sldId="2521"/>
        </pc:sldMkLst>
      </pc:sldChg>
      <pc:sldChg chg="del">
        <pc:chgData name="伊健 杜" userId="e69aded81da48593" providerId="LiveId" clId="{1AB38F51-59E8-459D-A4E9-8E721BC55056}" dt="2023-03-15T11:50:17.156" v="0" actId="47"/>
        <pc:sldMkLst>
          <pc:docMk/>
          <pc:sldMk cId="2570660867" sldId="2522"/>
        </pc:sldMkLst>
      </pc:sldChg>
      <pc:sldChg chg="del">
        <pc:chgData name="伊健 杜" userId="e69aded81da48593" providerId="LiveId" clId="{1AB38F51-59E8-459D-A4E9-8E721BC55056}" dt="2023-03-15T11:50:17.156" v="0" actId="47"/>
        <pc:sldMkLst>
          <pc:docMk/>
          <pc:sldMk cId="2510356228" sldId="2523"/>
        </pc:sldMkLst>
      </pc:sldChg>
      <pc:sldChg chg="del">
        <pc:chgData name="伊健 杜" userId="e69aded81da48593" providerId="LiveId" clId="{1AB38F51-59E8-459D-A4E9-8E721BC55056}" dt="2023-03-15T11:50:17.156" v="0" actId="47"/>
        <pc:sldMkLst>
          <pc:docMk/>
          <pc:sldMk cId="1496033850" sldId="2524"/>
        </pc:sldMkLst>
      </pc:sldChg>
      <pc:sldChg chg="del">
        <pc:chgData name="伊健 杜" userId="e69aded81da48593" providerId="LiveId" clId="{1AB38F51-59E8-459D-A4E9-8E721BC55056}" dt="2023-03-15T11:50:17.156" v="0" actId="47"/>
        <pc:sldMkLst>
          <pc:docMk/>
          <pc:sldMk cId="1950927279" sldId="2525"/>
        </pc:sldMkLst>
      </pc:sldChg>
      <pc:sldChg chg="del">
        <pc:chgData name="伊健 杜" userId="e69aded81da48593" providerId="LiveId" clId="{1AB38F51-59E8-459D-A4E9-8E721BC55056}" dt="2023-03-15T11:50:17.156" v="0" actId="47"/>
        <pc:sldMkLst>
          <pc:docMk/>
          <pc:sldMk cId="982493487" sldId="2526"/>
        </pc:sldMkLst>
      </pc:sldChg>
      <pc:sldChg chg="del">
        <pc:chgData name="伊健 杜" userId="e69aded81da48593" providerId="LiveId" clId="{1AB38F51-59E8-459D-A4E9-8E721BC55056}" dt="2023-03-15T11:50:17.156" v="0" actId="47"/>
        <pc:sldMkLst>
          <pc:docMk/>
          <pc:sldMk cId="2893297999" sldId="2527"/>
        </pc:sldMkLst>
      </pc:sldChg>
      <pc:sldChg chg="del">
        <pc:chgData name="伊健 杜" userId="e69aded81da48593" providerId="LiveId" clId="{1AB38F51-59E8-459D-A4E9-8E721BC55056}" dt="2023-03-15T11:50:17.156" v="0" actId="47"/>
        <pc:sldMkLst>
          <pc:docMk/>
          <pc:sldMk cId="2877216074" sldId="2528"/>
        </pc:sldMkLst>
      </pc:sldChg>
      <pc:sldChg chg="del">
        <pc:chgData name="伊健 杜" userId="e69aded81da48593" providerId="LiveId" clId="{1AB38F51-59E8-459D-A4E9-8E721BC55056}" dt="2023-03-15T11:50:17.156" v="0" actId="47"/>
        <pc:sldMkLst>
          <pc:docMk/>
          <pc:sldMk cId="1536840927" sldId="2529"/>
        </pc:sldMkLst>
      </pc:sldChg>
      <pc:sldChg chg="del">
        <pc:chgData name="伊健 杜" userId="e69aded81da48593" providerId="LiveId" clId="{1AB38F51-59E8-459D-A4E9-8E721BC55056}" dt="2023-03-15T11:50:17.156" v="0" actId="47"/>
        <pc:sldMkLst>
          <pc:docMk/>
          <pc:sldMk cId="1201839714" sldId="2530"/>
        </pc:sldMkLst>
      </pc:sldChg>
      <pc:sldChg chg="del">
        <pc:chgData name="伊健 杜" userId="e69aded81da48593" providerId="LiveId" clId="{1AB38F51-59E8-459D-A4E9-8E721BC55056}" dt="2023-03-15T11:50:17.156" v="0" actId="47"/>
        <pc:sldMkLst>
          <pc:docMk/>
          <pc:sldMk cId="382359305" sldId="2531"/>
        </pc:sldMkLst>
      </pc:sldChg>
      <pc:sldChg chg="del">
        <pc:chgData name="伊健 杜" userId="e69aded81da48593" providerId="LiveId" clId="{1AB38F51-59E8-459D-A4E9-8E721BC55056}" dt="2023-03-15T11:50:17.156" v="0" actId="47"/>
        <pc:sldMkLst>
          <pc:docMk/>
          <pc:sldMk cId="2195538303" sldId="2532"/>
        </pc:sldMkLst>
      </pc:sldChg>
      <pc:sldChg chg="del">
        <pc:chgData name="伊健 杜" userId="e69aded81da48593" providerId="LiveId" clId="{1AB38F51-59E8-459D-A4E9-8E721BC55056}" dt="2023-03-15T11:50:17.156" v="0" actId="47"/>
        <pc:sldMkLst>
          <pc:docMk/>
          <pc:sldMk cId="3127220989" sldId="2533"/>
        </pc:sldMkLst>
      </pc:sldChg>
      <pc:sldChg chg="del">
        <pc:chgData name="伊健 杜" userId="e69aded81da48593" providerId="LiveId" clId="{1AB38F51-59E8-459D-A4E9-8E721BC55056}" dt="2023-03-15T11:50:17.156" v="0" actId="47"/>
        <pc:sldMkLst>
          <pc:docMk/>
          <pc:sldMk cId="2000733566" sldId="2534"/>
        </pc:sldMkLst>
      </pc:sldChg>
      <pc:sldChg chg="del">
        <pc:chgData name="伊健 杜" userId="e69aded81da48593" providerId="LiveId" clId="{1AB38F51-59E8-459D-A4E9-8E721BC55056}" dt="2023-03-15T11:50:18.070" v="1" actId="47"/>
        <pc:sldMkLst>
          <pc:docMk/>
          <pc:sldMk cId="2383305413" sldId="2535"/>
        </pc:sldMkLst>
      </pc:sldChg>
      <pc:sldChg chg="modSp add mod">
        <pc:chgData name="伊健 杜" userId="e69aded81da48593" providerId="LiveId" clId="{1AB38F51-59E8-459D-A4E9-8E721BC55056}" dt="2023-03-15T12:53:33.423" v="3175"/>
        <pc:sldMkLst>
          <pc:docMk/>
          <pc:sldMk cId="612418848" sldId="2542"/>
        </pc:sldMkLst>
        <pc:spChg chg="mod">
          <ac:chgData name="伊健 杜" userId="e69aded81da48593" providerId="LiveId" clId="{1AB38F51-59E8-459D-A4E9-8E721BC55056}" dt="2023-03-15T12:53:33.423" v="3175"/>
          <ac:spMkLst>
            <pc:docMk/>
            <pc:sldMk cId="612418848" sldId="2542"/>
            <ac:spMk id="2" creationId="{10304424-DB4A-36E7-9E0D-D32A5DD0F26C}"/>
          </ac:spMkLst>
        </pc:spChg>
      </pc:sldChg>
      <pc:sldChg chg="modSp add mod">
        <pc:chgData name="伊健 杜" userId="e69aded81da48593" providerId="LiveId" clId="{1AB38F51-59E8-459D-A4E9-8E721BC55056}" dt="2023-03-15T12:53:33.423" v="3175"/>
        <pc:sldMkLst>
          <pc:docMk/>
          <pc:sldMk cId="1974929884" sldId="2543"/>
        </pc:sldMkLst>
        <pc:spChg chg="mod">
          <ac:chgData name="伊健 杜" userId="e69aded81da48593" providerId="LiveId" clId="{1AB38F51-59E8-459D-A4E9-8E721BC55056}" dt="2023-03-15T12:53:33.423" v="3175"/>
          <ac:spMkLst>
            <pc:docMk/>
            <pc:sldMk cId="1974929884" sldId="2543"/>
            <ac:spMk id="2" creationId="{10304424-DB4A-36E7-9E0D-D32A5DD0F26C}"/>
          </ac:spMkLst>
        </pc:spChg>
      </pc:sldChg>
      <pc:sldChg chg="modSp add mod ord">
        <pc:chgData name="伊健 杜" userId="e69aded81da48593" providerId="LiveId" clId="{1AB38F51-59E8-459D-A4E9-8E721BC55056}" dt="2023-03-15T12:53:33.423" v="3175"/>
        <pc:sldMkLst>
          <pc:docMk/>
          <pc:sldMk cId="820649207" sldId="2544"/>
        </pc:sldMkLst>
        <pc:spChg chg="mod">
          <ac:chgData name="伊健 杜" userId="e69aded81da48593" providerId="LiveId" clId="{1AB38F51-59E8-459D-A4E9-8E721BC55056}" dt="2023-03-15T12:53:33.423" v="3175"/>
          <ac:spMkLst>
            <pc:docMk/>
            <pc:sldMk cId="820649207" sldId="2544"/>
            <ac:spMk id="2" creationId="{10304424-DB4A-36E7-9E0D-D32A5DD0F26C}"/>
          </ac:spMkLst>
        </pc:spChg>
      </pc:sldChg>
      <pc:sldChg chg="modSp add mod ord">
        <pc:chgData name="伊健 杜" userId="e69aded81da48593" providerId="LiveId" clId="{1AB38F51-59E8-459D-A4E9-8E721BC55056}" dt="2023-03-15T12:53:33.423" v="3175"/>
        <pc:sldMkLst>
          <pc:docMk/>
          <pc:sldMk cId="2404243998" sldId="2545"/>
        </pc:sldMkLst>
        <pc:spChg chg="mod">
          <ac:chgData name="伊健 杜" userId="e69aded81da48593" providerId="LiveId" clId="{1AB38F51-59E8-459D-A4E9-8E721BC55056}" dt="2023-03-15T12:53:33.423" v="3175"/>
          <ac:spMkLst>
            <pc:docMk/>
            <pc:sldMk cId="2404243998" sldId="2545"/>
            <ac:spMk id="2" creationId="{10304424-DB4A-36E7-9E0D-D32A5DD0F26C}"/>
          </ac:spMkLst>
        </pc:spChg>
      </pc:sldChg>
      <pc:sldChg chg="addSp modSp add mod">
        <pc:chgData name="伊健 杜" userId="e69aded81da48593" providerId="LiveId" clId="{1AB38F51-59E8-459D-A4E9-8E721BC55056}" dt="2023-03-15T12:53:33.423" v="3175"/>
        <pc:sldMkLst>
          <pc:docMk/>
          <pc:sldMk cId="572437580" sldId="2546"/>
        </pc:sldMkLst>
        <pc:spChg chg="mod">
          <ac:chgData name="伊健 杜" userId="e69aded81da48593" providerId="LiveId" clId="{1AB38F51-59E8-459D-A4E9-8E721BC55056}" dt="2023-03-15T12:53:33.423" v="3175"/>
          <ac:spMkLst>
            <pc:docMk/>
            <pc:sldMk cId="572437580" sldId="2546"/>
            <ac:spMk id="5" creationId="{E7287B0E-EF55-E721-8EFA-9A9183C0EDF9}"/>
          </ac:spMkLst>
        </pc:spChg>
        <pc:picChg chg="add mod">
          <ac:chgData name="伊健 杜" userId="e69aded81da48593" providerId="LiveId" clId="{1AB38F51-59E8-459D-A4E9-8E721BC55056}" dt="2023-03-15T12:42:10.488" v="3011" actId="1076"/>
          <ac:picMkLst>
            <pc:docMk/>
            <pc:sldMk cId="572437580" sldId="2546"/>
            <ac:picMk id="8194" creationId="{CC7C01BB-23B4-7CBC-8557-DDFBCA49751A}"/>
          </ac:picMkLst>
        </pc:picChg>
      </pc:sldChg>
      <pc:sldChg chg="modSp add mod">
        <pc:chgData name="伊健 杜" userId="e69aded81da48593" providerId="LiveId" clId="{1AB38F51-59E8-459D-A4E9-8E721BC55056}" dt="2023-03-15T16:08:59.307" v="3186"/>
        <pc:sldMkLst>
          <pc:docMk/>
          <pc:sldMk cId="3415684638" sldId="2547"/>
        </pc:sldMkLst>
        <pc:spChg chg="mod">
          <ac:chgData name="伊健 杜" userId="e69aded81da48593" providerId="LiveId" clId="{1AB38F51-59E8-459D-A4E9-8E721BC55056}" dt="2023-03-15T16:08:59.307" v="3186"/>
          <ac:spMkLst>
            <pc:docMk/>
            <pc:sldMk cId="3415684638" sldId="2547"/>
            <ac:spMk id="2" creationId="{10304424-DB4A-36E7-9E0D-D32A5DD0F26C}"/>
          </ac:spMkLst>
        </pc:spChg>
      </pc:sldChg>
      <pc:sldChg chg="addSp modSp add mod">
        <pc:chgData name="伊健 杜" userId="e69aded81da48593" providerId="LiveId" clId="{1AB38F51-59E8-459D-A4E9-8E721BC55056}" dt="2023-03-15T12:53:33.423" v="3175"/>
        <pc:sldMkLst>
          <pc:docMk/>
          <pc:sldMk cId="3569530016" sldId="2548"/>
        </pc:sldMkLst>
        <pc:spChg chg="mod">
          <ac:chgData name="伊健 杜" userId="e69aded81da48593" providerId="LiveId" clId="{1AB38F51-59E8-459D-A4E9-8E721BC55056}" dt="2023-03-15T12:07:09.338" v="796"/>
          <ac:spMkLst>
            <pc:docMk/>
            <pc:sldMk cId="3569530016" sldId="2548"/>
            <ac:spMk id="2" creationId="{10304424-DB4A-36E7-9E0D-D32A5DD0F26C}"/>
          </ac:spMkLst>
        </pc:spChg>
        <pc:spChg chg="mod">
          <ac:chgData name="伊健 杜" userId="e69aded81da48593" providerId="LiveId" clId="{1AB38F51-59E8-459D-A4E9-8E721BC55056}" dt="2023-03-15T12:53:33.423" v="3175"/>
          <ac:spMkLst>
            <pc:docMk/>
            <pc:sldMk cId="3569530016" sldId="2548"/>
            <ac:spMk id="5" creationId="{E7287B0E-EF55-E721-8EFA-9A9183C0EDF9}"/>
          </ac:spMkLst>
        </pc:spChg>
        <pc:picChg chg="add mod">
          <ac:chgData name="伊健 杜" userId="e69aded81da48593" providerId="LiveId" clId="{1AB38F51-59E8-459D-A4E9-8E721BC55056}" dt="2023-03-15T12:43:51.628" v="3014" actId="1076"/>
          <ac:picMkLst>
            <pc:docMk/>
            <pc:sldMk cId="3569530016" sldId="2548"/>
            <ac:picMk id="9218" creationId="{0F7966F9-B282-13D7-A5E8-697FEE021B89}"/>
          </ac:picMkLst>
        </pc:picChg>
      </pc:sldChg>
      <pc:sldChg chg="modSp new del mod">
        <pc:chgData name="伊健 杜" userId="e69aded81da48593" providerId="LiveId" clId="{1AB38F51-59E8-459D-A4E9-8E721BC55056}" dt="2023-03-15T12:41:19.434" v="3002" actId="47"/>
        <pc:sldMkLst>
          <pc:docMk/>
          <pc:sldMk cId="554789652" sldId="2549"/>
        </pc:sldMkLst>
        <pc:spChg chg="mod">
          <ac:chgData name="伊健 杜" userId="e69aded81da48593" providerId="LiveId" clId="{1AB38F51-59E8-459D-A4E9-8E721BC55056}" dt="2023-03-15T12:32:14.156" v="2620" actId="20577"/>
          <ac:spMkLst>
            <pc:docMk/>
            <pc:sldMk cId="554789652" sldId="2549"/>
            <ac:spMk id="2" creationId="{F953A335-1DF9-A098-1ACC-4D7AE29E09BB}"/>
          </ac:spMkLst>
        </pc:spChg>
      </pc:sldChg>
      <pc:sldChg chg="addSp modSp add mod">
        <pc:chgData name="伊健 杜" userId="e69aded81da48593" providerId="LiveId" clId="{1AB38F51-59E8-459D-A4E9-8E721BC55056}" dt="2023-03-15T12:53:33.423" v="3175"/>
        <pc:sldMkLst>
          <pc:docMk/>
          <pc:sldMk cId="45491449" sldId="2550"/>
        </pc:sldMkLst>
        <pc:spChg chg="mod">
          <ac:chgData name="伊健 杜" userId="e69aded81da48593" providerId="LiveId" clId="{1AB38F51-59E8-459D-A4E9-8E721BC55056}" dt="2023-03-15T12:53:33.423" v="3175"/>
          <ac:spMkLst>
            <pc:docMk/>
            <pc:sldMk cId="45491449" sldId="2550"/>
            <ac:spMk id="5" creationId="{E7287B0E-EF55-E721-8EFA-9A9183C0EDF9}"/>
          </ac:spMkLst>
        </pc:spChg>
        <pc:picChg chg="add mod">
          <ac:chgData name="伊健 杜" userId="e69aded81da48593" providerId="LiveId" clId="{1AB38F51-59E8-459D-A4E9-8E721BC55056}" dt="2023-03-15T12:44:13.144" v="3018" actId="1076"/>
          <ac:picMkLst>
            <pc:docMk/>
            <pc:sldMk cId="45491449" sldId="2550"/>
            <ac:picMk id="10242" creationId="{F962AE30-BBE2-8C82-5FD9-1B11B947CF7C}"/>
          </ac:picMkLst>
        </pc:picChg>
      </pc:sldChg>
      <pc:sldChg chg="addSp modSp add mod">
        <pc:chgData name="伊健 杜" userId="e69aded81da48593" providerId="LiveId" clId="{1AB38F51-59E8-459D-A4E9-8E721BC55056}" dt="2023-03-15T12:53:33.423" v="3175"/>
        <pc:sldMkLst>
          <pc:docMk/>
          <pc:sldMk cId="1198347628" sldId="2551"/>
        </pc:sldMkLst>
        <pc:spChg chg="mod">
          <ac:chgData name="伊健 杜" userId="e69aded81da48593" providerId="LiveId" clId="{1AB38F51-59E8-459D-A4E9-8E721BC55056}" dt="2023-03-15T12:08:44.169" v="1019"/>
          <ac:spMkLst>
            <pc:docMk/>
            <pc:sldMk cId="1198347628" sldId="2551"/>
            <ac:spMk id="2" creationId="{10304424-DB4A-36E7-9E0D-D32A5DD0F26C}"/>
          </ac:spMkLst>
        </pc:spChg>
        <pc:spChg chg="mod">
          <ac:chgData name="伊健 杜" userId="e69aded81da48593" providerId="LiveId" clId="{1AB38F51-59E8-459D-A4E9-8E721BC55056}" dt="2023-03-15T12:53:33.423" v="3175"/>
          <ac:spMkLst>
            <pc:docMk/>
            <pc:sldMk cId="1198347628" sldId="2551"/>
            <ac:spMk id="5" creationId="{E7287B0E-EF55-E721-8EFA-9A9183C0EDF9}"/>
          </ac:spMkLst>
        </pc:spChg>
        <pc:picChg chg="add mod">
          <ac:chgData name="伊健 杜" userId="e69aded81da48593" providerId="LiveId" clId="{1AB38F51-59E8-459D-A4E9-8E721BC55056}" dt="2023-03-15T12:44:49.320" v="3031" actId="1076"/>
          <ac:picMkLst>
            <pc:docMk/>
            <pc:sldMk cId="1198347628" sldId="2551"/>
            <ac:picMk id="11266" creationId="{D28EA43C-0549-6C0C-CD2D-50C517B67655}"/>
          </ac:picMkLst>
        </pc:picChg>
        <pc:picChg chg="add mod">
          <ac:chgData name="伊健 杜" userId="e69aded81da48593" providerId="LiveId" clId="{1AB38F51-59E8-459D-A4E9-8E721BC55056}" dt="2023-03-15T12:44:53.366" v="3034" actId="1076"/>
          <ac:picMkLst>
            <pc:docMk/>
            <pc:sldMk cId="1198347628" sldId="2551"/>
            <ac:picMk id="11268" creationId="{DFF52010-AAB2-6A6D-36B2-BF21297635AE}"/>
          </ac:picMkLst>
        </pc:picChg>
      </pc:sldChg>
      <pc:sldChg chg="addSp modSp add mod">
        <pc:chgData name="伊健 杜" userId="e69aded81da48593" providerId="LiveId" clId="{1AB38F51-59E8-459D-A4E9-8E721BC55056}" dt="2023-03-15T12:53:33.423" v="3175"/>
        <pc:sldMkLst>
          <pc:docMk/>
          <pc:sldMk cId="3746730528" sldId="2552"/>
        </pc:sldMkLst>
        <pc:spChg chg="mod">
          <ac:chgData name="伊健 杜" userId="e69aded81da48593" providerId="LiveId" clId="{1AB38F51-59E8-459D-A4E9-8E721BC55056}" dt="2023-03-15T12:53:33.423" v="3175"/>
          <ac:spMkLst>
            <pc:docMk/>
            <pc:sldMk cId="3746730528" sldId="2552"/>
            <ac:spMk id="5" creationId="{E7287B0E-EF55-E721-8EFA-9A9183C0EDF9}"/>
          </ac:spMkLst>
        </pc:spChg>
        <pc:picChg chg="add mod">
          <ac:chgData name="伊健 杜" userId="e69aded81da48593" providerId="LiveId" clId="{1AB38F51-59E8-459D-A4E9-8E721BC55056}" dt="2023-03-15T12:45:13.157" v="3037" actId="14100"/>
          <ac:picMkLst>
            <pc:docMk/>
            <pc:sldMk cId="3746730528" sldId="2552"/>
            <ac:picMk id="12290" creationId="{920F8E5A-C56B-B065-AF59-E3667A6B497E}"/>
          </ac:picMkLst>
        </pc:picChg>
      </pc:sldChg>
      <pc:sldChg chg="modSp add mod">
        <pc:chgData name="伊健 杜" userId="e69aded81da48593" providerId="LiveId" clId="{1AB38F51-59E8-459D-A4E9-8E721BC55056}" dt="2023-03-15T12:53:33.423" v="3175"/>
        <pc:sldMkLst>
          <pc:docMk/>
          <pc:sldMk cId="3271518090" sldId="2553"/>
        </pc:sldMkLst>
        <pc:spChg chg="mod">
          <ac:chgData name="伊健 杜" userId="e69aded81da48593" providerId="LiveId" clId="{1AB38F51-59E8-459D-A4E9-8E721BC55056}" dt="2023-03-15T12:53:33.423" v="3175"/>
          <ac:spMkLst>
            <pc:docMk/>
            <pc:sldMk cId="3271518090" sldId="2553"/>
            <ac:spMk id="2" creationId="{10304424-DB4A-36E7-9E0D-D32A5DD0F26C}"/>
          </ac:spMkLst>
        </pc:spChg>
      </pc:sldChg>
      <pc:sldChg chg="modSp add mod">
        <pc:chgData name="伊健 杜" userId="e69aded81da48593" providerId="LiveId" clId="{1AB38F51-59E8-459D-A4E9-8E721BC55056}" dt="2023-03-15T12:53:33.423" v="3175"/>
        <pc:sldMkLst>
          <pc:docMk/>
          <pc:sldMk cId="1968462076" sldId="2554"/>
        </pc:sldMkLst>
        <pc:spChg chg="mod">
          <ac:chgData name="伊健 杜" userId="e69aded81da48593" providerId="LiveId" clId="{1AB38F51-59E8-459D-A4E9-8E721BC55056}" dt="2023-03-15T12:53:33.423" v="3175"/>
          <ac:spMkLst>
            <pc:docMk/>
            <pc:sldMk cId="1968462076" sldId="2554"/>
            <ac:spMk id="2" creationId="{10304424-DB4A-36E7-9E0D-D32A5DD0F26C}"/>
          </ac:spMkLst>
        </pc:spChg>
      </pc:sldChg>
      <pc:sldChg chg="add del">
        <pc:chgData name="伊健 杜" userId="e69aded81da48593" providerId="LiveId" clId="{1AB38F51-59E8-459D-A4E9-8E721BC55056}" dt="2023-03-15T12:12:15.789" v="1510" actId="47"/>
        <pc:sldMkLst>
          <pc:docMk/>
          <pc:sldMk cId="2331631565" sldId="2555"/>
        </pc:sldMkLst>
      </pc:sldChg>
      <pc:sldChg chg="addSp modSp add mod">
        <pc:chgData name="伊健 杜" userId="e69aded81da48593" providerId="LiveId" clId="{1AB38F51-59E8-459D-A4E9-8E721BC55056}" dt="2023-03-15T12:53:33.423" v="3175"/>
        <pc:sldMkLst>
          <pc:docMk/>
          <pc:sldMk cId="3822852693" sldId="2555"/>
        </pc:sldMkLst>
        <pc:spChg chg="mod">
          <ac:chgData name="伊健 杜" userId="e69aded81da48593" providerId="LiveId" clId="{1AB38F51-59E8-459D-A4E9-8E721BC55056}" dt="2023-03-15T12:15:38.012" v="1855"/>
          <ac:spMkLst>
            <pc:docMk/>
            <pc:sldMk cId="3822852693" sldId="2555"/>
            <ac:spMk id="2" creationId="{10304424-DB4A-36E7-9E0D-D32A5DD0F26C}"/>
          </ac:spMkLst>
        </pc:spChg>
        <pc:spChg chg="add mod">
          <ac:chgData name="伊健 杜" userId="e69aded81da48593" providerId="LiveId" clId="{1AB38F51-59E8-459D-A4E9-8E721BC55056}" dt="2023-03-15T12:46:14.961" v="3053" actId="13822"/>
          <ac:spMkLst>
            <pc:docMk/>
            <pc:sldMk cId="3822852693" sldId="2555"/>
            <ac:spMk id="3" creationId="{15589674-12AB-7C7A-A918-5098E5038338}"/>
          </ac:spMkLst>
        </pc:spChg>
        <pc:spChg chg="mod">
          <ac:chgData name="伊健 杜" userId="e69aded81da48593" providerId="LiveId" clId="{1AB38F51-59E8-459D-A4E9-8E721BC55056}" dt="2023-03-15T12:53:33.423" v="3175"/>
          <ac:spMkLst>
            <pc:docMk/>
            <pc:sldMk cId="3822852693" sldId="2555"/>
            <ac:spMk id="5" creationId="{E7287B0E-EF55-E721-8EFA-9A9183C0EDF9}"/>
          </ac:spMkLst>
        </pc:spChg>
        <pc:picChg chg="add mod">
          <ac:chgData name="伊健 杜" userId="e69aded81da48593" providerId="LiveId" clId="{1AB38F51-59E8-459D-A4E9-8E721BC55056}" dt="2023-03-15T12:46:11.119" v="3051" actId="1076"/>
          <ac:picMkLst>
            <pc:docMk/>
            <pc:sldMk cId="3822852693" sldId="2555"/>
            <ac:picMk id="13314" creationId="{94ABA7BF-D41D-158F-29E8-71D9DCAE10F6}"/>
          </ac:picMkLst>
        </pc:picChg>
        <pc:picChg chg="add mod">
          <ac:chgData name="伊健 杜" userId="e69aded81da48593" providerId="LiveId" clId="{1AB38F51-59E8-459D-A4E9-8E721BC55056}" dt="2023-03-15T12:45:52.819" v="3046" actId="1076"/>
          <ac:picMkLst>
            <pc:docMk/>
            <pc:sldMk cId="3822852693" sldId="2555"/>
            <ac:picMk id="13316" creationId="{CD90490E-19C4-79B2-8D51-F2D97DD060A3}"/>
          </ac:picMkLst>
        </pc:picChg>
      </pc:sldChg>
      <pc:sldChg chg="modSp add mod">
        <pc:chgData name="伊健 杜" userId="e69aded81da48593" providerId="LiveId" clId="{1AB38F51-59E8-459D-A4E9-8E721BC55056}" dt="2023-03-15T12:53:33.423" v="3175"/>
        <pc:sldMkLst>
          <pc:docMk/>
          <pc:sldMk cId="3554450758" sldId="2556"/>
        </pc:sldMkLst>
        <pc:spChg chg="mod">
          <ac:chgData name="伊健 杜" userId="e69aded81da48593" providerId="LiveId" clId="{1AB38F51-59E8-459D-A4E9-8E721BC55056}" dt="2023-03-15T12:53:33.423" v="3175"/>
          <ac:spMkLst>
            <pc:docMk/>
            <pc:sldMk cId="3554450758" sldId="2556"/>
            <ac:spMk id="2" creationId="{10304424-DB4A-36E7-9E0D-D32A5DD0F26C}"/>
          </ac:spMkLst>
        </pc:spChg>
      </pc:sldChg>
      <pc:sldChg chg="addSp modSp add mod">
        <pc:chgData name="伊健 杜" userId="e69aded81da48593" providerId="LiveId" clId="{1AB38F51-59E8-459D-A4E9-8E721BC55056}" dt="2023-03-15T12:53:33.423" v="3175"/>
        <pc:sldMkLst>
          <pc:docMk/>
          <pc:sldMk cId="2762679102" sldId="2557"/>
        </pc:sldMkLst>
        <pc:spChg chg="mod">
          <ac:chgData name="伊健 杜" userId="e69aded81da48593" providerId="LiveId" clId="{1AB38F51-59E8-459D-A4E9-8E721BC55056}" dt="2023-03-15T12:14:02.178" v="1656"/>
          <ac:spMkLst>
            <pc:docMk/>
            <pc:sldMk cId="2762679102" sldId="2557"/>
            <ac:spMk id="2" creationId="{10304424-DB4A-36E7-9E0D-D32A5DD0F26C}"/>
          </ac:spMkLst>
        </pc:spChg>
        <pc:spChg chg="mod">
          <ac:chgData name="伊健 杜" userId="e69aded81da48593" providerId="LiveId" clId="{1AB38F51-59E8-459D-A4E9-8E721BC55056}" dt="2023-03-15T12:53:33.423" v="3175"/>
          <ac:spMkLst>
            <pc:docMk/>
            <pc:sldMk cId="2762679102" sldId="2557"/>
            <ac:spMk id="5" creationId="{E7287B0E-EF55-E721-8EFA-9A9183C0EDF9}"/>
          </ac:spMkLst>
        </pc:spChg>
        <pc:picChg chg="add mod">
          <ac:chgData name="伊健 杜" userId="e69aded81da48593" providerId="LiveId" clId="{1AB38F51-59E8-459D-A4E9-8E721BC55056}" dt="2023-03-15T12:41:47.270" v="3006" actId="1076"/>
          <ac:picMkLst>
            <pc:docMk/>
            <pc:sldMk cId="2762679102" sldId="2557"/>
            <ac:picMk id="4098" creationId="{A8E902AA-12A4-44DF-BE53-7B862DABDB51}"/>
          </ac:picMkLst>
        </pc:picChg>
      </pc:sldChg>
      <pc:sldChg chg="addSp delSp modSp add">
        <pc:chgData name="伊健 杜" userId="e69aded81da48593" providerId="LiveId" clId="{1AB38F51-59E8-459D-A4E9-8E721BC55056}" dt="2023-03-15T12:53:33.423" v="3175"/>
        <pc:sldMkLst>
          <pc:docMk/>
          <pc:sldMk cId="2099640421" sldId="2558"/>
        </pc:sldMkLst>
        <pc:spChg chg="mod">
          <ac:chgData name="伊健 杜" userId="e69aded81da48593" providerId="LiveId" clId="{1AB38F51-59E8-459D-A4E9-8E721BC55056}" dt="2023-03-15T12:53:33.423" v="3175"/>
          <ac:spMkLst>
            <pc:docMk/>
            <pc:sldMk cId="2099640421" sldId="2558"/>
            <ac:spMk id="2" creationId="{10304424-DB4A-36E7-9E0D-D32A5DD0F26C}"/>
          </ac:spMkLst>
        </pc:spChg>
        <pc:spChg chg="add del">
          <ac:chgData name="伊健 杜" userId="e69aded81da48593" providerId="LiveId" clId="{1AB38F51-59E8-459D-A4E9-8E721BC55056}" dt="2023-03-15T12:46:55.647" v="3058" actId="478"/>
          <ac:spMkLst>
            <pc:docMk/>
            <pc:sldMk cId="2099640421" sldId="2558"/>
            <ac:spMk id="3" creationId="{2AC066A3-8354-36A2-ECB2-27C8AB18F859}"/>
          </ac:spMkLst>
        </pc:spChg>
        <pc:spChg chg="mod">
          <ac:chgData name="伊健 杜" userId="e69aded81da48593" providerId="LiveId" clId="{1AB38F51-59E8-459D-A4E9-8E721BC55056}" dt="2023-03-15T12:53:33.423" v="3175"/>
          <ac:spMkLst>
            <pc:docMk/>
            <pc:sldMk cId="2099640421" sldId="2558"/>
            <ac:spMk id="5" creationId="{E7287B0E-EF55-E721-8EFA-9A9183C0EDF9}"/>
          </ac:spMkLst>
        </pc:spChg>
        <pc:picChg chg="add mod">
          <ac:chgData name="伊健 杜" userId="e69aded81da48593" providerId="LiveId" clId="{1AB38F51-59E8-459D-A4E9-8E721BC55056}" dt="2023-03-15T12:47:01.945" v="3060" actId="1076"/>
          <ac:picMkLst>
            <pc:docMk/>
            <pc:sldMk cId="2099640421" sldId="2558"/>
            <ac:picMk id="15364" creationId="{AC5D540A-2F56-AFFB-6149-9BE5A89938CA}"/>
          </ac:picMkLst>
        </pc:picChg>
        <pc:picChg chg="add del">
          <ac:chgData name="伊健 杜" userId="e69aded81da48593" providerId="LiveId" clId="{1AB38F51-59E8-459D-A4E9-8E721BC55056}" dt="2023-03-15T12:48:31.117" v="3069"/>
          <ac:picMkLst>
            <pc:docMk/>
            <pc:sldMk cId="2099640421" sldId="2558"/>
            <ac:picMk id="15366" creationId="{71177965-2152-0F09-8D2F-B4BCFA71380A}"/>
          </ac:picMkLst>
        </pc:picChg>
      </pc:sldChg>
      <pc:sldChg chg="addSp modSp add mod">
        <pc:chgData name="伊健 杜" userId="e69aded81da48593" providerId="LiveId" clId="{1AB38F51-59E8-459D-A4E9-8E721BC55056}" dt="2023-03-15T12:53:33.423" v="3175"/>
        <pc:sldMkLst>
          <pc:docMk/>
          <pc:sldMk cId="2809796179" sldId="2559"/>
        </pc:sldMkLst>
        <pc:spChg chg="mod">
          <ac:chgData name="伊健 杜" userId="e69aded81da48593" providerId="LiveId" clId="{1AB38F51-59E8-459D-A4E9-8E721BC55056}" dt="2023-03-15T12:53:33.423" v="3175"/>
          <ac:spMkLst>
            <pc:docMk/>
            <pc:sldMk cId="2809796179" sldId="2559"/>
            <ac:spMk id="5" creationId="{E7287B0E-EF55-E721-8EFA-9A9183C0EDF9}"/>
          </ac:spMkLst>
        </pc:spChg>
        <pc:picChg chg="add mod">
          <ac:chgData name="伊健 杜" userId="e69aded81da48593" providerId="LiveId" clId="{1AB38F51-59E8-459D-A4E9-8E721BC55056}" dt="2023-03-15T12:46:40.773" v="3056" actId="1076"/>
          <ac:picMkLst>
            <pc:docMk/>
            <pc:sldMk cId="2809796179" sldId="2559"/>
            <ac:picMk id="14338" creationId="{35003181-F4D3-001F-DFB2-D5638C595A04}"/>
          </ac:picMkLst>
        </pc:picChg>
      </pc:sldChg>
      <pc:sldChg chg="modSp add mod">
        <pc:chgData name="伊健 杜" userId="e69aded81da48593" providerId="LiveId" clId="{1AB38F51-59E8-459D-A4E9-8E721BC55056}" dt="2023-03-15T12:53:33.423" v="3175"/>
        <pc:sldMkLst>
          <pc:docMk/>
          <pc:sldMk cId="998731403" sldId="2560"/>
        </pc:sldMkLst>
        <pc:spChg chg="mod">
          <ac:chgData name="伊健 杜" userId="e69aded81da48593" providerId="LiveId" clId="{1AB38F51-59E8-459D-A4E9-8E721BC55056}" dt="2023-03-15T12:53:33.423" v="3175"/>
          <ac:spMkLst>
            <pc:docMk/>
            <pc:sldMk cId="998731403" sldId="2560"/>
            <ac:spMk id="2" creationId="{10304424-DB4A-36E7-9E0D-D32A5DD0F26C}"/>
          </ac:spMkLst>
        </pc:spChg>
      </pc:sldChg>
      <pc:sldChg chg="addSp delSp modSp add mod">
        <pc:chgData name="伊健 杜" userId="e69aded81da48593" providerId="LiveId" clId="{1AB38F51-59E8-459D-A4E9-8E721BC55056}" dt="2023-03-15T12:53:33.423" v="3175"/>
        <pc:sldMkLst>
          <pc:docMk/>
          <pc:sldMk cId="2032815478" sldId="2561"/>
        </pc:sldMkLst>
        <pc:spChg chg="mod">
          <ac:chgData name="伊健 杜" userId="e69aded81da48593" providerId="LiveId" clId="{1AB38F51-59E8-459D-A4E9-8E721BC55056}" dt="2023-03-15T12:26:21.268" v="2441" actId="1076"/>
          <ac:spMkLst>
            <pc:docMk/>
            <pc:sldMk cId="2032815478" sldId="2561"/>
            <ac:spMk id="2" creationId="{10304424-DB4A-36E7-9E0D-D32A5DD0F26C}"/>
          </ac:spMkLst>
        </pc:spChg>
        <pc:spChg chg="add mod">
          <ac:chgData name="伊健 杜" userId="e69aded81da48593" providerId="LiveId" clId="{1AB38F51-59E8-459D-A4E9-8E721BC55056}" dt="2023-03-15T12:26:39.673" v="2448" actId="1076"/>
          <ac:spMkLst>
            <pc:docMk/>
            <pc:sldMk cId="2032815478" sldId="2561"/>
            <ac:spMk id="3" creationId="{0ED44186-983D-2CF5-7925-6E6B9FA9F971}"/>
          </ac:spMkLst>
        </pc:spChg>
        <pc:spChg chg="add del">
          <ac:chgData name="伊健 杜" userId="e69aded81da48593" providerId="LiveId" clId="{1AB38F51-59E8-459D-A4E9-8E721BC55056}" dt="2023-03-15T12:26:17.995" v="2438"/>
          <ac:spMkLst>
            <pc:docMk/>
            <pc:sldMk cId="2032815478" sldId="2561"/>
            <ac:spMk id="4" creationId="{2FEE7F2C-E38F-C9E7-96BF-FDE43C6EB8F1}"/>
          </ac:spMkLst>
        </pc:spChg>
        <pc:spChg chg="mod">
          <ac:chgData name="伊健 杜" userId="e69aded81da48593" providerId="LiveId" clId="{1AB38F51-59E8-459D-A4E9-8E721BC55056}" dt="2023-03-15T12:53:33.423" v="3175"/>
          <ac:spMkLst>
            <pc:docMk/>
            <pc:sldMk cId="2032815478" sldId="2561"/>
            <ac:spMk id="5" creationId="{E7287B0E-EF55-E721-8EFA-9A9183C0EDF9}"/>
          </ac:spMkLst>
        </pc:spChg>
        <pc:spChg chg="add del">
          <ac:chgData name="伊健 杜" userId="e69aded81da48593" providerId="LiveId" clId="{1AB38F51-59E8-459D-A4E9-8E721BC55056}" dt="2023-03-15T12:26:35.055" v="2445"/>
          <ac:spMkLst>
            <pc:docMk/>
            <pc:sldMk cId="2032815478" sldId="2561"/>
            <ac:spMk id="6" creationId="{14E80A6B-0F39-C2DB-670C-663B9399FAF5}"/>
          </ac:spMkLst>
        </pc:spChg>
        <pc:picChg chg="add mod">
          <ac:chgData name="伊健 杜" userId="e69aded81da48593" providerId="LiveId" clId="{1AB38F51-59E8-459D-A4E9-8E721BC55056}" dt="2023-03-15T12:25:41.899" v="2425" actId="1076"/>
          <ac:picMkLst>
            <pc:docMk/>
            <pc:sldMk cId="2032815478" sldId="2561"/>
            <ac:picMk id="1026" creationId="{CFECF90A-3A69-6650-D263-1380D3282ED5}"/>
          </ac:picMkLst>
        </pc:picChg>
        <pc:picChg chg="add mod">
          <ac:chgData name="伊健 杜" userId="e69aded81da48593" providerId="LiveId" clId="{1AB38F51-59E8-459D-A4E9-8E721BC55056}" dt="2023-03-15T12:25:57.141" v="2428" actId="1076"/>
          <ac:picMkLst>
            <pc:docMk/>
            <pc:sldMk cId="2032815478" sldId="2561"/>
            <ac:picMk id="1028" creationId="{124E7DD9-5A0B-45A1-272E-53DC8A616072}"/>
          </ac:picMkLst>
        </pc:picChg>
      </pc:sldChg>
      <pc:sldChg chg="modSp add del mod">
        <pc:chgData name="伊健 杜" userId="e69aded81da48593" providerId="LiveId" clId="{1AB38F51-59E8-459D-A4E9-8E721BC55056}" dt="2023-03-15T12:22:41.629" v="2301" actId="47"/>
        <pc:sldMkLst>
          <pc:docMk/>
          <pc:sldMk cId="3059110148" sldId="2561"/>
        </pc:sldMkLst>
        <pc:spChg chg="mod">
          <ac:chgData name="伊健 杜" userId="e69aded81da48593" providerId="LiveId" clId="{1AB38F51-59E8-459D-A4E9-8E721BC55056}" dt="2023-03-15T12:22:38.134" v="2300" actId="20577"/>
          <ac:spMkLst>
            <pc:docMk/>
            <pc:sldMk cId="3059110148" sldId="2561"/>
            <ac:spMk id="2" creationId="{10304424-DB4A-36E7-9E0D-D32A5DD0F26C}"/>
          </ac:spMkLst>
        </pc:spChg>
      </pc:sldChg>
      <pc:sldChg chg="addSp modSp add mod">
        <pc:chgData name="伊健 杜" userId="e69aded81da48593" providerId="LiveId" clId="{1AB38F51-59E8-459D-A4E9-8E721BC55056}" dt="2023-03-15T12:29:04.653" v="2575" actId="1076"/>
        <pc:sldMkLst>
          <pc:docMk/>
          <pc:sldMk cId="1322823025" sldId="2562"/>
        </pc:sldMkLst>
        <pc:spChg chg="mod">
          <ac:chgData name="伊健 杜" userId="e69aded81da48593" providerId="LiveId" clId="{1AB38F51-59E8-459D-A4E9-8E721BC55056}" dt="2023-03-15T12:27:43.920" v="2516" actId="20577"/>
          <ac:spMkLst>
            <pc:docMk/>
            <pc:sldMk cId="1322823025" sldId="2562"/>
            <ac:spMk id="2" creationId="{10304424-DB4A-36E7-9E0D-D32A5DD0F26C}"/>
          </ac:spMkLst>
        </pc:spChg>
        <pc:spChg chg="mod">
          <ac:chgData name="伊健 杜" userId="e69aded81da48593" providerId="LiveId" clId="{1AB38F51-59E8-459D-A4E9-8E721BC55056}" dt="2023-03-15T12:28:10.503" v="2573"/>
          <ac:spMkLst>
            <pc:docMk/>
            <pc:sldMk cId="1322823025" sldId="2562"/>
            <ac:spMk id="5" creationId="{E7287B0E-EF55-E721-8EFA-9A9183C0EDF9}"/>
          </ac:spMkLst>
        </pc:spChg>
        <pc:picChg chg="add mod">
          <ac:chgData name="伊健 杜" userId="e69aded81da48593" providerId="LiveId" clId="{1AB38F51-59E8-459D-A4E9-8E721BC55056}" dt="2023-03-15T12:29:04.653" v="2575" actId="1076"/>
          <ac:picMkLst>
            <pc:docMk/>
            <pc:sldMk cId="1322823025" sldId="2562"/>
            <ac:picMk id="2050" creationId="{D1630BF9-D754-F62A-2454-5BC9CDF056B5}"/>
          </ac:picMkLst>
        </pc:picChg>
      </pc:sldChg>
      <pc:sldChg chg="addSp delSp modSp add mod">
        <pc:chgData name="伊健 杜" userId="e69aded81da48593" providerId="LiveId" clId="{1AB38F51-59E8-459D-A4E9-8E721BC55056}" dt="2023-03-15T12:53:33.423" v="3175"/>
        <pc:sldMkLst>
          <pc:docMk/>
          <pc:sldMk cId="1145912591" sldId="2563"/>
        </pc:sldMkLst>
        <pc:spChg chg="mod">
          <ac:chgData name="伊健 杜" userId="e69aded81da48593" providerId="LiveId" clId="{1AB38F51-59E8-459D-A4E9-8E721BC55056}" dt="2023-03-15T12:53:33.423" v="3175"/>
          <ac:spMkLst>
            <pc:docMk/>
            <pc:sldMk cId="1145912591" sldId="2563"/>
            <ac:spMk id="5" creationId="{E7287B0E-EF55-E721-8EFA-9A9183C0EDF9}"/>
          </ac:spMkLst>
        </pc:spChg>
        <pc:picChg chg="del mod">
          <ac:chgData name="伊健 杜" userId="e69aded81da48593" providerId="LiveId" clId="{1AB38F51-59E8-459D-A4E9-8E721BC55056}" dt="2023-03-15T12:32:01.196" v="2596" actId="478"/>
          <ac:picMkLst>
            <pc:docMk/>
            <pc:sldMk cId="1145912591" sldId="2563"/>
            <ac:picMk id="2050" creationId="{D1630BF9-D754-F62A-2454-5BC9CDF056B5}"/>
          </ac:picMkLst>
        </pc:picChg>
        <pc:picChg chg="add mod">
          <ac:chgData name="伊健 杜" userId="e69aded81da48593" providerId="LiveId" clId="{1AB38F51-59E8-459D-A4E9-8E721BC55056}" dt="2023-03-15T12:32:02.993" v="2598" actId="1076"/>
          <ac:picMkLst>
            <pc:docMk/>
            <pc:sldMk cId="1145912591" sldId="2563"/>
            <ac:picMk id="3074" creationId="{605013DE-6F31-4514-ECC0-3EE6188A1BDA}"/>
          </ac:picMkLst>
        </pc:picChg>
      </pc:sldChg>
      <pc:sldChg chg="modSp add mod">
        <pc:chgData name="伊健 杜" userId="e69aded81da48593" providerId="LiveId" clId="{1AB38F51-59E8-459D-A4E9-8E721BC55056}" dt="2023-03-15T12:53:33.423" v="3175"/>
        <pc:sldMkLst>
          <pc:docMk/>
          <pc:sldMk cId="2761153393" sldId="2564"/>
        </pc:sldMkLst>
        <pc:spChg chg="mod">
          <ac:chgData name="伊健 杜" userId="e69aded81da48593" providerId="LiveId" clId="{1AB38F51-59E8-459D-A4E9-8E721BC55056}" dt="2023-03-15T12:53:33.423" v="3175"/>
          <ac:spMkLst>
            <pc:docMk/>
            <pc:sldMk cId="2761153393" sldId="2564"/>
            <ac:spMk id="2" creationId="{10304424-DB4A-36E7-9E0D-D32A5DD0F26C}"/>
          </ac:spMkLst>
        </pc:spChg>
      </pc:sldChg>
      <pc:sldChg chg="addSp delSp modSp add mod">
        <pc:chgData name="伊健 杜" userId="e69aded81da48593" providerId="LiveId" clId="{1AB38F51-59E8-459D-A4E9-8E721BC55056}" dt="2023-03-15T12:53:33.423" v="3175"/>
        <pc:sldMkLst>
          <pc:docMk/>
          <pc:sldMk cId="699748592" sldId="2565"/>
        </pc:sldMkLst>
        <pc:spChg chg="mod">
          <ac:chgData name="伊健 杜" userId="e69aded81da48593" providerId="LiveId" clId="{1AB38F51-59E8-459D-A4E9-8E721BC55056}" dt="2023-03-15T12:53:33.423" v="3175"/>
          <ac:spMkLst>
            <pc:docMk/>
            <pc:sldMk cId="699748592" sldId="2565"/>
            <ac:spMk id="2" creationId="{10304424-DB4A-36E7-9E0D-D32A5DD0F26C}"/>
          </ac:spMkLst>
        </pc:spChg>
        <pc:spChg chg="mod">
          <ac:chgData name="伊健 杜" userId="e69aded81da48593" providerId="LiveId" clId="{1AB38F51-59E8-459D-A4E9-8E721BC55056}" dt="2023-03-15T12:53:33.423" v="3175"/>
          <ac:spMkLst>
            <pc:docMk/>
            <pc:sldMk cId="699748592" sldId="2565"/>
            <ac:spMk id="5" creationId="{E7287B0E-EF55-E721-8EFA-9A9183C0EDF9}"/>
          </ac:spMkLst>
        </pc:spChg>
        <pc:picChg chg="del">
          <ac:chgData name="伊健 杜" userId="e69aded81da48593" providerId="LiveId" clId="{1AB38F51-59E8-459D-A4E9-8E721BC55056}" dt="2023-03-15T12:39:54.910" v="2798" actId="478"/>
          <ac:picMkLst>
            <pc:docMk/>
            <pc:sldMk cId="699748592" sldId="2565"/>
            <ac:picMk id="2050" creationId="{D1630BF9-D754-F62A-2454-5BC9CDF056B5}"/>
          </ac:picMkLst>
        </pc:picChg>
        <pc:picChg chg="add mod">
          <ac:chgData name="伊健 杜" userId="e69aded81da48593" providerId="LiveId" clId="{1AB38F51-59E8-459D-A4E9-8E721BC55056}" dt="2023-03-15T12:47:28.911" v="3064" actId="1076"/>
          <ac:picMkLst>
            <pc:docMk/>
            <pc:sldMk cId="699748592" sldId="2565"/>
            <ac:picMk id="6146" creationId="{FA6EA7B1-1759-A15C-E8C6-0856943F264D}"/>
          </ac:picMkLst>
        </pc:picChg>
        <pc:picChg chg="add mod">
          <ac:chgData name="伊健 杜" userId="e69aded81da48593" providerId="LiveId" clId="{1AB38F51-59E8-459D-A4E9-8E721BC55056}" dt="2023-03-15T12:47:30.681" v="3065" actId="1076"/>
          <ac:picMkLst>
            <pc:docMk/>
            <pc:sldMk cId="699748592" sldId="2565"/>
            <ac:picMk id="6148" creationId="{B3489A5E-BB34-ECC0-8F5F-0A58C3B375AA}"/>
          </ac:picMkLst>
        </pc:picChg>
      </pc:sldChg>
      <pc:sldChg chg="addSp modSp add mod">
        <pc:chgData name="伊健 杜" userId="e69aded81da48593" providerId="LiveId" clId="{1AB38F51-59E8-459D-A4E9-8E721BC55056}" dt="2023-03-15T12:53:33.423" v="3175"/>
        <pc:sldMkLst>
          <pc:docMk/>
          <pc:sldMk cId="98271353" sldId="2566"/>
        </pc:sldMkLst>
        <pc:spChg chg="mod">
          <ac:chgData name="伊健 杜" userId="e69aded81da48593" providerId="LiveId" clId="{1AB38F51-59E8-459D-A4E9-8E721BC55056}" dt="2023-03-15T12:53:33.423" v="3175"/>
          <ac:spMkLst>
            <pc:docMk/>
            <pc:sldMk cId="98271353" sldId="2566"/>
            <ac:spMk id="2" creationId="{10304424-DB4A-36E7-9E0D-D32A5DD0F26C}"/>
          </ac:spMkLst>
        </pc:spChg>
        <pc:spChg chg="mod">
          <ac:chgData name="伊健 杜" userId="e69aded81da48593" providerId="LiveId" clId="{1AB38F51-59E8-459D-A4E9-8E721BC55056}" dt="2023-03-15T12:53:33.423" v="3175"/>
          <ac:spMkLst>
            <pc:docMk/>
            <pc:sldMk cId="98271353" sldId="2566"/>
            <ac:spMk id="5" creationId="{E7287B0E-EF55-E721-8EFA-9A9183C0EDF9}"/>
          </ac:spMkLst>
        </pc:spChg>
        <pc:picChg chg="add mod">
          <ac:chgData name="伊健 杜" userId="e69aded81da48593" providerId="LiveId" clId="{1AB38F51-59E8-459D-A4E9-8E721BC55056}" dt="2023-03-15T12:48:11.607" v="3067" actId="1076"/>
          <ac:picMkLst>
            <pc:docMk/>
            <pc:sldMk cId="98271353" sldId="2566"/>
            <ac:picMk id="5122" creationId="{BAE065D6-60CE-EFB3-F10D-9AA9367CB35F}"/>
          </ac:picMkLst>
        </pc:picChg>
      </pc:sldChg>
      <pc:sldChg chg="modSp add mod">
        <pc:chgData name="伊健 杜" userId="e69aded81da48593" providerId="LiveId" clId="{1AB38F51-59E8-459D-A4E9-8E721BC55056}" dt="2023-03-15T12:53:33.423" v="3175"/>
        <pc:sldMkLst>
          <pc:docMk/>
          <pc:sldMk cId="793433044" sldId="2567"/>
        </pc:sldMkLst>
        <pc:spChg chg="mod">
          <ac:chgData name="伊健 杜" userId="e69aded81da48593" providerId="LiveId" clId="{1AB38F51-59E8-459D-A4E9-8E721BC55056}" dt="2023-03-15T12:53:33.423" v="3175"/>
          <ac:spMkLst>
            <pc:docMk/>
            <pc:sldMk cId="793433044" sldId="2567"/>
            <ac:spMk id="2" creationId="{10304424-DB4A-36E7-9E0D-D32A5DD0F26C}"/>
          </ac:spMkLst>
        </pc:spChg>
      </pc:sldChg>
      <pc:sldChg chg="addSp delSp modSp add mod">
        <pc:chgData name="伊健 杜" userId="e69aded81da48593" providerId="LiveId" clId="{1AB38F51-59E8-459D-A4E9-8E721BC55056}" dt="2023-03-15T12:53:33.423" v="3175"/>
        <pc:sldMkLst>
          <pc:docMk/>
          <pc:sldMk cId="4138779801" sldId="2568"/>
        </pc:sldMkLst>
        <pc:spChg chg="add del mod">
          <ac:chgData name="伊健 杜" userId="e69aded81da48593" providerId="LiveId" clId="{1AB38F51-59E8-459D-A4E9-8E721BC55056}" dt="2023-03-15T12:53:33.423" v="3175"/>
          <ac:spMkLst>
            <pc:docMk/>
            <pc:sldMk cId="4138779801" sldId="2568"/>
            <ac:spMk id="2" creationId="{10304424-DB4A-36E7-9E0D-D32A5DD0F26C}"/>
          </ac:spMkLst>
        </pc:spChg>
        <pc:spChg chg="add del">
          <ac:chgData name="伊健 杜" userId="e69aded81da48593" providerId="LiveId" clId="{1AB38F51-59E8-459D-A4E9-8E721BC55056}" dt="2023-03-15T12:51:48.819" v="3154"/>
          <ac:spMkLst>
            <pc:docMk/>
            <pc:sldMk cId="4138779801" sldId="2568"/>
            <ac:spMk id="3" creationId="{DD24B744-6448-2805-AD03-A2625A8B2D62}"/>
          </ac:spMkLst>
        </pc:spChg>
        <pc:spChg chg="add del mod">
          <ac:chgData name="伊健 杜" userId="e69aded81da48593" providerId="LiveId" clId="{1AB38F51-59E8-459D-A4E9-8E721BC55056}" dt="2023-03-15T12:51:48.334" v="3153" actId="478"/>
          <ac:spMkLst>
            <pc:docMk/>
            <pc:sldMk cId="4138779801" sldId="2568"/>
            <ac:spMk id="4" creationId="{6204A3A6-D90A-BD1F-C4FF-34205D5D98D5}"/>
          </ac:spMkLst>
        </pc:spChg>
        <pc:spChg chg="del mod">
          <ac:chgData name="伊健 杜" userId="e69aded81da48593" providerId="LiveId" clId="{1AB38F51-59E8-459D-A4E9-8E721BC55056}" dt="2023-03-15T12:49:07.475" v="3146" actId="478"/>
          <ac:spMkLst>
            <pc:docMk/>
            <pc:sldMk cId="4138779801" sldId="2568"/>
            <ac:spMk id="5" creationId="{E7287B0E-EF55-E721-8EFA-9A9183C0EDF9}"/>
          </ac:spMkLst>
        </pc:spChg>
        <pc:picChg chg="del">
          <ac:chgData name="伊健 杜" userId="e69aded81da48593" providerId="LiveId" clId="{1AB38F51-59E8-459D-A4E9-8E721BC55056}" dt="2023-03-15T12:48:35.746" v="3071" actId="478"/>
          <ac:picMkLst>
            <pc:docMk/>
            <pc:sldMk cId="4138779801" sldId="2568"/>
            <ac:picMk id="15364" creationId="{AC5D540A-2F56-AFFB-6149-9BE5A89938CA}"/>
          </ac:picMkLst>
        </pc:picChg>
        <pc:picChg chg="add mod">
          <ac:chgData name="伊健 杜" userId="e69aded81da48593" providerId="LiveId" clId="{1AB38F51-59E8-459D-A4E9-8E721BC55056}" dt="2023-03-15T12:52:07.014" v="3161" actId="14100"/>
          <ac:picMkLst>
            <pc:docMk/>
            <pc:sldMk cId="4138779801" sldId="2568"/>
            <ac:picMk id="16386" creationId="{E2A9B537-C87E-A9B5-401A-52E01B294EF0}"/>
          </ac:picMkLst>
        </pc:picChg>
        <pc:picChg chg="add mod">
          <ac:chgData name="伊健 杜" userId="e69aded81da48593" providerId="LiveId" clId="{1AB38F51-59E8-459D-A4E9-8E721BC55056}" dt="2023-03-15T12:53:21.790" v="3174" actId="1076"/>
          <ac:picMkLst>
            <pc:docMk/>
            <pc:sldMk cId="4138779801" sldId="2568"/>
            <ac:picMk id="16390" creationId="{77DA2F90-DD46-354C-3D42-3938CB92DCD2}"/>
          </ac:picMkLst>
        </pc:picChg>
        <pc:picChg chg="add mod">
          <ac:chgData name="伊健 杜" userId="e69aded81da48593" providerId="LiveId" clId="{1AB38F51-59E8-459D-A4E9-8E721BC55056}" dt="2023-03-15T12:53:21.008" v="3173" actId="1076"/>
          <ac:picMkLst>
            <pc:docMk/>
            <pc:sldMk cId="4138779801" sldId="2568"/>
            <ac:picMk id="16392" creationId="{E8C06162-CAE0-EB91-F684-8036668CA417}"/>
          </ac:picMkLst>
        </pc:picChg>
        <pc:picChg chg="add mod">
          <ac:chgData name="伊健 杜" userId="e69aded81da48593" providerId="LiveId" clId="{1AB38F51-59E8-459D-A4E9-8E721BC55056}" dt="2023-03-15T12:53:20.157" v="3172" actId="1076"/>
          <ac:picMkLst>
            <pc:docMk/>
            <pc:sldMk cId="4138779801" sldId="2568"/>
            <ac:picMk id="16394" creationId="{29B5B821-5D6F-9863-1F93-63D550A7F6EA}"/>
          </ac:picMkLst>
        </pc:picChg>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docChgLst>
    <pc:chgData name="伊健 杜" userId="e69aded81da48593" providerId="LiveId" clId="{6FA0F9B0-FF4C-46AD-A51D-BE311E183E8C}"/>
    <pc:docChg chg="undo custSel addSld delSld modSld sldOrd">
      <pc:chgData name="伊健 杜" userId="e69aded81da48593" providerId="LiveId" clId="{6FA0F9B0-FF4C-46AD-A51D-BE311E183E8C}" dt="2023-05-09T14:32:33.767" v="2783" actId="20577"/>
      <pc:docMkLst>
        <pc:docMk/>
      </pc:docMkLst>
      <pc:sldChg chg="del">
        <pc:chgData name="伊健 杜" userId="e69aded81da48593" providerId="LiveId" clId="{6FA0F9B0-FF4C-46AD-A51D-BE311E183E8C}" dt="2023-05-09T10:35:42.145" v="0" actId="47"/>
        <pc:sldMkLst>
          <pc:docMk/>
          <pc:sldMk cId="3976347406" sldId="3232"/>
        </pc:sldMkLst>
      </pc:sldChg>
      <pc:sldChg chg="del">
        <pc:chgData name="伊健 杜" userId="e69aded81da48593" providerId="LiveId" clId="{6FA0F9B0-FF4C-46AD-A51D-BE311E183E8C}" dt="2023-05-09T10:35:42.145" v="0" actId="47"/>
        <pc:sldMkLst>
          <pc:docMk/>
          <pc:sldMk cId="2049040646" sldId="3236"/>
        </pc:sldMkLst>
      </pc:sldChg>
      <pc:sldChg chg="del">
        <pc:chgData name="伊健 杜" userId="e69aded81da48593" providerId="LiveId" clId="{6FA0F9B0-FF4C-46AD-A51D-BE311E183E8C}" dt="2023-05-09T10:35:42.145" v="0" actId="47"/>
        <pc:sldMkLst>
          <pc:docMk/>
          <pc:sldMk cId="3970920179" sldId="3238"/>
        </pc:sldMkLst>
      </pc:sldChg>
      <pc:sldChg chg="del">
        <pc:chgData name="伊健 杜" userId="e69aded81da48593" providerId="LiveId" clId="{6FA0F9B0-FF4C-46AD-A51D-BE311E183E8C}" dt="2023-05-09T10:35:42.145" v="0" actId="47"/>
        <pc:sldMkLst>
          <pc:docMk/>
          <pc:sldMk cId="4272525123" sldId="3242"/>
        </pc:sldMkLst>
      </pc:sldChg>
      <pc:sldChg chg="del">
        <pc:chgData name="伊健 杜" userId="e69aded81da48593" providerId="LiveId" clId="{6FA0F9B0-FF4C-46AD-A51D-BE311E183E8C}" dt="2023-05-09T10:35:42.145" v="0" actId="47"/>
        <pc:sldMkLst>
          <pc:docMk/>
          <pc:sldMk cId="1471878783" sldId="3245"/>
        </pc:sldMkLst>
      </pc:sldChg>
      <pc:sldChg chg="del">
        <pc:chgData name="伊健 杜" userId="e69aded81da48593" providerId="LiveId" clId="{6FA0F9B0-FF4C-46AD-A51D-BE311E183E8C}" dt="2023-05-09T10:35:42.145" v="0" actId="47"/>
        <pc:sldMkLst>
          <pc:docMk/>
          <pc:sldMk cId="1719832210" sldId="3249"/>
        </pc:sldMkLst>
      </pc:sldChg>
      <pc:sldChg chg="del">
        <pc:chgData name="伊健 杜" userId="e69aded81da48593" providerId="LiveId" clId="{6FA0F9B0-FF4C-46AD-A51D-BE311E183E8C}" dt="2023-05-09T10:35:42.145" v="0" actId="47"/>
        <pc:sldMkLst>
          <pc:docMk/>
          <pc:sldMk cId="366579302" sldId="3250"/>
        </pc:sldMkLst>
      </pc:sldChg>
      <pc:sldChg chg="del">
        <pc:chgData name="伊健 杜" userId="e69aded81da48593" providerId="LiveId" clId="{6FA0F9B0-FF4C-46AD-A51D-BE311E183E8C}" dt="2023-05-09T10:35:42.145" v="0" actId="47"/>
        <pc:sldMkLst>
          <pc:docMk/>
          <pc:sldMk cId="843012560" sldId="3252"/>
        </pc:sldMkLst>
      </pc:sldChg>
      <pc:sldChg chg="del">
        <pc:chgData name="伊健 杜" userId="e69aded81da48593" providerId="LiveId" clId="{6FA0F9B0-FF4C-46AD-A51D-BE311E183E8C}" dt="2023-05-09T10:35:42.145" v="0" actId="47"/>
        <pc:sldMkLst>
          <pc:docMk/>
          <pc:sldMk cId="25467163" sldId="3260"/>
        </pc:sldMkLst>
      </pc:sldChg>
      <pc:sldChg chg="delSp modSp mod ord">
        <pc:chgData name="伊健 杜" userId="e69aded81da48593" providerId="LiveId" clId="{6FA0F9B0-FF4C-46AD-A51D-BE311E183E8C}" dt="2023-05-09T10:45:18.949" v="172"/>
        <pc:sldMkLst>
          <pc:docMk/>
          <pc:sldMk cId="3211354780" sldId="3268"/>
        </pc:sldMkLst>
        <pc:spChg chg="del">
          <ac:chgData name="伊健 杜" userId="e69aded81da48593" providerId="LiveId" clId="{6FA0F9B0-FF4C-46AD-A51D-BE311E183E8C}" dt="2023-05-09T10:43:44.243" v="38" actId="478"/>
          <ac:spMkLst>
            <pc:docMk/>
            <pc:sldMk cId="3211354780" sldId="3268"/>
            <ac:spMk id="2" creationId="{A31AD63A-1FE2-294D-9CA4-9DE9CA64EA77}"/>
          </ac:spMkLst>
        </pc:spChg>
        <pc:spChg chg="mod">
          <ac:chgData name="伊健 杜" userId="e69aded81da48593" providerId="LiveId" clId="{6FA0F9B0-FF4C-46AD-A51D-BE311E183E8C}" dt="2023-05-09T10:43:50.723" v="51"/>
          <ac:spMkLst>
            <pc:docMk/>
            <pc:sldMk cId="3211354780" sldId="3268"/>
            <ac:spMk id="3" creationId="{90D857A6-C700-A4CE-6C24-391DC4FBEE19}"/>
          </ac:spMkLst>
        </pc:spChg>
        <pc:spChg chg="del mod">
          <ac:chgData name="伊健 杜" userId="e69aded81da48593" providerId="LiveId" clId="{6FA0F9B0-FF4C-46AD-A51D-BE311E183E8C}" dt="2023-05-09T10:43:44.243" v="38" actId="478"/>
          <ac:spMkLst>
            <pc:docMk/>
            <pc:sldMk cId="3211354780" sldId="3268"/>
            <ac:spMk id="4" creationId="{CE9351A1-DE1E-D3A7-0A2C-000B6AAFB148}"/>
          </ac:spMkLst>
        </pc:spChg>
        <pc:spChg chg="del mod">
          <ac:chgData name="伊健 杜" userId="e69aded81da48593" providerId="LiveId" clId="{6FA0F9B0-FF4C-46AD-A51D-BE311E183E8C}" dt="2023-05-09T10:43:44.243" v="38" actId="478"/>
          <ac:spMkLst>
            <pc:docMk/>
            <pc:sldMk cId="3211354780" sldId="3268"/>
            <ac:spMk id="5" creationId="{0193CEC7-4A7D-5216-08AE-48A0EFD2FEA5}"/>
          </ac:spMkLst>
        </pc:spChg>
        <pc:spChg chg="del">
          <ac:chgData name="伊健 杜" userId="e69aded81da48593" providerId="LiveId" clId="{6FA0F9B0-FF4C-46AD-A51D-BE311E183E8C}" dt="2023-05-09T10:43:44.243" v="38" actId="478"/>
          <ac:spMkLst>
            <pc:docMk/>
            <pc:sldMk cId="3211354780" sldId="3268"/>
            <ac:spMk id="6" creationId="{A389587A-1C80-0902-76F0-B1A7C1FC1849}"/>
          </ac:spMkLst>
        </pc:spChg>
        <pc:spChg chg="del">
          <ac:chgData name="伊健 杜" userId="e69aded81da48593" providerId="LiveId" clId="{6FA0F9B0-FF4C-46AD-A51D-BE311E183E8C}" dt="2023-05-09T10:43:44.243" v="38" actId="478"/>
          <ac:spMkLst>
            <pc:docMk/>
            <pc:sldMk cId="3211354780" sldId="3268"/>
            <ac:spMk id="7" creationId="{358ACC9A-CC8D-8F77-1FC6-3D223EC46DBC}"/>
          </ac:spMkLst>
        </pc:spChg>
        <pc:picChg chg="mod">
          <ac:chgData name="伊健 杜" userId="e69aded81da48593" providerId="LiveId" clId="{6FA0F9B0-FF4C-46AD-A51D-BE311E183E8C}" dt="2023-05-09T10:43:47.259" v="41" actId="1076"/>
          <ac:picMkLst>
            <pc:docMk/>
            <pc:sldMk cId="3211354780" sldId="3268"/>
            <ac:picMk id="12290" creationId="{165A492C-D8EE-B264-7B6C-E0F92A195D94}"/>
          </ac:picMkLst>
        </pc:picChg>
      </pc:sldChg>
      <pc:sldChg chg="del">
        <pc:chgData name="伊健 杜" userId="e69aded81da48593" providerId="LiveId" clId="{6FA0F9B0-FF4C-46AD-A51D-BE311E183E8C}" dt="2023-05-09T10:37:45.138" v="1" actId="47"/>
        <pc:sldMkLst>
          <pc:docMk/>
          <pc:sldMk cId="2045239252" sldId="3269"/>
        </pc:sldMkLst>
      </pc:sldChg>
      <pc:sldChg chg="del">
        <pc:chgData name="伊健 杜" userId="e69aded81da48593" providerId="LiveId" clId="{6FA0F9B0-FF4C-46AD-A51D-BE311E183E8C}" dt="2023-05-09T10:37:48.599" v="5" actId="47"/>
        <pc:sldMkLst>
          <pc:docMk/>
          <pc:sldMk cId="1811515325" sldId="3270"/>
        </pc:sldMkLst>
      </pc:sldChg>
      <pc:sldChg chg="addSp delSp modSp add del mod">
        <pc:chgData name="伊健 杜" userId="e69aded81da48593" providerId="LiveId" clId="{6FA0F9B0-FF4C-46AD-A51D-BE311E183E8C}" dt="2023-05-09T11:48:42.696" v="2073"/>
        <pc:sldMkLst>
          <pc:docMk/>
          <pc:sldMk cId="3052490629" sldId="3271"/>
        </pc:sldMkLst>
        <pc:spChg chg="del">
          <ac:chgData name="伊健 杜" userId="e69aded81da48593" providerId="LiveId" clId="{6FA0F9B0-FF4C-46AD-A51D-BE311E183E8C}" dt="2023-05-09T11:06:59.791" v="475" actId="478"/>
          <ac:spMkLst>
            <pc:docMk/>
            <pc:sldMk cId="3052490629" sldId="3271"/>
            <ac:spMk id="2" creationId="{A31AD63A-1FE2-294D-9CA4-9DE9CA64EA77}"/>
          </ac:spMkLst>
        </pc:spChg>
        <pc:spChg chg="mod">
          <ac:chgData name="伊健 杜" userId="e69aded81da48593" providerId="LiveId" clId="{6FA0F9B0-FF4C-46AD-A51D-BE311E183E8C}" dt="2023-05-09T11:48:42.696" v="2073"/>
          <ac:spMkLst>
            <pc:docMk/>
            <pc:sldMk cId="3052490629" sldId="3271"/>
            <ac:spMk id="3" creationId="{90D857A6-C700-A4CE-6C24-391DC4FBEE19}"/>
          </ac:spMkLst>
        </pc:spChg>
        <pc:spChg chg="del">
          <ac:chgData name="伊健 杜" userId="e69aded81da48593" providerId="LiveId" clId="{6FA0F9B0-FF4C-46AD-A51D-BE311E183E8C}" dt="2023-05-09T11:06:12.541" v="472" actId="478"/>
          <ac:spMkLst>
            <pc:docMk/>
            <pc:sldMk cId="3052490629" sldId="3271"/>
            <ac:spMk id="4" creationId="{CE9351A1-DE1E-D3A7-0A2C-000B6AAFB148}"/>
          </ac:spMkLst>
        </pc:spChg>
        <pc:spChg chg="mod">
          <ac:chgData name="伊健 杜" userId="e69aded81da48593" providerId="LiveId" clId="{6FA0F9B0-FF4C-46AD-A51D-BE311E183E8C}" dt="2023-05-09T11:08:18.095" v="540" actId="27636"/>
          <ac:spMkLst>
            <pc:docMk/>
            <pc:sldMk cId="3052490629" sldId="3271"/>
            <ac:spMk id="5" creationId="{0193CEC7-4A7D-5216-08AE-48A0EFD2FEA5}"/>
          </ac:spMkLst>
        </pc:spChg>
        <pc:spChg chg="mod">
          <ac:chgData name="伊健 杜" userId="e69aded81da48593" providerId="LiveId" clId="{6FA0F9B0-FF4C-46AD-A51D-BE311E183E8C}" dt="2023-05-09T11:07:24.611" v="499" actId="1076"/>
          <ac:spMkLst>
            <pc:docMk/>
            <pc:sldMk cId="3052490629" sldId="3271"/>
            <ac:spMk id="6" creationId="{A389587A-1C80-0902-76F0-B1A7C1FC1849}"/>
          </ac:spMkLst>
        </pc:spChg>
        <pc:spChg chg="del">
          <ac:chgData name="伊健 杜" userId="e69aded81da48593" providerId="LiveId" clId="{6FA0F9B0-FF4C-46AD-A51D-BE311E183E8C}" dt="2023-05-09T11:06:14.158" v="473" actId="478"/>
          <ac:spMkLst>
            <pc:docMk/>
            <pc:sldMk cId="3052490629" sldId="3271"/>
            <ac:spMk id="7" creationId="{2F81062E-DF15-493E-12CF-FBB9B1703BAF}"/>
          </ac:spMkLst>
        </pc:spChg>
        <pc:spChg chg="add mod">
          <ac:chgData name="伊健 杜" userId="e69aded81da48593" providerId="LiveId" clId="{6FA0F9B0-FF4C-46AD-A51D-BE311E183E8C}" dt="2023-05-09T11:07:24.611" v="499" actId="1076"/>
          <ac:spMkLst>
            <pc:docMk/>
            <pc:sldMk cId="3052490629" sldId="3271"/>
            <ac:spMk id="8" creationId="{48F7829B-E873-485E-416A-27D213A0672C}"/>
          </ac:spMkLst>
        </pc:spChg>
        <pc:spChg chg="add mod">
          <ac:chgData name="伊健 杜" userId="e69aded81da48593" providerId="LiveId" clId="{6FA0F9B0-FF4C-46AD-A51D-BE311E183E8C}" dt="2023-05-09T11:07:32.717" v="506"/>
          <ac:spMkLst>
            <pc:docMk/>
            <pc:sldMk cId="3052490629" sldId="3271"/>
            <ac:spMk id="9" creationId="{FBDF57EB-3AA1-BE49-B74D-86B8890D970E}"/>
          </ac:spMkLst>
        </pc:spChg>
        <pc:picChg chg="add mod">
          <ac:chgData name="伊健 杜" userId="e69aded81da48593" providerId="LiveId" clId="{6FA0F9B0-FF4C-46AD-A51D-BE311E183E8C}" dt="2023-05-09T11:41:41.152" v="1969" actId="1076"/>
          <ac:picMkLst>
            <pc:docMk/>
            <pc:sldMk cId="3052490629" sldId="3271"/>
            <ac:picMk id="5122" creationId="{5F0F09A2-C58B-7E07-8F68-A95F9A085A22}"/>
          </ac:picMkLst>
        </pc:picChg>
        <pc:picChg chg="del">
          <ac:chgData name="伊健 杜" userId="e69aded81da48593" providerId="LiveId" clId="{6FA0F9B0-FF4C-46AD-A51D-BE311E183E8C}" dt="2023-05-09T11:06:33.912" v="474" actId="478"/>
          <ac:picMkLst>
            <pc:docMk/>
            <pc:sldMk cId="3052490629" sldId="3271"/>
            <ac:picMk id="14338" creationId="{FD278BE1-E327-75E4-C368-73903FE76B84}"/>
          </ac:picMkLst>
        </pc:picChg>
      </pc:sldChg>
      <pc:sldChg chg="del">
        <pc:chgData name="伊健 杜" userId="e69aded81da48593" providerId="LiveId" clId="{6FA0F9B0-FF4C-46AD-A51D-BE311E183E8C}" dt="2023-05-09T10:37:49.356" v="6" actId="47"/>
        <pc:sldMkLst>
          <pc:docMk/>
          <pc:sldMk cId="3424184944" sldId="3272"/>
        </pc:sldMkLst>
      </pc:sldChg>
      <pc:sldChg chg="del">
        <pc:chgData name="伊健 杜" userId="e69aded81da48593" providerId="LiveId" clId="{6FA0F9B0-FF4C-46AD-A51D-BE311E183E8C}" dt="2023-05-09T10:37:46.256" v="3" actId="47"/>
        <pc:sldMkLst>
          <pc:docMk/>
          <pc:sldMk cId="196485602" sldId="3273"/>
        </pc:sldMkLst>
      </pc:sldChg>
      <pc:sldChg chg="del">
        <pc:chgData name="伊健 杜" userId="e69aded81da48593" providerId="LiveId" clId="{6FA0F9B0-FF4C-46AD-A51D-BE311E183E8C}" dt="2023-05-09T10:37:46.589" v="4" actId="47"/>
        <pc:sldMkLst>
          <pc:docMk/>
          <pc:sldMk cId="2580255060" sldId="3274"/>
        </pc:sldMkLst>
      </pc:sldChg>
      <pc:sldChg chg="del">
        <pc:chgData name="伊健 杜" userId="e69aded81da48593" providerId="LiveId" clId="{6FA0F9B0-FF4C-46AD-A51D-BE311E183E8C}" dt="2023-05-09T10:37:49.804" v="7" actId="47"/>
        <pc:sldMkLst>
          <pc:docMk/>
          <pc:sldMk cId="1202504456" sldId="3275"/>
        </pc:sldMkLst>
      </pc:sldChg>
      <pc:sldChg chg="del">
        <pc:chgData name="伊健 杜" userId="e69aded81da48593" providerId="LiveId" clId="{6FA0F9B0-FF4C-46AD-A51D-BE311E183E8C}" dt="2023-05-09T10:37:50.226" v="8" actId="47"/>
        <pc:sldMkLst>
          <pc:docMk/>
          <pc:sldMk cId="3935677660" sldId="3276"/>
        </pc:sldMkLst>
      </pc:sldChg>
      <pc:sldChg chg="del">
        <pc:chgData name="伊健 杜" userId="e69aded81da48593" providerId="LiveId" clId="{6FA0F9B0-FF4C-46AD-A51D-BE311E183E8C}" dt="2023-05-09T10:37:50.724" v="9" actId="47"/>
        <pc:sldMkLst>
          <pc:docMk/>
          <pc:sldMk cId="1218722640" sldId="3277"/>
        </pc:sldMkLst>
      </pc:sldChg>
      <pc:sldChg chg="del">
        <pc:chgData name="伊健 杜" userId="e69aded81da48593" providerId="LiveId" clId="{6FA0F9B0-FF4C-46AD-A51D-BE311E183E8C}" dt="2023-05-09T10:37:51.175" v="10" actId="47"/>
        <pc:sldMkLst>
          <pc:docMk/>
          <pc:sldMk cId="536267808" sldId="3278"/>
        </pc:sldMkLst>
      </pc:sldChg>
      <pc:sldChg chg="del">
        <pc:chgData name="伊健 杜" userId="e69aded81da48593" providerId="LiveId" clId="{6FA0F9B0-FF4C-46AD-A51D-BE311E183E8C}" dt="2023-05-09T10:37:51.708" v="11" actId="47"/>
        <pc:sldMkLst>
          <pc:docMk/>
          <pc:sldMk cId="971486796" sldId="3279"/>
        </pc:sldMkLst>
      </pc:sldChg>
      <pc:sldChg chg="addSp delSp modSp mod ord">
        <pc:chgData name="伊健 杜" userId="e69aded81da48593" providerId="LiveId" clId="{6FA0F9B0-FF4C-46AD-A51D-BE311E183E8C}" dt="2023-05-09T10:45:17.897" v="170"/>
        <pc:sldMkLst>
          <pc:docMk/>
          <pc:sldMk cId="815236531" sldId="3281"/>
        </pc:sldMkLst>
        <pc:spChg chg="del">
          <ac:chgData name="伊健 杜" userId="e69aded81da48593" providerId="LiveId" clId="{6FA0F9B0-FF4C-46AD-A51D-BE311E183E8C}" dt="2023-05-09T10:43:54.805" v="52" actId="478"/>
          <ac:spMkLst>
            <pc:docMk/>
            <pc:sldMk cId="815236531" sldId="3281"/>
            <ac:spMk id="2" creationId="{10304424-DB4A-36E7-9E0D-D32A5DD0F26C}"/>
          </ac:spMkLst>
        </pc:spChg>
        <pc:spChg chg="mod">
          <ac:chgData name="伊健 杜" userId="e69aded81da48593" providerId="LiveId" clId="{6FA0F9B0-FF4C-46AD-A51D-BE311E183E8C}" dt="2023-05-09T10:43:58.504" v="66"/>
          <ac:spMkLst>
            <pc:docMk/>
            <pc:sldMk cId="815236531" sldId="3281"/>
            <ac:spMk id="3" creationId="{90D857A6-C700-A4CE-6C24-391DC4FBEE19}"/>
          </ac:spMkLst>
        </pc:spChg>
        <pc:spChg chg="add del mod">
          <ac:chgData name="伊健 杜" userId="e69aded81da48593" providerId="LiveId" clId="{6FA0F9B0-FF4C-46AD-A51D-BE311E183E8C}" dt="2023-05-09T10:44:01.092" v="67" actId="478"/>
          <ac:spMkLst>
            <pc:docMk/>
            <pc:sldMk cId="815236531" sldId="3281"/>
            <ac:spMk id="5" creationId="{15B17F32-F9E3-5F6B-DB9F-BE45E8415560}"/>
          </ac:spMkLst>
        </pc:spChg>
      </pc:sldChg>
      <pc:sldChg chg="del">
        <pc:chgData name="伊健 杜" userId="e69aded81da48593" providerId="LiveId" clId="{6FA0F9B0-FF4C-46AD-A51D-BE311E183E8C}" dt="2023-05-09T10:37:56.987" v="12" actId="47"/>
        <pc:sldMkLst>
          <pc:docMk/>
          <pc:sldMk cId="1481422896" sldId="3282"/>
        </pc:sldMkLst>
      </pc:sldChg>
      <pc:sldChg chg="del">
        <pc:chgData name="伊健 杜" userId="e69aded81da48593" providerId="LiveId" clId="{6FA0F9B0-FF4C-46AD-A51D-BE311E183E8C}" dt="2023-05-09T10:37:57.834" v="13" actId="47"/>
        <pc:sldMkLst>
          <pc:docMk/>
          <pc:sldMk cId="2342189225" sldId="3283"/>
        </pc:sldMkLst>
      </pc:sldChg>
      <pc:sldChg chg="del">
        <pc:chgData name="伊健 杜" userId="e69aded81da48593" providerId="LiveId" clId="{6FA0F9B0-FF4C-46AD-A51D-BE311E183E8C}" dt="2023-05-09T10:37:58.546" v="14" actId="47"/>
        <pc:sldMkLst>
          <pc:docMk/>
          <pc:sldMk cId="823532116" sldId="3284"/>
        </pc:sldMkLst>
      </pc:sldChg>
      <pc:sldChg chg="del">
        <pc:chgData name="伊健 杜" userId="e69aded81da48593" providerId="LiveId" clId="{6FA0F9B0-FF4C-46AD-A51D-BE311E183E8C}" dt="2023-05-09T10:38:00.453" v="15" actId="47"/>
        <pc:sldMkLst>
          <pc:docMk/>
          <pc:sldMk cId="2196171694" sldId="3285"/>
        </pc:sldMkLst>
      </pc:sldChg>
      <pc:sldChg chg="del">
        <pc:chgData name="伊健 杜" userId="e69aded81da48593" providerId="LiveId" clId="{6FA0F9B0-FF4C-46AD-A51D-BE311E183E8C}" dt="2023-05-09T10:38:05.364" v="17" actId="47"/>
        <pc:sldMkLst>
          <pc:docMk/>
          <pc:sldMk cId="1285270612" sldId="3286"/>
        </pc:sldMkLst>
      </pc:sldChg>
      <pc:sldChg chg="del">
        <pc:chgData name="伊健 杜" userId="e69aded81da48593" providerId="LiveId" clId="{6FA0F9B0-FF4C-46AD-A51D-BE311E183E8C}" dt="2023-05-09T10:38:03.768" v="16" actId="47"/>
        <pc:sldMkLst>
          <pc:docMk/>
          <pc:sldMk cId="488868046" sldId="3287"/>
        </pc:sldMkLst>
      </pc:sldChg>
      <pc:sldChg chg="addSp delSp modSp mod ord">
        <pc:chgData name="伊健 杜" userId="e69aded81da48593" providerId="LiveId" clId="{6FA0F9B0-FF4C-46AD-A51D-BE311E183E8C}" dt="2023-05-09T10:44:12.076" v="80"/>
        <pc:sldMkLst>
          <pc:docMk/>
          <pc:sldMk cId="142829105" sldId="3288"/>
        </pc:sldMkLst>
        <pc:spChg chg="del">
          <ac:chgData name="伊健 杜" userId="e69aded81da48593" providerId="LiveId" clId="{6FA0F9B0-FF4C-46AD-A51D-BE311E183E8C}" dt="2023-05-09T10:44:09.770" v="78" actId="478"/>
          <ac:spMkLst>
            <pc:docMk/>
            <pc:sldMk cId="142829105" sldId="3288"/>
            <ac:spMk id="2" creationId="{10304424-DB4A-36E7-9E0D-D32A5DD0F26C}"/>
          </ac:spMkLst>
        </pc:spChg>
        <pc:spChg chg="mod">
          <ac:chgData name="伊健 杜" userId="e69aded81da48593" providerId="LiveId" clId="{6FA0F9B0-FF4C-46AD-A51D-BE311E183E8C}" dt="2023-05-09T10:44:05.508" v="77"/>
          <ac:spMkLst>
            <pc:docMk/>
            <pc:sldMk cId="142829105" sldId="3288"/>
            <ac:spMk id="3" creationId="{90D857A6-C700-A4CE-6C24-391DC4FBEE19}"/>
          </ac:spMkLst>
        </pc:spChg>
        <pc:spChg chg="add mod">
          <ac:chgData name="伊健 杜" userId="e69aded81da48593" providerId="LiveId" clId="{6FA0F9B0-FF4C-46AD-A51D-BE311E183E8C}" dt="2023-05-09T10:44:09.770" v="78" actId="478"/>
          <ac:spMkLst>
            <pc:docMk/>
            <pc:sldMk cId="142829105" sldId="3288"/>
            <ac:spMk id="5" creationId="{A8A268F4-4713-299F-DC68-029493E900C0}"/>
          </ac:spMkLst>
        </pc:spChg>
      </pc:sldChg>
      <pc:sldChg chg="del">
        <pc:chgData name="伊健 杜" userId="e69aded81da48593" providerId="LiveId" clId="{6FA0F9B0-FF4C-46AD-A51D-BE311E183E8C}" dt="2023-05-09T10:38:05.988" v="18" actId="47"/>
        <pc:sldMkLst>
          <pc:docMk/>
          <pc:sldMk cId="2195354418" sldId="3289"/>
        </pc:sldMkLst>
      </pc:sldChg>
      <pc:sldChg chg="del">
        <pc:chgData name="伊健 杜" userId="e69aded81da48593" providerId="LiveId" clId="{6FA0F9B0-FF4C-46AD-A51D-BE311E183E8C}" dt="2023-05-09T10:38:06.969" v="19" actId="47"/>
        <pc:sldMkLst>
          <pc:docMk/>
          <pc:sldMk cId="2350058525" sldId="3290"/>
        </pc:sldMkLst>
      </pc:sldChg>
      <pc:sldChg chg="addSp delSp modSp mod">
        <pc:chgData name="伊健 杜" userId="e69aded81da48593" providerId="LiveId" clId="{6FA0F9B0-FF4C-46AD-A51D-BE311E183E8C}" dt="2023-05-09T10:44:27.674" v="95" actId="20577"/>
        <pc:sldMkLst>
          <pc:docMk/>
          <pc:sldMk cId="2662178812" sldId="3291"/>
        </pc:sldMkLst>
        <pc:spChg chg="del">
          <ac:chgData name="伊健 杜" userId="e69aded81da48593" providerId="LiveId" clId="{6FA0F9B0-FF4C-46AD-A51D-BE311E183E8C}" dt="2023-05-09T10:44:16.519" v="81" actId="478"/>
          <ac:spMkLst>
            <pc:docMk/>
            <pc:sldMk cId="2662178812" sldId="3291"/>
            <ac:spMk id="2" creationId="{10304424-DB4A-36E7-9E0D-D32A5DD0F26C}"/>
          </ac:spMkLst>
        </pc:spChg>
        <pc:spChg chg="mod">
          <ac:chgData name="伊健 杜" userId="e69aded81da48593" providerId="LiveId" clId="{6FA0F9B0-FF4C-46AD-A51D-BE311E183E8C}" dt="2023-05-09T10:44:27.674" v="95" actId="20577"/>
          <ac:spMkLst>
            <pc:docMk/>
            <pc:sldMk cId="2662178812" sldId="3291"/>
            <ac:spMk id="3" creationId="{90D857A6-C700-A4CE-6C24-391DC4FBEE19}"/>
          </ac:spMkLst>
        </pc:spChg>
        <pc:spChg chg="add del mod">
          <ac:chgData name="伊健 杜" userId="e69aded81da48593" providerId="LiveId" clId="{6FA0F9B0-FF4C-46AD-A51D-BE311E183E8C}" dt="2023-05-09T10:44:18.793" v="82" actId="478"/>
          <ac:spMkLst>
            <pc:docMk/>
            <pc:sldMk cId="2662178812" sldId="3291"/>
            <ac:spMk id="5" creationId="{6BD1B0AE-1270-A8D5-D094-126789BFBFDB}"/>
          </ac:spMkLst>
        </pc:spChg>
      </pc:sldChg>
      <pc:sldChg chg="del">
        <pc:chgData name="伊健 杜" userId="e69aded81da48593" providerId="LiveId" clId="{6FA0F9B0-FF4C-46AD-A51D-BE311E183E8C}" dt="2023-05-09T10:38:09.729" v="20" actId="47"/>
        <pc:sldMkLst>
          <pc:docMk/>
          <pc:sldMk cId="1557067694" sldId="3292"/>
        </pc:sldMkLst>
      </pc:sldChg>
      <pc:sldChg chg="del">
        <pc:chgData name="伊健 杜" userId="e69aded81da48593" providerId="LiveId" clId="{6FA0F9B0-FF4C-46AD-A51D-BE311E183E8C}" dt="2023-05-09T10:38:10.230" v="21" actId="47"/>
        <pc:sldMkLst>
          <pc:docMk/>
          <pc:sldMk cId="3197789758" sldId="3293"/>
        </pc:sldMkLst>
      </pc:sldChg>
      <pc:sldChg chg="addSp delSp modSp mod">
        <pc:chgData name="伊健 杜" userId="e69aded81da48593" providerId="LiveId" clId="{6FA0F9B0-FF4C-46AD-A51D-BE311E183E8C}" dt="2023-05-09T10:44:36.113" v="109"/>
        <pc:sldMkLst>
          <pc:docMk/>
          <pc:sldMk cId="3713281431" sldId="3294"/>
        </pc:sldMkLst>
        <pc:spChg chg="del">
          <ac:chgData name="伊健 杜" userId="e69aded81da48593" providerId="LiveId" clId="{6FA0F9B0-FF4C-46AD-A51D-BE311E183E8C}" dt="2023-05-09T10:44:30.903" v="96" actId="478"/>
          <ac:spMkLst>
            <pc:docMk/>
            <pc:sldMk cId="3713281431" sldId="3294"/>
            <ac:spMk id="2" creationId="{10304424-DB4A-36E7-9E0D-D32A5DD0F26C}"/>
          </ac:spMkLst>
        </pc:spChg>
        <pc:spChg chg="mod">
          <ac:chgData name="伊健 杜" userId="e69aded81da48593" providerId="LiveId" clId="{6FA0F9B0-FF4C-46AD-A51D-BE311E183E8C}" dt="2023-05-09T10:44:36.113" v="109"/>
          <ac:spMkLst>
            <pc:docMk/>
            <pc:sldMk cId="3713281431" sldId="3294"/>
            <ac:spMk id="3" creationId="{90D857A6-C700-A4CE-6C24-391DC4FBEE19}"/>
          </ac:spMkLst>
        </pc:spChg>
        <pc:spChg chg="add del mod">
          <ac:chgData name="伊健 杜" userId="e69aded81da48593" providerId="LiveId" clId="{6FA0F9B0-FF4C-46AD-A51D-BE311E183E8C}" dt="2023-05-09T10:44:32.924" v="97" actId="478"/>
          <ac:spMkLst>
            <pc:docMk/>
            <pc:sldMk cId="3713281431" sldId="3294"/>
            <ac:spMk id="6" creationId="{601EFFB3-1D32-079E-D344-635FDEABCA12}"/>
          </ac:spMkLst>
        </pc:spChg>
      </pc:sldChg>
      <pc:sldChg chg="addSp delSp modSp mod">
        <pc:chgData name="伊健 杜" userId="e69aded81da48593" providerId="LiveId" clId="{6FA0F9B0-FF4C-46AD-A51D-BE311E183E8C}" dt="2023-05-09T10:44:46.465" v="125" actId="478"/>
        <pc:sldMkLst>
          <pc:docMk/>
          <pc:sldMk cId="3676495567" sldId="3295"/>
        </pc:sldMkLst>
        <pc:spChg chg="del">
          <ac:chgData name="伊健 杜" userId="e69aded81da48593" providerId="LiveId" clId="{6FA0F9B0-FF4C-46AD-A51D-BE311E183E8C}" dt="2023-05-09T10:44:40.455" v="110" actId="478"/>
          <ac:spMkLst>
            <pc:docMk/>
            <pc:sldMk cId="3676495567" sldId="3295"/>
            <ac:spMk id="2" creationId="{10304424-DB4A-36E7-9E0D-D32A5DD0F26C}"/>
          </ac:spMkLst>
        </pc:spChg>
        <pc:spChg chg="mod">
          <ac:chgData name="伊健 杜" userId="e69aded81da48593" providerId="LiveId" clId="{6FA0F9B0-FF4C-46AD-A51D-BE311E183E8C}" dt="2023-05-09T10:44:43.778" v="124"/>
          <ac:spMkLst>
            <pc:docMk/>
            <pc:sldMk cId="3676495567" sldId="3295"/>
            <ac:spMk id="3" creationId="{90D857A6-C700-A4CE-6C24-391DC4FBEE19}"/>
          </ac:spMkLst>
        </pc:spChg>
        <pc:spChg chg="add del mod">
          <ac:chgData name="伊健 杜" userId="e69aded81da48593" providerId="LiveId" clId="{6FA0F9B0-FF4C-46AD-A51D-BE311E183E8C}" dt="2023-05-09T10:44:46.465" v="125" actId="478"/>
          <ac:spMkLst>
            <pc:docMk/>
            <pc:sldMk cId="3676495567" sldId="3295"/>
            <ac:spMk id="5" creationId="{FD8DADFA-25CD-51AB-A399-847E911D1F39}"/>
          </ac:spMkLst>
        </pc:spChg>
      </pc:sldChg>
      <pc:sldChg chg="del">
        <pc:chgData name="伊健 杜" userId="e69aded81da48593" providerId="LiveId" clId="{6FA0F9B0-FF4C-46AD-A51D-BE311E183E8C}" dt="2023-05-09T10:38:15.892" v="22" actId="47"/>
        <pc:sldMkLst>
          <pc:docMk/>
          <pc:sldMk cId="4290482281" sldId="3296"/>
        </pc:sldMkLst>
      </pc:sldChg>
      <pc:sldChg chg="del">
        <pc:chgData name="伊健 杜" userId="e69aded81da48593" providerId="LiveId" clId="{6FA0F9B0-FF4C-46AD-A51D-BE311E183E8C}" dt="2023-05-09T10:38:22.322" v="23" actId="47"/>
        <pc:sldMkLst>
          <pc:docMk/>
          <pc:sldMk cId="3239958075" sldId="3297"/>
        </pc:sldMkLst>
      </pc:sldChg>
      <pc:sldChg chg="del">
        <pc:chgData name="伊健 杜" userId="e69aded81da48593" providerId="LiveId" clId="{6FA0F9B0-FF4C-46AD-A51D-BE311E183E8C}" dt="2023-05-09T10:38:23.006" v="24" actId="47"/>
        <pc:sldMkLst>
          <pc:docMk/>
          <pc:sldMk cId="802534753" sldId="3298"/>
        </pc:sldMkLst>
      </pc:sldChg>
      <pc:sldChg chg="del">
        <pc:chgData name="伊健 杜" userId="e69aded81da48593" providerId="LiveId" clId="{6FA0F9B0-FF4C-46AD-A51D-BE311E183E8C}" dt="2023-05-09T10:38:25.791" v="25" actId="47"/>
        <pc:sldMkLst>
          <pc:docMk/>
          <pc:sldMk cId="339846720" sldId="3299"/>
        </pc:sldMkLst>
      </pc:sldChg>
      <pc:sldChg chg="del">
        <pc:chgData name="伊健 杜" userId="e69aded81da48593" providerId="LiveId" clId="{6FA0F9B0-FF4C-46AD-A51D-BE311E183E8C}" dt="2023-05-09T10:38:31.805" v="26" actId="47"/>
        <pc:sldMkLst>
          <pc:docMk/>
          <pc:sldMk cId="4095821912" sldId="3300"/>
        </pc:sldMkLst>
      </pc:sldChg>
      <pc:sldChg chg="del">
        <pc:chgData name="伊健 杜" userId="e69aded81da48593" providerId="LiveId" clId="{6FA0F9B0-FF4C-46AD-A51D-BE311E183E8C}" dt="2023-05-09T10:38:32.655" v="27" actId="47"/>
        <pc:sldMkLst>
          <pc:docMk/>
          <pc:sldMk cId="645989199" sldId="3301"/>
        </pc:sldMkLst>
      </pc:sldChg>
      <pc:sldChg chg="delSp modSp mod ord">
        <pc:chgData name="伊健 杜" userId="e69aded81da48593" providerId="LiveId" clId="{6FA0F9B0-FF4C-46AD-A51D-BE311E183E8C}" dt="2023-05-09T10:45:21.201" v="174"/>
        <pc:sldMkLst>
          <pc:docMk/>
          <pc:sldMk cId="4231459151" sldId="3302"/>
        </pc:sldMkLst>
        <pc:spChg chg="mod">
          <ac:chgData name="伊健 杜" userId="e69aded81da48593" providerId="LiveId" clId="{6FA0F9B0-FF4C-46AD-A51D-BE311E183E8C}" dt="2023-05-09T10:44:54.562" v="144"/>
          <ac:spMkLst>
            <pc:docMk/>
            <pc:sldMk cId="4231459151" sldId="3302"/>
            <ac:spMk id="3" creationId="{90D857A6-C700-A4CE-6C24-391DC4FBEE19}"/>
          </ac:spMkLst>
        </pc:spChg>
        <pc:spChg chg="del">
          <ac:chgData name="伊健 杜" userId="e69aded81da48593" providerId="LiveId" clId="{6FA0F9B0-FF4C-46AD-A51D-BE311E183E8C}" dt="2023-05-09T10:44:50.385" v="126" actId="478"/>
          <ac:spMkLst>
            <pc:docMk/>
            <pc:sldMk cId="4231459151" sldId="3302"/>
            <ac:spMk id="6" creationId="{A389587A-1C80-0902-76F0-B1A7C1FC1849}"/>
          </ac:spMkLst>
        </pc:spChg>
        <pc:spChg chg="del">
          <ac:chgData name="伊健 杜" userId="e69aded81da48593" providerId="LiveId" clId="{6FA0F9B0-FF4C-46AD-A51D-BE311E183E8C}" dt="2023-05-09T10:44:50.385" v="126" actId="478"/>
          <ac:spMkLst>
            <pc:docMk/>
            <pc:sldMk cId="4231459151" sldId="3302"/>
            <ac:spMk id="8" creationId="{A67D1B3C-ACCF-0027-739B-03882496B24E}"/>
          </ac:spMkLst>
        </pc:spChg>
        <pc:spChg chg="del">
          <ac:chgData name="伊健 杜" userId="e69aded81da48593" providerId="LiveId" clId="{6FA0F9B0-FF4C-46AD-A51D-BE311E183E8C}" dt="2023-05-09T10:44:50.385" v="126" actId="478"/>
          <ac:spMkLst>
            <pc:docMk/>
            <pc:sldMk cId="4231459151" sldId="3302"/>
            <ac:spMk id="9" creationId="{6633163C-82CF-5F6B-38FA-B6903CCF7E9F}"/>
          </ac:spMkLst>
        </pc:spChg>
        <pc:spChg chg="del">
          <ac:chgData name="伊健 杜" userId="e69aded81da48593" providerId="LiveId" clId="{6FA0F9B0-FF4C-46AD-A51D-BE311E183E8C}" dt="2023-05-09T10:44:50.385" v="126" actId="478"/>
          <ac:spMkLst>
            <pc:docMk/>
            <pc:sldMk cId="4231459151" sldId="3302"/>
            <ac:spMk id="10" creationId="{C628B33C-DC42-BA61-DDFE-62203B25B665}"/>
          </ac:spMkLst>
        </pc:spChg>
      </pc:sldChg>
      <pc:sldChg chg="del">
        <pc:chgData name="伊健 杜" userId="e69aded81da48593" providerId="LiveId" clId="{6FA0F9B0-FF4C-46AD-A51D-BE311E183E8C}" dt="2023-05-09T10:38:33.456" v="28" actId="47"/>
        <pc:sldMkLst>
          <pc:docMk/>
          <pc:sldMk cId="2218518028" sldId="3303"/>
        </pc:sldMkLst>
      </pc:sldChg>
      <pc:sldChg chg="del">
        <pc:chgData name="伊健 杜" userId="e69aded81da48593" providerId="LiveId" clId="{6FA0F9B0-FF4C-46AD-A51D-BE311E183E8C}" dt="2023-05-09T10:38:34.043" v="29" actId="47"/>
        <pc:sldMkLst>
          <pc:docMk/>
          <pc:sldMk cId="3929311665" sldId="3304"/>
        </pc:sldMkLst>
      </pc:sldChg>
      <pc:sldChg chg="del">
        <pc:chgData name="伊健 杜" userId="e69aded81da48593" providerId="LiveId" clId="{6FA0F9B0-FF4C-46AD-A51D-BE311E183E8C}" dt="2023-05-09T10:38:34.567" v="30" actId="47"/>
        <pc:sldMkLst>
          <pc:docMk/>
          <pc:sldMk cId="2444611475" sldId="3305"/>
        </pc:sldMkLst>
      </pc:sldChg>
      <pc:sldChg chg="del">
        <pc:chgData name="伊健 杜" userId="e69aded81da48593" providerId="LiveId" clId="{6FA0F9B0-FF4C-46AD-A51D-BE311E183E8C}" dt="2023-05-09T10:38:36.012" v="31" actId="47"/>
        <pc:sldMkLst>
          <pc:docMk/>
          <pc:sldMk cId="1698206645" sldId="3306"/>
        </pc:sldMkLst>
      </pc:sldChg>
      <pc:sldChg chg="addSp delSp modSp mod ord">
        <pc:chgData name="伊健 杜" userId="e69aded81da48593" providerId="LiveId" clId="{6FA0F9B0-FF4C-46AD-A51D-BE311E183E8C}" dt="2023-05-09T10:45:26.917" v="176"/>
        <pc:sldMkLst>
          <pc:docMk/>
          <pc:sldMk cId="2839359990" sldId="3307"/>
        </pc:sldMkLst>
        <pc:spChg chg="del">
          <ac:chgData name="伊健 杜" userId="e69aded81da48593" providerId="LiveId" clId="{6FA0F9B0-FF4C-46AD-A51D-BE311E183E8C}" dt="2023-05-09T10:44:57.665" v="145" actId="478"/>
          <ac:spMkLst>
            <pc:docMk/>
            <pc:sldMk cId="2839359990" sldId="3307"/>
            <ac:spMk id="2" creationId="{10304424-DB4A-36E7-9E0D-D32A5DD0F26C}"/>
          </ac:spMkLst>
        </pc:spChg>
        <pc:spChg chg="mod">
          <ac:chgData name="伊健 杜" userId="e69aded81da48593" providerId="LiveId" clId="{6FA0F9B0-FF4C-46AD-A51D-BE311E183E8C}" dt="2023-05-09T10:45:00.966" v="157"/>
          <ac:spMkLst>
            <pc:docMk/>
            <pc:sldMk cId="2839359990" sldId="3307"/>
            <ac:spMk id="3" creationId="{90D857A6-C700-A4CE-6C24-391DC4FBEE19}"/>
          </ac:spMkLst>
        </pc:spChg>
        <pc:spChg chg="add mod">
          <ac:chgData name="伊健 杜" userId="e69aded81da48593" providerId="LiveId" clId="{6FA0F9B0-FF4C-46AD-A51D-BE311E183E8C}" dt="2023-05-09T10:44:57.665" v="145" actId="478"/>
          <ac:spMkLst>
            <pc:docMk/>
            <pc:sldMk cId="2839359990" sldId="3307"/>
            <ac:spMk id="5" creationId="{89494981-D63F-3EB7-5EE2-AC4B2BDD0F92}"/>
          </ac:spMkLst>
        </pc:spChg>
      </pc:sldChg>
      <pc:sldChg chg="del">
        <pc:chgData name="伊健 杜" userId="e69aded81da48593" providerId="LiveId" clId="{6FA0F9B0-FF4C-46AD-A51D-BE311E183E8C}" dt="2023-05-09T10:38:41.105" v="32" actId="47"/>
        <pc:sldMkLst>
          <pc:docMk/>
          <pc:sldMk cId="836359579" sldId="3308"/>
        </pc:sldMkLst>
      </pc:sldChg>
      <pc:sldChg chg="del">
        <pc:chgData name="伊健 杜" userId="e69aded81da48593" providerId="LiveId" clId="{6FA0F9B0-FF4C-46AD-A51D-BE311E183E8C}" dt="2023-05-09T10:38:41.692" v="33" actId="47"/>
        <pc:sldMkLst>
          <pc:docMk/>
          <pc:sldMk cId="973696253" sldId="3309"/>
        </pc:sldMkLst>
      </pc:sldChg>
      <pc:sldChg chg="del">
        <pc:chgData name="伊健 杜" userId="e69aded81da48593" providerId="LiveId" clId="{6FA0F9B0-FF4C-46AD-A51D-BE311E183E8C}" dt="2023-05-09T10:38:42.116" v="34" actId="47"/>
        <pc:sldMkLst>
          <pc:docMk/>
          <pc:sldMk cId="3059751710" sldId="3310"/>
        </pc:sldMkLst>
      </pc:sldChg>
      <pc:sldChg chg="del">
        <pc:chgData name="伊健 杜" userId="e69aded81da48593" providerId="LiveId" clId="{6FA0F9B0-FF4C-46AD-A51D-BE311E183E8C}" dt="2023-05-09T10:38:42.563" v="35" actId="47"/>
        <pc:sldMkLst>
          <pc:docMk/>
          <pc:sldMk cId="3590996935" sldId="3311"/>
        </pc:sldMkLst>
      </pc:sldChg>
      <pc:sldChg chg="addSp delSp modSp mod ord">
        <pc:chgData name="伊健 杜" userId="e69aded81da48593" providerId="LiveId" clId="{6FA0F9B0-FF4C-46AD-A51D-BE311E183E8C}" dt="2023-05-09T10:45:16.664" v="168"/>
        <pc:sldMkLst>
          <pc:docMk/>
          <pc:sldMk cId="1503309656" sldId="3312"/>
        </pc:sldMkLst>
        <pc:spChg chg="del">
          <ac:chgData name="伊健 杜" userId="e69aded81da48593" providerId="LiveId" clId="{6FA0F9B0-FF4C-46AD-A51D-BE311E183E8C}" dt="2023-05-09T10:45:04.733" v="158" actId="478"/>
          <ac:spMkLst>
            <pc:docMk/>
            <pc:sldMk cId="1503309656" sldId="3312"/>
            <ac:spMk id="2" creationId="{10304424-DB4A-36E7-9E0D-D32A5DD0F26C}"/>
          </ac:spMkLst>
        </pc:spChg>
        <pc:spChg chg="mod">
          <ac:chgData name="伊健 杜" userId="e69aded81da48593" providerId="LiveId" clId="{6FA0F9B0-FF4C-46AD-A51D-BE311E183E8C}" dt="2023-05-09T10:45:10.362" v="165" actId="20577"/>
          <ac:spMkLst>
            <pc:docMk/>
            <pc:sldMk cId="1503309656" sldId="3312"/>
            <ac:spMk id="3" creationId="{90D857A6-C700-A4CE-6C24-391DC4FBEE19}"/>
          </ac:spMkLst>
        </pc:spChg>
        <pc:spChg chg="add del mod">
          <ac:chgData name="伊健 杜" userId="e69aded81da48593" providerId="LiveId" clId="{6FA0F9B0-FF4C-46AD-A51D-BE311E183E8C}" dt="2023-05-09T10:45:13.955" v="166" actId="478"/>
          <ac:spMkLst>
            <pc:docMk/>
            <pc:sldMk cId="1503309656" sldId="3312"/>
            <ac:spMk id="5" creationId="{F5DF23BF-AE75-F1EF-40DA-6D88D575898D}"/>
          </ac:spMkLst>
        </pc:spChg>
      </pc:sldChg>
      <pc:sldChg chg="del">
        <pc:chgData name="伊健 杜" userId="e69aded81da48593" providerId="LiveId" clId="{6FA0F9B0-FF4C-46AD-A51D-BE311E183E8C}" dt="2023-05-09T10:38:50.041" v="36" actId="47"/>
        <pc:sldMkLst>
          <pc:docMk/>
          <pc:sldMk cId="4158320868" sldId="3313"/>
        </pc:sldMkLst>
      </pc:sldChg>
      <pc:sldChg chg="addSp modSp mod">
        <pc:chgData name="伊健 杜" userId="e69aded81da48593" providerId="LiveId" clId="{6FA0F9B0-FF4C-46AD-A51D-BE311E183E8C}" dt="2023-05-09T12:21:48.699" v="2615" actId="20577"/>
        <pc:sldMkLst>
          <pc:docMk/>
          <pc:sldMk cId="3942884108" sldId="3315"/>
        </pc:sldMkLst>
        <pc:spChg chg="add mod">
          <ac:chgData name="伊健 杜" userId="e69aded81da48593" providerId="LiveId" clId="{6FA0F9B0-FF4C-46AD-A51D-BE311E183E8C}" dt="2023-05-09T12:21:48.699" v="2615" actId="20577"/>
          <ac:spMkLst>
            <pc:docMk/>
            <pc:sldMk cId="3942884108" sldId="3315"/>
            <ac:spMk id="2" creationId="{B3A977AA-4E36-247F-A0DB-BA5681DA42C6}"/>
          </ac:spMkLst>
        </pc:spChg>
        <pc:spChg chg="mod">
          <ac:chgData name="伊健 杜" userId="e69aded81da48593" providerId="LiveId" clId="{6FA0F9B0-FF4C-46AD-A51D-BE311E183E8C}" dt="2023-05-09T12:20:44.150" v="2578"/>
          <ac:spMkLst>
            <pc:docMk/>
            <pc:sldMk cId="3942884108" sldId="3315"/>
            <ac:spMk id="3" creationId="{90D857A6-C700-A4CE-6C24-391DC4FBEE19}"/>
          </ac:spMkLst>
        </pc:spChg>
      </pc:sldChg>
      <pc:sldChg chg="modSp mod">
        <pc:chgData name="伊健 杜" userId="e69aded81da48593" providerId="LiveId" clId="{6FA0F9B0-FF4C-46AD-A51D-BE311E183E8C}" dt="2023-05-09T14:32:33.767" v="2783" actId="20577"/>
        <pc:sldMkLst>
          <pc:docMk/>
          <pc:sldMk cId="3183177565" sldId="3320"/>
        </pc:sldMkLst>
        <pc:spChg chg="mod">
          <ac:chgData name="伊健 杜" userId="e69aded81da48593" providerId="LiveId" clId="{6FA0F9B0-FF4C-46AD-A51D-BE311E183E8C}" dt="2023-05-09T14:32:33.767" v="2783" actId="20577"/>
          <ac:spMkLst>
            <pc:docMk/>
            <pc:sldMk cId="3183177565" sldId="3320"/>
            <ac:spMk id="3" creationId="{90D857A6-C700-A4CE-6C24-391DC4FBEE19}"/>
          </ac:spMkLst>
        </pc:spChg>
      </pc:sldChg>
      <pc:sldChg chg="addSp delSp modSp add mod">
        <pc:chgData name="伊健 杜" userId="e69aded81da48593" providerId="LiveId" clId="{6FA0F9B0-FF4C-46AD-A51D-BE311E183E8C}" dt="2023-05-09T11:48:42.696" v="2073"/>
        <pc:sldMkLst>
          <pc:docMk/>
          <pc:sldMk cId="4149557782" sldId="3323"/>
        </pc:sldMkLst>
        <pc:spChg chg="mod">
          <ac:chgData name="伊健 杜" userId="e69aded81da48593" providerId="LiveId" clId="{6FA0F9B0-FF4C-46AD-A51D-BE311E183E8C}" dt="2023-05-09T10:57:29.547" v="198"/>
          <ac:spMkLst>
            <pc:docMk/>
            <pc:sldMk cId="4149557782" sldId="3323"/>
            <ac:spMk id="2" creationId="{10304424-DB4A-36E7-9E0D-D32A5DD0F26C}"/>
          </ac:spMkLst>
        </pc:spChg>
        <pc:spChg chg="mod">
          <ac:chgData name="伊健 杜" userId="e69aded81da48593" providerId="LiveId" clId="{6FA0F9B0-FF4C-46AD-A51D-BE311E183E8C}" dt="2023-05-09T11:48:42.696" v="2073"/>
          <ac:spMkLst>
            <pc:docMk/>
            <pc:sldMk cId="4149557782" sldId="3323"/>
            <ac:spMk id="3" creationId="{90D857A6-C700-A4CE-6C24-391DC4FBEE19}"/>
          </ac:spMkLst>
        </pc:spChg>
        <pc:picChg chg="add mod">
          <ac:chgData name="伊健 杜" userId="e69aded81da48593" providerId="LiveId" clId="{6FA0F9B0-FF4C-46AD-A51D-BE311E183E8C}" dt="2023-05-09T11:41:05.861" v="1963" actId="1076"/>
          <ac:picMkLst>
            <pc:docMk/>
            <pc:sldMk cId="4149557782" sldId="3323"/>
            <ac:picMk id="3074" creationId="{6C9E941F-1988-56C2-F7DB-0E0168C10866}"/>
          </ac:picMkLst>
        </pc:picChg>
        <pc:picChg chg="del">
          <ac:chgData name="伊健 杜" userId="e69aded81da48593" providerId="LiveId" clId="{6FA0F9B0-FF4C-46AD-A51D-BE311E183E8C}" dt="2023-05-09T10:57:32.771" v="199" actId="478"/>
          <ac:picMkLst>
            <pc:docMk/>
            <pc:sldMk cId="4149557782" sldId="3323"/>
            <ac:picMk id="5122" creationId="{8D5FCF9D-44BD-1AB6-E126-45047C68769A}"/>
          </ac:picMkLst>
        </pc:picChg>
      </pc:sldChg>
      <pc:sldChg chg="addSp modSp add mod">
        <pc:chgData name="伊健 杜" userId="e69aded81da48593" providerId="LiveId" clId="{6FA0F9B0-FF4C-46AD-A51D-BE311E183E8C}" dt="2023-05-09T11:48:42.696" v="2073"/>
        <pc:sldMkLst>
          <pc:docMk/>
          <pc:sldMk cId="1453428081" sldId="3324"/>
        </pc:sldMkLst>
        <pc:spChg chg="mod">
          <ac:chgData name="伊健 杜" userId="e69aded81da48593" providerId="LiveId" clId="{6FA0F9B0-FF4C-46AD-A51D-BE311E183E8C}" dt="2023-05-09T11:48:42.696" v="2073"/>
          <ac:spMkLst>
            <pc:docMk/>
            <pc:sldMk cId="1453428081" sldId="3324"/>
            <ac:spMk id="3" creationId="{90D857A6-C700-A4CE-6C24-391DC4FBEE19}"/>
          </ac:spMkLst>
        </pc:spChg>
        <pc:picChg chg="add mod">
          <ac:chgData name="伊健 杜" userId="e69aded81da48593" providerId="LiveId" clId="{6FA0F9B0-FF4C-46AD-A51D-BE311E183E8C}" dt="2023-05-09T11:41:14.792" v="1966" actId="1076"/>
          <ac:picMkLst>
            <pc:docMk/>
            <pc:sldMk cId="1453428081" sldId="3324"/>
            <ac:picMk id="4098" creationId="{99B6852B-16C9-75F3-9AFD-58587D35DCAC}"/>
          </ac:picMkLst>
        </pc:picChg>
      </pc:sldChg>
      <pc:sldChg chg="modSp add mod">
        <pc:chgData name="伊健 杜" userId="e69aded81da48593" providerId="LiveId" clId="{6FA0F9B0-FF4C-46AD-A51D-BE311E183E8C}" dt="2023-05-09T11:48:42.696" v="2073"/>
        <pc:sldMkLst>
          <pc:docMk/>
          <pc:sldMk cId="2849709856" sldId="3325"/>
        </pc:sldMkLst>
        <pc:spChg chg="mod">
          <ac:chgData name="伊健 杜" userId="e69aded81da48593" providerId="LiveId" clId="{6FA0F9B0-FF4C-46AD-A51D-BE311E183E8C}" dt="2023-05-09T11:48:42.696" v="2073"/>
          <ac:spMkLst>
            <pc:docMk/>
            <pc:sldMk cId="2849709856" sldId="3325"/>
            <ac:spMk id="3" creationId="{90D857A6-C700-A4CE-6C24-391DC4FBEE19}"/>
          </ac:spMkLst>
        </pc:spChg>
      </pc:sldChg>
      <pc:sldChg chg="addSp delSp modSp add mod">
        <pc:chgData name="伊健 杜" userId="e69aded81da48593" providerId="LiveId" clId="{6FA0F9B0-FF4C-46AD-A51D-BE311E183E8C}" dt="2023-05-09T11:03:42.039" v="470" actId="1076"/>
        <pc:sldMkLst>
          <pc:docMk/>
          <pc:sldMk cId="2362306991" sldId="3326"/>
        </pc:sldMkLst>
        <pc:spChg chg="mod">
          <ac:chgData name="伊健 杜" userId="e69aded81da48593" providerId="LiveId" clId="{6FA0F9B0-FF4C-46AD-A51D-BE311E183E8C}" dt="2023-05-09T11:01:44.247" v="461" actId="122"/>
          <ac:spMkLst>
            <pc:docMk/>
            <pc:sldMk cId="2362306991" sldId="3326"/>
            <ac:spMk id="2" creationId="{10304424-DB4A-36E7-9E0D-D32A5DD0F26C}"/>
          </ac:spMkLst>
        </pc:spChg>
        <pc:spChg chg="del">
          <ac:chgData name="伊健 杜" userId="e69aded81da48593" providerId="LiveId" clId="{6FA0F9B0-FF4C-46AD-A51D-BE311E183E8C}" dt="2023-05-09T11:01:31.373" v="398" actId="478"/>
          <ac:spMkLst>
            <pc:docMk/>
            <pc:sldMk cId="2362306991" sldId="3326"/>
            <ac:spMk id="3" creationId="{90D857A6-C700-A4CE-6C24-391DC4FBEE19}"/>
          </ac:spMkLst>
        </pc:spChg>
        <pc:picChg chg="add mod">
          <ac:chgData name="伊健 杜" userId="e69aded81da48593" providerId="LiveId" clId="{6FA0F9B0-FF4C-46AD-A51D-BE311E183E8C}" dt="2023-05-09T11:03:10.916" v="465" actId="1076"/>
          <ac:picMkLst>
            <pc:docMk/>
            <pc:sldMk cId="2362306991" sldId="3326"/>
            <ac:picMk id="1026" creationId="{53DD73D3-346C-C56B-4F8D-56FFEE43696C}"/>
          </ac:picMkLst>
        </pc:picChg>
        <pc:picChg chg="add mod">
          <ac:chgData name="伊健 杜" userId="e69aded81da48593" providerId="LiveId" clId="{6FA0F9B0-FF4C-46AD-A51D-BE311E183E8C}" dt="2023-05-09T11:03:42.039" v="470" actId="1076"/>
          <ac:picMkLst>
            <pc:docMk/>
            <pc:sldMk cId="2362306991" sldId="3326"/>
            <ac:picMk id="1028" creationId="{2562FC8A-B333-1A05-66C6-FFA822E5A277}"/>
          </ac:picMkLst>
        </pc:picChg>
      </pc:sldChg>
      <pc:sldChg chg="addSp modSp add mod ord">
        <pc:chgData name="伊健 杜" userId="e69aded81da48593" providerId="LiveId" clId="{6FA0F9B0-FF4C-46AD-A51D-BE311E183E8C}" dt="2023-05-09T11:48:42.696" v="2073"/>
        <pc:sldMkLst>
          <pc:docMk/>
          <pc:sldMk cId="3235371730" sldId="3327"/>
        </pc:sldMkLst>
        <pc:spChg chg="mod">
          <ac:chgData name="伊健 杜" userId="e69aded81da48593" providerId="LiveId" clId="{6FA0F9B0-FF4C-46AD-A51D-BE311E183E8C}" dt="2023-05-09T11:48:42.696" v="2073"/>
          <ac:spMkLst>
            <pc:docMk/>
            <pc:sldMk cId="3235371730" sldId="3327"/>
            <ac:spMk id="3" creationId="{90D857A6-C700-A4CE-6C24-391DC4FBEE19}"/>
          </ac:spMkLst>
        </pc:spChg>
        <pc:picChg chg="add mod">
          <ac:chgData name="伊健 杜" userId="e69aded81da48593" providerId="LiveId" clId="{6FA0F9B0-FF4C-46AD-A51D-BE311E183E8C}" dt="2023-05-09T11:42:26.101" v="1975" actId="1076"/>
          <ac:picMkLst>
            <pc:docMk/>
            <pc:sldMk cId="3235371730" sldId="3327"/>
            <ac:picMk id="7170" creationId="{87B73C33-57D4-40BE-139A-AFAF791334C6}"/>
          </ac:picMkLst>
        </pc:picChg>
      </pc:sldChg>
      <pc:sldChg chg="addSp modSp add mod">
        <pc:chgData name="伊健 杜" userId="e69aded81da48593" providerId="LiveId" clId="{6FA0F9B0-FF4C-46AD-A51D-BE311E183E8C}" dt="2023-05-09T11:48:42.696" v="2073"/>
        <pc:sldMkLst>
          <pc:docMk/>
          <pc:sldMk cId="3850408638" sldId="3328"/>
        </pc:sldMkLst>
        <pc:spChg chg="mod">
          <ac:chgData name="伊健 杜" userId="e69aded81da48593" providerId="LiveId" clId="{6FA0F9B0-FF4C-46AD-A51D-BE311E183E8C}" dt="2023-05-09T11:48:42.696" v="2073"/>
          <ac:spMkLst>
            <pc:docMk/>
            <pc:sldMk cId="3850408638" sldId="3328"/>
            <ac:spMk id="3" creationId="{90D857A6-C700-A4CE-6C24-391DC4FBEE19}"/>
          </ac:spMkLst>
        </pc:spChg>
        <pc:picChg chg="add mod">
          <ac:chgData name="伊健 杜" userId="e69aded81da48593" providerId="LiveId" clId="{6FA0F9B0-FF4C-46AD-A51D-BE311E183E8C}" dt="2023-05-09T11:42:00.060" v="1972" actId="1076"/>
          <ac:picMkLst>
            <pc:docMk/>
            <pc:sldMk cId="3850408638" sldId="3328"/>
            <ac:picMk id="6146" creationId="{321B8D7D-6977-9DE5-B447-9C47D8B2B166}"/>
          </ac:picMkLst>
        </pc:picChg>
      </pc:sldChg>
      <pc:sldChg chg="addSp modSp new mod">
        <pc:chgData name="伊健 杜" userId="e69aded81da48593" providerId="LiveId" clId="{6FA0F9B0-FF4C-46AD-A51D-BE311E183E8C}" dt="2023-05-09T11:15:08.907" v="766" actId="1076"/>
        <pc:sldMkLst>
          <pc:docMk/>
          <pc:sldMk cId="3617377145" sldId="3329"/>
        </pc:sldMkLst>
        <pc:picChg chg="add mod">
          <ac:chgData name="伊健 杜" userId="e69aded81da48593" providerId="LiveId" clId="{6FA0F9B0-FF4C-46AD-A51D-BE311E183E8C}" dt="2023-05-09T11:15:08.907" v="766" actId="1076"/>
          <ac:picMkLst>
            <pc:docMk/>
            <pc:sldMk cId="3617377145" sldId="3329"/>
            <ac:picMk id="5" creationId="{C32B6493-AF78-5582-EC8B-F043E34BE837}"/>
          </ac:picMkLst>
        </pc:picChg>
      </pc:sldChg>
      <pc:sldChg chg="addSp modSp add mod">
        <pc:chgData name="伊健 杜" userId="e69aded81da48593" providerId="LiveId" clId="{6FA0F9B0-FF4C-46AD-A51D-BE311E183E8C}" dt="2023-05-09T11:48:42.696" v="2073"/>
        <pc:sldMkLst>
          <pc:docMk/>
          <pc:sldMk cId="3876372837" sldId="3330"/>
        </pc:sldMkLst>
        <pc:spChg chg="mod">
          <ac:chgData name="伊健 杜" userId="e69aded81da48593" providerId="LiveId" clId="{6FA0F9B0-FF4C-46AD-A51D-BE311E183E8C}" dt="2023-05-09T11:48:42.696" v="2073"/>
          <ac:spMkLst>
            <pc:docMk/>
            <pc:sldMk cId="3876372837" sldId="3330"/>
            <ac:spMk id="2" creationId="{10304424-DB4A-36E7-9E0D-D32A5DD0F26C}"/>
          </ac:spMkLst>
        </pc:spChg>
        <pc:spChg chg="mod">
          <ac:chgData name="伊健 杜" userId="e69aded81da48593" providerId="LiveId" clId="{6FA0F9B0-FF4C-46AD-A51D-BE311E183E8C}" dt="2023-05-09T11:48:42.696" v="2073"/>
          <ac:spMkLst>
            <pc:docMk/>
            <pc:sldMk cId="3876372837" sldId="3330"/>
            <ac:spMk id="3" creationId="{90D857A6-C700-A4CE-6C24-391DC4FBEE19}"/>
          </ac:spMkLst>
        </pc:spChg>
        <pc:picChg chg="add mod">
          <ac:chgData name="伊健 杜" userId="e69aded81da48593" providerId="LiveId" clId="{6FA0F9B0-FF4C-46AD-A51D-BE311E183E8C}" dt="2023-05-09T11:42:44.162" v="1979" actId="1076"/>
          <ac:picMkLst>
            <pc:docMk/>
            <pc:sldMk cId="3876372837" sldId="3330"/>
            <ac:picMk id="8194" creationId="{F0BAB68B-4353-365F-EF97-FA8EE5668375}"/>
          </ac:picMkLst>
        </pc:picChg>
      </pc:sldChg>
      <pc:sldChg chg="addSp delSp modSp add mod">
        <pc:chgData name="伊健 杜" userId="e69aded81da48593" providerId="LiveId" clId="{6FA0F9B0-FF4C-46AD-A51D-BE311E183E8C}" dt="2023-05-09T11:48:42.696" v="2073"/>
        <pc:sldMkLst>
          <pc:docMk/>
          <pc:sldMk cId="4011904483" sldId="3331"/>
        </pc:sldMkLst>
        <pc:spChg chg="del">
          <ac:chgData name="伊健 杜" userId="e69aded81da48593" providerId="LiveId" clId="{6FA0F9B0-FF4C-46AD-A51D-BE311E183E8C}" dt="2023-05-09T11:24:14.078" v="937" actId="478"/>
          <ac:spMkLst>
            <pc:docMk/>
            <pc:sldMk cId="4011904483" sldId="3331"/>
            <ac:spMk id="2" creationId="{10304424-DB4A-36E7-9E0D-D32A5DD0F26C}"/>
          </ac:spMkLst>
        </pc:spChg>
        <pc:spChg chg="mod">
          <ac:chgData name="伊健 杜" userId="e69aded81da48593" providerId="LiveId" clId="{6FA0F9B0-FF4C-46AD-A51D-BE311E183E8C}" dt="2023-05-09T11:48:42.696" v="2073"/>
          <ac:spMkLst>
            <pc:docMk/>
            <pc:sldMk cId="4011904483" sldId="3331"/>
            <ac:spMk id="3" creationId="{90D857A6-C700-A4CE-6C24-391DC4FBEE19}"/>
          </ac:spMkLst>
        </pc:spChg>
        <pc:spChg chg="add mod">
          <ac:chgData name="伊健 杜" userId="e69aded81da48593" providerId="LiveId" clId="{6FA0F9B0-FF4C-46AD-A51D-BE311E183E8C}" dt="2023-05-09T11:24:14.078" v="937" actId="478"/>
          <ac:spMkLst>
            <pc:docMk/>
            <pc:sldMk cId="4011904483" sldId="3331"/>
            <ac:spMk id="5" creationId="{78A31737-340B-ADD2-8378-7C828B7A9589}"/>
          </ac:spMkLst>
        </pc:spChg>
      </pc:sldChg>
      <pc:sldChg chg="addSp modSp add mod">
        <pc:chgData name="伊健 杜" userId="e69aded81da48593" providerId="LiveId" clId="{6FA0F9B0-FF4C-46AD-A51D-BE311E183E8C}" dt="2023-05-09T11:48:42.696" v="2073"/>
        <pc:sldMkLst>
          <pc:docMk/>
          <pc:sldMk cId="169380042" sldId="3332"/>
        </pc:sldMkLst>
        <pc:spChg chg="mod">
          <ac:chgData name="伊健 杜" userId="e69aded81da48593" providerId="LiveId" clId="{6FA0F9B0-FF4C-46AD-A51D-BE311E183E8C}" dt="2023-05-09T11:26:01.254" v="987"/>
          <ac:spMkLst>
            <pc:docMk/>
            <pc:sldMk cId="169380042" sldId="3332"/>
            <ac:spMk id="2" creationId="{10304424-DB4A-36E7-9E0D-D32A5DD0F26C}"/>
          </ac:spMkLst>
        </pc:spChg>
        <pc:spChg chg="mod">
          <ac:chgData name="伊健 杜" userId="e69aded81da48593" providerId="LiveId" clId="{6FA0F9B0-FF4C-46AD-A51D-BE311E183E8C}" dt="2023-05-09T11:48:42.696" v="2073"/>
          <ac:spMkLst>
            <pc:docMk/>
            <pc:sldMk cId="169380042" sldId="3332"/>
            <ac:spMk id="3" creationId="{90D857A6-C700-A4CE-6C24-391DC4FBEE19}"/>
          </ac:spMkLst>
        </pc:spChg>
        <pc:picChg chg="add mod">
          <ac:chgData name="伊健 杜" userId="e69aded81da48593" providerId="LiveId" clId="{6FA0F9B0-FF4C-46AD-A51D-BE311E183E8C}" dt="2023-05-09T11:43:32.047" v="1989" actId="14100"/>
          <ac:picMkLst>
            <pc:docMk/>
            <pc:sldMk cId="169380042" sldId="3332"/>
            <ac:picMk id="9218" creationId="{613A88A9-6530-B78D-C730-C43EB9390F4C}"/>
          </ac:picMkLst>
        </pc:picChg>
        <pc:picChg chg="add mod">
          <ac:chgData name="伊健 杜" userId="e69aded81da48593" providerId="LiveId" clId="{6FA0F9B0-FF4C-46AD-A51D-BE311E183E8C}" dt="2023-05-09T11:44:23.007" v="1992" actId="1076"/>
          <ac:picMkLst>
            <pc:docMk/>
            <pc:sldMk cId="169380042" sldId="3332"/>
            <ac:picMk id="9220" creationId="{6AF9A3EA-DF3A-46F2-3E91-E60D73187751}"/>
          </ac:picMkLst>
        </pc:picChg>
      </pc:sldChg>
      <pc:sldChg chg="addSp modSp add mod">
        <pc:chgData name="伊健 杜" userId="e69aded81da48593" providerId="LiveId" clId="{6FA0F9B0-FF4C-46AD-A51D-BE311E183E8C}" dt="2023-05-09T11:48:42.696" v="2073"/>
        <pc:sldMkLst>
          <pc:docMk/>
          <pc:sldMk cId="2636320094" sldId="3333"/>
        </pc:sldMkLst>
        <pc:spChg chg="mod">
          <ac:chgData name="伊健 杜" userId="e69aded81da48593" providerId="LiveId" clId="{6FA0F9B0-FF4C-46AD-A51D-BE311E183E8C}" dt="2023-05-09T11:48:42.696" v="2073"/>
          <ac:spMkLst>
            <pc:docMk/>
            <pc:sldMk cId="2636320094" sldId="3333"/>
            <ac:spMk id="3" creationId="{90D857A6-C700-A4CE-6C24-391DC4FBEE19}"/>
          </ac:spMkLst>
        </pc:spChg>
        <pc:picChg chg="add mod">
          <ac:chgData name="伊健 杜" userId="e69aded81da48593" providerId="LiveId" clId="{6FA0F9B0-FF4C-46AD-A51D-BE311E183E8C}" dt="2023-05-09T11:44:40.992" v="1995" actId="1076"/>
          <ac:picMkLst>
            <pc:docMk/>
            <pc:sldMk cId="2636320094" sldId="3333"/>
            <ac:picMk id="10242" creationId="{F76CFD30-266F-692E-5146-023C44432A68}"/>
          </ac:picMkLst>
        </pc:picChg>
      </pc:sldChg>
      <pc:sldChg chg="modSp add mod">
        <pc:chgData name="伊健 杜" userId="e69aded81da48593" providerId="LiveId" clId="{6FA0F9B0-FF4C-46AD-A51D-BE311E183E8C}" dt="2023-05-09T11:48:42.696" v="2073"/>
        <pc:sldMkLst>
          <pc:docMk/>
          <pc:sldMk cId="3329965564" sldId="3334"/>
        </pc:sldMkLst>
        <pc:spChg chg="mod">
          <ac:chgData name="伊健 杜" userId="e69aded81da48593" providerId="LiveId" clId="{6FA0F9B0-FF4C-46AD-A51D-BE311E183E8C}" dt="2023-05-09T11:48:42.696" v="2073"/>
          <ac:spMkLst>
            <pc:docMk/>
            <pc:sldMk cId="3329965564" sldId="3334"/>
            <ac:spMk id="3" creationId="{90D857A6-C700-A4CE-6C24-391DC4FBEE19}"/>
          </ac:spMkLst>
        </pc:spChg>
      </pc:sldChg>
      <pc:sldChg chg="addSp delSp modSp add mod">
        <pc:chgData name="伊健 杜" userId="e69aded81da48593" providerId="LiveId" clId="{6FA0F9B0-FF4C-46AD-A51D-BE311E183E8C}" dt="2023-05-09T11:48:42.696" v="2073"/>
        <pc:sldMkLst>
          <pc:docMk/>
          <pc:sldMk cId="480856254" sldId="3335"/>
        </pc:sldMkLst>
        <pc:spChg chg="mod">
          <ac:chgData name="伊健 杜" userId="e69aded81da48593" providerId="LiveId" clId="{6FA0F9B0-FF4C-46AD-A51D-BE311E183E8C}" dt="2023-05-09T11:48:42.696" v="2073"/>
          <ac:spMkLst>
            <pc:docMk/>
            <pc:sldMk cId="480856254" sldId="3335"/>
            <ac:spMk id="2" creationId="{10304424-DB4A-36E7-9E0D-D32A5DD0F26C}"/>
          </ac:spMkLst>
        </pc:spChg>
        <pc:spChg chg="mod">
          <ac:chgData name="伊健 杜" userId="e69aded81da48593" providerId="LiveId" clId="{6FA0F9B0-FF4C-46AD-A51D-BE311E183E8C}" dt="2023-05-09T11:48:42.696" v="2073"/>
          <ac:spMkLst>
            <pc:docMk/>
            <pc:sldMk cId="480856254" sldId="3335"/>
            <ac:spMk id="3" creationId="{90D857A6-C700-A4CE-6C24-391DC4FBEE19}"/>
          </ac:spMkLst>
        </pc:spChg>
        <pc:spChg chg="add del">
          <ac:chgData name="伊健 杜" userId="e69aded81da48593" providerId="LiveId" clId="{6FA0F9B0-FF4C-46AD-A51D-BE311E183E8C}" dt="2023-05-09T11:44:54.564" v="1997" actId="478"/>
          <ac:spMkLst>
            <pc:docMk/>
            <pc:sldMk cId="480856254" sldId="3335"/>
            <ac:spMk id="4" creationId="{FFAFCAE0-272D-8491-1A2C-7252773F869E}"/>
          </ac:spMkLst>
        </pc:spChg>
        <pc:picChg chg="add mod">
          <ac:chgData name="伊健 杜" userId="e69aded81da48593" providerId="LiveId" clId="{6FA0F9B0-FF4C-46AD-A51D-BE311E183E8C}" dt="2023-05-09T11:45:11.145" v="2000" actId="1076"/>
          <ac:picMkLst>
            <pc:docMk/>
            <pc:sldMk cId="480856254" sldId="3335"/>
            <ac:picMk id="11268" creationId="{477179A2-0D29-CF52-797E-EE28D19BF3D6}"/>
          </ac:picMkLst>
        </pc:picChg>
      </pc:sldChg>
      <pc:sldChg chg="addSp modSp add mod">
        <pc:chgData name="伊健 杜" userId="e69aded81da48593" providerId="LiveId" clId="{6FA0F9B0-FF4C-46AD-A51D-BE311E183E8C}" dt="2023-05-09T11:48:42.696" v="2073"/>
        <pc:sldMkLst>
          <pc:docMk/>
          <pc:sldMk cId="1224562767" sldId="3336"/>
        </pc:sldMkLst>
        <pc:spChg chg="mod">
          <ac:chgData name="伊健 杜" userId="e69aded81da48593" providerId="LiveId" clId="{6FA0F9B0-FF4C-46AD-A51D-BE311E183E8C}" dt="2023-05-09T11:48:42.696" v="2073"/>
          <ac:spMkLst>
            <pc:docMk/>
            <pc:sldMk cId="1224562767" sldId="3336"/>
            <ac:spMk id="2" creationId="{10304424-DB4A-36E7-9E0D-D32A5DD0F26C}"/>
          </ac:spMkLst>
        </pc:spChg>
        <pc:spChg chg="mod">
          <ac:chgData name="伊健 杜" userId="e69aded81da48593" providerId="LiveId" clId="{6FA0F9B0-FF4C-46AD-A51D-BE311E183E8C}" dt="2023-05-09T11:48:42.696" v="2073"/>
          <ac:spMkLst>
            <pc:docMk/>
            <pc:sldMk cId="1224562767" sldId="3336"/>
            <ac:spMk id="3" creationId="{90D857A6-C700-A4CE-6C24-391DC4FBEE19}"/>
          </ac:spMkLst>
        </pc:spChg>
        <pc:picChg chg="add mod">
          <ac:chgData name="伊健 杜" userId="e69aded81da48593" providerId="LiveId" clId="{6FA0F9B0-FF4C-46AD-A51D-BE311E183E8C}" dt="2023-05-09T11:34:16.086" v="1400" actId="1076"/>
          <ac:picMkLst>
            <pc:docMk/>
            <pc:sldMk cId="1224562767" sldId="3336"/>
            <ac:picMk id="2050" creationId="{FAE27F5D-D8C8-BF17-396B-78B49B5503F3}"/>
          </ac:picMkLst>
        </pc:picChg>
      </pc:sldChg>
      <pc:sldChg chg="modSp add mod">
        <pc:chgData name="伊健 杜" userId="e69aded81da48593" providerId="LiveId" clId="{6FA0F9B0-FF4C-46AD-A51D-BE311E183E8C}" dt="2023-05-09T11:48:42.696" v="2073"/>
        <pc:sldMkLst>
          <pc:docMk/>
          <pc:sldMk cId="3217875516" sldId="3337"/>
        </pc:sldMkLst>
        <pc:spChg chg="mod">
          <ac:chgData name="伊健 杜" userId="e69aded81da48593" providerId="LiveId" clId="{6FA0F9B0-FF4C-46AD-A51D-BE311E183E8C}" dt="2023-05-09T11:48:42.696" v="2073"/>
          <ac:spMkLst>
            <pc:docMk/>
            <pc:sldMk cId="3217875516" sldId="3337"/>
            <ac:spMk id="3" creationId="{90D857A6-C700-A4CE-6C24-391DC4FBEE19}"/>
          </ac:spMkLst>
        </pc:spChg>
      </pc:sldChg>
      <pc:sldChg chg="addSp modSp add mod">
        <pc:chgData name="伊健 杜" userId="e69aded81da48593" providerId="LiveId" clId="{6FA0F9B0-FF4C-46AD-A51D-BE311E183E8C}" dt="2023-05-09T13:22:25.108" v="2770"/>
        <pc:sldMkLst>
          <pc:docMk/>
          <pc:sldMk cId="820635761" sldId="3338"/>
        </pc:sldMkLst>
        <pc:spChg chg="mod">
          <ac:chgData name="伊健 杜" userId="e69aded81da48593" providerId="LiveId" clId="{6FA0F9B0-FF4C-46AD-A51D-BE311E183E8C}" dt="2023-05-09T11:35:06.483" v="1499"/>
          <ac:spMkLst>
            <pc:docMk/>
            <pc:sldMk cId="820635761" sldId="3338"/>
            <ac:spMk id="2" creationId="{10304424-DB4A-36E7-9E0D-D32A5DD0F26C}"/>
          </ac:spMkLst>
        </pc:spChg>
        <pc:spChg chg="mod">
          <ac:chgData name="伊健 杜" userId="e69aded81da48593" providerId="LiveId" clId="{6FA0F9B0-FF4C-46AD-A51D-BE311E183E8C}" dt="2023-05-09T13:22:25.108" v="2770"/>
          <ac:spMkLst>
            <pc:docMk/>
            <pc:sldMk cId="820635761" sldId="3338"/>
            <ac:spMk id="3" creationId="{90D857A6-C700-A4CE-6C24-391DC4FBEE19}"/>
          </ac:spMkLst>
        </pc:spChg>
        <pc:picChg chg="add mod">
          <ac:chgData name="伊健 杜" userId="e69aded81da48593" providerId="LiveId" clId="{6FA0F9B0-FF4C-46AD-A51D-BE311E183E8C}" dt="2023-05-09T11:45:46.278" v="2011" actId="1076"/>
          <ac:picMkLst>
            <pc:docMk/>
            <pc:sldMk cId="820635761" sldId="3338"/>
            <ac:picMk id="12290" creationId="{8B4C2C4D-539D-73E1-2299-554F17B6D644}"/>
          </ac:picMkLst>
        </pc:picChg>
      </pc:sldChg>
      <pc:sldChg chg="addSp modSp add mod">
        <pc:chgData name="伊健 杜" userId="e69aded81da48593" providerId="LiveId" clId="{6FA0F9B0-FF4C-46AD-A51D-BE311E183E8C}" dt="2023-05-09T11:48:42.696" v="2073"/>
        <pc:sldMkLst>
          <pc:docMk/>
          <pc:sldMk cId="2979714553" sldId="3339"/>
        </pc:sldMkLst>
        <pc:spChg chg="mod">
          <ac:chgData name="伊健 杜" userId="e69aded81da48593" providerId="LiveId" clId="{6FA0F9B0-FF4C-46AD-A51D-BE311E183E8C}" dt="2023-05-09T11:48:42.696" v="2073"/>
          <ac:spMkLst>
            <pc:docMk/>
            <pc:sldMk cId="2979714553" sldId="3339"/>
            <ac:spMk id="3" creationId="{90D857A6-C700-A4CE-6C24-391DC4FBEE19}"/>
          </ac:spMkLst>
        </pc:spChg>
        <pc:picChg chg="add mod">
          <ac:chgData name="伊健 杜" userId="e69aded81da48593" providerId="LiveId" clId="{6FA0F9B0-FF4C-46AD-A51D-BE311E183E8C}" dt="2023-05-09T11:46:20.367" v="2020" actId="1076"/>
          <ac:picMkLst>
            <pc:docMk/>
            <pc:sldMk cId="2979714553" sldId="3339"/>
            <ac:picMk id="13314" creationId="{CB1F22D5-45E3-E505-18ED-33ED5A8D2444}"/>
          </ac:picMkLst>
        </pc:picChg>
      </pc:sldChg>
      <pc:sldChg chg="addSp delSp modSp add mod">
        <pc:chgData name="伊健 杜" userId="e69aded81da48593" providerId="LiveId" clId="{6FA0F9B0-FF4C-46AD-A51D-BE311E183E8C}" dt="2023-05-09T11:47:20.481" v="2030" actId="1076"/>
        <pc:sldMkLst>
          <pc:docMk/>
          <pc:sldMk cId="3765943103" sldId="3340"/>
        </pc:sldMkLst>
        <pc:spChg chg="mod">
          <ac:chgData name="伊健 杜" userId="e69aded81da48593" providerId="LiveId" clId="{6FA0F9B0-FF4C-46AD-A51D-BE311E183E8C}" dt="2023-05-09T11:38:12.461" v="1646" actId="122"/>
          <ac:spMkLst>
            <pc:docMk/>
            <pc:sldMk cId="3765943103" sldId="3340"/>
            <ac:spMk id="2" creationId="{10304424-DB4A-36E7-9E0D-D32A5DD0F26C}"/>
          </ac:spMkLst>
        </pc:spChg>
        <pc:spChg chg="del">
          <ac:chgData name="伊健 杜" userId="e69aded81da48593" providerId="LiveId" clId="{6FA0F9B0-FF4C-46AD-A51D-BE311E183E8C}" dt="2023-05-09T11:38:06.130" v="1626" actId="478"/>
          <ac:spMkLst>
            <pc:docMk/>
            <pc:sldMk cId="3765943103" sldId="3340"/>
            <ac:spMk id="3" creationId="{90D857A6-C700-A4CE-6C24-391DC4FBEE19}"/>
          </ac:spMkLst>
        </pc:spChg>
        <pc:spChg chg="add mod">
          <ac:chgData name="伊健 杜" userId="e69aded81da48593" providerId="LiveId" clId="{6FA0F9B0-FF4C-46AD-A51D-BE311E183E8C}" dt="2023-05-09T11:38:42.521" v="1680" actId="1076"/>
          <ac:spMkLst>
            <pc:docMk/>
            <pc:sldMk cId="3765943103" sldId="3340"/>
            <ac:spMk id="4" creationId="{899AC576-48A4-23C9-E9E1-D2DB209997D7}"/>
          </ac:spMkLst>
        </pc:spChg>
        <pc:spChg chg="add mod">
          <ac:chgData name="伊健 杜" userId="e69aded81da48593" providerId="LiveId" clId="{6FA0F9B0-FF4C-46AD-A51D-BE311E183E8C}" dt="2023-05-09T11:38:40.598" v="1679" actId="1076"/>
          <ac:spMkLst>
            <pc:docMk/>
            <pc:sldMk cId="3765943103" sldId="3340"/>
            <ac:spMk id="5" creationId="{C48B14DA-0098-3C79-BD79-AB44D984EAF8}"/>
          </ac:spMkLst>
        </pc:spChg>
        <pc:picChg chg="add mod">
          <ac:chgData name="伊健 杜" userId="e69aded81da48593" providerId="LiveId" clId="{6FA0F9B0-FF4C-46AD-A51D-BE311E183E8C}" dt="2023-05-09T11:46:47.112" v="2023" actId="1076"/>
          <ac:picMkLst>
            <pc:docMk/>
            <pc:sldMk cId="3765943103" sldId="3340"/>
            <ac:picMk id="14338" creationId="{EBD93A02-C271-BE71-C40F-2767DA127EC5}"/>
          </ac:picMkLst>
        </pc:picChg>
        <pc:picChg chg="add del">
          <ac:chgData name="伊健 杜" userId="e69aded81da48593" providerId="LiveId" clId="{6FA0F9B0-FF4C-46AD-A51D-BE311E183E8C}" dt="2023-05-09T11:47:08.744" v="2025" actId="478"/>
          <ac:picMkLst>
            <pc:docMk/>
            <pc:sldMk cId="3765943103" sldId="3340"/>
            <ac:picMk id="14340" creationId="{52B1CA78-39ED-2ABD-D251-4C0272554BB9}"/>
          </ac:picMkLst>
        </pc:picChg>
        <pc:picChg chg="add mod">
          <ac:chgData name="伊健 杜" userId="e69aded81da48593" providerId="LiveId" clId="{6FA0F9B0-FF4C-46AD-A51D-BE311E183E8C}" dt="2023-05-09T11:47:20.481" v="2030" actId="1076"/>
          <ac:picMkLst>
            <pc:docMk/>
            <pc:sldMk cId="3765943103" sldId="3340"/>
            <ac:picMk id="14342" creationId="{AC5B0C21-17C4-94BC-44BC-B9B81DAF548C}"/>
          </ac:picMkLst>
        </pc:picChg>
      </pc:sldChg>
      <pc:sldChg chg="addSp modSp add mod">
        <pc:chgData name="伊健 杜" userId="e69aded81da48593" providerId="LiveId" clId="{6FA0F9B0-FF4C-46AD-A51D-BE311E183E8C}" dt="2023-05-09T13:27:34.437" v="2782" actId="20577"/>
        <pc:sldMkLst>
          <pc:docMk/>
          <pc:sldMk cId="598273583" sldId="3341"/>
        </pc:sldMkLst>
        <pc:spChg chg="add mod">
          <ac:chgData name="伊健 杜" userId="e69aded81da48593" providerId="LiveId" clId="{6FA0F9B0-FF4C-46AD-A51D-BE311E183E8C}" dt="2023-05-09T13:27:34.437" v="2782" actId="20577"/>
          <ac:spMkLst>
            <pc:docMk/>
            <pc:sldMk cId="598273583" sldId="3341"/>
            <ac:spMk id="2" creationId="{B7618DA3-CDF4-1670-9011-B99E834E53C6}"/>
          </ac:spMkLst>
        </pc:spChg>
        <pc:spChg chg="mod">
          <ac:chgData name="伊健 杜" userId="e69aded81da48593" providerId="LiveId" clId="{6FA0F9B0-FF4C-46AD-A51D-BE311E183E8C}" dt="2023-05-09T11:48:42.696" v="2073"/>
          <ac:spMkLst>
            <pc:docMk/>
            <pc:sldMk cId="598273583" sldId="3341"/>
            <ac:spMk id="3" creationId="{90D857A6-C700-A4CE-6C24-391DC4FBEE19}"/>
          </ac:spMkLst>
        </pc:spChg>
      </pc:sldChg>
      <pc:sldChg chg="addSp modSp add mod">
        <pc:chgData name="伊健 杜" userId="e69aded81da48593" providerId="LiveId" clId="{6FA0F9B0-FF4C-46AD-A51D-BE311E183E8C}" dt="2023-05-09T11:48:42.696" v="2073"/>
        <pc:sldMkLst>
          <pc:docMk/>
          <pc:sldMk cId="3479779407" sldId="3342"/>
        </pc:sldMkLst>
        <pc:spChg chg="mod">
          <ac:chgData name="伊健 杜" userId="e69aded81da48593" providerId="LiveId" clId="{6FA0F9B0-FF4C-46AD-A51D-BE311E183E8C}" dt="2023-05-09T11:39:39.903" v="1799"/>
          <ac:spMkLst>
            <pc:docMk/>
            <pc:sldMk cId="3479779407" sldId="3342"/>
            <ac:spMk id="2" creationId="{10304424-DB4A-36E7-9E0D-D32A5DD0F26C}"/>
          </ac:spMkLst>
        </pc:spChg>
        <pc:spChg chg="mod">
          <ac:chgData name="伊健 杜" userId="e69aded81da48593" providerId="LiveId" clId="{6FA0F9B0-FF4C-46AD-A51D-BE311E183E8C}" dt="2023-05-09T11:48:42.696" v="2073"/>
          <ac:spMkLst>
            <pc:docMk/>
            <pc:sldMk cId="3479779407" sldId="3342"/>
            <ac:spMk id="3" creationId="{90D857A6-C700-A4CE-6C24-391DC4FBEE19}"/>
          </ac:spMkLst>
        </pc:spChg>
        <pc:picChg chg="add mod">
          <ac:chgData name="伊健 杜" userId="e69aded81da48593" providerId="LiveId" clId="{6FA0F9B0-FF4C-46AD-A51D-BE311E183E8C}" dt="2023-05-09T11:47:47.884" v="2032" actId="1076"/>
          <ac:picMkLst>
            <pc:docMk/>
            <pc:sldMk cId="3479779407" sldId="3342"/>
            <ac:picMk id="15362" creationId="{85C8A771-633D-78B1-E8A1-040FFE8B0027}"/>
          </ac:picMkLst>
        </pc:picChg>
      </pc:sldChg>
      <pc:sldChg chg="addSp modSp add mod">
        <pc:chgData name="伊健 杜" userId="e69aded81da48593" providerId="LiveId" clId="{6FA0F9B0-FF4C-46AD-A51D-BE311E183E8C}" dt="2023-05-09T11:48:42.696" v="2073"/>
        <pc:sldMkLst>
          <pc:docMk/>
          <pc:sldMk cId="2493624991" sldId="3343"/>
        </pc:sldMkLst>
        <pc:spChg chg="mod">
          <ac:chgData name="伊健 杜" userId="e69aded81da48593" providerId="LiveId" clId="{6FA0F9B0-FF4C-46AD-A51D-BE311E183E8C}" dt="2023-05-09T11:48:29.537" v="2063" actId="1076"/>
          <ac:spMkLst>
            <pc:docMk/>
            <pc:sldMk cId="2493624991" sldId="3343"/>
            <ac:spMk id="2" creationId="{10304424-DB4A-36E7-9E0D-D32A5DD0F26C}"/>
          </ac:spMkLst>
        </pc:spChg>
        <pc:spChg chg="mod">
          <ac:chgData name="伊健 杜" userId="e69aded81da48593" providerId="LiveId" clId="{6FA0F9B0-FF4C-46AD-A51D-BE311E183E8C}" dt="2023-05-09T11:48:42.696" v="2073"/>
          <ac:spMkLst>
            <pc:docMk/>
            <pc:sldMk cId="2493624991" sldId="3343"/>
            <ac:spMk id="3" creationId="{90D857A6-C700-A4CE-6C24-391DC4FBEE19}"/>
          </ac:spMkLst>
        </pc:spChg>
        <pc:picChg chg="add mod">
          <ac:chgData name="伊健 杜" userId="e69aded81da48593" providerId="LiveId" clId="{6FA0F9B0-FF4C-46AD-A51D-BE311E183E8C}" dt="2023-05-09T11:48:34.565" v="2066" actId="1076"/>
          <ac:picMkLst>
            <pc:docMk/>
            <pc:sldMk cId="2493624991" sldId="3343"/>
            <ac:picMk id="16386" creationId="{E00AA190-7DA8-4BF6-18B7-792044677F54}"/>
          </ac:picMkLst>
        </pc:picChg>
      </pc:sldChg>
      <pc:sldChg chg="modSp add mod">
        <pc:chgData name="伊健 杜" userId="e69aded81da48593" providerId="LiveId" clId="{6FA0F9B0-FF4C-46AD-A51D-BE311E183E8C}" dt="2023-05-09T11:48:42.696" v="2073"/>
        <pc:sldMkLst>
          <pc:docMk/>
          <pc:sldMk cId="2262205379" sldId="3344"/>
        </pc:sldMkLst>
        <pc:spChg chg="mod">
          <ac:chgData name="伊健 杜" userId="e69aded81da48593" providerId="LiveId" clId="{6FA0F9B0-FF4C-46AD-A51D-BE311E183E8C}" dt="2023-05-09T11:48:42.696" v="2073"/>
          <ac:spMkLst>
            <pc:docMk/>
            <pc:sldMk cId="2262205379" sldId="3344"/>
            <ac:spMk id="3" creationId="{90D857A6-C700-A4CE-6C24-391DC4FBEE19}"/>
          </ac:spMkLst>
        </pc:spChg>
      </pc:sldChg>
      <pc:sldChg chg="addSp delSp modSp add mod">
        <pc:chgData name="伊健 杜" userId="e69aded81da48593" providerId="LiveId" clId="{6FA0F9B0-FF4C-46AD-A51D-BE311E183E8C}" dt="2023-05-09T11:57:03.691" v="2573"/>
        <pc:sldMkLst>
          <pc:docMk/>
          <pc:sldMk cId="550140294" sldId="3345"/>
        </pc:sldMkLst>
        <pc:spChg chg="mod">
          <ac:chgData name="伊健 杜" userId="e69aded81da48593" providerId="LiveId" clId="{6FA0F9B0-FF4C-46AD-A51D-BE311E183E8C}" dt="2023-05-09T11:57:03.691" v="2573"/>
          <ac:spMkLst>
            <pc:docMk/>
            <pc:sldMk cId="550140294" sldId="3345"/>
            <ac:spMk id="3" creationId="{90D857A6-C700-A4CE-6C24-391DC4FBEE19}"/>
          </ac:spMkLst>
        </pc:spChg>
        <pc:spChg chg="del">
          <ac:chgData name="伊健 杜" userId="e69aded81da48593" providerId="LiveId" clId="{6FA0F9B0-FF4C-46AD-A51D-BE311E183E8C}" dt="2023-05-09T11:50:45.026" v="2075" actId="478"/>
          <ac:spMkLst>
            <pc:docMk/>
            <pc:sldMk cId="550140294" sldId="3345"/>
            <ac:spMk id="5" creationId="{0193CEC7-4A7D-5216-08AE-48A0EFD2FEA5}"/>
          </ac:spMkLst>
        </pc:spChg>
        <pc:spChg chg="mod">
          <ac:chgData name="伊健 杜" userId="e69aded81da48593" providerId="LiveId" clId="{6FA0F9B0-FF4C-46AD-A51D-BE311E183E8C}" dt="2023-05-09T11:57:03.691" v="2573"/>
          <ac:spMkLst>
            <pc:docMk/>
            <pc:sldMk cId="550140294" sldId="3345"/>
            <ac:spMk id="6" creationId="{A389587A-1C80-0902-76F0-B1A7C1FC1849}"/>
          </ac:spMkLst>
        </pc:spChg>
        <pc:spChg chg="del">
          <ac:chgData name="伊健 杜" userId="e69aded81da48593" providerId="LiveId" clId="{6FA0F9B0-FF4C-46AD-A51D-BE311E183E8C}" dt="2023-05-09T11:50:45.026" v="2075" actId="478"/>
          <ac:spMkLst>
            <pc:docMk/>
            <pc:sldMk cId="550140294" sldId="3345"/>
            <ac:spMk id="8" creationId="{48F7829B-E873-485E-416A-27D213A0672C}"/>
          </ac:spMkLst>
        </pc:spChg>
        <pc:spChg chg="del">
          <ac:chgData name="伊健 杜" userId="e69aded81da48593" providerId="LiveId" clId="{6FA0F9B0-FF4C-46AD-A51D-BE311E183E8C}" dt="2023-05-09T11:50:45.026" v="2075" actId="478"/>
          <ac:spMkLst>
            <pc:docMk/>
            <pc:sldMk cId="550140294" sldId="3345"/>
            <ac:spMk id="9" creationId="{FBDF57EB-3AA1-BE49-B74D-86B8890D970E}"/>
          </ac:spMkLst>
        </pc:spChg>
        <pc:picChg chg="del">
          <ac:chgData name="伊健 杜" userId="e69aded81da48593" providerId="LiveId" clId="{6FA0F9B0-FF4C-46AD-A51D-BE311E183E8C}" dt="2023-05-09T11:51:36.590" v="2174" actId="478"/>
          <ac:picMkLst>
            <pc:docMk/>
            <pc:sldMk cId="550140294" sldId="3345"/>
            <ac:picMk id="7170" creationId="{87B73C33-57D4-40BE-139A-AFAF791334C6}"/>
          </ac:picMkLst>
        </pc:picChg>
        <pc:picChg chg="add mod">
          <ac:chgData name="伊健 杜" userId="e69aded81da48593" providerId="LiveId" clId="{6FA0F9B0-FF4C-46AD-A51D-BE311E183E8C}" dt="2023-05-09T11:52:15.615" v="2179" actId="1076"/>
          <ac:picMkLst>
            <pc:docMk/>
            <pc:sldMk cId="550140294" sldId="3345"/>
            <ac:picMk id="17410" creationId="{9061A791-1DFA-C5D5-189D-67C185DB7C3D}"/>
          </ac:picMkLst>
        </pc:picChg>
      </pc:sldChg>
      <pc:sldChg chg="addSp delSp modSp add mod">
        <pc:chgData name="伊健 杜" userId="e69aded81da48593" providerId="LiveId" clId="{6FA0F9B0-FF4C-46AD-A51D-BE311E183E8C}" dt="2023-05-09T11:57:03.691" v="2573"/>
        <pc:sldMkLst>
          <pc:docMk/>
          <pc:sldMk cId="1050733150" sldId="3346"/>
        </pc:sldMkLst>
        <pc:spChg chg="add mod">
          <ac:chgData name="伊健 杜" userId="e69aded81da48593" providerId="LiveId" clId="{6FA0F9B0-FF4C-46AD-A51D-BE311E183E8C}" dt="2023-05-09T11:57:03.691" v="2573"/>
          <ac:spMkLst>
            <pc:docMk/>
            <pc:sldMk cId="1050733150" sldId="3346"/>
            <ac:spMk id="2" creationId="{2A548F82-DF2E-F980-B203-05824039F1C5}"/>
          </ac:spMkLst>
        </pc:spChg>
        <pc:spChg chg="del">
          <ac:chgData name="伊健 杜" userId="e69aded81da48593" providerId="LiveId" clId="{6FA0F9B0-FF4C-46AD-A51D-BE311E183E8C}" dt="2023-05-09T11:52:20.196" v="2181" actId="478"/>
          <ac:spMkLst>
            <pc:docMk/>
            <pc:sldMk cId="1050733150" sldId="3346"/>
            <ac:spMk id="3" creationId="{90D857A6-C700-A4CE-6C24-391DC4FBEE19}"/>
          </ac:spMkLst>
        </pc:spChg>
        <pc:spChg chg="add">
          <ac:chgData name="伊健 杜" userId="e69aded81da48593" providerId="LiveId" clId="{6FA0F9B0-FF4C-46AD-A51D-BE311E183E8C}" dt="2023-05-09T11:53:09.766" v="2259" actId="11529"/>
          <ac:spMkLst>
            <pc:docMk/>
            <pc:sldMk cId="1050733150" sldId="3346"/>
            <ac:spMk id="4" creationId="{100095A2-98AE-B3B2-27E8-C84E66A6243A}"/>
          </ac:spMkLst>
        </pc:spChg>
        <pc:spChg chg="mod">
          <ac:chgData name="伊健 杜" userId="e69aded81da48593" providerId="LiveId" clId="{6FA0F9B0-FF4C-46AD-A51D-BE311E183E8C}" dt="2023-05-09T11:57:03.691" v="2573"/>
          <ac:spMkLst>
            <pc:docMk/>
            <pc:sldMk cId="1050733150" sldId="3346"/>
            <ac:spMk id="6" creationId="{A389587A-1C80-0902-76F0-B1A7C1FC1849}"/>
          </ac:spMkLst>
        </pc:spChg>
        <pc:picChg chg="del">
          <ac:chgData name="伊健 杜" userId="e69aded81da48593" providerId="LiveId" clId="{6FA0F9B0-FF4C-46AD-A51D-BE311E183E8C}" dt="2023-05-09T11:52:20.196" v="2181" actId="478"/>
          <ac:picMkLst>
            <pc:docMk/>
            <pc:sldMk cId="1050733150" sldId="3346"/>
            <ac:picMk id="17410" creationId="{9061A791-1DFA-C5D5-189D-67C185DB7C3D}"/>
          </ac:picMkLst>
        </pc:picChg>
      </pc:sldChg>
      <pc:sldChg chg="addSp delSp modSp add mod">
        <pc:chgData name="伊健 杜" userId="e69aded81da48593" providerId="LiveId" clId="{6FA0F9B0-FF4C-46AD-A51D-BE311E183E8C}" dt="2023-05-09T11:57:03.691" v="2573"/>
        <pc:sldMkLst>
          <pc:docMk/>
          <pc:sldMk cId="1340097915" sldId="3347"/>
        </pc:sldMkLst>
        <pc:spChg chg="mod">
          <ac:chgData name="伊健 杜" userId="e69aded81da48593" providerId="LiveId" clId="{6FA0F9B0-FF4C-46AD-A51D-BE311E183E8C}" dt="2023-05-09T11:57:03.691" v="2573"/>
          <ac:spMkLst>
            <pc:docMk/>
            <pc:sldMk cId="1340097915" sldId="3347"/>
            <ac:spMk id="2" creationId="{2A548F82-DF2E-F980-B203-05824039F1C5}"/>
          </ac:spMkLst>
        </pc:spChg>
        <pc:spChg chg="add mod">
          <ac:chgData name="伊健 杜" userId="e69aded81da48593" providerId="LiveId" clId="{6FA0F9B0-FF4C-46AD-A51D-BE311E183E8C}" dt="2023-05-09T11:53:49.834" v="2302" actId="1076"/>
          <ac:spMkLst>
            <pc:docMk/>
            <pc:sldMk cId="1340097915" sldId="3347"/>
            <ac:spMk id="3" creationId="{8360CB72-6489-8794-13B0-36A289B2DE4A}"/>
          </ac:spMkLst>
        </pc:spChg>
        <pc:spChg chg="del">
          <ac:chgData name="伊健 杜" userId="e69aded81da48593" providerId="LiveId" clId="{6FA0F9B0-FF4C-46AD-A51D-BE311E183E8C}" dt="2023-05-09T11:53:24.459" v="2261" actId="478"/>
          <ac:spMkLst>
            <pc:docMk/>
            <pc:sldMk cId="1340097915" sldId="3347"/>
            <ac:spMk id="4" creationId="{100095A2-98AE-B3B2-27E8-C84E66A6243A}"/>
          </ac:spMkLst>
        </pc:spChg>
        <pc:spChg chg="add mod">
          <ac:chgData name="伊健 杜" userId="e69aded81da48593" providerId="LiveId" clId="{6FA0F9B0-FF4C-46AD-A51D-BE311E183E8C}" dt="2023-05-09T11:53:59.072" v="2306" actId="1076"/>
          <ac:spMkLst>
            <pc:docMk/>
            <pc:sldMk cId="1340097915" sldId="3347"/>
            <ac:spMk id="5" creationId="{93004B4A-0C53-705A-4031-5061CE310D27}"/>
          </ac:spMkLst>
        </pc:spChg>
        <pc:spChg chg="del">
          <ac:chgData name="伊健 杜" userId="e69aded81da48593" providerId="LiveId" clId="{6FA0F9B0-FF4C-46AD-A51D-BE311E183E8C}" dt="2023-05-09T11:53:24.459" v="2261" actId="478"/>
          <ac:spMkLst>
            <pc:docMk/>
            <pc:sldMk cId="1340097915" sldId="3347"/>
            <ac:spMk id="6" creationId="{A389587A-1C80-0902-76F0-B1A7C1FC1849}"/>
          </ac:spMkLst>
        </pc:spChg>
      </pc:sldChg>
      <pc:sldChg chg="addSp delSp modSp add mod">
        <pc:chgData name="伊健 杜" userId="e69aded81da48593" providerId="LiveId" clId="{6FA0F9B0-FF4C-46AD-A51D-BE311E183E8C}" dt="2023-05-09T11:57:03.691" v="2573"/>
        <pc:sldMkLst>
          <pc:docMk/>
          <pc:sldMk cId="588497124" sldId="3348"/>
        </pc:sldMkLst>
        <pc:spChg chg="mod">
          <ac:chgData name="伊健 杜" userId="e69aded81da48593" providerId="LiveId" clId="{6FA0F9B0-FF4C-46AD-A51D-BE311E183E8C}" dt="2023-05-09T11:57:03.691" v="2573"/>
          <ac:spMkLst>
            <pc:docMk/>
            <pc:sldMk cId="588497124" sldId="3348"/>
            <ac:spMk id="3" creationId="{90D857A6-C700-A4CE-6C24-391DC4FBEE19}"/>
          </ac:spMkLst>
        </pc:spChg>
        <pc:spChg chg="mod">
          <ac:chgData name="伊健 杜" userId="e69aded81da48593" providerId="LiveId" clId="{6FA0F9B0-FF4C-46AD-A51D-BE311E183E8C}" dt="2023-05-09T11:57:03.691" v="2573"/>
          <ac:spMkLst>
            <pc:docMk/>
            <pc:sldMk cId="588497124" sldId="3348"/>
            <ac:spMk id="6" creationId="{A389587A-1C80-0902-76F0-B1A7C1FC1849}"/>
          </ac:spMkLst>
        </pc:spChg>
        <pc:picChg chg="del">
          <ac:chgData name="伊健 杜" userId="e69aded81da48593" providerId="LiveId" clId="{6FA0F9B0-FF4C-46AD-A51D-BE311E183E8C}" dt="2023-05-09T11:54:16.854" v="2343" actId="478"/>
          <ac:picMkLst>
            <pc:docMk/>
            <pc:sldMk cId="588497124" sldId="3348"/>
            <ac:picMk id="17410" creationId="{9061A791-1DFA-C5D5-189D-67C185DB7C3D}"/>
          </ac:picMkLst>
        </pc:picChg>
        <pc:picChg chg="add mod">
          <ac:chgData name="伊健 杜" userId="e69aded81da48593" providerId="LiveId" clId="{6FA0F9B0-FF4C-46AD-A51D-BE311E183E8C}" dt="2023-05-09T11:54:38.010" v="2347" actId="1076"/>
          <ac:picMkLst>
            <pc:docMk/>
            <pc:sldMk cId="588497124" sldId="3348"/>
            <ac:picMk id="18434" creationId="{DCD3B621-B432-AA24-5FBB-C66BE4C11718}"/>
          </ac:picMkLst>
        </pc:picChg>
      </pc:sldChg>
      <pc:sldChg chg="addSp modSp add mod">
        <pc:chgData name="伊健 杜" userId="e69aded81da48593" providerId="LiveId" clId="{6FA0F9B0-FF4C-46AD-A51D-BE311E183E8C}" dt="2023-05-09T11:57:03.691" v="2573"/>
        <pc:sldMkLst>
          <pc:docMk/>
          <pc:sldMk cId="246283017" sldId="3349"/>
        </pc:sldMkLst>
        <pc:spChg chg="add mod">
          <ac:chgData name="伊健 杜" userId="e69aded81da48593" providerId="LiveId" clId="{6FA0F9B0-FF4C-46AD-A51D-BE311E183E8C}" dt="2023-05-09T11:57:03.691" v="2573"/>
          <ac:spMkLst>
            <pc:docMk/>
            <pc:sldMk cId="246283017" sldId="3349"/>
            <ac:spMk id="2" creationId="{95EB7CEE-38C6-B998-25D5-E93D0604F2DE}"/>
          </ac:spMkLst>
        </pc:spChg>
        <pc:spChg chg="mod">
          <ac:chgData name="伊健 杜" userId="e69aded81da48593" providerId="LiveId" clId="{6FA0F9B0-FF4C-46AD-A51D-BE311E183E8C}" dt="2023-05-09T11:57:03.691" v="2573"/>
          <ac:spMkLst>
            <pc:docMk/>
            <pc:sldMk cId="246283017" sldId="3349"/>
            <ac:spMk id="3" creationId="{90D857A6-C700-A4CE-6C24-391DC4FBEE19}"/>
          </ac:spMkLst>
        </pc:spChg>
      </pc:sldChg>
      <pc:sldChg chg="addSp delSp modSp add mod">
        <pc:chgData name="伊健 杜" userId="e69aded81da48593" providerId="LiveId" clId="{6FA0F9B0-FF4C-46AD-A51D-BE311E183E8C}" dt="2023-05-09T11:57:03.691" v="2573"/>
        <pc:sldMkLst>
          <pc:docMk/>
          <pc:sldMk cId="1012015604" sldId="3350"/>
        </pc:sldMkLst>
        <pc:spChg chg="mod">
          <ac:chgData name="伊健 杜" userId="e69aded81da48593" providerId="LiveId" clId="{6FA0F9B0-FF4C-46AD-A51D-BE311E183E8C}" dt="2023-05-09T11:57:03.691" v="2573"/>
          <ac:spMkLst>
            <pc:docMk/>
            <pc:sldMk cId="1012015604" sldId="3350"/>
            <ac:spMk id="3" creationId="{90D857A6-C700-A4CE-6C24-391DC4FBEE19}"/>
          </ac:spMkLst>
        </pc:spChg>
        <pc:spChg chg="mod">
          <ac:chgData name="伊健 杜" userId="e69aded81da48593" providerId="LiveId" clId="{6FA0F9B0-FF4C-46AD-A51D-BE311E183E8C}" dt="2023-05-09T11:57:03.691" v="2573"/>
          <ac:spMkLst>
            <pc:docMk/>
            <pc:sldMk cId="1012015604" sldId="3350"/>
            <ac:spMk id="6" creationId="{A389587A-1C80-0902-76F0-B1A7C1FC1849}"/>
          </ac:spMkLst>
        </pc:spChg>
        <pc:picChg chg="del">
          <ac:chgData name="伊健 杜" userId="e69aded81da48593" providerId="LiveId" clId="{6FA0F9B0-FF4C-46AD-A51D-BE311E183E8C}" dt="2023-05-09T11:56:24.846" v="2521" actId="478"/>
          <ac:picMkLst>
            <pc:docMk/>
            <pc:sldMk cId="1012015604" sldId="3350"/>
            <ac:picMk id="18434" creationId="{DCD3B621-B432-AA24-5FBB-C66BE4C11718}"/>
          </ac:picMkLst>
        </pc:picChg>
        <pc:picChg chg="add mod">
          <ac:chgData name="伊健 杜" userId="e69aded81da48593" providerId="LiveId" clId="{6FA0F9B0-FF4C-46AD-A51D-BE311E183E8C}" dt="2023-05-09T11:56:56.791" v="2572" actId="1076"/>
          <ac:picMkLst>
            <pc:docMk/>
            <pc:sldMk cId="1012015604" sldId="3350"/>
            <ac:picMk id="21506" creationId="{8C39FF87-3D08-B2BE-5ED5-B6B47022D6F2}"/>
          </ac:picMkLst>
        </pc:picChg>
      </pc:sldChg>
      <pc:sldChg chg="addSp delSp modSp add mod">
        <pc:chgData name="伊健 杜" userId="e69aded81da48593" providerId="LiveId" clId="{6FA0F9B0-FF4C-46AD-A51D-BE311E183E8C}" dt="2023-05-09T12:48:18.958" v="2724" actId="1076"/>
        <pc:sldMkLst>
          <pc:docMk/>
          <pc:sldMk cId="213248904" sldId="3351"/>
        </pc:sldMkLst>
        <pc:spChg chg="mod">
          <ac:chgData name="伊健 杜" userId="e69aded81da48593" providerId="LiveId" clId="{6FA0F9B0-FF4C-46AD-A51D-BE311E183E8C}" dt="2023-05-09T12:47:06.475" v="2642"/>
          <ac:spMkLst>
            <pc:docMk/>
            <pc:sldMk cId="213248904" sldId="3351"/>
            <ac:spMk id="2" creationId="{10304424-DB4A-36E7-9E0D-D32A5DD0F26C}"/>
          </ac:spMkLst>
        </pc:spChg>
        <pc:spChg chg="mod">
          <ac:chgData name="伊健 杜" userId="e69aded81da48593" providerId="LiveId" clId="{6FA0F9B0-FF4C-46AD-A51D-BE311E183E8C}" dt="2023-05-09T12:47:28.091" v="2720"/>
          <ac:spMkLst>
            <pc:docMk/>
            <pc:sldMk cId="213248904" sldId="3351"/>
            <ac:spMk id="3" creationId="{90D857A6-C700-A4CE-6C24-391DC4FBEE19}"/>
          </ac:spMkLst>
        </pc:spChg>
        <pc:picChg chg="add mod">
          <ac:chgData name="伊健 杜" userId="e69aded81da48593" providerId="LiveId" clId="{6FA0F9B0-FF4C-46AD-A51D-BE311E183E8C}" dt="2023-05-09T12:48:18.958" v="2724" actId="1076"/>
          <ac:picMkLst>
            <pc:docMk/>
            <pc:sldMk cId="213248904" sldId="3351"/>
            <ac:picMk id="1026" creationId="{D8901EE7-7A61-9274-C9B4-9A539A95E45B}"/>
          </ac:picMkLst>
        </pc:picChg>
        <pc:picChg chg="del">
          <ac:chgData name="伊健 杜" userId="e69aded81da48593" providerId="LiveId" clId="{6FA0F9B0-FF4C-46AD-A51D-BE311E183E8C}" dt="2023-05-09T12:47:55.393" v="2721" actId="478"/>
          <ac:picMkLst>
            <pc:docMk/>
            <pc:sldMk cId="213248904" sldId="3351"/>
            <ac:picMk id="8194" creationId="{F0BAB68B-4353-365F-EF97-FA8EE5668375}"/>
          </ac:picMkLst>
        </pc:picChg>
      </pc:sldChg>
      <pc:sldChg chg="addSp delSp modSp add mod">
        <pc:chgData name="伊健 杜" userId="e69aded81da48593" providerId="LiveId" clId="{6FA0F9B0-FF4C-46AD-A51D-BE311E183E8C}" dt="2023-05-09T12:49:26.609" v="2758" actId="1076"/>
        <pc:sldMkLst>
          <pc:docMk/>
          <pc:sldMk cId="857043847" sldId="3352"/>
        </pc:sldMkLst>
        <pc:spChg chg="mod">
          <ac:chgData name="伊健 杜" userId="e69aded81da48593" providerId="LiveId" clId="{6FA0F9B0-FF4C-46AD-A51D-BE311E183E8C}" dt="2023-05-09T12:48:39.741" v="2737" actId="1076"/>
          <ac:spMkLst>
            <pc:docMk/>
            <pc:sldMk cId="857043847" sldId="3352"/>
            <ac:spMk id="2" creationId="{10304424-DB4A-36E7-9E0D-D32A5DD0F26C}"/>
          </ac:spMkLst>
        </pc:spChg>
        <pc:spChg chg="del">
          <ac:chgData name="伊健 杜" userId="e69aded81da48593" providerId="LiveId" clId="{6FA0F9B0-FF4C-46AD-A51D-BE311E183E8C}" dt="2023-05-09T12:48:32.322" v="2726" actId="478"/>
          <ac:spMkLst>
            <pc:docMk/>
            <pc:sldMk cId="857043847" sldId="3352"/>
            <ac:spMk id="3" creationId="{90D857A6-C700-A4CE-6C24-391DC4FBEE19}"/>
          </ac:spMkLst>
        </pc:spChg>
        <pc:spChg chg="add mod">
          <ac:chgData name="伊健 杜" userId="e69aded81da48593" providerId="LiveId" clId="{6FA0F9B0-FF4C-46AD-A51D-BE311E183E8C}" dt="2023-05-09T12:48:48.566" v="2751" actId="1076"/>
          <ac:spMkLst>
            <pc:docMk/>
            <pc:sldMk cId="857043847" sldId="3352"/>
            <ac:spMk id="4" creationId="{2FC69B4D-4C42-F405-3BF2-158E9B0CD339}"/>
          </ac:spMkLst>
        </pc:spChg>
        <pc:picChg chg="del">
          <ac:chgData name="伊健 杜" userId="e69aded81da48593" providerId="LiveId" clId="{6FA0F9B0-FF4C-46AD-A51D-BE311E183E8C}" dt="2023-05-09T12:48:49.814" v="2752" actId="478"/>
          <ac:picMkLst>
            <pc:docMk/>
            <pc:sldMk cId="857043847" sldId="3352"/>
            <ac:picMk id="1026" creationId="{D8901EE7-7A61-9274-C9B4-9A539A95E45B}"/>
          </ac:picMkLst>
        </pc:picChg>
        <pc:picChg chg="add mod">
          <ac:chgData name="伊健 杜" userId="e69aded81da48593" providerId="LiveId" clId="{6FA0F9B0-FF4C-46AD-A51D-BE311E183E8C}" dt="2023-05-09T12:49:00.714" v="2755" actId="1076"/>
          <ac:picMkLst>
            <pc:docMk/>
            <pc:sldMk cId="857043847" sldId="3352"/>
            <ac:picMk id="2050" creationId="{F08A0D49-07E8-B70F-361C-ED50DD39FFE4}"/>
          </ac:picMkLst>
        </pc:picChg>
        <pc:picChg chg="add mod">
          <ac:chgData name="伊健 杜" userId="e69aded81da48593" providerId="LiveId" clId="{6FA0F9B0-FF4C-46AD-A51D-BE311E183E8C}" dt="2023-05-09T12:49:26.609" v="2758" actId="1076"/>
          <ac:picMkLst>
            <pc:docMk/>
            <pc:sldMk cId="857043847" sldId="3352"/>
            <ac:picMk id="2052" creationId="{BEA07291-891E-D81C-FD10-A273D27445B4}"/>
          </ac:picMkLst>
        </pc:picChg>
      </pc:sldChg>
    </pc:docChg>
  </pc:docChgLst>
  <pc:docChgLst>
    <pc:chgData name="伊健 杜" userId="e69aded81da48593" providerId="LiveId" clId="{EB7F38A4-AA77-4554-93BA-E96D4083E896}"/>
    <pc:docChg chg="custSel addSld delSld modSld sldOrd">
      <pc:chgData name="伊健 杜" userId="e69aded81da48593" providerId="LiveId" clId="{EB7F38A4-AA77-4554-93BA-E96D4083E896}" dt="2023-02-23T12:30:45.527" v="3350"/>
      <pc:docMkLst>
        <pc:docMk/>
      </pc:docMkLst>
      <pc:sldChg chg="modSp mod">
        <pc:chgData name="伊健 杜" userId="e69aded81da48593" providerId="LiveId" clId="{EB7F38A4-AA77-4554-93BA-E96D4083E896}" dt="2023-02-23T08:08:30.033" v="3107"/>
        <pc:sldMkLst>
          <pc:docMk/>
          <pc:sldMk cId="1206195055" sldId="1836"/>
        </pc:sldMkLst>
        <pc:spChg chg="mod">
          <ac:chgData name="伊健 杜" userId="e69aded81da48593" providerId="LiveId" clId="{EB7F38A4-AA77-4554-93BA-E96D4083E896}" dt="2023-02-23T08:08:30.033" v="3107"/>
          <ac:spMkLst>
            <pc:docMk/>
            <pc:sldMk cId="1206195055" sldId="1836"/>
            <ac:spMk id="2" creationId="{3D78739E-41E8-236E-E230-B8B23241333A}"/>
          </ac:spMkLst>
        </pc:spChg>
      </pc:sldChg>
      <pc:sldChg chg="del">
        <pc:chgData name="伊健 杜" userId="e69aded81da48593" providerId="LiveId" clId="{EB7F38A4-AA77-4554-93BA-E96D4083E896}" dt="2023-02-23T03:51:28.593" v="0" actId="47"/>
        <pc:sldMkLst>
          <pc:docMk/>
          <pc:sldMk cId="1185750856" sldId="1870"/>
        </pc:sldMkLst>
      </pc:sldChg>
      <pc:sldChg chg="del">
        <pc:chgData name="伊健 杜" userId="e69aded81da48593" providerId="LiveId" clId="{EB7F38A4-AA77-4554-93BA-E96D4083E896}" dt="2023-02-23T06:09:42.204" v="2338" actId="47"/>
        <pc:sldMkLst>
          <pc:docMk/>
          <pc:sldMk cId="1649950130" sldId="2222"/>
        </pc:sldMkLst>
      </pc:sldChg>
      <pc:sldChg chg="del">
        <pc:chgData name="伊健 杜" userId="e69aded81da48593" providerId="LiveId" clId="{EB7F38A4-AA77-4554-93BA-E96D4083E896}" dt="2023-02-23T03:51:28.593" v="0" actId="47"/>
        <pc:sldMkLst>
          <pc:docMk/>
          <pc:sldMk cId="2212759090" sldId="2226"/>
        </pc:sldMkLst>
      </pc:sldChg>
      <pc:sldChg chg="del">
        <pc:chgData name="伊健 杜" userId="e69aded81da48593" providerId="LiveId" clId="{EB7F38A4-AA77-4554-93BA-E96D4083E896}" dt="2023-02-23T03:51:28.593" v="0" actId="47"/>
        <pc:sldMkLst>
          <pc:docMk/>
          <pc:sldMk cId="1667927401" sldId="2228"/>
        </pc:sldMkLst>
      </pc:sldChg>
      <pc:sldChg chg="del">
        <pc:chgData name="伊健 杜" userId="e69aded81da48593" providerId="LiveId" clId="{EB7F38A4-AA77-4554-93BA-E96D4083E896}" dt="2023-02-23T03:51:28.593" v="0" actId="47"/>
        <pc:sldMkLst>
          <pc:docMk/>
          <pc:sldMk cId="2961070994" sldId="2229"/>
        </pc:sldMkLst>
      </pc:sldChg>
      <pc:sldChg chg="del">
        <pc:chgData name="伊健 杜" userId="e69aded81da48593" providerId="LiveId" clId="{EB7F38A4-AA77-4554-93BA-E96D4083E896}" dt="2023-02-23T03:51:28.593" v="0" actId="47"/>
        <pc:sldMkLst>
          <pc:docMk/>
          <pc:sldMk cId="3549436785" sldId="2230"/>
        </pc:sldMkLst>
      </pc:sldChg>
      <pc:sldChg chg="del">
        <pc:chgData name="伊健 杜" userId="e69aded81da48593" providerId="LiveId" clId="{EB7F38A4-AA77-4554-93BA-E96D4083E896}" dt="2023-02-23T03:51:28.593" v="0" actId="47"/>
        <pc:sldMkLst>
          <pc:docMk/>
          <pc:sldMk cId="917048311" sldId="2268"/>
        </pc:sldMkLst>
      </pc:sldChg>
      <pc:sldChg chg="del">
        <pc:chgData name="伊健 杜" userId="e69aded81da48593" providerId="LiveId" clId="{EB7F38A4-AA77-4554-93BA-E96D4083E896}" dt="2023-02-23T03:51:28.593" v="0" actId="47"/>
        <pc:sldMkLst>
          <pc:docMk/>
          <pc:sldMk cId="3081471045" sldId="2270"/>
        </pc:sldMkLst>
      </pc:sldChg>
      <pc:sldChg chg="del">
        <pc:chgData name="伊健 杜" userId="e69aded81da48593" providerId="LiveId" clId="{EB7F38A4-AA77-4554-93BA-E96D4083E896}" dt="2023-02-23T03:51:28.593" v="0" actId="47"/>
        <pc:sldMkLst>
          <pc:docMk/>
          <pc:sldMk cId="3758514626" sldId="2271"/>
        </pc:sldMkLst>
      </pc:sldChg>
      <pc:sldChg chg="del">
        <pc:chgData name="伊健 杜" userId="e69aded81da48593" providerId="LiveId" clId="{EB7F38A4-AA77-4554-93BA-E96D4083E896}" dt="2023-02-23T03:51:28.593" v="0" actId="47"/>
        <pc:sldMkLst>
          <pc:docMk/>
          <pc:sldMk cId="2385434541" sldId="2272"/>
        </pc:sldMkLst>
      </pc:sldChg>
      <pc:sldChg chg="addSp delSp modSp mod">
        <pc:chgData name="伊健 杜" userId="e69aded81da48593" providerId="LiveId" clId="{EB7F38A4-AA77-4554-93BA-E96D4083E896}" dt="2023-02-23T11:54:57.740" v="3341"/>
        <pc:sldMkLst>
          <pc:docMk/>
          <pc:sldMk cId="563916958" sldId="2273"/>
        </pc:sldMkLst>
        <pc:spChg chg="mod">
          <ac:chgData name="伊健 杜" userId="e69aded81da48593" providerId="LiveId" clId="{EB7F38A4-AA77-4554-93BA-E96D4083E896}" dt="2023-02-23T08:28:09.030" v="3228"/>
          <ac:spMkLst>
            <pc:docMk/>
            <pc:sldMk cId="563916958" sldId="2273"/>
            <ac:spMk id="2" creationId="{10304424-DB4A-36E7-9E0D-D32A5DD0F26C}"/>
          </ac:spMkLst>
        </pc:spChg>
        <pc:spChg chg="mod">
          <ac:chgData name="伊健 杜" userId="e69aded81da48593" providerId="LiveId" clId="{EB7F38A4-AA77-4554-93BA-E96D4083E896}" dt="2023-02-23T08:28:09.030" v="3228"/>
          <ac:spMkLst>
            <pc:docMk/>
            <pc:sldMk cId="563916958" sldId="2273"/>
            <ac:spMk id="5" creationId="{E7287B0E-EF55-E721-8EFA-9A9183C0EDF9}"/>
          </ac:spMkLst>
        </pc:spChg>
        <pc:picChg chg="del">
          <ac:chgData name="伊健 杜" userId="e69aded81da48593" providerId="LiveId" clId="{EB7F38A4-AA77-4554-93BA-E96D4083E896}" dt="2023-02-23T04:10:56.874" v="70" actId="478"/>
          <ac:picMkLst>
            <pc:docMk/>
            <pc:sldMk cId="563916958" sldId="2273"/>
            <ac:picMk id="1026" creationId="{574147DF-8AEA-C6C7-C131-98E12408BDCD}"/>
          </ac:picMkLst>
        </pc:picChg>
        <pc:picChg chg="add mod">
          <ac:chgData name="伊健 杜" userId="e69aded81da48593" providerId="LiveId" clId="{EB7F38A4-AA77-4554-93BA-E96D4083E896}" dt="2023-02-23T08:12:21.242" v="3113" actId="14100"/>
          <ac:picMkLst>
            <pc:docMk/>
            <pc:sldMk cId="563916958" sldId="2273"/>
            <ac:picMk id="2050" creationId="{0CB606D2-5CE2-6FBE-7786-BAD1D52D55C8}"/>
          </ac:picMkLst>
        </pc:picChg>
        <pc:picChg chg="add mod">
          <ac:chgData name="伊健 杜" userId="e69aded81da48593" providerId="LiveId" clId="{EB7F38A4-AA77-4554-93BA-E96D4083E896}" dt="2023-02-23T08:12:55.550" v="3115" actId="1076"/>
          <ac:picMkLst>
            <pc:docMk/>
            <pc:sldMk cId="563916958" sldId="2273"/>
            <ac:picMk id="2052" creationId="{B51B7387-55DA-7EB0-13AC-11523A998605}"/>
          </ac:picMkLst>
        </pc:picChg>
        <pc:inkChg chg="add">
          <ac:chgData name="伊健 杜" userId="e69aded81da48593" providerId="LiveId" clId="{EB7F38A4-AA77-4554-93BA-E96D4083E896}" dt="2023-02-23T11:54:57.740" v="3341"/>
          <ac:inkMkLst>
            <pc:docMk/>
            <pc:sldMk cId="563916958" sldId="2273"/>
            <ac:inkMk id="3" creationId="{F03D2C75-A17B-E348-A751-09733D775E42}"/>
          </ac:inkMkLst>
        </pc:inkChg>
      </pc:sldChg>
      <pc:sldChg chg="del">
        <pc:chgData name="伊健 杜" userId="e69aded81da48593" providerId="LiveId" clId="{EB7F38A4-AA77-4554-93BA-E96D4083E896}" dt="2023-02-23T04:08:08.166" v="11" actId="47"/>
        <pc:sldMkLst>
          <pc:docMk/>
          <pc:sldMk cId="2034064852" sldId="2274"/>
        </pc:sldMkLst>
      </pc:sldChg>
      <pc:sldChg chg="delSp del mod">
        <pc:chgData name="伊健 杜" userId="e69aded81da48593" providerId="LiveId" clId="{EB7F38A4-AA77-4554-93BA-E96D4083E896}" dt="2023-02-23T04:25:27.128" v="166" actId="47"/>
        <pc:sldMkLst>
          <pc:docMk/>
          <pc:sldMk cId="3504565596" sldId="2275"/>
        </pc:sldMkLst>
        <pc:spChg chg="del">
          <ac:chgData name="伊健 杜" userId="e69aded81da48593" providerId="LiveId" clId="{EB7F38A4-AA77-4554-93BA-E96D4083E896}" dt="2023-02-23T04:14:35.570" v="165" actId="478"/>
          <ac:spMkLst>
            <pc:docMk/>
            <pc:sldMk cId="3504565596" sldId="2275"/>
            <ac:spMk id="6" creationId="{25D7E685-CA93-F9F9-F2B0-91CAB4A596E4}"/>
          </ac:spMkLst>
        </pc:spChg>
      </pc:sldChg>
      <pc:sldChg chg="delSp modSp mod ord">
        <pc:chgData name="伊健 杜" userId="e69aded81da48593" providerId="LiveId" clId="{EB7F38A4-AA77-4554-93BA-E96D4083E896}" dt="2023-02-23T08:28:09.030" v="3228"/>
        <pc:sldMkLst>
          <pc:docMk/>
          <pc:sldMk cId="3768352549" sldId="2276"/>
        </pc:sldMkLst>
        <pc:spChg chg="mod">
          <ac:chgData name="伊健 杜" userId="e69aded81da48593" providerId="LiveId" clId="{EB7F38A4-AA77-4554-93BA-E96D4083E896}" dt="2023-02-23T08:28:09.030" v="3228"/>
          <ac:spMkLst>
            <pc:docMk/>
            <pc:sldMk cId="3768352549" sldId="2276"/>
            <ac:spMk id="2" creationId="{B49F4F3A-C329-67E8-9746-FE22E68DE264}"/>
          </ac:spMkLst>
        </pc:spChg>
        <pc:spChg chg="del">
          <ac:chgData name="伊健 杜" userId="e69aded81da48593" providerId="LiveId" clId="{EB7F38A4-AA77-4554-93BA-E96D4083E896}" dt="2023-02-23T08:27:31.268" v="3224" actId="478"/>
          <ac:spMkLst>
            <pc:docMk/>
            <pc:sldMk cId="3768352549" sldId="2276"/>
            <ac:spMk id="3" creationId="{9061CC76-3552-2AC6-DC1B-7584D5FD25BD}"/>
          </ac:spMkLst>
        </pc:spChg>
      </pc:sldChg>
      <pc:sldChg chg="del">
        <pc:chgData name="伊健 杜" userId="e69aded81da48593" providerId="LiveId" clId="{EB7F38A4-AA77-4554-93BA-E96D4083E896}" dt="2023-02-23T04:07:09.818" v="2" actId="47"/>
        <pc:sldMkLst>
          <pc:docMk/>
          <pc:sldMk cId="852897728" sldId="2277"/>
        </pc:sldMkLst>
      </pc:sldChg>
      <pc:sldChg chg="del">
        <pc:chgData name="伊健 杜" userId="e69aded81da48593" providerId="LiveId" clId="{EB7F38A4-AA77-4554-93BA-E96D4083E896}" dt="2023-02-23T04:07:09.818" v="2" actId="47"/>
        <pc:sldMkLst>
          <pc:docMk/>
          <pc:sldMk cId="1743236621" sldId="2278"/>
        </pc:sldMkLst>
      </pc:sldChg>
      <pc:sldChg chg="del">
        <pc:chgData name="伊健 杜" userId="e69aded81da48593" providerId="LiveId" clId="{EB7F38A4-AA77-4554-93BA-E96D4083E896}" dt="2023-02-23T04:07:09.818" v="2" actId="47"/>
        <pc:sldMkLst>
          <pc:docMk/>
          <pc:sldMk cId="4184151053" sldId="2279"/>
        </pc:sldMkLst>
      </pc:sldChg>
      <pc:sldChg chg="del">
        <pc:chgData name="伊健 杜" userId="e69aded81da48593" providerId="LiveId" clId="{EB7F38A4-AA77-4554-93BA-E96D4083E896}" dt="2023-02-23T04:07:09.818" v="2" actId="47"/>
        <pc:sldMkLst>
          <pc:docMk/>
          <pc:sldMk cId="1930783900" sldId="2280"/>
        </pc:sldMkLst>
      </pc:sldChg>
      <pc:sldChg chg="del">
        <pc:chgData name="伊健 杜" userId="e69aded81da48593" providerId="LiveId" clId="{EB7F38A4-AA77-4554-93BA-E96D4083E896}" dt="2023-02-23T04:07:09.818" v="2" actId="47"/>
        <pc:sldMkLst>
          <pc:docMk/>
          <pc:sldMk cId="349110739" sldId="2281"/>
        </pc:sldMkLst>
      </pc:sldChg>
      <pc:sldChg chg="del">
        <pc:chgData name="伊健 杜" userId="e69aded81da48593" providerId="LiveId" clId="{EB7F38A4-AA77-4554-93BA-E96D4083E896}" dt="2023-02-23T04:07:09.818" v="2" actId="47"/>
        <pc:sldMkLst>
          <pc:docMk/>
          <pc:sldMk cId="451124147" sldId="2282"/>
        </pc:sldMkLst>
      </pc:sldChg>
      <pc:sldChg chg="del">
        <pc:chgData name="伊健 杜" userId="e69aded81da48593" providerId="LiveId" clId="{EB7F38A4-AA77-4554-93BA-E96D4083E896}" dt="2023-02-23T04:07:09.818" v="2" actId="47"/>
        <pc:sldMkLst>
          <pc:docMk/>
          <pc:sldMk cId="2098761679" sldId="2283"/>
        </pc:sldMkLst>
      </pc:sldChg>
      <pc:sldChg chg="del">
        <pc:chgData name="伊健 杜" userId="e69aded81da48593" providerId="LiveId" clId="{EB7F38A4-AA77-4554-93BA-E96D4083E896}" dt="2023-02-23T04:07:09.818" v="2" actId="47"/>
        <pc:sldMkLst>
          <pc:docMk/>
          <pc:sldMk cId="240391578" sldId="2284"/>
        </pc:sldMkLst>
      </pc:sldChg>
      <pc:sldChg chg="del">
        <pc:chgData name="伊健 杜" userId="e69aded81da48593" providerId="LiveId" clId="{EB7F38A4-AA77-4554-93BA-E96D4083E896}" dt="2023-02-23T04:07:09.818" v="2" actId="47"/>
        <pc:sldMkLst>
          <pc:docMk/>
          <pc:sldMk cId="63187579" sldId="2285"/>
        </pc:sldMkLst>
      </pc:sldChg>
      <pc:sldChg chg="del">
        <pc:chgData name="伊健 杜" userId="e69aded81da48593" providerId="LiveId" clId="{EB7F38A4-AA77-4554-93BA-E96D4083E896}" dt="2023-02-23T04:07:09.818" v="2" actId="47"/>
        <pc:sldMkLst>
          <pc:docMk/>
          <pc:sldMk cId="1619590246" sldId="2286"/>
        </pc:sldMkLst>
      </pc:sldChg>
      <pc:sldChg chg="del">
        <pc:chgData name="伊健 杜" userId="e69aded81da48593" providerId="LiveId" clId="{EB7F38A4-AA77-4554-93BA-E96D4083E896}" dt="2023-02-23T04:07:09.818" v="2" actId="47"/>
        <pc:sldMkLst>
          <pc:docMk/>
          <pc:sldMk cId="2099059896" sldId="2287"/>
        </pc:sldMkLst>
      </pc:sldChg>
      <pc:sldChg chg="del">
        <pc:chgData name="伊健 杜" userId="e69aded81da48593" providerId="LiveId" clId="{EB7F38A4-AA77-4554-93BA-E96D4083E896}" dt="2023-02-23T04:07:09.818" v="2" actId="47"/>
        <pc:sldMkLst>
          <pc:docMk/>
          <pc:sldMk cId="1213722837" sldId="2288"/>
        </pc:sldMkLst>
      </pc:sldChg>
      <pc:sldChg chg="del">
        <pc:chgData name="伊健 杜" userId="e69aded81da48593" providerId="LiveId" clId="{EB7F38A4-AA77-4554-93BA-E96D4083E896}" dt="2023-02-23T04:07:09.818" v="2" actId="47"/>
        <pc:sldMkLst>
          <pc:docMk/>
          <pc:sldMk cId="3396777915" sldId="2289"/>
        </pc:sldMkLst>
      </pc:sldChg>
      <pc:sldChg chg="del">
        <pc:chgData name="伊健 杜" userId="e69aded81da48593" providerId="LiveId" clId="{EB7F38A4-AA77-4554-93BA-E96D4083E896}" dt="2023-02-23T04:07:09.818" v="2" actId="47"/>
        <pc:sldMkLst>
          <pc:docMk/>
          <pc:sldMk cId="269134630" sldId="2290"/>
        </pc:sldMkLst>
      </pc:sldChg>
      <pc:sldChg chg="del">
        <pc:chgData name="伊健 杜" userId="e69aded81da48593" providerId="LiveId" clId="{EB7F38A4-AA77-4554-93BA-E96D4083E896}" dt="2023-02-23T04:07:09.818" v="2" actId="47"/>
        <pc:sldMkLst>
          <pc:docMk/>
          <pc:sldMk cId="1281444511" sldId="2291"/>
        </pc:sldMkLst>
      </pc:sldChg>
      <pc:sldChg chg="del">
        <pc:chgData name="伊健 杜" userId="e69aded81da48593" providerId="LiveId" clId="{EB7F38A4-AA77-4554-93BA-E96D4083E896}" dt="2023-02-23T04:07:09.818" v="2" actId="47"/>
        <pc:sldMkLst>
          <pc:docMk/>
          <pc:sldMk cId="265406597" sldId="2292"/>
        </pc:sldMkLst>
      </pc:sldChg>
      <pc:sldChg chg="del">
        <pc:chgData name="伊健 杜" userId="e69aded81da48593" providerId="LiveId" clId="{EB7F38A4-AA77-4554-93BA-E96D4083E896}" dt="2023-02-23T04:07:09.818" v="2" actId="47"/>
        <pc:sldMkLst>
          <pc:docMk/>
          <pc:sldMk cId="3078278652" sldId="2293"/>
        </pc:sldMkLst>
      </pc:sldChg>
      <pc:sldChg chg="del">
        <pc:chgData name="伊健 杜" userId="e69aded81da48593" providerId="LiveId" clId="{EB7F38A4-AA77-4554-93BA-E96D4083E896}" dt="2023-02-23T04:07:09.818" v="2" actId="47"/>
        <pc:sldMkLst>
          <pc:docMk/>
          <pc:sldMk cId="1390237729" sldId="2294"/>
        </pc:sldMkLst>
      </pc:sldChg>
      <pc:sldChg chg="del">
        <pc:chgData name="伊健 杜" userId="e69aded81da48593" providerId="LiveId" clId="{EB7F38A4-AA77-4554-93BA-E96D4083E896}" dt="2023-02-23T04:07:09.818" v="2" actId="47"/>
        <pc:sldMkLst>
          <pc:docMk/>
          <pc:sldMk cId="2819726591" sldId="2295"/>
        </pc:sldMkLst>
      </pc:sldChg>
      <pc:sldChg chg="del">
        <pc:chgData name="伊健 杜" userId="e69aded81da48593" providerId="LiveId" clId="{EB7F38A4-AA77-4554-93BA-E96D4083E896}" dt="2023-02-23T04:07:09.818" v="2" actId="47"/>
        <pc:sldMkLst>
          <pc:docMk/>
          <pc:sldMk cId="2348506154" sldId="2296"/>
        </pc:sldMkLst>
      </pc:sldChg>
      <pc:sldChg chg="del">
        <pc:chgData name="伊健 杜" userId="e69aded81da48593" providerId="LiveId" clId="{EB7F38A4-AA77-4554-93BA-E96D4083E896}" dt="2023-02-23T04:07:09.818" v="2" actId="47"/>
        <pc:sldMkLst>
          <pc:docMk/>
          <pc:sldMk cId="1627014034" sldId="2297"/>
        </pc:sldMkLst>
      </pc:sldChg>
      <pc:sldChg chg="del">
        <pc:chgData name="伊健 杜" userId="e69aded81da48593" providerId="LiveId" clId="{EB7F38A4-AA77-4554-93BA-E96D4083E896}" dt="2023-02-23T06:09:42.204" v="2338" actId="47"/>
        <pc:sldMkLst>
          <pc:docMk/>
          <pc:sldMk cId="1310802097" sldId="2298"/>
        </pc:sldMkLst>
      </pc:sldChg>
      <pc:sldChg chg="del">
        <pc:chgData name="伊健 杜" userId="e69aded81da48593" providerId="LiveId" clId="{EB7F38A4-AA77-4554-93BA-E96D4083E896}" dt="2023-02-23T06:09:42.204" v="2338" actId="47"/>
        <pc:sldMkLst>
          <pc:docMk/>
          <pc:sldMk cId="3963866622" sldId="2299"/>
        </pc:sldMkLst>
      </pc:sldChg>
      <pc:sldChg chg="del">
        <pc:chgData name="伊健 杜" userId="e69aded81da48593" providerId="LiveId" clId="{EB7F38A4-AA77-4554-93BA-E96D4083E896}" dt="2023-02-23T06:09:42.204" v="2338" actId="47"/>
        <pc:sldMkLst>
          <pc:docMk/>
          <pc:sldMk cId="2636335413" sldId="2300"/>
        </pc:sldMkLst>
      </pc:sldChg>
      <pc:sldChg chg="addSp modSp mod ord">
        <pc:chgData name="伊健 杜" userId="e69aded81da48593" providerId="LiveId" clId="{EB7F38A4-AA77-4554-93BA-E96D4083E896}" dt="2023-02-23T12:30:45.527" v="3350"/>
        <pc:sldMkLst>
          <pc:docMk/>
          <pc:sldMk cId="1132473216" sldId="2301"/>
        </pc:sldMkLst>
        <pc:spChg chg="mod">
          <ac:chgData name="伊健 杜" userId="e69aded81da48593" providerId="LiveId" clId="{EB7F38A4-AA77-4554-93BA-E96D4083E896}" dt="2023-02-23T06:11:20.821" v="2362"/>
          <ac:spMkLst>
            <pc:docMk/>
            <pc:sldMk cId="1132473216" sldId="2301"/>
            <ac:spMk id="5" creationId="{E7287B0E-EF55-E721-8EFA-9A9183C0EDF9}"/>
          </ac:spMkLst>
        </pc:spChg>
        <pc:inkChg chg="add">
          <ac:chgData name="伊健 杜" userId="e69aded81da48593" providerId="LiveId" clId="{EB7F38A4-AA77-4554-93BA-E96D4083E896}" dt="2023-02-23T12:30:45.527" v="3350"/>
          <ac:inkMkLst>
            <pc:docMk/>
            <pc:sldMk cId="1132473216" sldId="2301"/>
            <ac:inkMk id="3" creationId="{923F9E3A-DAE4-13B6-C026-D9C2563550BB}"/>
          </ac:inkMkLst>
        </pc:inkChg>
      </pc:sldChg>
      <pc:sldChg chg="addSp delSp modSp add mod ord">
        <pc:chgData name="伊健 杜" userId="e69aded81da48593" providerId="LiveId" clId="{EB7F38A4-AA77-4554-93BA-E96D4083E896}" dt="2023-02-23T08:28:09.030" v="3228"/>
        <pc:sldMkLst>
          <pc:docMk/>
          <pc:sldMk cId="2670481974" sldId="2302"/>
        </pc:sldMkLst>
        <pc:spChg chg="mod">
          <ac:chgData name="伊健 杜" userId="e69aded81da48593" providerId="LiveId" clId="{EB7F38A4-AA77-4554-93BA-E96D4083E896}" dt="2023-02-23T08:28:09.030" v="3228"/>
          <ac:spMkLst>
            <pc:docMk/>
            <pc:sldMk cId="2670481974" sldId="2302"/>
            <ac:spMk id="2" creationId="{10304424-DB4A-36E7-9E0D-D32A5DD0F26C}"/>
          </ac:spMkLst>
        </pc:spChg>
        <pc:spChg chg="mod">
          <ac:chgData name="伊健 杜" userId="e69aded81da48593" providerId="LiveId" clId="{EB7F38A4-AA77-4554-93BA-E96D4083E896}" dt="2023-02-23T08:28:09.030" v="3228"/>
          <ac:spMkLst>
            <pc:docMk/>
            <pc:sldMk cId="2670481974" sldId="2302"/>
            <ac:spMk id="5" creationId="{E7287B0E-EF55-E721-8EFA-9A9183C0EDF9}"/>
          </ac:spMkLst>
        </pc:spChg>
        <pc:picChg chg="add mod">
          <ac:chgData name="伊健 杜" userId="e69aded81da48593" providerId="LiveId" clId="{EB7F38A4-AA77-4554-93BA-E96D4083E896}" dt="2023-02-23T08:11:48.576" v="3110" actId="1076"/>
          <ac:picMkLst>
            <pc:docMk/>
            <pc:sldMk cId="2670481974" sldId="2302"/>
            <ac:picMk id="3" creationId="{0BBFD499-9AFE-97B8-5660-3B2CA01DFB29}"/>
          </ac:picMkLst>
        </pc:picChg>
        <pc:picChg chg="del">
          <ac:chgData name="伊健 杜" userId="e69aded81da48593" providerId="LiveId" clId="{EB7F38A4-AA77-4554-93BA-E96D4083E896}" dt="2023-02-23T04:08:47.911" v="64" actId="478"/>
          <ac:picMkLst>
            <pc:docMk/>
            <pc:sldMk cId="2670481974" sldId="2302"/>
            <ac:picMk id="1026" creationId="{574147DF-8AEA-C6C7-C131-98E12408BDCD}"/>
          </ac:picMkLst>
        </pc:picChg>
      </pc:sldChg>
      <pc:sldChg chg="del">
        <pc:chgData name="伊健 杜" userId="e69aded81da48593" providerId="LiveId" clId="{EB7F38A4-AA77-4554-93BA-E96D4083E896}" dt="2023-02-23T04:07:01.295" v="1" actId="47"/>
        <pc:sldMkLst>
          <pc:docMk/>
          <pc:sldMk cId="4036170169" sldId="2302"/>
        </pc:sldMkLst>
      </pc:sldChg>
      <pc:sldChg chg="addSp modSp add mod">
        <pc:chgData name="伊健 杜" userId="e69aded81da48593" providerId="LiveId" clId="{EB7F38A4-AA77-4554-93BA-E96D4083E896}" dt="2023-02-23T11:54:57.740" v="3341"/>
        <pc:sldMkLst>
          <pc:docMk/>
          <pc:sldMk cId="2572592514" sldId="2303"/>
        </pc:sldMkLst>
        <pc:spChg chg="mod">
          <ac:chgData name="伊健 杜" userId="e69aded81da48593" providerId="LiveId" clId="{EB7F38A4-AA77-4554-93BA-E96D4083E896}" dt="2023-02-23T04:27:48.581" v="179"/>
          <ac:spMkLst>
            <pc:docMk/>
            <pc:sldMk cId="2572592514" sldId="2303"/>
            <ac:spMk id="2" creationId="{10304424-DB4A-36E7-9E0D-D32A5DD0F26C}"/>
          </ac:spMkLst>
        </pc:spChg>
        <pc:spChg chg="add mod">
          <ac:chgData name="伊健 杜" userId="e69aded81da48593" providerId="LiveId" clId="{EB7F38A4-AA77-4554-93BA-E96D4083E896}" dt="2023-02-23T09:49:53.290" v="3229"/>
          <ac:spMkLst>
            <pc:docMk/>
            <pc:sldMk cId="2572592514" sldId="2303"/>
            <ac:spMk id="3" creationId="{3C575619-8BD1-ABAC-56E8-AD5EE638923D}"/>
          </ac:spMkLst>
        </pc:spChg>
        <pc:spChg chg="mod">
          <ac:chgData name="伊健 杜" userId="e69aded81da48593" providerId="LiveId" clId="{EB7F38A4-AA77-4554-93BA-E96D4083E896}" dt="2023-02-23T09:50:32.387" v="3254" actId="20577"/>
          <ac:spMkLst>
            <pc:docMk/>
            <pc:sldMk cId="2572592514" sldId="2303"/>
            <ac:spMk id="5" creationId="{E7287B0E-EF55-E721-8EFA-9A9183C0EDF9}"/>
          </ac:spMkLst>
        </pc:spChg>
        <pc:picChg chg="add mod">
          <ac:chgData name="伊健 杜" userId="e69aded81da48593" providerId="LiveId" clId="{EB7F38A4-AA77-4554-93BA-E96D4083E896}" dt="2023-02-23T08:13:18.122" v="3118" actId="1076"/>
          <ac:picMkLst>
            <pc:docMk/>
            <pc:sldMk cId="2572592514" sldId="2303"/>
            <ac:picMk id="3074" creationId="{82056235-D5FD-073E-1682-8E50773DBE9E}"/>
          </ac:picMkLst>
        </pc:picChg>
        <pc:picChg chg="add mod">
          <ac:chgData name="伊健 杜" userId="e69aded81da48593" providerId="LiveId" clId="{EB7F38A4-AA77-4554-93BA-E96D4083E896}" dt="2023-02-23T08:13:32.449" v="3121" actId="1076"/>
          <ac:picMkLst>
            <pc:docMk/>
            <pc:sldMk cId="2572592514" sldId="2303"/>
            <ac:picMk id="3076" creationId="{7FD1BE29-94E6-C5A7-82F9-EE2801830BE0}"/>
          </ac:picMkLst>
        </pc:picChg>
        <pc:inkChg chg="add">
          <ac:chgData name="伊健 杜" userId="e69aded81da48593" providerId="LiveId" clId="{EB7F38A4-AA77-4554-93BA-E96D4083E896}" dt="2023-02-23T11:54:57.740" v="3341"/>
          <ac:inkMkLst>
            <pc:docMk/>
            <pc:sldMk cId="2572592514" sldId="2303"/>
            <ac:inkMk id="4" creationId="{9581158E-1BAB-3F46-8BA6-02A7D774A9EE}"/>
          </ac:inkMkLst>
        </pc:inkChg>
      </pc:sldChg>
      <pc:sldChg chg="addSp modSp add mod">
        <pc:chgData name="伊健 杜" userId="e69aded81da48593" providerId="LiveId" clId="{EB7F38A4-AA77-4554-93BA-E96D4083E896}" dt="2023-02-23T08:28:09.030" v="3228"/>
        <pc:sldMkLst>
          <pc:docMk/>
          <pc:sldMk cId="1106675445" sldId="2304"/>
        </pc:sldMkLst>
        <pc:spChg chg="mod">
          <ac:chgData name="伊健 杜" userId="e69aded81da48593" providerId="LiveId" clId="{EB7F38A4-AA77-4554-93BA-E96D4083E896}" dt="2023-02-23T08:28:09.030" v="3228"/>
          <ac:spMkLst>
            <pc:docMk/>
            <pc:sldMk cId="1106675445" sldId="2304"/>
            <ac:spMk id="2" creationId="{10304424-DB4A-36E7-9E0D-D32A5DD0F26C}"/>
          </ac:spMkLst>
        </pc:spChg>
        <pc:spChg chg="mod">
          <ac:chgData name="伊健 杜" userId="e69aded81da48593" providerId="LiveId" clId="{EB7F38A4-AA77-4554-93BA-E96D4083E896}" dt="2023-02-23T08:28:09.030" v="3228"/>
          <ac:spMkLst>
            <pc:docMk/>
            <pc:sldMk cId="1106675445" sldId="2304"/>
            <ac:spMk id="5" creationId="{E7287B0E-EF55-E721-8EFA-9A9183C0EDF9}"/>
          </ac:spMkLst>
        </pc:spChg>
        <pc:picChg chg="add mod">
          <ac:chgData name="伊健 杜" userId="e69aded81da48593" providerId="LiveId" clId="{EB7F38A4-AA77-4554-93BA-E96D4083E896}" dt="2023-02-23T08:14:52.611" v="3128" actId="1076"/>
          <ac:picMkLst>
            <pc:docMk/>
            <pc:sldMk cId="1106675445" sldId="2304"/>
            <ac:picMk id="5122" creationId="{517710D3-9D5A-EEE3-648B-0BB5B1ECE30F}"/>
          </ac:picMkLst>
        </pc:picChg>
      </pc:sldChg>
      <pc:sldChg chg="modSp add del mod">
        <pc:chgData name="伊健 杜" userId="e69aded81da48593" providerId="LiveId" clId="{EB7F38A4-AA77-4554-93BA-E96D4083E896}" dt="2023-02-23T04:37:52.788" v="321" actId="47"/>
        <pc:sldMkLst>
          <pc:docMk/>
          <pc:sldMk cId="3851811779" sldId="2304"/>
        </pc:sldMkLst>
        <pc:spChg chg="mod">
          <ac:chgData name="伊健 杜" userId="e69aded81da48593" providerId="LiveId" clId="{EB7F38A4-AA77-4554-93BA-E96D4083E896}" dt="2023-02-23T04:31:45.809" v="320"/>
          <ac:spMkLst>
            <pc:docMk/>
            <pc:sldMk cId="3851811779" sldId="2304"/>
            <ac:spMk id="5" creationId="{E7287B0E-EF55-E721-8EFA-9A9183C0EDF9}"/>
          </ac:spMkLst>
        </pc:spChg>
      </pc:sldChg>
      <pc:sldChg chg="addSp modSp add mod">
        <pc:chgData name="伊健 杜" userId="e69aded81da48593" providerId="LiveId" clId="{EB7F38A4-AA77-4554-93BA-E96D4083E896}" dt="2023-02-23T08:28:09.030" v="3228"/>
        <pc:sldMkLst>
          <pc:docMk/>
          <pc:sldMk cId="1557109581" sldId="2305"/>
        </pc:sldMkLst>
        <pc:spChg chg="mod">
          <ac:chgData name="伊健 杜" userId="e69aded81da48593" providerId="LiveId" clId="{EB7F38A4-AA77-4554-93BA-E96D4083E896}" dt="2023-02-23T08:28:09.030" v="3228"/>
          <ac:spMkLst>
            <pc:docMk/>
            <pc:sldMk cId="1557109581" sldId="2305"/>
            <ac:spMk id="2" creationId="{10304424-DB4A-36E7-9E0D-D32A5DD0F26C}"/>
          </ac:spMkLst>
        </pc:spChg>
        <pc:spChg chg="mod">
          <ac:chgData name="伊健 杜" userId="e69aded81da48593" providerId="LiveId" clId="{EB7F38A4-AA77-4554-93BA-E96D4083E896}" dt="2023-02-23T08:28:09.030" v="3228"/>
          <ac:spMkLst>
            <pc:docMk/>
            <pc:sldMk cId="1557109581" sldId="2305"/>
            <ac:spMk id="5" creationId="{E7287B0E-EF55-E721-8EFA-9A9183C0EDF9}"/>
          </ac:spMkLst>
        </pc:spChg>
        <pc:picChg chg="add mod">
          <ac:chgData name="伊健 杜" userId="e69aded81da48593" providerId="LiveId" clId="{EB7F38A4-AA77-4554-93BA-E96D4083E896}" dt="2023-02-23T08:16:01.061" v="3132" actId="14100"/>
          <ac:picMkLst>
            <pc:docMk/>
            <pc:sldMk cId="1557109581" sldId="2305"/>
            <ac:picMk id="6146" creationId="{B64EE461-9A6C-2528-2487-06F1D5BCF5D4}"/>
          </ac:picMkLst>
        </pc:picChg>
      </pc:sldChg>
      <pc:sldChg chg="addSp modSp add mod">
        <pc:chgData name="伊健 杜" userId="e69aded81da48593" providerId="LiveId" clId="{EB7F38A4-AA77-4554-93BA-E96D4083E896}" dt="2023-02-23T08:28:09.030" v="3228"/>
        <pc:sldMkLst>
          <pc:docMk/>
          <pc:sldMk cId="4233209896" sldId="2306"/>
        </pc:sldMkLst>
        <pc:spChg chg="mod">
          <ac:chgData name="伊健 杜" userId="e69aded81da48593" providerId="LiveId" clId="{EB7F38A4-AA77-4554-93BA-E96D4083E896}" dt="2023-02-23T04:44:59.082" v="608"/>
          <ac:spMkLst>
            <pc:docMk/>
            <pc:sldMk cId="4233209896" sldId="2306"/>
            <ac:spMk id="2" creationId="{10304424-DB4A-36E7-9E0D-D32A5DD0F26C}"/>
          </ac:spMkLst>
        </pc:spChg>
        <pc:spChg chg="mod">
          <ac:chgData name="伊健 杜" userId="e69aded81da48593" providerId="LiveId" clId="{EB7F38A4-AA77-4554-93BA-E96D4083E896}" dt="2023-02-23T08:28:09.030" v="3228"/>
          <ac:spMkLst>
            <pc:docMk/>
            <pc:sldMk cId="4233209896" sldId="2306"/>
            <ac:spMk id="5" creationId="{E7287B0E-EF55-E721-8EFA-9A9183C0EDF9}"/>
          </ac:spMkLst>
        </pc:spChg>
        <pc:picChg chg="add mod">
          <ac:chgData name="伊健 杜" userId="e69aded81da48593" providerId="LiveId" clId="{EB7F38A4-AA77-4554-93BA-E96D4083E896}" dt="2023-02-23T08:18:08.117" v="3150" actId="1076"/>
          <ac:picMkLst>
            <pc:docMk/>
            <pc:sldMk cId="4233209896" sldId="2306"/>
            <ac:picMk id="7170" creationId="{4F5CAAFD-98A7-54A2-82A4-C455991E4D18}"/>
          </ac:picMkLst>
        </pc:picChg>
      </pc:sldChg>
      <pc:sldChg chg="addSp modSp add mod">
        <pc:chgData name="伊健 杜" userId="e69aded81da48593" providerId="LiveId" clId="{EB7F38A4-AA77-4554-93BA-E96D4083E896}" dt="2023-02-23T08:28:09.030" v="3228"/>
        <pc:sldMkLst>
          <pc:docMk/>
          <pc:sldMk cId="1593181623" sldId="2307"/>
        </pc:sldMkLst>
        <pc:spChg chg="mod">
          <ac:chgData name="伊健 杜" userId="e69aded81da48593" providerId="LiveId" clId="{EB7F38A4-AA77-4554-93BA-E96D4083E896}" dt="2023-02-23T08:28:09.030" v="3228"/>
          <ac:spMkLst>
            <pc:docMk/>
            <pc:sldMk cId="1593181623" sldId="2307"/>
            <ac:spMk id="5" creationId="{E7287B0E-EF55-E721-8EFA-9A9183C0EDF9}"/>
          </ac:spMkLst>
        </pc:spChg>
        <pc:picChg chg="add mod">
          <ac:chgData name="伊健 杜" userId="e69aded81da48593" providerId="LiveId" clId="{EB7F38A4-AA77-4554-93BA-E96D4083E896}" dt="2023-02-23T08:20:24.019" v="3153" actId="1076"/>
          <ac:picMkLst>
            <pc:docMk/>
            <pc:sldMk cId="1593181623" sldId="2307"/>
            <ac:picMk id="8194" creationId="{025A7D08-7FA0-7C53-2B06-0A1A50D93EB3}"/>
          </ac:picMkLst>
        </pc:picChg>
      </pc:sldChg>
      <pc:sldChg chg="addSp modSp add mod ord">
        <pc:chgData name="伊健 杜" userId="e69aded81da48593" providerId="LiveId" clId="{EB7F38A4-AA77-4554-93BA-E96D4083E896}" dt="2023-02-23T11:54:57.740" v="3341"/>
        <pc:sldMkLst>
          <pc:docMk/>
          <pc:sldMk cId="2804818673" sldId="2308"/>
        </pc:sldMkLst>
        <pc:spChg chg="mod">
          <ac:chgData name="伊健 杜" userId="e69aded81da48593" providerId="LiveId" clId="{EB7F38A4-AA77-4554-93BA-E96D4083E896}" dt="2023-02-23T08:28:09.030" v="3228"/>
          <ac:spMkLst>
            <pc:docMk/>
            <pc:sldMk cId="2804818673" sldId="2308"/>
            <ac:spMk id="2" creationId="{3D78739E-41E8-236E-E230-B8B23241333A}"/>
          </ac:spMkLst>
        </pc:spChg>
        <pc:spChg chg="add mod">
          <ac:chgData name="伊健 杜" userId="e69aded81da48593" providerId="LiveId" clId="{EB7F38A4-AA77-4554-93BA-E96D4083E896}" dt="2023-02-23T09:53:25.784" v="3265" actId="20577"/>
          <ac:spMkLst>
            <pc:docMk/>
            <pc:sldMk cId="2804818673" sldId="2308"/>
            <ac:spMk id="3" creationId="{2A6DA576-8246-941A-FEB0-58C0AA39CAFA}"/>
          </ac:spMkLst>
        </pc:spChg>
        <pc:inkChg chg="add">
          <ac:chgData name="伊健 杜" userId="e69aded81da48593" providerId="LiveId" clId="{EB7F38A4-AA77-4554-93BA-E96D4083E896}" dt="2023-02-23T11:54:57.740" v="3341"/>
          <ac:inkMkLst>
            <pc:docMk/>
            <pc:sldMk cId="2804818673" sldId="2308"/>
            <ac:inkMk id="4" creationId="{4C7A1D3D-DCFB-D998-CD86-D7BB1C6B8284}"/>
          </ac:inkMkLst>
        </pc:inkChg>
      </pc:sldChg>
      <pc:sldChg chg="addSp modSp add mod">
        <pc:chgData name="伊健 杜" userId="e69aded81da48593" providerId="LiveId" clId="{EB7F38A4-AA77-4554-93BA-E96D4083E896}" dt="2023-02-23T11:54:57.740" v="3341"/>
        <pc:sldMkLst>
          <pc:docMk/>
          <pc:sldMk cId="3080317491" sldId="2309"/>
        </pc:sldMkLst>
        <pc:spChg chg="mod">
          <ac:chgData name="伊健 杜" userId="e69aded81da48593" providerId="LiveId" clId="{EB7F38A4-AA77-4554-93BA-E96D4083E896}" dt="2023-02-23T08:28:09.030" v="3228"/>
          <ac:spMkLst>
            <pc:docMk/>
            <pc:sldMk cId="3080317491" sldId="2309"/>
            <ac:spMk id="5" creationId="{E7287B0E-EF55-E721-8EFA-9A9183C0EDF9}"/>
          </ac:spMkLst>
        </pc:spChg>
        <pc:picChg chg="add mod">
          <ac:chgData name="伊健 杜" userId="e69aded81da48593" providerId="LiveId" clId="{EB7F38A4-AA77-4554-93BA-E96D4083E896}" dt="2023-02-23T08:14:06.390" v="3125" actId="1076"/>
          <ac:picMkLst>
            <pc:docMk/>
            <pc:sldMk cId="3080317491" sldId="2309"/>
            <ac:picMk id="4098" creationId="{EBBA21FE-3980-5486-93B2-F6FECD6269EC}"/>
          </ac:picMkLst>
        </pc:picChg>
        <pc:inkChg chg="add">
          <ac:chgData name="伊健 杜" userId="e69aded81da48593" providerId="LiveId" clId="{EB7F38A4-AA77-4554-93BA-E96D4083E896}" dt="2023-02-23T11:54:57.740" v="3341"/>
          <ac:inkMkLst>
            <pc:docMk/>
            <pc:sldMk cId="3080317491" sldId="2309"/>
            <ac:inkMk id="3" creationId="{F1BD6976-698E-ADDA-A9D8-7940D33BC1E3}"/>
          </ac:inkMkLst>
        </pc:inkChg>
      </pc:sldChg>
      <pc:sldChg chg="addSp modSp add mod">
        <pc:chgData name="伊健 杜" userId="e69aded81da48593" providerId="LiveId" clId="{EB7F38A4-AA77-4554-93BA-E96D4083E896}" dt="2023-02-23T11:54:57.740" v="3341"/>
        <pc:sldMkLst>
          <pc:docMk/>
          <pc:sldMk cId="3945051099" sldId="2310"/>
        </pc:sldMkLst>
        <pc:spChg chg="mod">
          <ac:chgData name="伊健 杜" userId="e69aded81da48593" providerId="LiveId" clId="{EB7F38A4-AA77-4554-93BA-E96D4083E896}" dt="2023-02-23T08:28:09.030" v="3228"/>
          <ac:spMkLst>
            <pc:docMk/>
            <pc:sldMk cId="3945051099" sldId="2310"/>
            <ac:spMk id="2" creationId="{3D78739E-41E8-236E-E230-B8B23241333A}"/>
          </ac:spMkLst>
        </pc:spChg>
        <pc:spChg chg="add mod">
          <ac:chgData name="伊健 杜" userId="e69aded81da48593" providerId="LiveId" clId="{EB7F38A4-AA77-4554-93BA-E96D4083E896}" dt="2023-02-23T11:42:07.678" v="3340" actId="20577"/>
          <ac:spMkLst>
            <pc:docMk/>
            <pc:sldMk cId="3945051099" sldId="2310"/>
            <ac:spMk id="3" creationId="{D076F051-0970-947C-6673-B3602BFEAE95}"/>
          </ac:spMkLst>
        </pc:spChg>
        <pc:inkChg chg="add">
          <ac:chgData name="伊健 杜" userId="e69aded81da48593" providerId="LiveId" clId="{EB7F38A4-AA77-4554-93BA-E96D4083E896}" dt="2023-02-23T11:54:57.740" v="3341"/>
          <ac:inkMkLst>
            <pc:docMk/>
            <pc:sldMk cId="3945051099" sldId="2310"/>
            <ac:inkMk id="4" creationId="{B50A1F89-731D-9238-F749-CA6E2A13DBD0}"/>
          </ac:inkMkLst>
        </pc:inkChg>
      </pc:sldChg>
      <pc:sldChg chg="add del">
        <pc:chgData name="伊健 杜" userId="e69aded81da48593" providerId="LiveId" clId="{EB7F38A4-AA77-4554-93BA-E96D4083E896}" dt="2023-02-23T05:19:57.154" v="979" actId="47"/>
        <pc:sldMkLst>
          <pc:docMk/>
          <pc:sldMk cId="4186102740" sldId="2310"/>
        </pc:sldMkLst>
      </pc:sldChg>
      <pc:sldChg chg="add del">
        <pc:chgData name="伊健 杜" userId="e69aded81da48593" providerId="LiveId" clId="{EB7F38A4-AA77-4554-93BA-E96D4083E896}" dt="2023-02-23T05:23:34.093" v="1219" actId="47"/>
        <pc:sldMkLst>
          <pc:docMk/>
          <pc:sldMk cId="832986263" sldId="2311"/>
        </pc:sldMkLst>
      </pc:sldChg>
      <pc:sldChg chg="addSp modSp add">
        <pc:chgData name="伊健 杜" userId="e69aded81da48593" providerId="LiveId" clId="{EB7F38A4-AA77-4554-93BA-E96D4083E896}" dt="2023-02-23T11:54:57.740" v="3341"/>
        <pc:sldMkLst>
          <pc:docMk/>
          <pc:sldMk cId="1027848832" sldId="2311"/>
        </pc:sldMkLst>
        <pc:spChg chg="mod">
          <ac:chgData name="伊健 杜" userId="e69aded81da48593" providerId="LiveId" clId="{EB7F38A4-AA77-4554-93BA-E96D4083E896}" dt="2023-02-23T08:28:09.030" v="3228"/>
          <ac:spMkLst>
            <pc:docMk/>
            <pc:sldMk cId="1027848832" sldId="2311"/>
            <ac:spMk id="2" creationId="{3D78739E-41E8-236E-E230-B8B23241333A}"/>
          </ac:spMkLst>
        </pc:spChg>
        <pc:inkChg chg="add">
          <ac:chgData name="伊健 杜" userId="e69aded81da48593" providerId="LiveId" clId="{EB7F38A4-AA77-4554-93BA-E96D4083E896}" dt="2023-02-23T11:54:57.740" v="3341"/>
          <ac:inkMkLst>
            <pc:docMk/>
            <pc:sldMk cId="1027848832" sldId="2311"/>
            <ac:inkMk id="3" creationId="{5D0E302E-60E4-82DF-3884-C0756E8B4F76}"/>
          </ac:inkMkLst>
        </pc:inkChg>
      </pc:sldChg>
      <pc:sldChg chg="modSp add mod">
        <pc:chgData name="伊健 杜" userId="e69aded81da48593" providerId="LiveId" clId="{EB7F38A4-AA77-4554-93BA-E96D4083E896}" dt="2023-02-23T08:28:09.030" v="3228"/>
        <pc:sldMkLst>
          <pc:docMk/>
          <pc:sldMk cId="952692238" sldId="2312"/>
        </pc:sldMkLst>
        <pc:spChg chg="mod">
          <ac:chgData name="伊健 杜" userId="e69aded81da48593" providerId="LiveId" clId="{EB7F38A4-AA77-4554-93BA-E96D4083E896}" dt="2023-02-23T08:28:09.030" v="3228"/>
          <ac:spMkLst>
            <pc:docMk/>
            <pc:sldMk cId="952692238" sldId="2312"/>
            <ac:spMk id="2" creationId="{3D78739E-41E8-236E-E230-B8B23241333A}"/>
          </ac:spMkLst>
        </pc:spChg>
      </pc:sldChg>
      <pc:sldChg chg="modSp add del mod">
        <pc:chgData name="伊健 杜" userId="e69aded81da48593" providerId="LiveId" clId="{EB7F38A4-AA77-4554-93BA-E96D4083E896}" dt="2023-02-23T06:11:23.678" v="2363" actId="47"/>
        <pc:sldMkLst>
          <pc:docMk/>
          <pc:sldMk cId="3373677240" sldId="2313"/>
        </pc:sldMkLst>
        <pc:spChg chg="mod">
          <ac:chgData name="伊健 杜" userId="e69aded81da48593" providerId="LiveId" clId="{EB7F38A4-AA77-4554-93BA-E96D4083E896}" dt="2023-02-23T05:39:20.086" v="1564"/>
          <ac:spMkLst>
            <pc:docMk/>
            <pc:sldMk cId="3373677240" sldId="2313"/>
            <ac:spMk id="2" creationId="{3D78739E-41E8-236E-E230-B8B23241333A}"/>
          </ac:spMkLst>
        </pc:spChg>
      </pc:sldChg>
      <pc:sldChg chg="addSp modSp add mod">
        <pc:chgData name="伊健 杜" userId="e69aded81da48593" providerId="LiveId" clId="{EB7F38A4-AA77-4554-93BA-E96D4083E896}" dt="2023-02-23T08:28:09.030" v="3228"/>
        <pc:sldMkLst>
          <pc:docMk/>
          <pc:sldMk cId="1513756883" sldId="2314"/>
        </pc:sldMkLst>
        <pc:spChg chg="mod">
          <ac:chgData name="伊健 杜" userId="e69aded81da48593" providerId="LiveId" clId="{EB7F38A4-AA77-4554-93BA-E96D4083E896}" dt="2023-02-23T08:28:09.030" v="3228"/>
          <ac:spMkLst>
            <pc:docMk/>
            <pc:sldMk cId="1513756883" sldId="2314"/>
            <ac:spMk id="2" creationId="{10304424-DB4A-36E7-9E0D-D32A5DD0F26C}"/>
          </ac:spMkLst>
        </pc:spChg>
        <pc:spChg chg="mod">
          <ac:chgData name="伊健 杜" userId="e69aded81da48593" providerId="LiveId" clId="{EB7F38A4-AA77-4554-93BA-E96D4083E896}" dt="2023-02-23T08:28:09.030" v="3228"/>
          <ac:spMkLst>
            <pc:docMk/>
            <pc:sldMk cId="1513756883" sldId="2314"/>
            <ac:spMk id="5" creationId="{E7287B0E-EF55-E721-8EFA-9A9183C0EDF9}"/>
          </ac:spMkLst>
        </pc:spChg>
        <pc:picChg chg="add mod">
          <ac:chgData name="伊健 杜" userId="e69aded81da48593" providerId="LiveId" clId="{EB7F38A4-AA77-4554-93BA-E96D4083E896}" dt="2023-02-23T08:22:01.618" v="3155" actId="1076"/>
          <ac:picMkLst>
            <pc:docMk/>
            <pc:sldMk cId="1513756883" sldId="2314"/>
            <ac:picMk id="9218" creationId="{E61CD88A-6CFE-E259-5584-BFB506473052}"/>
          </ac:picMkLst>
        </pc:picChg>
      </pc:sldChg>
      <pc:sldChg chg="modSp add mod">
        <pc:chgData name="伊健 杜" userId="e69aded81da48593" providerId="LiveId" clId="{EB7F38A4-AA77-4554-93BA-E96D4083E896}" dt="2023-02-23T08:28:09.030" v="3228"/>
        <pc:sldMkLst>
          <pc:docMk/>
          <pc:sldMk cId="1094530956" sldId="2315"/>
        </pc:sldMkLst>
        <pc:spChg chg="mod">
          <ac:chgData name="伊健 杜" userId="e69aded81da48593" providerId="LiveId" clId="{EB7F38A4-AA77-4554-93BA-E96D4083E896}" dt="2023-02-23T08:28:09.030" v="3228"/>
          <ac:spMkLst>
            <pc:docMk/>
            <pc:sldMk cId="1094530956" sldId="2315"/>
            <ac:spMk id="2" creationId="{3D78739E-41E8-236E-E230-B8B23241333A}"/>
          </ac:spMkLst>
        </pc:spChg>
      </pc:sldChg>
      <pc:sldChg chg="addSp modSp add mod">
        <pc:chgData name="伊健 杜" userId="e69aded81da48593" providerId="LiveId" clId="{EB7F38A4-AA77-4554-93BA-E96D4083E896}" dt="2023-02-23T08:28:09.030" v="3228"/>
        <pc:sldMkLst>
          <pc:docMk/>
          <pc:sldMk cId="2596875815" sldId="2316"/>
        </pc:sldMkLst>
        <pc:spChg chg="mod">
          <ac:chgData name="伊健 杜" userId="e69aded81da48593" providerId="LiveId" clId="{EB7F38A4-AA77-4554-93BA-E96D4083E896}" dt="2023-02-23T08:28:09.030" v="3228"/>
          <ac:spMkLst>
            <pc:docMk/>
            <pc:sldMk cId="2596875815" sldId="2316"/>
            <ac:spMk id="2" creationId="{10304424-DB4A-36E7-9E0D-D32A5DD0F26C}"/>
          </ac:spMkLst>
        </pc:spChg>
        <pc:spChg chg="mod">
          <ac:chgData name="伊健 杜" userId="e69aded81da48593" providerId="LiveId" clId="{EB7F38A4-AA77-4554-93BA-E96D4083E896}" dt="2023-02-23T08:28:09.030" v="3228"/>
          <ac:spMkLst>
            <pc:docMk/>
            <pc:sldMk cId="2596875815" sldId="2316"/>
            <ac:spMk id="5" creationId="{E7287B0E-EF55-E721-8EFA-9A9183C0EDF9}"/>
          </ac:spMkLst>
        </pc:spChg>
        <pc:picChg chg="add mod">
          <ac:chgData name="伊健 杜" userId="e69aded81da48593" providerId="LiveId" clId="{EB7F38A4-AA77-4554-93BA-E96D4083E896}" dt="2023-02-23T08:22:18.893" v="3157" actId="1076"/>
          <ac:picMkLst>
            <pc:docMk/>
            <pc:sldMk cId="2596875815" sldId="2316"/>
            <ac:picMk id="10242" creationId="{D967BE2D-4D5E-BF28-D0D3-E512070F4713}"/>
          </ac:picMkLst>
        </pc:picChg>
      </pc:sldChg>
      <pc:sldChg chg="modSp add mod">
        <pc:chgData name="伊健 杜" userId="e69aded81da48593" providerId="LiveId" clId="{EB7F38A4-AA77-4554-93BA-E96D4083E896}" dt="2023-02-23T08:28:09.030" v="3228"/>
        <pc:sldMkLst>
          <pc:docMk/>
          <pc:sldMk cId="358462328" sldId="2317"/>
        </pc:sldMkLst>
        <pc:spChg chg="mod">
          <ac:chgData name="伊健 杜" userId="e69aded81da48593" providerId="LiveId" clId="{EB7F38A4-AA77-4554-93BA-E96D4083E896}" dt="2023-02-23T08:28:09.030" v="3228"/>
          <ac:spMkLst>
            <pc:docMk/>
            <pc:sldMk cId="358462328" sldId="2317"/>
            <ac:spMk id="2" creationId="{3D78739E-41E8-236E-E230-B8B23241333A}"/>
          </ac:spMkLst>
        </pc:spChg>
      </pc:sldChg>
      <pc:sldChg chg="addSp modSp add mod">
        <pc:chgData name="伊健 杜" userId="e69aded81da48593" providerId="LiveId" clId="{EB7F38A4-AA77-4554-93BA-E96D4083E896}" dt="2023-02-23T12:30:45.527" v="3350"/>
        <pc:sldMkLst>
          <pc:docMk/>
          <pc:sldMk cId="136064816" sldId="2318"/>
        </pc:sldMkLst>
        <pc:spChg chg="mod">
          <ac:chgData name="伊健 杜" userId="e69aded81da48593" providerId="LiveId" clId="{EB7F38A4-AA77-4554-93BA-E96D4083E896}" dt="2023-02-23T08:28:09.030" v="3228"/>
          <ac:spMkLst>
            <pc:docMk/>
            <pc:sldMk cId="136064816" sldId="2318"/>
            <ac:spMk id="2" creationId="{10304424-DB4A-36E7-9E0D-D32A5DD0F26C}"/>
          </ac:spMkLst>
        </pc:spChg>
        <pc:spChg chg="mod">
          <ac:chgData name="伊健 杜" userId="e69aded81da48593" providerId="LiveId" clId="{EB7F38A4-AA77-4554-93BA-E96D4083E896}" dt="2023-02-23T08:28:09.030" v="3228"/>
          <ac:spMkLst>
            <pc:docMk/>
            <pc:sldMk cId="136064816" sldId="2318"/>
            <ac:spMk id="5" creationId="{E7287B0E-EF55-E721-8EFA-9A9183C0EDF9}"/>
          </ac:spMkLst>
        </pc:spChg>
        <pc:picChg chg="add mod">
          <ac:chgData name="伊健 杜" userId="e69aded81da48593" providerId="LiveId" clId="{EB7F38A4-AA77-4554-93BA-E96D4083E896}" dt="2023-02-23T08:22:49.133" v="3159" actId="1076"/>
          <ac:picMkLst>
            <pc:docMk/>
            <pc:sldMk cId="136064816" sldId="2318"/>
            <ac:picMk id="11266" creationId="{C65EE77C-C017-3C10-D75F-0242DC767178}"/>
          </ac:picMkLst>
        </pc:picChg>
        <pc:inkChg chg="add">
          <ac:chgData name="伊健 杜" userId="e69aded81da48593" providerId="LiveId" clId="{EB7F38A4-AA77-4554-93BA-E96D4083E896}" dt="2023-02-23T12:30:45.527" v="3350"/>
          <ac:inkMkLst>
            <pc:docMk/>
            <pc:sldMk cId="136064816" sldId="2318"/>
            <ac:inkMk id="3" creationId="{F1737DC4-F224-6CB9-8FD5-3D2D182A5B42}"/>
          </ac:inkMkLst>
        </pc:inkChg>
      </pc:sldChg>
      <pc:sldChg chg="add del">
        <pc:chgData name="伊健 杜" userId="e69aded81da48593" providerId="LiveId" clId="{EB7F38A4-AA77-4554-93BA-E96D4083E896}" dt="2023-02-23T05:48:11.522" v="2024" actId="47"/>
        <pc:sldMkLst>
          <pc:docMk/>
          <pc:sldMk cId="616940830" sldId="2318"/>
        </pc:sldMkLst>
      </pc:sldChg>
      <pc:sldChg chg="addSp modSp add mod">
        <pc:chgData name="伊健 杜" userId="e69aded81da48593" providerId="LiveId" clId="{EB7F38A4-AA77-4554-93BA-E96D4083E896}" dt="2023-02-23T08:28:09.030" v="3228"/>
        <pc:sldMkLst>
          <pc:docMk/>
          <pc:sldMk cId="2697946321" sldId="2319"/>
        </pc:sldMkLst>
        <pc:spChg chg="mod">
          <ac:chgData name="伊健 杜" userId="e69aded81da48593" providerId="LiveId" clId="{EB7F38A4-AA77-4554-93BA-E96D4083E896}" dt="2023-02-23T08:28:09.030" v="3228"/>
          <ac:spMkLst>
            <pc:docMk/>
            <pc:sldMk cId="2697946321" sldId="2319"/>
            <ac:spMk id="2" creationId="{10304424-DB4A-36E7-9E0D-D32A5DD0F26C}"/>
          </ac:spMkLst>
        </pc:spChg>
        <pc:spChg chg="mod">
          <ac:chgData name="伊健 杜" userId="e69aded81da48593" providerId="LiveId" clId="{EB7F38A4-AA77-4554-93BA-E96D4083E896}" dt="2023-02-23T08:28:09.030" v="3228"/>
          <ac:spMkLst>
            <pc:docMk/>
            <pc:sldMk cId="2697946321" sldId="2319"/>
            <ac:spMk id="5" creationId="{E7287B0E-EF55-E721-8EFA-9A9183C0EDF9}"/>
          </ac:spMkLst>
        </pc:spChg>
        <pc:picChg chg="add mod">
          <ac:chgData name="伊健 杜" userId="e69aded81da48593" providerId="LiveId" clId="{EB7F38A4-AA77-4554-93BA-E96D4083E896}" dt="2023-02-23T08:23:26.760" v="3162" actId="1076"/>
          <ac:picMkLst>
            <pc:docMk/>
            <pc:sldMk cId="2697946321" sldId="2319"/>
            <ac:picMk id="12290" creationId="{BC189CC1-9304-0FDC-FE8D-400FD18DE556}"/>
          </ac:picMkLst>
        </pc:picChg>
      </pc:sldChg>
      <pc:sldChg chg="modSp add mod ord">
        <pc:chgData name="伊健 杜" userId="e69aded81da48593" providerId="LiveId" clId="{EB7F38A4-AA77-4554-93BA-E96D4083E896}" dt="2023-02-23T08:28:09.030" v="3228"/>
        <pc:sldMkLst>
          <pc:docMk/>
          <pc:sldMk cId="3080894702" sldId="2320"/>
        </pc:sldMkLst>
        <pc:spChg chg="mod">
          <ac:chgData name="伊健 杜" userId="e69aded81da48593" providerId="LiveId" clId="{EB7F38A4-AA77-4554-93BA-E96D4083E896}" dt="2023-02-23T08:28:09.030" v="3228"/>
          <ac:spMkLst>
            <pc:docMk/>
            <pc:sldMk cId="3080894702" sldId="2320"/>
            <ac:spMk id="2" creationId="{3D78739E-41E8-236E-E230-B8B23241333A}"/>
          </ac:spMkLst>
        </pc:spChg>
      </pc:sldChg>
      <pc:sldChg chg="addSp modSp add mod">
        <pc:chgData name="伊健 杜" userId="e69aded81da48593" providerId="LiveId" clId="{EB7F38A4-AA77-4554-93BA-E96D4083E896}" dt="2023-02-23T08:28:09.030" v="3228"/>
        <pc:sldMkLst>
          <pc:docMk/>
          <pc:sldMk cId="2976547932" sldId="2321"/>
        </pc:sldMkLst>
        <pc:spChg chg="mod">
          <ac:chgData name="伊健 杜" userId="e69aded81da48593" providerId="LiveId" clId="{EB7F38A4-AA77-4554-93BA-E96D4083E896}" dt="2023-02-23T08:28:09.030" v="3228"/>
          <ac:spMkLst>
            <pc:docMk/>
            <pc:sldMk cId="2976547932" sldId="2321"/>
            <ac:spMk id="2" creationId="{10304424-DB4A-36E7-9E0D-D32A5DD0F26C}"/>
          </ac:spMkLst>
        </pc:spChg>
        <pc:spChg chg="mod">
          <ac:chgData name="伊健 杜" userId="e69aded81da48593" providerId="LiveId" clId="{EB7F38A4-AA77-4554-93BA-E96D4083E896}" dt="2023-02-23T08:28:09.030" v="3228"/>
          <ac:spMkLst>
            <pc:docMk/>
            <pc:sldMk cId="2976547932" sldId="2321"/>
            <ac:spMk id="5" creationId="{E7287B0E-EF55-E721-8EFA-9A9183C0EDF9}"/>
          </ac:spMkLst>
        </pc:spChg>
        <pc:picChg chg="add mod">
          <ac:chgData name="伊健 杜" userId="e69aded81da48593" providerId="LiveId" clId="{EB7F38A4-AA77-4554-93BA-E96D4083E896}" dt="2023-02-23T08:23:50.342" v="3164" actId="1076"/>
          <ac:picMkLst>
            <pc:docMk/>
            <pc:sldMk cId="2976547932" sldId="2321"/>
            <ac:picMk id="13314" creationId="{F5AD7EE8-D959-6267-7CBC-5887609D26BB}"/>
          </ac:picMkLst>
        </pc:picChg>
      </pc:sldChg>
      <pc:sldChg chg="add ord">
        <pc:chgData name="伊健 杜" userId="e69aded81da48593" providerId="LiveId" clId="{EB7F38A4-AA77-4554-93BA-E96D4083E896}" dt="2023-02-23T08:27:57.172" v="3227"/>
        <pc:sldMkLst>
          <pc:docMk/>
          <pc:sldMk cId="4036170169" sldId="2322"/>
        </pc:sldMkLst>
      </pc:sldChg>
      <pc:sldChg chg="addSp modSp add mod">
        <pc:chgData name="伊健 杜" userId="e69aded81da48593" providerId="LiveId" clId="{EB7F38A4-AA77-4554-93BA-E96D4083E896}" dt="2023-02-23T08:28:09.030" v="3228"/>
        <pc:sldMkLst>
          <pc:docMk/>
          <pc:sldMk cId="4122714467" sldId="2323"/>
        </pc:sldMkLst>
        <pc:spChg chg="mod">
          <ac:chgData name="伊健 杜" userId="e69aded81da48593" providerId="LiveId" clId="{EB7F38A4-AA77-4554-93BA-E96D4083E896}" dt="2023-02-23T08:28:09.030" v="3228"/>
          <ac:spMkLst>
            <pc:docMk/>
            <pc:sldMk cId="4122714467" sldId="2323"/>
            <ac:spMk id="2" creationId="{10304424-DB4A-36E7-9E0D-D32A5DD0F26C}"/>
          </ac:spMkLst>
        </pc:spChg>
        <pc:spChg chg="mod">
          <ac:chgData name="伊健 杜" userId="e69aded81da48593" providerId="LiveId" clId="{EB7F38A4-AA77-4554-93BA-E96D4083E896}" dt="2023-02-23T08:28:09.030" v="3228"/>
          <ac:spMkLst>
            <pc:docMk/>
            <pc:sldMk cId="4122714467" sldId="2323"/>
            <ac:spMk id="5" creationId="{E7287B0E-EF55-E721-8EFA-9A9183C0EDF9}"/>
          </ac:spMkLst>
        </pc:spChg>
        <pc:picChg chg="add mod">
          <ac:chgData name="伊健 杜" userId="e69aded81da48593" providerId="LiveId" clId="{EB7F38A4-AA77-4554-93BA-E96D4083E896}" dt="2023-02-23T08:24:40.868" v="3167" actId="14100"/>
          <ac:picMkLst>
            <pc:docMk/>
            <pc:sldMk cId="4122714467" sldId="2323"/>
            <ac:picMk id="4" creationId="{DBAE0DA1-525A-98D6-44A9-A3149BE1474C}"/>
          </ac:picMkLst>
        </pc:picChg>
      </pc:sldChg>
      <pc:sldChg chg="addSp modSp add mod">
        <pc:chgData name="伊健 杜" userId="e69aded81da48593" providerId="LiveId" clId="{EB7F38A4-AA77-4554-93BA-E96D4083E896}" dt="2023-02-23T08:28:09.030" v="3228"/>
        <pc:sldMkLst>
          <pc:docMk/>
          <pc:sldMk cId="1670619611" sldId="2324"/>
        </pc:sldMkLst>
        <pc:spChg chg="mod">
          <ac:chgData name="伊健 杜" userId="e69aded81da48593" providerId="LiveId" clId="{EB7F38A4-AA77-4554-93BA-E96D4083E896}" dt="2023-02-23T08:28:09.030" v="3228"/>
          <ac:spMkLst>
            <pc:docMk/>
            <pc:sldMk cId="1670619611" sldId="2324"/>
            <ac:spMk id="2" creationId="{10304424-DB4A-36E7-9E0D-D32A5DD0F26C}"/>
          </ac:spMkLst>
        </pc:spChg>
        <pc:spChg chg="mod">
          <ac:chgData name="伊健 杜" userId="e69aded81da48593" providerId="LiveId" clId="{EB7F38A4-AA77-4554-93BA-E96D4083E896}" dt="2023-02-23T08:28:09.030" v="3228"/>
          <ac:spMkLst>
            <pc:docMk/>
            <pc:sldMk cId="1670619611" sldId="2324"/>
            <ac:spMk id="5" creationId="{E7287B0E-EF55-E721-8EFA-9A9183C0EDF9}"/>
          </ac:spMkLst>
        </pc:spChg>
        <pc:picChg chg="add mod">
          <ac:chgData name="伊健 杜" userId="e69aded81da48593" providerId="LiveId" clId="{EB7F38A4-AA77-4554-93BA-E96D4083E896}" dt="2023-02-23T08:25:00.412" v="3171" actId="1076"/>
          <ac:picMkLst>
            <pc:docMk/>
            <pc:sldMk cId="1670619611" sldId="2324"/>
            <ac:picMk id="14338" creationId="{0FCD6B14-66C6-ABF4-70F5-A3DE20A09D73}"/>
          </ac:picMkLst>
        </pc:picChg>
      </pc:sldChg>
      <pc:sldChg chg="addSp modSp add mod">
        <pc:chgData name="伊健 杜" userId="e69aded81da48593" providerId="LiveId" clId="{EB7F38A4-AA77-4554-93BA-E96D4083E896}" dt="2023-02-23T12:27:12.350" v="3349" actId="20577"/>
        <pc:sldMkLst>
          <pc:docMk/>
          <pc:sldMk cId="3370330819" sldId="2325"/>
        </pc:sldMkLst>
        <pc:spChg chg="mod">
          <ac:chgData name="伊健 杜" userId="e69aded81da48593" providerId="LiveId" clId="{EB7F38A4-AA77-4554-93BA-E96D4083E896}" dt="2023-02-23T08:28:09.030" v="3228"/>
          <ac:spMkLst>
            <pc:docMk/>
            <pc:sldMk cId="3370330819" sldId="2325"/>
            <ac:spMk id="2" creationId="{10304424-DB4A-36E7-9E0D-D32A5DD0F26C}"/>
          </ac:spMkLst>
        </pc:spChg>
        <pc:spChg chg="mod">
          <ac:chgData name="伊健 杜" userId="e69aded81da48593" providerId="LiveId" clId="{EB7F38A4-AA77-4554-93BA-E96D4083E896}" dt="2023-02-23T12:27:12.350" v="3349" actId="20577"/>
          <ac:spMkLst>
            <pc:docMk/>
            <pc:sldMk cId="3370330819" sldId="2325"/>
            <ac:spMk id="5" creationId="{E7287B0E-EF55-E721-8EFA-9A9183C0EDF9}"/>
          </ac:spMkLst>
        </pc:spChg>
        <pc:picChg chg="add mod">
          <ac:chgData name="伊健 杜" userId="e69aded81da48593" providerId="LiveId" clId="{EB7F38A4-AA77-4554-93BA-E96D4083E896}" dt="2023-02-23T08:26:35.294" v="3197" actId="1076"/>
          <ac:picMkLst>
            <pc:docMk/>
            <pc:sldMk cId="3370330819" sldId="2325"/>
            <ac:picMk id="16386" creationId="{256F17CA-25E6-53A2-4633-0A4E2A353161}"/>
          </ac:picMkLst>
        </pc:picChg>
      </pc:sldChg>
      <pc:sldChg chg="addSp modSp add mod">
        <pc:chgData name="伊健 杜" userId="e69aded81da48593" providerId="LiveId" clId="{EB7F38A4-AA77-4554-93BA-E96D4083E896}" dt="2023-02-23T08:28:09.030" v="3228"/>
        <pc:sldMkLst>
          <pc:docMk/>
          <pc:sldMk cId="3607352857" sldId="2326"/>
        </pc:sldMkLst>
        <pc:spChg chg="mod">
          <ac:chgData name="伊健 杜" userId="e69aded81da48593" providerId="LiveId" clId="{EB7F38A4-AA77-4554-93BA-E96D4083E896}" dt="2023-02-23T08:28:09.030" v="3228"/>
          <ac:spMkLst>
            <pc:docMk/>
            <pc:sldMk cId="3607352857" sldId="2326"/>
            <ac:spMk id="2" creationId="{10304424-DB4A-36E7-9E0D-D32A5DD0F26C}"/>
          </ac:spMkLst>
        </pc:spChg>
        <pc:spChg chg="mod">
          <ac:chgData name="伊健 杜" userId="e69aded81da48593" providerId="LiveId" clId="{EB7F38A4-AA77-4554-93BA-E96D4083E896}" dt="2023-02-23T08:28:09.030" v="3228"/>
          <ac:spMkLst>
            <pc:docMk/>
            <pc:sldMk cId="3607352857" sldId="2326"/>
            <ac:spMk id="5" creationId="{E7287B0E-EF55-E721-8EFA-9A9183C0EDF9}"/>
          </ac:spMkLst>
        </pc:spChg>
        <pc:picChg chg="add mod">
          <ac:chgData name="伊健 杜" userId="e69aded81da48593" providerId="LiveId" clId="{EB7F38A4-AA77-4554-93BA-E96D4083E896}" dt="2023-02-23T08:27:00.743" v="3201" actId="1076"/>
          <ac:picMkLst>
            <pc:docMk/>
            <pc:sldMk cId="3607352857" sldId="2326"/>
            <ac:picMk id="17410" creationId="{31B7D1CB-7745-568B-A492-628B7E925074}"/>
          </ac:picMkLst>
        </pc:picChg>
      </pc:sldChg>
      <pc:sldChg chg="modSp add mod">
        <pc:chgData name="伊健 杜" userId="e69aded81da48593" providerId="LiveId" clId="{EB7F38A4-AA77-4554-93BA-E96D4083E896}" dt="2023-02-23T08:28:09.030" v="3228"/>
        <pc:sldMkLst>
          <pc:docMk/>
          <pc:sldMk cId="2656300679" sldId="2327"/>
        </pc:sldMkLst>
        <pc:spChg chg="mod">
          <ac:chgData name="伊健 杜" userId="e69aded81da48593" providerId="LiveId" clId="{EB7F38A4-AA77-4554-93BA-E96D4083E896}" dt="2023-02-23T08:28:09.030" v="3228"/>
          <ac:spMkLst>
            <pc:docMk/>
            <pc:sldMk cId="2656300679" sldId="2327"/>
            <ac:spMk id="2" creationId="{3D78739E-41E8-236E-E230-B8B23241333A}"/>
          </ac:spMkLst>
        </pc:spChg>
      </pc:sldChg>
      <pc:sldChg chg="addSp modSp add mod">
        <pc:chgData name="伊健 杜" userId="e69aded81da48593" providerId="LiveId" clId="{EB7F38A4-AA77-4554-93BA-E96D4083E896}" dt="2023-02-23T08:28:09.030" v="3228"/>
        <pc:sldMkLst>
          <pc:docMk/>
          <pc:sldMk cId="1286899758" sldId="2328"/>
        </pc:sldMkLst>
        <pc:spChg chg="mod">
          <ac:chgData name="伊健 杜" userId="e69aded81da48593" providerId="LiveId" clId="{EB7F38A4-AA77-4554-93BA-E96D4083E896}" dt="2023-02-23T08:28:09.030" v="3228"/>
          <ac:spMkLst>
            <pc:docMk/>
            <pc:sldMk cId="1286899758" sldId="2328"/>
            <ac:spMk id="2" creationId="{10304424-DB4A-36E7-9E0D-D32A5DD0F26C}"/>
          </ac:spMkLst>
        </pc:spChg>
        <pc:spChg chg="mod">
          <ac:chgData name="伊健 杜" userId="e69aded81da48593" providerId="LiveId" clId="{EB7F38A4-AA77-4554-93BA-E96D4083E896}" dt="2023-02-23T08:28:09.030" v="3228"/>
          <ac:spMkLst>
            <pc:docMk/>
            <pc:sldMk cId="1286899758" sldId="2328"/>
            <ac:spMk id="5" creationId="{E7287B0E-EF55-E721-8EFA-9A9183C0EDF9}"/>
          </ac:spMkLst>
        </pc:spChg>
        <pc:picChg chg="add mod">
          <ac:chgData name="伊健 杜" userId="e69aded81da48593" providerId="LiveId" clId="{EB7F38A4-AA77-4554-93BA-E96D4083E896}" dt="2023-02-23T08:26:11.405" v="3195" actId="1076"/>
          <ac:picMkLst>
            <pc:docMk/>
            <pc:sldMk cId="1286899758" sldId="2328"/>
            <ac:picMk id="15362" creationId="{86427994-650A-BE9B-8CE0-E1B778894F11}"/>
          </ac:picMkLst>
        </pc:picChg>
      </pc:sldChg>
      <pc:sldChg chg="modSp add mod">
        <pc:chgData name="伊健 杜" userId="e69aded81da48593" providerId="LiveId" clId="{EB7F38A4-AA77-4554-93BA-E96D4083E896}" dt="2023-02-23T08:28:09.030" v="3228"/>
        <pc:sldMkLst>
          <pc:docMk/>
          <pc:sldMk cId="3097404710" sldId="2329"/>
        </pc:sldMkLst>
        <pc:spChg chg="mod">
          <ac:chgData name="伊健 杜" userId="e69aded81da48593" providerId="LiveId" clId="{EB7F38A4-AA77-4554-93BA-E96D4083E896}" dt="2023-02-23T08:28:09.030" v="3228"/>
          <ac:spMkLst>
            <pc:docMk/>
            <pc:sldMk cId="3097404710" sldId="2329"/>
            <ac:spMk id="2" creationId="{3D78739E-41E8-236E-E230-B8B23241333A}"/>
          </ac:spMkLst>
        </pc:sp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45285751-3948-4BB0-ADB4-5BDCC6B9FE16}"/>
    <pc:docChg chg="undo custSel addSld delSld modSld sldOrd">
      <pc:chgData name="伊健 杜" userId="e69aded81da48593" providerId="LiveId" clId="{45285751-3948-4BB0-ADB4-5BDCC6B9FE16}" dt="2023-03-09T05:18:38.425" v="5591" actId="478"/>
      <pc:docMkLst>
        <pc:docMk/>
      </pc:docMkLst>
      <pc:sldChg chg="modSp">
        <pc:chgData name="伊健 杜" userId="e69aded81da48593" providerId="LiveId" clId="{45285751-3948-4BB0-ADB4-5BDCC6B9FE16}" dt="2023-03-08T12:58:01.243" v="5465"/>
        <pc:sldMkLst>
          <pc:docMk/>
          <pc:sldMk cId="1876214131" sldId="2444"/>
        </pc:sldMkLst>
        <pc:spChg chg="mod">
          <ac:chgData name="伊健 杜" userId="e69aded81da48593" providerId="LiveId" clId="{45285751-3948-4BB0-ADB4-5BDCC6B9FE16}" dt="2023-03-08T12:58:01.243" v="5465"/>
          <ac:spMkLst>
            <pc:docMk/>
            <pc:sldMk cId="1876214131" sldId="2444"/>
            <ac:spMk id="2" creationId="{10304424-DB4A-36E7-9E0D-D32A5DD0F26C}"/>
          </ac:spMkLst>
        </pc:spChg>
        <pc:spChg chg="mod">
          <ac:chgData name="伊健 杜" userId="e69aded81da48593" providerId="LiveId" clId="{45285751-3948-4BB0-ADB4-5BDCC6B9FE16}" dt="2023-03-08T12:58:01.243" v="5465"/>
          <ac:spMkLst>
            <pc:docMk/>
            <pc:sldMk cId="1876214131" sldId="2444"/>
            <ac:spMk id="5" creationId="{E7287B0E-EF55-E721-8EFA-9A9183C0EDF9}"/>
          </ac:spMkLst>
        </pc:spChg>
      </pc:sldChg>
      <pc:sldChg chg="addSp delSp modSp add mod">
        <pc:chgData name="伊健 杜" userId="e69aded81da48593" providerId="LiveId" clId="{45285751-3948-4BB0-ADB4-5BDCC6B9FE16}" dt="2023-03-09T05:18:38.425" v="5591" actId="478"/>
        <pc:sldMkLst>
          <pc:docMk/>
          <pc:sldMk cId="2227021950" sldId="2445"/>
        </pc:sldMkLst>
        <pc:spChg chg="mod">
          <ac:chgData name="伊健 杜" userId="e69aded81da48593" providerId="LiveId" clId="{45285751-3948-4BB0-ADB4-5BDCC6B9FE16}" dt="2023-03-08T12:58:01.243" v="5465"/>
          <ac:spMkLst>
            <pc:docMk/>
            <pc:sldMk cId="2227021950" sldId="2445"/>
            <ac:spMk id="2" creationId="{10304424-DB4A-36E7-9E0D-D32A5DD0F26C}"/>
          </ac:spMkLst>
        </pc:spChg>
        <pc:spChg chg="mod">
          <ac:chgData name="伊健 杜" userId="e69aded81da48593" providerId="LiveId" clId="{45285751-3948-4BB0-ADB4-5BDCC6B9FE16}" dt="2023-03-08T12:58:01.243" v="5465"/>
          <ac:spMkLst>
            <pc:docMk/>
            <pc:sldMk cId="2227021950" sldId="2445"/>
            <ac:spMk id="5" creationId="{E7287B0E-EF55-E721-8EFA-9A9183C0EDF9}"/>
          </ac:spMkLst>
        </pc:spChg>
        <pc:picChg chg="del">
          <ac:chgData name="伊健 杜" userId="e69aded81da48593" providerId="LiveId" clId="{45285751-3948-4BB0-ADB4-5BDCC6B9FE16}" dt="2023-03-08T11:14:03.451" v="91" actId="478"/>
          <ac:picMkLst>
            <pc:docMk/>
            <pc:sldMk cId="2227021950" sldId="2445"/>
            <ac:picMk id="1026" creationId="{3D5DCC3F-0CE0-F188-BCAF-EE9843FD4224}"/>
          </ac:picMkLst>
        </pc:picChg>
        <pc:picChg chg="del">
          <ac:chgData name="伊健 杜" userId="e69aded81da48593" providerId="LiveId" clId="{45285751-3948-4BB0-ADB4-5BDCC6B9FE16}" dt="2023-03-08T11:14:03.451" v="91" actId="478"/>
          <ac:picMkLst>
            <pc:docMk/>
            <pc:sldMk cId="2227021950" sldId="2445"/>
            <ac:picMk id="1028" creationId="{5F46AC0E-27D6-A580-58B7-58D817D68975}"/>
          </ac:picMkLst>
        </pc:picChg>
        <pc:picChg chg="add mod">
          <ac:chgData name="伊健 杜" userId="e69aded81da48593" providerId="LiveId" clId="{45285751-3948-4BB0-ADB4-5BDCC6B9FE16}" dt="2023-03-08T12:30:58.598" v="5230" actId="1076"/>
          <ac:picMkLst>
            <pc:docMk/>
            <pc:sldMk cId="2227021950" sldId="2445"/>
            <ac:picMk id="3074" creationId="{BCB0B686-00D5-1050-D119-509EA2E7327F}"/>
          </ac:picMkLst>
        </pc:picChg>
        <pc:inkChg chg="add del">
          <ac:chgData name="伊健 杜" userId="e69aded81da48593" providerId="LiveId" clId="{45285751-3948-4BB0-ADB4-5BDCC6B9FE16}" dt="2023-03-09T05:18:38.425" v="5591" actId="478"/>
          <ac:inkMkLst>
            <pc:docMk/>
            <pc:sldMk cId="2227021950" sldId="2445"/>
            <ac:inkMk id="3" creationId="{6FB98626-1A63-DB1B-2E88-4F71D7295937}"/>
          </ac:inkMkLst>
        </pc:inkChg>
      </pc:sldChg>
      <pc:sldChg chg="addSp delSp modSp add del mod">
        <pc:chgData name="伊健 杜" userId="e69aded81da48593" providerId="LiveId" clId="{45285751-3948-4BB0-ADB4-5BDCC6B9FE16}" dt="2023-03-08T11:14:56.010" v="225" actId="47"/>
        <pc:sldMkLst>
          <pc:docMk/>
          <pc:sldMk cId="213863796" sldId="2446"/>
        </pc:sldMkLst>
        <pc:spChg chg="del">
          <ac:chgData name="伊健 杜" userId="e69aded81da48593" providerId="LiveId" clId="{45285751-3948-4BB0-ADB4-5BDCC6B9FE16}" dt="2023-03-08T11:14:06.753" v="93" actId="478"/>
          <ac:spMkLst>
            <pc:docMk/>
            <pc:sldMk cId="213863796" sldId="2446"/>
            <ac:spMk id="2" creationId="{10304424-DB4A-36E7-9E0D-D32A5DD0F26C}"/>
          </ac:spMkLst>
        </pc:spChg>
        <pc:spChg chg="add del mod">
          <ac:chgData name="伊健 杜" userId="e69aded81da48593" providerId="LiveId" clId="{45285751-3948-4BB0-ADB4-5BDCC6B9FE16}" dt="2023-03-08T11:14:08.449" v="94" actId="478"/>
          <ac:spMkLst>
            <pc:docMk/>
            <pc:sldMk cId="213863796" sldId="2446"/>
            <ac:spMk id="4" creationId="{018357F4-7DAA-BA75-5A81-75717F50C772}"/>
          </ac:spMkLst>
        </pc:spChg>
        <pc:spChg chg="mod">
          <ac:chgData name="伊健 杜" userId="e69aded81da48593" providerId="LiveId" clId="{45285751-3948-4BB0-ADB4-5BDCC6B9FE16}" dt="2023-03-08T11:14:49.948" v="223" actId="20577"/>
          <ac:spMkLst>
            <pc:docMk/>
            <pc:sldMk cId="213863796" sldId="2446"/>
            <ac:spMk id="5" creationId="{E7287B0E-EF55-E721-8EFA-9A9183C0EDF9}"/>
          </ac:spMkLst>
        </pc:spChg>
      </pc:sldChg>
      <pc:sldChg chg="modSp add mod">
        <pc:chgData name="伊健 杜" userId="e69aded81da48593" providerId="LiveId" clId="{45285751-3948-4BB0-ADB4-5BDCC6B9FE16}" dt="2023-03-08T12:58:01.243" v="5465"/>
        <pc:sldMkLst>
          <pc:docMk/>
          <pc:sldMk cId="3364428320" sldId="2447"/>
        </pc:sldMkLst>
        <pc:spChg chg="mod">
          <ac:chgData name="伊健 杜" userId="e69aded81da48593" providerId="LiveId" clId="{45285751-3948-4BB0-ADB4-5BDCC6B9FE16}" dt="2023-03-08T12:58:01.243" v="5465"/>
          <ac:spMkLst>
            <pc:docMk/>
            <pc:sldMk cId="3364428320" sldId="2447"/>
            <ac:spMk id="2" creationId="{10304424-DB4A-36E7-9E0D-D32A5DD0F26C}"/>
          </ac:spMkLst>
        </pc:spChg>
      </pc:sldChg>
      <pc:sldChg chg="addSp delSp modSp add mod ord">
        <pc:chgData name="伊健 杜" userId="e69aded81da48593" providerId="LiveId" clId="{45285751-3948-4BB0-ADB4-5BDCC6B9FE16}" dt="2023-03-08T12:58:01.243" v="5465"/>
        <pc:sldMkLst>
          <pc:docMk/>
          <pc:sldMk cId="153308325" sldId="2448"/>
        </pc:sldMkLst>
        <pc:spChg chg="mod">
          <ac:chgData name="伊健 杜" userId="e69aded81da48593" providerId="LiveId" clId="{45285751-3948-4BB0-ADB4-5BDCC6B9FE16}" dt="2023-03-08T11:15:49.540" v="325"/>
          <ac:spMkLst>
            <pc:docMk/>
            <pc:sldMk cId="153308325" sldId="2448"/>
            <ac:spMk id="2" creationId="{10304424-DB4A-36E7-9E0D-D32A5DD0F26C}"/>
          </ac:spMkLst>
        </pc:spChg>
        <pc:spChg chg="mod">
          <ac:chgData name="伊健 杜" userId="e69aded81da48593" providerId="LiveId" clId="{45285751-3948-4BB0-ADB4-5BDCC6B9FE16}" dt="2023-03-08T12:58:01.243" v="5465"/>
          <ac:spMkLst>
            <pc:docMk/>
            <pc:sldMk cId="153308325" sldId="2448"/>
            <ac:spMk id="5" creationId="{E7287B0E-EF55-E721-8EFA-9A9183C0EDF9}"/>
          </ac:spMkLst>
        </pc:spChg>
        <pc:picChg chg="add del">
          <ac:chgData name="伊健 杜" userId="e69aded81da48593" providerId="LiveId" clId="{45285751-3948-4BB0-ADB4-5BDCC6B9FE16}" dt="2023-03-08T12:37:25.156" v="5232" actId="478"/>
          <ac:picMkLst>
            <pc:docMk/>
            <pc:sldMk cId="153308325" sldId="2448"/>
            <ac:picMk id="4098" creationId="{D92EF918-E58C-ADC0-8392-D5BFC2B5D722}"/>
          </ac:picMkLst>
        </pc:picChg>
        <pc:picChg chg="add mod">
          <ac:chgData name="伊健 杜" userId="e69aded81da48593" providerId="LiveId" clId="{45285751-3948-4BB0-ADB4-5BDCC6B9FE16}" dt="2023-03-08T12:37:28.756" v="5236" actId="1076"/>
          <ac:picMkLst>
            <pc:docMk/>
            <pc:sldMk cId="153308325" sldId="2448"/>
            <ac:picMk id="4100" creationId="{EF9E7E13-5368-CB66-C39C-67730F7EDB6E}"/>
          </ac:picMkLst>
        </pc:picChg>
      </pc:sldChg>
      <pc:sldChg chg="addSp delSp modSp add mod">
        <pc:chgData name="伊健 杜" userId="e69aded81da48593" providerId="LiveId" clId="{45285751-3948-4BB0-ADB4-5BDCC6B9FE16}" dt="2023-03-09T05:18:33.509" v="5590" actId="478"/>
        <pc:sldMkLst>
          <pc:docMk/>
          <pc:sldMk cId="663508935" sldId="2449"/>
        </pc:sldMkLst>
        <pc:spChg chg="mod">
          <ac:chgData name="伊健 杜" userId="e69aded81da48593" providerId="LiveId" clId="{45285751-3948-4BB0-ADB4-5BDCC6B9FE16}" dt="2023-03-09T05:18:31.383" v="5589" actId="20577"/>
          <ac:spMkLst>
            <pc:docMk/>
            <pc:sldMk cId="663508935" sldId="2449"/>
            <ac:spMk id="5" creationId="{E7287B0E-EF55-E721-8EFA-9A9183C0EDF9}"/>
          </ac:spMkLst>
        </pc:spChg>
        <pc:picChg chg="add mod">
          <ac:chgData name="伊健 杜" userId="e69aded81da48593" providerId="LiveId" clId="{45285751-3948-4BB0-ADB4-5BDCC6B9FE16}" dt="2023-03-08T12:39:08.597" v="5248" actId="1076"/>
          <ac:picMkLst>
            <pc:docMk/>
            <pc:sldMk cId="663508935" sldId="2449"/>
            <ac:picMk id="3" creationId="{0E84B0CA-856A-E686-6F2E-71AC4F68994F}"/>
          </ac:picMkLst>
        </pc:picChg>
        <pc:picChg chg="add mod">
          <ac:chgData name="伊健 杜" userId="e69aded81da48593" providerId="LiveId" clId="{45285751-3948-4BB0-ADB4-5BDCC6B9FE16}" dt="2023-03-08T12:39:10.200" v="5250" actId="1076"/>
          <ac:picMkLst>
            <pc:docMk/>
            <pc:sldMk cId="663508935" sldId="2449"/>
            <ac:picMk id="4" creationId="{5AACD8E0-3DF5-7A03-358E-9C6C93F8F613}"/>
          </ac:picMkLst>
        </pc:picChg>
        <pc:picChg chg="add mod">
          <ac:chgData name="伊健 杜" userId="e69aded81da48593" providerId="LiveId" clId="{45285751-3948-4BB0-ADB4-5BDCC6B9FE16}" dt="2023-03-08T12:39:14.954" v="5252" actId="1076"/>
          <ac:picMkLst>
            <pc:docMk/>
            <pc:sldMk cId="663508935" sldId="2449"/>
            <ac:picMk id="5122" creationId="{16B43040-ACCC-16BB-5C12-DE32600F7964}"/>
          </ac:picMkLst>
        </pc:picChg>
        <pc:picChg chg="add mod">
          <ac:chgData name="伊健 杜" userId="e69aded81da48593" providerId="LiveId" clId="{45285751-3948-4BB0-ADB4-5BDCC6B9FE16}" dt="2023-03-08T12:39:06.226" v="5246" actId="14100"/>
          <ac:picMkLst>
            <pc:docMk/>
            <pc:sldMk cId="663508935" sldId="2449"/>
            <ac:picMk id="5124" creationId="{CA3504F9-3359-0FE3-0C37-0504354EAEAA}"/>
          </ac:picMkLst>
        </pc:picChg>
        <pc:inkChg chg="add del">
          <ac:chgData name="伊健 杜" userId="e69aded81da48593" providerId="LiveId" clId="{45285751-3948-4BB0-ADB4-5BDCC6B9FE16}" dt="2023-03-09T05:18:33.509" v="5590" actId="478"/>
          <ac:inkMkLst>
            <pc:docMk/>
            <pc:sldMk cId="663508935" sldId="2449"/>
            <ac:inkMk id="6" creationId="{FA5C4843-58EF-E2CF-6D28-089B513E3544}"/>
          </ac:inkMkLst>
        </pc:inkChg>
      </pc:sldChg>
      <pc:sldChg chg="modSp add mod">
        <pc:chgData name="伊健 杜" userId="e69aded81da48593" providerId="LiveId" clId="{45285751-3948-4BB0-ADB4-5BDCC6B9FE16}" dt="2023-03-08T12:58:01.243" v="5465"/>
        <pc:sldMkLst>
          <pc:docMk/>
          <pc:sldMk cId="2333436502" sldId="2450"/>
        </pc:sldMkLst>
        <pc:spChg chg="mod">
          <ac:chgData name="伊健 杜" userId="e69aded81da48593" providerId="LiveId" clId="{45285751-3948-4BB0-ADB4-5BDCC6B9FE16}" dt="2023-03-08T12:58:01.243" v="5465"/>
          <ac:spMkLst>
            <pc:docMk/>
            <pc:sldMk cId="2333436502" sldId="2450"/>
            <ac:spMk id="2" creationId="{10304424-DB4A-36E7-9E0D-D32A5DD0F26C}"/>
          </ac:spMkLst>
        </pc:spChg>
      </pc:sldChg>
      <pc:sldChg chg="addSp delSp modSp add mod">
        <pc:chgData name="伊健 杜" userId="e69aded81da48593" providerId="LiveId" clId="{45285751-3948-4BB0-ADB4-5BDCC6B9FE16}" dt="2023-03-09T05:18:28.150" v="5588" actId="478"/>
        <pc:sldMkLst>
          <pc:docMk/>
          <pc:sldMk cId="358954684" sldId="2451"/>
        </pc:sldMkLst>
        <pc:spChg chg="mod">
          <ac:chgData name="伊健 杜" userId="e69aded81da48593" providerId="LiveId" clId="{45285751-3948-4BB0-ADB4-5BDCC6B9FE16}" dt="2023-03-08T12:58:01.243" v="5465"/>
          <ac:spMkLst>
            <pc:docMk/>
            <pc:sldMk cId="358954684" sldId="2451"/>
            <ac:spMk id="5" creationId="{E7287B0E-EF55-E721-8EFA-9A9183C0EDF9}"/>
          </ac:spMkLst>
        </pc:spChg>
        <pc:picChg chg="add del mod">
          <ac:chgData name="伊健 杜" userId="e69aded81da48593" providerId="LiveId" clId="{45285751-3948-4BB0-ADB4-5BDCC6B9FE16}" dt="2023-03-08T12:43:54.449" v="5259" actId="478"/>
          <ac:picMkLst>
            <pc:docMk/>
            <pc:sldMk cId="358954684" sldId="2451"/>
            <ac:picMk id="6146" creationId="{78B9F087-C4DD-B8CA-264F-D7FB9E509C3C}"/>
          </ac:picMkLst>
        </pc:picChg>
        <pc:picChg chg="add mod">
          <ac:chgData name="伊健 杜" userId="e69aded81da48593" providerId="LiveId" clId="{45285751-3948-4BB0-ADB4-5BDCC6B9FE16}" dt="2023-03-08T12:44:24.897" v="5269" actId="1076"/>
          <ac:picMkLst>
            <pc:docMk/>
            <pc:sldMk cId="358954684" sldId="2451"/>
            <ac:picMk id="6148" creationId="{6B26E2D7-BFDA-00D2-5972-25006DFC6216}"/>
          </ac:picMkLst>
        </pc:picChg>
        <pc:picChg chg="add mod">
          <ac:chgData name="伊健 杜" userId="e69aded81da48593" providerId="LiveId" clId="{45285751-3948-4BB0-ADB4-5BDCC6B9FE16}" dt="2023-03-08T12:44:24.897" v="5269" actId="1076"/>
          <ac:picMkLst>
            <pc:docMk/>
            <pc:sldMk cId="358954684" sldId="2451"/>
            <ac:picMk id="6150" creationId="{389548BD-7BA3-943C-56A8-09EAA82E60E4}"/>
          </ac:picMkLst>
        </pc:picChg>
        <pc:inkChg chg="add del">
          <ac:chgData name="伊健 杜" userId="e69aded81da48593" providerId="LiveId" clId="{45285751-3948-4BB0-ADB4-5BDCC6B9FE16}" dt="2023-03-09T05:18:28.150" v="5588" actId="478"/>
          <ac:inkMkLst>
            <pc:docMk/>
            <pc:sldMk cId="358954684" sldId="2451"/>
            <ac:inkMk id="3" creationId="{DE2B27CB-1989-9005-91B9-5D16EA6E900D}"/>
          </ac:inkMkLst>
        </pc:inkChg>
      </pc:sldChg>
      <pc:sldChg chg="addSp modSp add mod">
        <pc:chgData name="伊健 杜" userId="e69aded81da48593" providerId="LiveId" clId="{45285751-3948-4BB0-ADB4-5BDCC6B9FE16}" dt="2023-03-08T12:58:01.243" v="5465"/>
        <pc:sldMkLst>
          <pc:docMk/>
          <pc:sldMk cId="1041300680" sldId="2452"/>
        </pc:sldMkLst>
        <pc:spChg chg="mod">
          <ac:chgData name="伊健 杜" userId="e69aded81da48593" providerId="LiveId" clId="{45285751-3948-4BB0-ADB4-5BDCC6B9FE16}" dt="2023-03-08T12:58:01.243" v="5465"/>
          <ac:spMkLst>
            <pc:docMk/>
            <pc:sldMk cId="1041300680" sldId="2452"/>
            <ac:spMk id="2" creationId="{10304424-DB4A-36E7-9E0D-D32A5DD0F26C}"/>
          </ac:spMkLst>
        </pc:spChg>
        <pc:spChg chg="mod">
          <ac:chgData name="伊健 杜" userId="e69aded81da48593" providerId="LiveId" clId="{45285751-3948-4BB0-ADB4-5BDCC6B9FE16}" dt="2023-03-08T12:58:01.243" v="5465"/>
          <ac:spMkLst>
            <pc:docMk/>
            <pc:sldMk cId="1041300680" sldId="2452"/>
            <ac:spMk id="5" creationId="{E7287B0E-EF55-E721-8EFA-9A9183C0EDF9}"/>
          </ac:spMkLst>
        </pc:spChg>
        <pc:picChg chg="add mod">
          <ac:chgData name="伊健 杜" userId="e69aded81da48593" providerId="LiveId" clId="{45285751-3948-4BB0-ADB4-5BDCC6B9FE16}" dt="2023-03-08T12:46:54.630" v="5279" actId="1076"/>
          <ac:picMkLst>
            <pc:docMk/>
            <pc:sldMk cId="1041300680" sldId="2452"/>
            <ac:picMk id="7170" creationId="{A8139179-CC36-05B2-EEA6-E1AE744E7A95}"/>
          </ac:picMkLst>
        </pc:picChg>
        <pc:picChg chg="add mod">
          <ac:chgData name="伊健 杜" userId="e69aded81da48593" providerId="LiveId" clId="{45285751-3948-4BB0-ADB4-5BDCC6B9FE16}" dt="2023-03-08T12:46:59.088" v="5282" actId="14100"/>
          <ac:picMkLst>
            <pc:docMk/>
            <pc:sldMk cId="1041300680" sldId="2452"/>
            <ac:picMk id="7172" creationId="{4289E86E-3746-F511-AD3B-1F765AE09DE2}"/>
          </ac:picMkLst>
        </pc:picChg>
      </pc:sldChg>
      <pc:sldChg chg="modSp add mod">
        <pc:chgData name="伊健 杜" userId="e69aded81da48593" providerId="LiveId" clId="{45285751-3948-4BB0-ADB4-5BDCC6B9FE16}" dt="2023-03-08T12:58:01.243" v="5465"/>
        <pc:sldMkLst>
          <pc:docMk/>
          <pc:sldMk cId="2459391000" sldId="2453"/>
        </pc:sldMkLst>
        <pc:spChg chg="mod">
          <ac:chgData name="伊健 杜" userId="e69aded81da48593" providerId="LiveId" clId="{45285751-3948-4BB0-ADB4-5BDCC6B9FE16}" dt="2023-03-08T12:58:01.243" v="5465"/>
          <ac:spMkLst>
            <pc:docMk/>
            <pc:sldMk cId="2459391000" sldId="2453"/>
            <ac:spMk id="2" creationId="{10304424-DB4A-36E7-9E0D-D32A5DD0F26C}"/>
          </ac:spMkLst>
        </pc:spChg>
      </pc:sldChg>
      <pc:sldChg chg="addSp delSp modSp add mod ord">
        <pc:chgData name="伊健 杜" userId="e69aded81da48593" providerId="LiveId" clId="{45285751-3948-4BB0-ADB4-5BDCC6B9FE16}" dt="2023-03-09T05:16:51.131" v="5575" actId="478"/>
        <pc:sldMkLst>
          <pc:docMk/>
          <pc:sldMk cId="252518204" sldId="2454"/>
        </pc:sldMkLst>
        <pc:spChg chg="del">
          <ac:chgData name="伊健 杜" userId="e69aded81da48593" providerId="LiveId" clId="{45285751-3948-4BB0-ADB4-5BDCC6B9FE16}" dt="2023-03-08T11:58:01.590" v="2742" actId="478"/>
          <ac:spMkLst>
            <pc:docMk/>
            <pc:sldMk cId="252518204" sldId="2454"/>
            <ac:spMk id="2" creationId="{10304424-DB4A-36E7-9E0D-D32A5DD0F26C}"/>
          </ac:spMkLst>
        </pc:spChg>
        <pc:spChg chg="add del mod">
          <ac:chgData name="伊健 杜" userId="e69aded81da48593" providerId="LiveId" clId="{45285751-3948-4BB0-ADB4-5BDCC6B9FE16}" dt="2023-03-08T11:58:39.057" v="2744" actId="478"/>
          <ac:spMkLst>
            <pc:docMk/>
            <pc:sldMk cId="252518204" sldId="2454"/>
            <ac:spMk id="4" creationId="{E1325924-C090-679E-AFA1-2DE38FF9CE0C}"/>
          </ac:spMkLst>
        </pc:spChg>
        <pc:spChg chg="mod">
          <ac:chgData name="伊健 杜" userId="e69aded81da48593" providerId="LiveId" clId="{45285751-3948-4BB0-ADB4-5BDCC6B9FE16}" dt="2023-03-09T05:16:45.981" v="5574"/>
          <ac:spMkLst>
            <pc:docMk/>
            <pc:sldMk cId="252518204" sldId="2454"/>
            <ac:spMk id="5" creationId="{E7287B0E-EF55-E721-8EFA-9A9183C0EDF9}"/>
          </ac:spMkLst>
        </pc:spChg>
        <pc:spChg chg="add mod">
          <ac:chgData name="伊健 杜" userId="e69aded81da48593" providerId="LiveId" clId="{45285751-3948-4BB0-ADB4-5BDCC6B9FE16}" dt="2023-03-08T12:58:01.243" v="5465"/>
          <ac:spMkLst>
            <pc:docMk/>
            <pc:sldMk cId="252518204" sldId="2454"/>
            <ac:spMk id="6" creationId="{6A64585B-0912-A80F-1FFC-4C50AB437B61}"/>
          </ac:spMkLst>
        </pc:spChg>
        <pc:picChg chg="add mod">
          <ac:chgData name="伊健 杜" userId="e69aded81da48593" providerId="LiveId" clId="{45285751-3948-4BB0-ADB4-5BDCC6B9FE16}" dt="2023-03-08T12:53:53.721" v="5386" actId="1076"/>
          <ac:picMkLst>
            <pc:docMk/>
            <pc:sldMk cId="252518204" sldId="2454"/>
            <ac:picMk id="15362" creationId="{796448A6-0CA2-1C40-ACC5-441F5F81BA20}"/>
          </ac:picMkLst>
        </pc:picChg>
        <pc:inkChg chg="add del">
          <ac:chgData name="伊健 杜" userId="e69aded81da48593" providerId="LiveId" clId="{45285751-3948-4BB0-ADB4-5BDCC6B9FE16}" dt="2023-03-09T05:16:51.131" v="5575" actId="478"/>
          <ac:inkMkLst>
            <pc:docMk/>
            <pc:sldMk cId="252518204" sldId="2454"/>
            <ac:inkMk id="2" creationId="{576013F8-C619-272C-74A1-A2420F7165DD}"/>
          </ac:inkMkLst>
        </pc:inkChg>
      </pc:sldChg>
      <pc:sldChg chg="modSp add mod ord">
        <pc:chgData name="伊健 杜" userId="e69aded81da48593" providerId="LiveId" clId="{45285751-3948-4BB0-ADB4-5BDCC6B9FE16}" dt="2023-03-08T12:58:01.243" v="5465"/>
        <pc:sldMkLst>
          <pc:docMk/>
          <pc:sldMk cId="1672765858" sldId="2455"/>
        </pc:sldMkLst>
        <pc:spChg chg="mod">
          <ac:chgData name="伊健 杜" userId="e69aded81da48593" providerId="LiveId" clId="{45285751-3948-4BB0-ADB4-5BDCC6B9FE16}" dt="2023-03-08T12:58:01.243" v="5465"/>
          <ac:spMkLst>
            <pc:docMk/>
            <pc:sldMk cId="1672765858" sldId="2455"/>
            <ac:spMk id="2" creationId="{10304424-DB4A-36E7-9E0D-D32A5DD0F26C}"/>
          </ac:spMkLst>
        </pc:spChg>
      </pc:sldChg>
      <pc:sldChg chg="add del">
        <pc:chgData name="伊健 杜" userId="e69aded81da48593" providerId="LiveId" clId="{45285751-3948-4BB0-ADB4-5BDCC6B9FE16}" dt="2023-03-08T11:23:59.665" v="1081" actId="47"/>
        <pc:sldMkLst>
          <pc:docMk/>
          <pc:sldMk cId="2764332840" sldId="2456"/>
        </pc:sldMkLst>
      </pc:sldChg>
      <pc:sldChg chg="addSp modSp add mod">
        <pc:chgData name="伊健 杜" userId="e69aded81da48593" providerId="LiveId" clId="{45285751-3948-4BB0-ADB4-5BDCC6B9FE16}" dt="2023-03-08T12:58:01.243" v="5465"/>
        <pc:sldMkLst>
          <pc:docMk/>
          <pc:sldMk cId="4150931659" sldId="2456"/>
        </pc:sldMkLst>
        <pc:spChg chg="mod">
          <ac:chgData name="伊健 杜" userId="e69aded81da48593" providerId="LiveId" clId="{45285751-3948-4BB0-ADB4-5BDCC6B9FE16}" dt="2023-03-08T12:58:01.243" v="5465"/>
          <ac:spMkLst>
            <pc:docMk/>
            <pc:sldMk cId="4150931659" sldId="2456"/>
            <ac:spMk id="2" creationId="{10304424-DB4A-36E7-9E0D-D32A5DD0F26C}"/>
          </ac:spMkLst>
        </pc:spChg>
        <pc:spChg chg="mod">
          <ac:chgData name="伊健 杜" userId="e69aded81da48593" providerId="LiveId" clId="{45285751-3948-4BB0-ADB4-5BDCC6B9FE16}" dt="2023-03-08T12:58:01.243" v="5465"/>
          <ac:spMkLst>
            <pc:docMk/>
            <pc:sldMk cId="4150931659" sldId="2456"/>
            <ac:spMk id="5" creationId="{E7287B0E-EF55-E721-8EFA-9A9183C0EDF9}"/>
          </ac:spMkLst>
        </pc:spChg>
        <pc:picChg chg="add mod">
          <ac:chgData name="伊健 杜" userId="e69aded81da48593" providerId="LiveId" clId="{45285751-3948-4BB0-ADB4-5BDCC6B9FE16}" dt="2023-03-08T12:49:53.796" v="5356" actId="1076"/>
          <ac:picMkLst>
            <pc:docMk/>
            <pc:sldMk cId="4150931659" sldId="2456"/>
            <ac:picMk id="10242" creationId="{A7BC2597-A04B-D111-9157-820F9DA90D6C}"/>
          </ac:picMkLst>
        </pc:picChg>
      </pc:sldChg>
      <pc:sldChg chg="addSp modSp add mod ord">
        <pc:chgData name="伊健 杜" userId="e69aded81da48593" providerId="LiveId" clId="{45285751-3948-4BB0-ADB4-5BDCC6B9FE16}" dt="2023-03-08T12:58:01.243" v="5465"/>
        <pc:sldMkLst>
          <pc:docMk/>
          <pc:sldMk cId="2490434264" sldId="2457"/>
        </pc:sldMkLst>
        <pc:spChg chg="mod">
          <ac:chgData name="伊健 杜" userId="e69aded81da48593" providerId="LiveId" clId="{45285751-3948-4BB0-ADB4-5BDCC6B9FE16}" dt="2023-03-08T11:54:27.485" v="2438" actId="20577"/>
          <ac:spMkLst>
            <pc:docMk/>
            <pc:sldMk cId="2490434264" sldId="2457"/>
            <ac:spMk id="2" creationId="{10304424-DB4A-36E7-9E0D-D32A5DD0F26C}"/>
          </ac:spMkLst>
        </pc:spChg>
        <pc:spChg chg="mod">
          <ac:chgData name="伊健 杜" userId="e69aded81da48593" providerId="LiveId" clId="{45285751-3948-4BB0-ADB4-5BDCC6B9FE16}" dt="2023-03-08T12:58:01.243" v="5465"/>
          <ac:spMkLst>
            <pc:docMk/>
            <pc:sldMk cId="2490434264" sldId="2457"/>
            <ac:spMk id="5" creationId="{E7287B0E-EF55-E721-8EFA-9A9183C0EDF9}"/>
          </ac:spMkLst>
        </pc:spChg>
        <pc:picChg chg="add mod">
          <ac:chgData name="伊健 杜" userId="e69aded81da48593" providerId="LiveId" clId="{45285751-3948-4BB0-ADB4-5BDCC6B9FE16}" dt="2023-03-08T12:52:37.455" v="5376" actId="1076"/>
          <ac:picMkLst>
            <pc:docMk/>
            <pc:sldMk cId="2490434264" sldId="2457"/>
            <ac:picMk id="12290" creationId="{7BC90551-7685-58D8-BD4F-15F47E7EEEE3}"/>
          </ac:picMkLst>
        </pc:picChg>
      </pc:sldChg>
      <pc:sldChg chg="addSp delSp modSp add mod">
        <pc:chgData name="伊健 杜" userId="e69aded81da48593" providerId="LiveId" clId="{45285751-3948-4BB0-ADB4-5BDCC6B9FE16}" dt="2023-03-09T05:17:51.690" v="5587" actId="20577"/>
        <pc:sldMkLst>
          <pc:docMk/>
          <pc:sldMk cId="3655820996" sldId="2458"/>
        </pc:sldMkLst>
        <pc:spChg chg="mod">
          <ac:chgData name="伊健 杜" userId="e69aded81da48593" providerId="LiveId" clId="{45285751-3948-4BB0-ADB4-5BDCC6B9FE16}" dt="2023-03-08T12:58:01.243" v="5465"/>
          <ac:spMkLst>
            <pc:docMk/>
            <pc:sldMk cId="3655820996" sldId="2458"/>
            <ac:spMk id="2" creationId="{10304424-DB4A-36E7-9E0D-D32A5DD0F26C}"/>
          </ac:spMkLst>
        </pc:spChg>
        <pc:spChg chg="mod">
          <ac:chgData name="伊健 杜" userId="e69aded81da48593" providerId="LiveId" clId="{45285751-3948-4BB0-ADB4-5BDCC6B9FE16}" dt="2023-03-09T05:17:51.690" v="5587" actId="20577"/>
          <ac:spMkLst>
            <pc:docMk/>
            <pc:sldMk cId="3655820996" sldId="2458"/>
            <ac:spMk id="5" creationId="{E7287B0E-EF55-E721-8EFA-9A9183C0EDF9}"/>
          </ac:spMkLst>
        </pc:spChg>
        <pc:picChg chg="add del">
          <ac:chgData name="伊健 杜" userId="e69aded81da48593" providerId="LiveId" clId="{45285751-3948-4BB0-ADB4-5BDCC6B9FE16}" dt="2023-03-08T12:47:44.393" v="5303" actId="478"/>
          <ac:picMkLst>
            <pc:docMk/>
            <pc:sldMk cId="3655820996" sldId="2458"/>
            <ac:picMk id="8194" creationId="{9D7BD8D3-01C3-28CE-F314-DD6DEAA8868F}"/>
          </ac:picMkLst>
        </pc:picChg>
        <pc:picChg chg="add mod">
          <ac:chgData name="伊健 杜" userId="e69aded81da48593" providerId="LiveId" clId="{45285751-3948-4BB0-ADB4-5BDCC6B9FE16}" dt="2023-03-08T12:48:42.118" v="5316" actId="1076"/>
          <ac:picMkLst>
            <pc:docMk/>
            <pc:sldMk cId="3655820996" sldId="2458"/>
            <ac:picMk id="8196" creationId="{566FC58C-24EF-3CD7-03B8-C09997F8FEB8}"/>
          </ac:picMkLst>
        </pc:picChg>
        <pc:picChg chg="add mod">
          <ac:chgData name="伊健 杜" userId="e69aded81da48593" providerId="LiveId" clId="{45285751-3948-4BB0-ADB4-5BDCC6B9FE16}" dt="2023-03-08T12:48:41.074" v="5315" actId="1076"/>
          <ac:picMkLst>
            <pc:docMk/>
            <pc:sldMk cId="3655820996" sldId="2458"/>
            <ac:picMk id="8198" creationId="{1CA9B746-8ED5-B737-407F-EFCE51866122}"/>
          </ac:picMkLst>
        </pc:picChg>
      </pc:sldChg>
      <pc:sldChg chg="modSp add mod">
        <pc:chgData name="伊健 杜" userId="e69aded81da48593" providerId="LiveId" clId="{45285751-3948-4BB0-ADB4-5BDCC6B9FE16}" dt="2023-03-08T12:58:01.243" v="5465"/>
        <pc:sldMkLst>
          <pc:docMk/>
          <pc:sldMk cId="3626247669" sldId="2459"/>
        </pc:sldMkLst>
        <pc:spChg chg="mod">
          <ac:chgData name="伊健 杜" userId="e69aded81da48593" providerId="LiveId" clId="{45285751-3948-4BB0-ADB4-5BDCC6B9FE16}" dt="2023-03-08T12:58:01.243" v="5465"/>
          <ac:spMkLst>
            <pc:docMk/>
            <pc:sldMk cId="3626247669" sldId="2459"/>
            <ac:spMk id="2" creationId="{10304424-DB4A-36E7-9E0D-D32A5DD0F26C}"/>
          </ac:spMkLst>
        </pc:spChg>
      </pc:sldChg>
      <pc:sldChg chg="modSp add mod">
        <pc:chgData name="伊健 杜" userId="e69aded81da48593" providerId="LiveId" clId="{45285751-3948-4BB0-ADB4-5BDCC6B9FE16}" dt="2023-03-08T12:58:01.243" v="5465"/>
        <pc:sldMkLst>
          <pc:docMk/>
          <pc:sldMk cId="1147433143" sldId="2460"/>
        </pc:sldMkLst>
        <pc:spChg chg="mod">
          <ac:chgData name="伊健 杜" userId="e69aded81da48593" providerId="LiveId" clId="{45285751-3948-4BB0-ADB4-5BDCC6B9FE16}" dt="2023-03-08T12:58:01.243" v="5465"/>
          <ac:spMkLst>
            <pc:docMk/>
            <pc:sldMk cId="1147433143" sldId="2460"/>
            <ac:spMk id="2" creationId="{10304424-DB4A-36E7-9E0D-D32A5DD0F26C}"/>
          </ac:spMkLst>
        </pc:spChg>
      </pc:sldChg>
      <pc:sldChg chg="modSp add mod ord">
        <pc:chgData name="伊健 杜" userId="e69aded81da48593" providerId="LiveId" clId="{45285751-3948-4BB0-ADB4-5BDCC6B9FE16}" dt="2023-03-08T12:58:01.243" v="5465"/>
        <pc:sldMkLst>
          <pc:docMk/>
          <pc:sldMk cId="2918773697" sldId="2461"/>
        </pc:sldMkLst>
        <pc:spChg chg="mod">
          <ac:chgData name="伊健 杜" userId="e69aded81da48593" providerId="LiveId" clId="{45285751-3948-4BB0-ADB4-5BDCC6B9FE16}" dt="2023-03-08T12:58:01.243" v="5465"/>
          <ac:spMkLst>
            <pc:docMk/>
            <pc:sldMk cId="2918773697" sldId="2461"/>
            <ac:spMk id="2" creationId="{10304424-DB4A-36E7-9E0D-D32A5DD0F26C}"/>
          </ac:spMkLst>
        </pc:spChg>
      </pc:sldChg>
      <pc:sldChg chg="addSp modSp add mod">
        <pc:chgData name="伊健 杜" userId="e69aded81da48593" providerId="LiveId" clId="{45285751-3948-4BB0-ADB4-5BDCC6B9FE16}" dt="2023-03-08T12:58:01.243" v="5465"/>
        <pc:sldMkLst>
          <pc:docMk/>
          <pc:sldMk cId="2333710688" sldId="2462"/>
        </pc:sldMkLst>
        <pc:spChg chg="mod">
          <ac:chgData name="伊健 杜" userId="e69aded81da48593" providerId="LiveId" clId="{45285751-3948-4BB0-ADB4-5BDCC6B9FE16}" dt="2023-03-08T12:58:01.243" v="5465"/>
          <ac:spMkLst>
            <pc:docMk/>
            <pc:sldMk cId="2333710688" sldId="2462"/>
            <ac:spMk id="2" creationId="{10304424-DB4A-36E7-9E0D-D32A5DD0F26C}"/>
          </ac:spMkLst>
        </pc:spChg>
        <pc:spChg chg="mod">
          <ac:chgData name="伊健 杜" userId="e69aded81da48593" providerId="LiveId" clId="{45285751-3948-4BB0-ADB4-5BDCC6B9FE16}" dt="2023-03-08T12:58:01.243" v="5465"/>
          <ac:spMkLst>
            <pc:docMk/>
            <pc:sldMk cId="2333710688" sldId="2462"/>
            <ac:spMk id="5" creationId="{E7287B0E-EF55-E721-8EFA-9A9183C0EDF9}"/>
          </ac:spMkLst>
        </pc:spChg>
        <pc:picChg chg="add mod">
          <ac:chgData name="伊健 杜" userId="e69aded81da48593" providerId="LiveId" clId="{45285751-3948-4BB0-ADB4-5BDCC6B9FE16}" dt="2023-03-08T12:49:21.791" v="5353" actId="1076"/>
          <ac:picMkLst>
            <pc:docMk/>
            <pc:sldMk cId="2333710688" sldId="2462"/>
            <ac:picMk id="9218" creationId="{CD112C73-1910-638C-B274-1E7F8DCA2C4B}"/>
          </ac:picMkLst>
        </pc:picChg>
      </pc:sldChg>
      <pc:sldChg chg="add del">
        <pc:chgData name="伊健 杜" userId="e69aded81da48593" providerId="LiveId" clId="{45285751-3948-4BB0-ADB4-5BDCC6B9FE16}" dt="2023-03-08T11:51:16.525" v="2292" actId="47"/>
        <pc:sldMkLst>
          <pc:docMk/>
          <pc:sldMk cId="1649903750" sldId="2463"/>
        </pc:sldMkLst>
      </pc:sldChg>
      <pc:sldChg chg="addSp delSp modSp add mod">
        <pc:chgData name="伊健 杜" userId="e69aded81da48593" providerId="LiveId" clId="{45285751-3948-4BB0-ADB4-5BDCC6B9FE16}" dt="2023-03-09T05:17:13.932" v="5586" actId="20577"/>
        <pc:sldMkLst>
          <pc:docMk/>
          <pc:sldMk cId="303379670" sldId="2464"/>
        </pc:sldMkLst>
        <pc:spChg chg="mod">
          <ac:chgData name="伊健 杜" userId="e69aded81da48593" providerId="LiveId" clId="{45285751-3948-4BB0-ADB4-5BDCC6B9FE16}" dt="2023-03-08T12:58:01.243" v="5465"/>
          <ac:spMkLst>
            <pc:docMk/>
            <pc:sldMk cId="303379670" sldId="2464"/>
            <ac:spMk id="2" creationId="{10304424-DB4A-36E7-9E0D-D32A5DD0F26C}"/>
          </ac:spMkLst>
        </pc:spChg>
        <pc:spChg chg="mod">
          <ac:chgData name="伊健 杜" userId="e69aded81da48593" providerId="LiveId" clId="{45285751-3948-4BB0-ADB4-5BDCC6B9FE16}" dt="2023-03-09T05:17:13.932" v="5586" actId="20577"/>
          <ac:spMkLst>
            <pc:docMk/>
            <pc:sldMk cId="303379670" sldId="2464"/>
            <ac:spMk id="5" creationId="{E7287B0E-EF55-E721-8EFA-9A9183C0EDF9}"/>
          </ac:spMkLst>
        </pc:spChg>
        <pc:picChg chg="add del mod">
          <ac:chgData name="伊健 杜" userId="e69aded81da48593" providerId="LiveId" clId="{45285751-3948-4BB0-ADB4-5BDCC6B9FE16}" dt="2023-03-08T12:51:38.511" v="5360" actId="478"/>
          <ac:picMkLst>
            <pc:docMk/>
            <pc:sldMk cId="303379670" sldId="2464"/>
            <ac:picMk id="11266" creationId="{06025EF5-71DE-023C-B452-FB6A7CB32E6D}"/>
          </ac:picMkLst>
        </pc:picChg>
        <pc:picChg chg="add mod">
          <ac:chgData name="伊健 杜" userId="e69aded81da48593" providerId="LiveId" clId="{45285751-3948-4BB0-ADB4-5BDCC6B9FE16}" dt="2023-03-08T12:51:50.420" v="5362" actId="1076"/>
          <ac:picMkLst>
            <pc:docMk/>
            <pc:sldMk cId="303379670" sldId="2464"/>
            <ac:picMk id="11268" creationId="{1CCEECC1-AD76-246D-8031-39228544F572}"/>
          </ac:picMkLst>
        </pc:picChg>
        <pc:inkChg chg="add del">
          <ac:chgData name="伊健 杜" userId="e69aded81da48593" providerId="LiveId" clId="{45285751-3948-4BB0-ADB4-5BDCC6B9FE16}" dt="2023-03-09T05:17:07.777" v="5576" actId="478"/>
          <ac:inkMkLst>
            <pc:docMk/>
            <pc:sldMk cId="303379670" sldId="2464"/>
            <ac:inkMk id="3" creationId="{D6B67F0D-FBD3-F934-B7A2-B512F7B8B95F}"/>
          </ac:inkMkLst>
        </pc:inkChg>
      </pc:sldChg>
      <pc:sldChg chg="add del">
        <pc:chgData name="伊健 杜" userId="e69aded81da48593" providerId="LiveId" clId="{45285751-3948-4BB0-ADB4-5BDCC6B9FE16}" dt="2023-03-08T11:50:55.625" v="2290" actId="47"/>
        <pc:sldMkLst>
          <pc:docMk/>
          <pc:sldMk cId="466900691" sldId="2465"/>
        </pc:sldMkLst>
      </pc:sldChg>
      <pc:sldChg chg="modSp add mod">
        <pc:chgData name="伊健 杜" userId="e69aded81da48593" providerId="LiveId" clId="{45285751-3948-4BB0-ADB4-5BDCC6B9FE16}" dt="2023-03-08T12:58:01.243" v="5465"/>
        <pc:sldMkLst>
          <pc:docMk/>
          <pc:sldMk cId="2206356862" sldId="2465"/>
        </pc:sldMkLst>
        <pc:spChg chg="mod">
          <ac:chgData name="伊健 杜" userId="e69aded81da48593" providerId="LiveId" clId="{45285751-3948-4BB0-ADB4-5BDCC6B9FE16}" dt="2023-03-08T12:58:01.243" v="5465"/>
          <ac:spMkLst>
            <pc:docMk/>
            <pc:sldMk cId="2206356862" sldId="2465"/>
            <ac:spMk id="2" creationId="{10304424-DB4A-36E7-9E0D-D32A5DD0F26C}"/>
          </ac:spMkLst>
        </pc:spChg>
      </pc:sldChg>
      <pc:sldChg chg="addSp delSp modSp add mod ord">
        <pc:chgData name="伊健 杜" userId="e69aded81da48593" providerId="LiveId" clId="{45285751-3948-4BB0-ADB4-5BDCC6B9FE16}" dt="2023-03-08T14:29:41.246" v="5558"/>
        <pc:sldMkLst>
          <pc:docMk/>
          <pc:sldMk cId="3118980260" sldId="2466"/>
        </pc:sldMkLst>
        <pc:spChg chg="mod">
          <ac:chgData name="伊健 杜" userId="e69aded81da48593" providerId="LiveId" clId="{45285751-3948-4BB0-ADB4-5BDCC6B9FE16}" dt="2023-03-08T14:29:41.246" v="5558"/>
          <ac:spMkLst>
            <pc:docMk/>
            <pc:sldMk cId="3118980260" sldId="2466"/>
            <ac:spMk id="2" creationId="{10304424-DB4A-36E7-9E0D-D32A5DD0F26C}"/>
          </ac:spMkLst>
        </pc:spChg>
        <pc:picChg chg="add del mod">
          <ac:chgData name="伊健 杜" userId="e69aded81da48593" providerId="LiveId" clId="{45285751-3948-4BB0-ADB4-5BDCC6B9FE16}" dt="2023-03-08T12:23:50.039" v="4748" actId="478"/>
          <ac:picMkLst>
            <pc:docMk/>
            <pc:sldMk cId="3118980260" sldId="2466"/>
            <ac:picMk id="4" creationId="{D8B38A19-834F-4EAC-F519-AAA60C3C4EDF}"/>
          </ac:picMkLst>
        </pc:picChg>
        <pc:picChg chg="add del mod">
          <ac:chgData name="伊健 杜" userId="e69aded81da48593" providerId="LiveId" clId="{45285751-3948-4BB0-ADB4-5BDCC6B9FE16}" dt="2023-03-08T12:23:50.039" v="4748" actId="478"/>
          <ac:picMkLst>
            <pc:docMk/>
            <pc:sldMk cId="3118980260" sldId="2466"/>
            <ac:picMk id="6" creationId="{25EC210F-0565-6211-0DC6-1CEF65CF60A7}"/>
          </ac:picMkLst>
        </pc:picChg>
      </pc:sldChg>
      <pc:sldChg chg="modSp add mod">
        <pc:chgData name="伊健 杜" userId="e69aded81da48593" providerId="LiveId" clId="{45285751-3948-4BB0-ADB4-5BDCC6B9FE16}" dt="2023-03-08T12:58:01.243" v="5465"/>
        <pc:sldMkLst>
          <pc:docMk/>
          <pc:sldMk cId="3054771653" sldId="2467"/>
        </pc:sldMkLst>
        <pc:spChg chg="mod">
          <ac:chgData name="伊健 杜" userId="e69aded81da48593" providerId="LiveId" clId="{45285751-3948-4BB0-ADB4-5BDCC6B9FE16}" dt="2023-03-08T12:58:01.243" v="5465"/>
          <ac:spMkLst>
            <pc:docMk/>
            <pc:sldMk cId="3054771653" sldId="2467"/>
            <ac:spMk id="2" creationId="{10304424-DB4A-36E7-9E0D-D32A5DD0F26C}"/>
          </ac:spMkLst>
        </pc:spChg>
      </pc:sldChg>
      <pc:sldChg chg="addSp modSp add mod">
        <pc:chgData name="伊健 杜" userId="e69aded81da48593" providerId="LiveId" clId="{45285751-3948-4BB0-ADB4-5BDCC6B9FE16}" dt="2023-03-08T12:58:01.243" v="5465"/>
        <pc:sldMkLst>
          <pc:docMk/>
          <pc:sldMk cId="1400167800" sldId="2468"/>
        </pc:sldMkLst>
        <pc:spChg chg="mod">
          <ac:chgData name="伊健 杜" userId="e69aded81da48593" providerId="LiveId" clId="{45285751-3948-4BB0-ADB4-5BDCC6B9FE16}" dt="2023-03-08T12:58:01.243" v="5465"/>
          <ac:spMkLst>
            <pc:docMk/>
            <pc:sldMk cId="1400167800" sldId="2468"/>
            <ac:spMk id="2" creationId="{10304424-DB4A-36E7-9E0D-D32A5DD0F26C}"/>
          </ac:spMkLst>
        </pc:spChg>
        <pc:spChg chg="mod">
          <ac:chgData name="伊健 杜" userId="e69aded81da48593" providerId="LiveId" clId="{45285751-3948-4BB0-ADB4-5BDCC6B9FE16}" dt="2023-03-08T12:58:01.243" v="5465"/>
          <ac:spMkLst>
            <pc:docMk/>
            <pc:sldMk cId="1400167800" sldId="2468"/>
            <ac:spMk id="5" creationId="{E7287B0E-EF55-E721-8EFA-9A9183C0EDF9}"/>
          </ac:spMkLst>
        </pc:spChg>
        <pc:picChg chg="add mod">
          <ac:chgData name="伊健 杜" userId="e69aded81da48593" providerId="LiveId" clId="{45285751-3948-4BB0-ADB4-5BDCC6B9FE16}" dt="2023-03-08T12:53:38.573" v="5384" actId="1076"/>
          <ac:picMkLst>
            <pc:docMk/>
            <pc:sldMk cId="1400167800" sldId="2468"/>
            <ac:picMk id="14338" creationId="{B4E62E51-D55C-1774-BFBE-4F1685FDEAA4}"/>
          </ac:picMkLst>
        </pc:picChg>
      </pc:sldChg>
      <pc:sldChg chg="addSp delSp modSp add mod">
        <pc:chgData name="伊健 杜" userId="e69aded81da48593" providerId="LiveId" clId="{45285751-3948-4BB0-ADB4-5BDCC6B9FE16}" dt="2023-03-08T12:58:01.243" v="5465"/>
        <pc:sldMkLst>
          <pc:docMk/>
          <pc:sldMk cId="1155385519" sldId="2469"/>
        </pc:sldMkLst>
        <pc:spChg chg="add del">
          <ac:chgData name="伊健 杜" userId="e69aded81da48593" providerId="LiveId" clId="{45285751-3948-4BB0-ADB4-5BDCC6B9FE16}" dt="2023-03-08T12:53:10.626" v="5378" actId="478"/>
          <ac:spMkLst>
            <pc:docMk/>
            <pc:sldMk cId="1155385519" sldId="2469"/>
            <ac:spMk id="3" creationId="{6D8016A1-96B7-9C1E-CBB0-6112E2908A1D}"/>
          </ac:spMkLst>
        </pc:spChg>
        <pc:spChg chg="mod">
          <ac:chgData name="伊健 杜" userId="e69aded81da48593" providerId="LiveId" clId="{45285751-3948-4BB0-ADB4-5BDCC6B9FE16}" dt="2023-03-08T12:58:01.243" v="5465"/>
          <ac:spMkLst>
            <pc:docMk/>
            <pc:sldMk cId="1155385519" sldId="2469"/>
            <ac:spMk id="5" creationId="{E7287B0E-EF55-E721-8EFA-9A9183C0EDF9}"/>
          </ac:spMkLst>
        </pc:spChg>
        <pc:picChg chg="add mod">
          <ac:chgData name="伊健 杜" userId="e69aded81da48593" providerId="LiveId" clId="{45285751-3948-4BB0-ADB4-5BDCC6B9FE16}" dt="2023-03-08T12:53:17.475" v="5382" actId="1076"/>
          <ac:picMkLst>
            <pc:docMk/>
            <pc:sldMk cId="1155385519" sldId="2469"/>
            <ac:picMk id="6" creationId="{4A628952-9634-4D0F-AFD8-27E1EE4BA9AF}"/>
          </ac:picMkLst>
        </pc:picChg>
      </pc:sldChg>
      <pc:sldChg chg="addSp delSp modSp new mod modNotesTx">
        <pc:chgData name="伊健 杜" userId="e69aded81da48593" providerId="LiveId" clId="{45285751-3948-4BB0-ADB4-5BDCC6B9FE16}" dt="2023-03-08T12:58:01.243" v="5465"/>
        <pc:sldMkLst>
          <pc:docMk/>
          <pc:sldMk cId="2208416781" sldId="2470"/>
        </pc:sldMkLst>
        <pc:spChg chg="del">
          <ac:chgData name="伊健 杜" userId="e69aded81da48593" providerId="LiveId" clId="{45285751-3948-4BB0-ADB4-5BDCC6B9FE16}" dt="2023-03-08T11:59:01.884" v="2746" actId="478"/>
          <ac:spMkLst>
            <pc:docMk/>
            <pc:sldMk cId="2208416781" sldId="2470"/>
            <ac:spMk id="2" creationId="{63AA9361-2D96-7C1E-115F-4DFC4045FA97}"/>
          </ac:spMkLst>
        </pc:spChg>
        <pc:spChg chg="del">
          <ac:chgData name="伊健 杜" userId="e69aded81da48593" providerId="LiveId" clId="{45285751-3948-4BB0-ADB4-5BDCC6B9FE16}" dt="2023-03-08T11:59:01.884" v="2746" actId="478"/>
          <ac:spMkLst>
            <pc:docMk/>
            <pc:sldMk cId="2208416781" sldId="2470"/>
            <ac:spMk id="3" creationId="{FDC96807-3C16-D50C-FBF9-C1EC697C31FD}"/>
          </ac:spMkLst>
        </pc:spChg>
        <pc:spChg chg="add mod">
          <ac:chgData name="伊健 杜" userId="e69aded81da48593" providerId="LiveId" clId="{45285751-3948-4BB0-ADB4-5BDCC6B9FE16}" dt="2023-03-08T12:00:27.448" v="2858" actId="20577"/>
          <ac:spMkLst>
            <pc:docMk/>
            <pc:sldMk cId="2208416781" sldId="2470"/>
            <ac:spMk id="4" creationId="{3C3A4B1B-E9C0-BD49-F822-00AE9F499746}"/>
          </ac:spMkLst>
        </pc:spChg>
        <pc:graphicFrameChg chg="add mod modGraphic">
          <ac:chgData name="伊健 杜" userId="e69aded81da48593" providerId="LiveId" clId="{45285751-3948-4BB0-ADB4-5BDCC6B9FE16}" dt="2023-03-08T12:58:01.243" v="5465"/>
          <ac:graphicFrameMkLst>
            <pc:docMk/>
            <pc:sldMk cId="2208416781" sldId="2470"/>
            <ac:graphicFrameMk id="5" creationId="{53CB467B-9096-21FC-3754-48482A8560B2}"/>
          </ac:graphicFrameMkLst>
        </pc:graphicFrameChg>
      </pc:sldChg>
      <pc:sldChg chg="addSp modSp add mod ord">
        <pc:chgData name="伊健 杜" userId="e69aded81da48593" providerId="LiveId" clId="{45285751-3948-4BB0-ADB4-5BDCC6B9FE16}" dt="2023-03-08T12:58:01.243" v="5465"/>
        <pc:sldMkLst>
          <pc:docMk/>
          <pc:sldMk cId="1977790179" sldId="2471"/>
        </pc:sldMkLst>
        <pc:spChg chg="mod">
          <ac:chgData name="伊健 杜" userId="e69aded81da48593" providerId="LiveId" clId="{45285751-3948-4BB0-ADB4-5BDCC6B9FE16}" dt="2023-03-08T12:05:51.769" v="3385"/>
          <ac:spMkLst>
            <pc:docMk/>
            <pc:sldMk cId="1977790179" sldId="2471"/>
            <ac:spMk id="2" creationId="{10304424-DB4A-36E7-9E0D-D32A5DD0F26C}"/>
          </ac:spMkLst>
        </pc:spChg>
        <pc:spChg chg="mod">
          <ac:chgData name="伊健 杜" userId="e69aded81da48593" providerId="LiveId" clId="{45285751-3948-4BB0-ADB4-5BDCC6B9FE16}" dt="2023-03-08T12:58:01.243" v="5465"/>
          <ac:spMkLst>
            <pc:docMk/>
            <pc:sldMk cId="1977790179" sldId="2471"/>
            <ac:spMk id="5" creationId="{E7287B0E-EF55-E721-8EFA-9A9183C0EDF9}"/>
          </ac:spMkLst>
        </pc:spChg>
        <pc:picChg chg="add mod">
          <ac:chgData name="伊健 杜" userId="e69aded81da48593" providerId="LiveId" clId="{45285751-3948-4BB0-ADB4-5BDCC6B9FE16}" dt="2023-03-08T12:57:44.153" v="5461" actId="1076"/>
          <ac:picMkLst>
            <pc:docMk/>
            <pc:sldMk cId="1977790179" sldId="2471"/>
            <ac:picMk id="17410" creationId="{8597C642-79FF-C61D-9747-AC09D69C1803}"/>
          </ac:picMkLst>
        </pc:picChg>
        <pc:picChg chg="add mod">
          <ac:chgData name="伊健 杜" userId="e69aded81da48593" providerId="LiveId" clId="{45285751-3948-4BB0-ADB4-5BDCC6B9FE16}" dt="2023-03-08T12:57:49.387" v="5464" actId="1076"/>
          <ac:picMkLst>
            <pc:docMk/>
            <pc:sldMk cId="1977790179" sldId="2471"/>
            <ac:picMk id="17412" creationId="{614CA58F-5DF2-C9C1-9300-11C0A69213AA}"/>
          </ac:picMkLst>
        </pc:picChg>
      </pc:sldChg>
      <pc:sldChg chg="addSp modSp add mod">
        <pc:chgData name="伊健 杜" userId="e69aded81da48593" providerId="LiveId" clId="{45285751-3948-4BB0-ADB4-5BDCC6B9FE16}" dt="2023-03-09T05:16:33.781" v="5572" actId="20577"/>
        <pc:sldMkLst>
          <pc:docMk/>
          <pc:sldMk cId="242825978" sldId="2472"/>
        </pc:sldMkLst>
        <pc:spChg chg="mod">
          <ac:chgData name="伊健 杜" userId="e69aded81da48593" providerId="LiveId" clId="{45285751-3948-4BB0-ADB4-5BDCC6B9FE16}" dt="2023-03-09T05:16:33.781" v="5572" actId="20577"/>
          <ac:spMkLst>
            <pc:docMk/>
            <pc:sldMk cId="242825978" sldId="2472"/>
            <ac:spMk id="5" creationId="{E7287B0E-EF55-E721-8EFA-9A9183C0EDF9}"/>
          </ac:spMkLst>
        </pc:spChg>
        <pc:picChg chg="add mod">
          <ac:chgData name="伊健 杜" userId="e69aded81da48593" providerId="LiveId" clId="{45285751-3948-4BB0-ADB4-5BDCC6B9FE16}" dt="2023-03-08T12:55:57.259" v="5455" actId="1076"/>
          <ac:picMkLst>
            <pc:docMk/>
            <pc:sldMk cId="242825978" sldId="2472"/>
            <ac:picMk id="16386" creationId="{5C6A9F65-F1FB-A5B8-A1C2-C05D7B960337}"/>
          </ac:picMkLst>
        </pc:picChg>
        <pc:picChg chg="add mod">
          <ac:chgData name="伊健 杜" userId="e69aded81da48593" providerId="LiveId" clId="{45285751-3948-4BB0-ADB4-5BDCC6B9FE16}" dt="2023-03-08T12:56:09.919" v="5458" actId="1076"/>
          <ac:picMkLst>
            <pc:docMk/>
            <pc:sldMk cId="242825978" sldId="2472"/>
            <ac:picMk id="16388" creationId="{1DEFFA57-C29C-0AB8-0C3F-4573CCDFA953}"/>
          </ac:picMkLst>
        </pc:picChg>
      </pc:sldChg>
      <pc:sldChg chg="addSp delSp modSp add mod ord">
        <pc:chgData name="伊健 杜" userId="e69aded81da48593" providerId="LiveId" clId="{45285751-3948-4BB0-ADB4-5BDCC6B9FE16}" dt="2023-03-09T05:16:19.644" v="5564"/>
        <pc:sldMkLst>
          <pc:docMk/>
          <pc:sldMk cId="3949656814" sldId="2473"/>
        </pc:sldMkLst>
        <pc:spChg chg="mod">
          <ac:chgData name="伊健 杜" userId="e69aded81da48593" providerId="LiveId" clId="{45285751-3948-4BB0-ADB4-5BDCC6B9FE16}" dt="2023-03-09T05:16:19.644" v="5564"/>
          <ac:spMkLst>
            <pc:docMk/>
            <pc:sldMk cId="3949656814" sldId="2473"/>
            <ac:spMk id="2" creationId="{10304424-DB4A-36E7-9E0D-D32A5DD0F26C}"/>
          </ac:spMkLst>
        </pc:spChg>
        <pc:inkChg chg="add del">
          <ac:chgData name="伊健 杜" userId="e69aded81da48593" providerId="LiveId" clId="{45285751-3948-4BB0-ADB4-5BDCC6B9FE16}" dt="2023-03-09T05:16:17.221" v="5560" actId="478"/>
          <ac:inkMkLst>
            <pc:docMk/>
            <pc:sldMk cId="3949656814" sldId="2473"/>
            <ac:inkMk id="3" creationId="{F71534C1-F19E-19F4-308F-8194F8CE5B7D}"/>
          </ac:inkMkLst>
        </pc:inkChg>
      </pc:sldChg>
      <pc:sldChg chg="addSp modSp add mod">
        <pc:chgData name="伊健 杜" userId="e69aded81da48593" providerId="LiveId" clId="{45285751-3948-4BB0-ADB4-5BDCC6B9FE16}" dt="2023-03-08T14:09:23.354" v="5468" actId="1076"/>
        <pc:sldMkLst>
          <pc:docMk/>
          <pc:sldMk cId="3685792371" sldId="2474"/>
        </pc:sldMkLst>
        <pc:spChg chg="mod">
          <ac:chgData name="伊健 杜" userId="e69aded81da48593" providerId="LiveId" clId="{45285751-3948-4BB0-ADB4-5BDCC6B9FE16}" dt="2023-03-08T12:58:01.243" v="5465"/>
          <ac:spMkLst>
            <pc:docMk/>
            <pc:sldMk cId="3685792371" sldId="2474"/>
            <ac:spMk id="2" creationId="{10304424-DB4A-36E7-9E0D-D32A5DD0F26C}"/>
          </ac:spMkLst>
        </pc:spChg>
        <pc:spChg chg="mod">
          <ac:chgData name="伊健 杜" userId="e69aded81da48593" providerId="LiveId" clId="{45285751-3948-4BB0-ADB4-5BDCC6B9FE16}" dt="2023-03-08T12:58:01.243" v="5465"/>
          <ac:spMkLst>
            <pc:docMk/>
            <pc:sldMk cId="3685792371" sldId="2474"/>
            <ac:spMk id="5" creationId="{E7287B0E-EF55-E721-8EFA-9A9183C0EDF9}"/>
          </ac:spMkLst>
        </pc:spChg>
        <pc:picChg chg="add mod">
          <ac:chgData name="伊健 杜" userId="e69aded81da48593" providerId="LiveId" clId="{45285751-3948-4BB0-ADB4-5BDCC6B9FE16}" dt="2023-03-08T14:09:23.354" v="5468" actId="1076"/>
          <ac:picMkLst>
            <pc:docMk/>
            <pc:sldMk cId="3685792371" sldId="2474"/>
            <ac:picMk id="1026" creationId="{2ED4736B-2EAE-EE93-8D9B-F8E4578BEEB3}"/>
          </ac:picMkLst>
        </pc:picChg>
      </pc:sldChg>
      <pc:sldChg chg="modSp add">
        <pc:chgData name="伊健 杜" userId="e69aded81da48593" providerId="LiveId" clId="{45285751-3948-4BB0-ADB4-5BDCC6B9FE16}" dt="2023-03-08T12:58:01.243" v="5465"/>
        <pc:sldMkLst>
          <pc:docMk/>
          <pc:sldMk cId="2638032783" sldId="2475"/>
        </pc:sldMkLst>
        <pc:spChg chg="mod">
          <ac:chgData name="伊健 杜" userId="e69aded81da48593" providerId="LiveId" clId="{45285751-3948-4BB0-ADB4-5BDCC6B9FE16}" dt="2023-03-08T12:58:01.243" v="5465"/>
          <ac:spMkLst>
            <pc:docMk/>
            <pc:sldMk cId="2638032783" sldId="2475"/>
            <ac:spMk id="2" creationId="{10304424-DB4A-36E7-9E0D-D32A5DD0F26C}"/>
          </ac:spMkLst>
        </pc:spChg>
      </pc:sldChg>
      <pc:sldChg chg="addSp modSp add mod">
        <pc:chgData name="伊健 杜" userId="e69aded81da48593" providerId="LiveId" clId="{45285751-3948-4BB0-ADB4-5BDCC6B9FE16}" dt="2023-03-08T14:20:05.019" v="5470" actId="1076"/>
        <pc:sldMkLst>
          <pc:docMk/>
          <pc:sldMk cId="1531884272" sldId="2476"/>
        </pc:sldMkLst>
        <pc:spChg chg="mod">
          <ac:chgData name="伊健 杜" userId="e69aded81da48593" providerId="LiveId" clId="{45285751-3948-4BB0-ADB4-5BDCC6B9FE16}" dt="2023-03-08T12:58:01.243" v="5465"/>
          <ac:spMkLst>
            <pc:docMk/>
            <pc:sldMk cId="1531884272" sldId="2476"/>
            <ac:spMk id="2" creationId="{10304424-DB4A-36E7-9E0D-D32A5DD0F26C}"/>
          </ac:spMkLst>
        </pc:spChg>
        <pc:spChg chg="mod">
          <ac:chgData name="伊健 杜" userId="e69aded81da48593" providerId="LiveId" clId="{45285751-3948-4BB0-ADB4-5BDCC6B9FE16}" dt="2023-03-08T12:58:01.243" v="5465"/>
          <ac:spMkLst>
            <pc:docMk/>
            <pc:sldMk cId="1531884272" sldId="2476"/>
            <ac:spMk id="5" creationId="{E7287B0E-EF55-E721-8EFA-9A9183C0EDF9}"/>
          </ac:spMkLst>
        </pc:spChg>
        <pc:picChg chg="add mod">
          <ac:chgData name="伊健 杜" userId="e69aded81da48593" providerId="LiveId" clId="{45285751-3948-4BB0-ADB4-5BDCC6B9FE16}" dt="2023-03-08T14:20:05.019" v="5470" actId="1076"/>
          <ac:picMkLst>
            <pc:docMk/>
            <pc:sldMk cId="1531884272" sldId="2476"/>
            <ac:picMk id="2050" creationId="{F3393B28-D6FB-A3C4-014F-C776E6D54E17}"/>
          </ac:picMkLst>
        </pc:picChg>
      </pc:sldChg>
      <pc:sldChg chg="addSp modSp add mod">
        <pc:chgData name="伊健 杜" userId="e69aded81da48593" providerId="LiveId" clId="{45285751-3948-4BB0-ADB4-5BDCC6B9FE16}" dt="2023-03-08T14:25:27.866" v="5473" actId="1076"/>
        <pc:sldMkLst>
          <pc:docMk/>
          <pc:sldMk cId="2211585152" sldId="2477"/>
        </pc:sldMkLst>
        <pc:spChg chg="mod">
          <ac:chgData name="伊健 杜" userId="e69aded81da48593" providerId="LiveId" clId="{45285751-3948-4BB0-ADB4-5BDCC6B9FE16}" dt="2023-03-08T12:58:01.243" v="5465"/>
          <ac:spMkLst>
            <pc:docMk/>
            <pc:sldMk cId="2211585152" sldId="2477"/>
            <ac:spMk id="2" creationId="{10304424-DB4A-36E7-9E0D-D32A5DD0F26C}"/>
          </ac:spMkLst>
        </pc:spChg>
        <pc:spChg chg="mod">
          <ac:chgData name="伊健 杜" userId="e69aded81da48593" providerId="LiveId" clId="{45285751-3948-4BB0-ADB4-5BDCC6B9FE16}" dt="2023-03-08T12:58:01.243" v="5465"/>
          <ac:spMkLst>
            <pc:docMk/>
            <pc:sldMk cId="2211585152" sldId="2477"/>
            <ac:spMk id="5" creationId="{E7287B0E-EF55-E721-8EFA-9A9183C0EDF9}"/>
          </ac:spMkLst>
        </pc:spChg>
        <pc:picChg chg="add mod">
          <ac:chgData name="伊健 杜" userId="e69aded81da48593" providerId="LiveId" clId="{45285751-3948-4BB0-ADB4-5BDCC6B9FE16}" dt="2023-03-08T14:25:27.866" v="5473" actId="1076"/>
          <ac:picMkLst>
            <pc:docMk/>
            <pc:sldMk cId="2211585152" sldId="2477"/>
            <ac:picMk id="3074" creationId="{0F87A7A2-A8F0-69A4-0746-C29AFF7C7A6D}"/>
          </ac:picMkLst>
        </pc:picChg>
      </pc:sldChg>
      <pc:sldChg chg="modSp add mod">
        <pc:chgData name="伊健 杜" userId="e69aded81da48593" providerId="LiveId" clId="{45285751-3948-4BB0-ADB4-5BDCC6B9FE16}" dt="2023-03-08T12:58:01.243" v="5465"/>
        <pc:sldMkLst>
          <pc:docMk/>
          <pc:sldMk cId="2113281435" sldId="2478"/>
        </pc:sldMkLst>
        <pc:spChg chg="mod">
          <ac:chgData name="伊健 杜" userId="e69aded81da48593" providerId="LiveId" clId="{45285751-3948-4BB0-ADB4-5BDCC6B9FE16}" dt="2023-03-08T12:58:01.243" v="5465"/>
          <ac:spMkLst>
            <pc:docMk/>
            <pc:sldMk cId="2113281435" sldId="2478"/>
            <ac:spMk id="2" creationId="{10304424-DB4A-36E7-9E0D-D32A5DD0F26C}"/>
          </ac:spMkLst>
        </pc:spChg>
      </pc:sldChg>
      <pc:sldChg chg="addSp delSp modSp add mod">
        <pc:chgData name="伊健 杜" userId="e69aded81da48593" providerId="LiveId" clId="{45285751-3948-4BB0-ADB4-5BDCC6B9FE16}" dt="2023-03-08T14:28:32.390" v="5521" actId="1076"/>
        <pc:sldMkLst>
          <pc:docMk/>
          <pc:sldMk cId="2625923879" sldId="2479"/>
        </pc:sldMkLst>
        <pc:spChg chg="mod">
          <ac:chgData name="伊健 杜" userId="e69aded81da48593" providerId="LiveId" clId="{45285751-3948-4BB0-ADB4-5BDCC6B9FE16}" dt="2023-03-08T12:17:59.995" v="4308" actId="20577"/>
          <ac:spMkLst>
            <pc:docMk/>
            <pc:sldMk cId="2625923879" sldId="2479"/>
            <ac:spMk id="2" creationId="{10304424-DB4A-36E7-9E0D-D32A5DD0F26C}"/>
          </ac:spMkLst>
        </pc:spChg>
        <pc:spChg chg="mod">
          <ac:chgData name="伊健 杜" userId="e69aded81da48593" providerId="LiveId" clId="{45285751-3948-4BB0-ADB4-5BDCC6B9FE16}" dt="2023-03-08T12:58:01.243" v="5465"/>
          <ac:spMkLst>
            <pc:docMk/>
            <pc:sldMk cId="2625923879" sldId="2479"/>
            <ac:spMk id="5" creationId="{E7287B0E-EF55-E721-8EFA-9A9183C0EDF9}"/>
          </ac:spMkLst>
        </pc:spChg>
        <pc:picChg chg="add mod">
          <ac:chgData name="伊健 杜" userId="e69aded81da48593" providerId="LiveId" clId="{45285751-3948-4BB0-ADB4-5BDCC6B9FE16}" dt="2023-03-08T14:28:29.526" v="5518" actId="1076"/>
          <ac:picMkLst>
            <pc:docMk/>
            <pc:sldMk cId="2625923879" sldId="2479"/>
            <ac:picMk id="4098" creationId="{2E58BF77-5CA7-B175-60C4-092A23773C6B}"/>
          </ac:picMkLst>
        </pc:picChg>
        <pc:picChg chg="add del mod">
          <ac:chgData name="伊健 杜" userId="e69aded81da48593" providerId="LiveId" clId="{45285751-3948-4BB0-ADB4-5BDCC6B9FE16}" dt="2023-03-08T14:26:57.310" v="5482" actId="478"/>
          <ac:picMkLst>
            <pc:docMk/>
            <pc:sldMk cId="2625923879" sldId="2479"/>
            <ac:picMk id="4100" creationId="{4208BF36-FB3C-95DF-D737-5759562E6DFD}"/>
          </ac:picMkLst>
        </pc:picChg>
        <pc:picChg chg="add mod">
          <ac:chgData name="伊健 杜" userId="e69aded81da48593" providerId="LiveId" clId="{45285751-3948-4BB0-ADB4-5BDCC6B9FE16}" dt="2023-03-08T14:28:29.526" v="5518" actId="1076"/>
          <ac:picMkLst>
            <pc:docMk/>
            <pc:sldMk cId="2625923879" sldId="2479"/>
            <ac:picMk id="4102" creationId="{A7BA22E5-83A3-9245-23B3-EC07ADEB3232}"/>
          </ac:picMkLst>
        </pc:picChg>
        <pc:picChg chg="add mod">
          <ac:chgData name="伊健 杜" userId="e69aded81da48593" providerId="LiveId" clId="{45285751-3948-4BB0-ADB4-5BDCC6B9FE16}" dt="2023-03-08T14:28:32.390" v="5521" actId="1076"/>
          <ac:picMkLst>
            <pc:docMk/>
            <pc:sldMk cId="2625923879" sldId="2479"/>
            <ac:picMk id="4104" creationId="{4A9DEAC7-9792-C5C1-D15A-295C47C0FD73}"/>
          </ac:picMkLst>
        </pc:picChg>
      </pc:sldChg>
      <pc:sldChg chg="addSp modSp add mod">
        <pc:chgData name="伊健 杜" userId="e69aded81da48593" providerId="LiveId" clId="{45285751-3948-4BB0-ADB4-5BDCC6B9FE16}" dt="2023-03-08T14:29:28.739" v="5549"/>
        <pc:sldMkLst>
          <pc:docMk/>
          <pc:sldMk cId="725994867" sldId="2480"/>
        </pc:sldMkLst>
        <pc:spChg chg="mod">
          <ac:chgData name="伊健 杜" userId="e69aded81da48593" providerId="LiveId" clId="{45285751-3948-4BB0-ADB4-5BDCC6B9FE16}" dt="2023-03-08T12:19:46.335" v="4421"/>
          <ac:spMkLst>
            <pc:docMk/>
            <pc:sldMk cId="725994867" sldId="2480"/>
            <ac:spMk id="2" creationId="{10304424-DB4A-36E7-9E0D-D32A5DD0F26C}"/>
          </ac:spMkLst>
        </pc:spChg>
        <pc:spChg chg="mod">
          <ac:chgData name="伊健 杜" userId="e69aded81da48593" providerId="LiveId" clId="{45285751-3948-4BB0-ADB4-5BDCC6B9FE16}" dt="2023-03-08T14:29:28.739" v="5549"/>
          <ac:spMkLst>
            <pc:docMk/>
            <pc:sldMk cId="725994867" sldId="2480"/>
            <ac:spMk id="5" creationId="{E7287B0E-EF55-E721-8EFA-9A9183C0EDF9}"/>
          </ac:spMkLst>
        </pc:spChg>
        <pc:picChg chg="add mod">
          <ac:chgData name="伊健 杜" userId="e69aded81da48593" providerId="LiveId" clId="{45285751-3948-4BB0-ADB4-5BDCC6B9FE16}" dt="2023-03-08T14:29:22.604" v="5538" actId="1076"/>
          <ac:picMkLst>
            <pc:docMk/>
            <pc:sldMk cId="725994867" sldId="2480"/>
            <ac:picMk id="6146" creationId="{DE69E783-9921-439C-0FDB-CDAC2A1DB5E9}"/>
          </ac:picMkLst>
        </pc:picChg>
      </pc:sldChg>
      <pc:sldChg chg="modSp add mod">
        <pc:chgData name="伊健 杜" userId="e69aded81da48593" providerId="LiveId" clId="{45285751-3948-4BB0-ADB4-5BDCC6B9FE16}" dt="2023-03-08T12:58:01.243" v="5465"/>
        <pc:sldMkLst>
          <pc:docMk/>
          <pc:sldMk cId="732946154" sldId="2481"/>
        </pc:sldMkLst>
        <pc:spChg chg="mod">
          <ac:chgData name="伊健 杜" userId="e69aded81da48593" providerId="LiveId" clId="{45285751-3948-4BB0-ADB4-5BDCC6B9FE16}" dt="2023-03-08T12:58:01.243" v="5465"/>
          <ac:spMkLst>
            <pc:docMk/>
            <pc:sldMk cId="732946154" sldId="2481"/>
            <ac:spMk id="2" creationId="{10304424-DB4A-36E7-9E0D-D32A5DD0F26C}"/>
          </ac:spMkLst>
        </pc:spChg>
      </pc:sldChg>
      <pc:sldChg chg="add del">
        <pc:chgData name="伊健 杜" userId="e69aded81da48593" providerId="LiveId" clId="{45285751-3948-4BB0-ADB4-5BDCC6B9FE16}" dt="2023-03-08T12:20:36.182" v="4537" actId="47"/>
        <pc:sldMkLst>
          <pc:docMk/>
          <pc:sldMk cId="3223890010" sldId="2481"/>
        </pc:sldMkLst>
      </pc:sldChg>
      <pc:sldChg chg="modSp add mod">
        <pc:chgData name="伊健 杜" userId="e69aded81da48593" providerId="LiveId" clId="{45285751-3948-4BB0-ADB4-5BDCC6B9FE16}" dt="2023-03-08T12:58:01.243" v="5465"/>
        <pc:sldMkLst>
          <pc:docMk/>
          <pc:sldMk cId="1316292136" sldId="2482"/>
        </pc:sldMkLst>
        <pc:spChg chg="mod">
          <ac:chgData name="伊健 杜" userId="e69aded81da48593" providerId="LiveId" clId="{45285751-3948-4BB0-ADB4-5BDCC6B9FE16}" dt="2023-03-08T12:58:01.243" v="5465"/>
          <ac:spMkLst>
            <pc:docMk/>
            <pc:sldMk cId="1316292136" sldId="2482"/>
            <ac:spMk id="2" creationId="{10304424-DB4A-36E7-9E0D-D32A5DD0F26C}"/>
          </ac:spMkLst>
        </pc:spChg>
      </pc:sldChg>
      <pc:sldChg chg="addSp modSp add mod ord">
        <pc:chgData name="伊健 杜" userId="e69aded81da48593" providerId="LiveId" clId="{45285751-3948-4BB0-ADB4-5BDCC6B9FE16}" dt="2023-03-08T14:29:08.165" v="5536"/>
        <pc:sldMkLst>
          <pc:docMk/>
          <pc:sldMk cId="918724331" sldId="2483"/>
        </pc:sldMkLst>
        <pc:spChg chg="mod">
          <ac:chgData name="伊健 杜" userId="e69aded81da48593" providerId="LiveId" clId="{45285751-3948-4BB0-ADB4-5BDCC6B9FE16}" dt="2023-03-08T14:29:08.165" v="5536"/>
          <ac:spMkLst>
            <pc:docMk/>
            <pc:sldMk cId="918724331" sldId="2483"/>
            <ac:spMk id="5" creationId="{E7287B0E-EF55-E721-8EFA-9A9183C0EDF9}"/>
          </ac:spMkLst>
        </pc:spChg>
        <pc:picChg chg="add mod">
          <ac:chgData name="伊健 杜" userId="e69aded81da48593" providerId="LiveId" clId="{45285751-3948-4BB0-ADB4-5BDCC6B9FE16}" dt="2023-03-08T14:29:03.828" v="5523" actId="1076"/>
          <ac:picMkLst>
            <pc:docMk/>
            <pc:sldMk cId="918724331" sldId="2483"/>
            <ac:picMk id="5122" creationId="{171187C9-EBFC-42AB-16E7-4E1D603C6027}"/>
          </ac:picMkLst>
        </pc:picChg>
      </pc:sldChg>
      <pc:sldChg chg="addSp modSp add mod">
        <pc:chgData name="伊健 杜" userId="e69aded81da48593" providerId="LiveId" clId="{45285751-3948-4BB0-ADB4-5BDCC6B9FE16}" dt="2023-03-08T12:58:01.243" v="5465"/>
        <pc:sldMkLst>
          <pc:docMk/>
          <pc:sldMk cId="582315114" sldId="2484"/>
        </pc:sldMkLst>
        <pc:spChg chg="mod">
          <ac:chgData name="伊健 杜" userId="e69aded81da48593" providerId="LiveId" clId="{45285751-3948-4BB0-ADB4-5BDCC6B9FE16}" dt="2023-03-08T12:58:01.243" v="5465"/>
          <ac:spMkLst>
            <pc:docMk/>
            <pc:sldMk cId="582315114" sldId="2484"/>
            <ac:spMk id="2" creationId="{10304424-DB4A-36E7-9E0D-D32A5DD0F26C}"/>
          </ac:spMkLst>
        </pc:spChg>
        <pc:spChg chg="mod">
          <ac:chgData name="伊健 杜" userId="e69aded81da48593" providerId="LiveId" clId="{45285751-3948-4BB0-ADB4-5BDCC6B9FE16}" dt="2023-03-08T12:58:01.243" v="5465"/>
          <ac:spMkLst>
            <pc:docMk/>
            <pc:sldMk cId="582315114" sldId="2484"/>
            <ac:spMk id="5" creationId="{E7287B0E-EF55-E721-8EFA-9A9183C0EDF9}"/>
          </ac:spMkLst>
        </pc:spChg>
        <pc:picChg chg="add mod">
          <ac:chgData name="伊健 杜" userId="e69aded81da48593" providerId="LiveId" clId="{45285751-3948-4BB0-ADB4-5BDCC6B9FE16}" dt="2023-03-08T12:26:59.191" v="5048" actId="1076"/>
          <ac:picMkLst>
            <pc:docMk/>
            <pc:sldMk cId="582315114" sldId="2484"/>
            <ac:picMk id="1026" creationId="{A9A92E50-23DB-83D6-DFF2-DEACF58DC431}"/>
          </ac:picMkLst>
        </pc:picChg>
        <pc:picChg chg="add mod">
          <ac:chgData name="伊健 杜" userId="e69aded81da48593" providerId="LiveId" clId="{45285751-3948-4BB0-ADB4-5BDCC6B9FE16}" dt="2023-03-08T12:27:14.737" v="5051" actId="1076"/>
          <ac:picMkLst>
            <pc:docMk/>
            <pc:sldMk cId="582315114" sldId="2484"/>
            <ac:picMk id="1028" creationId="{BB95063E-BC2C-97EC-8E10-4BB04B75D43A}"/>
          </ac:picMkLst>
        </pc:picChg>
      </pc:sldChg>
      <pc:sldChg chg="addSp delSp modSp add mod">
        <pc:chgData name="伊健 杜" userId="e69aded81da48593" providerId="LiveId" clId="{45285751-3948-4BB0-ADB4-5BDCC6B9FE16}" dt="2023-03-08T12:58:01.243" v="5465"/>
        <pc:sldMkLst>
          <pc:docMk/>
          <pc:sldMk cId="1784109651" sldId="2485"/>
        </pc:sldMkLst>
        <pc:spChg chg="mod">
          <ac:chgData name="伊健 杜" userId="e69aded81da48593" providerId="LiveId" clId="{45285751-3948-4BB0-ADB4-5BDCC6B9FE16}" dt="2023-03-08T12:58:01.243" v="5465"/>
          <ac:spMkLst>
            <pc:docMk/>
            <pc:sldMk cId="1784109651" sldId="2485"/>
            <ac:spMk id="2" creationId="{10304424-DB4A-36E7-9E0D-D32A5DD0F26C}"/>
          </ac:spMkLst>
        </pc:spChg>
        <pc:spChg chg="mod">
          <ac:chgData name="伊健 杜" userId="e69aded81da48593" providerId="LiveId" clId="{45285751-3948-4BB0-ADB4-5BDCC6B9FE16}" dt="2023-03-08T12:58:01.243" v="5465"/>
          <ac:spMkLst>
            <pc:docMk/>
            <pc:sldMk cId="1784109651" sldId="2485"/>
            <ac:spMk id="5" creationId="{E7287B0E-EF55-E721-8EFA-9A9183C0EDF9}"/>
          </ac:spMkLst>
        </pc:spChg>
        <pc:picChg chg="del">
          <ac:chgData name="伊健 杜" userId="e69aded81da48593" providerId="LiveId" clId="{45285751-3948-4BB0-ADB4-5BDCC6B9FE16}" dt="2023-03-08T12:27:36.060" v="5053" actId="478"/>
          <ac:picMkLst>
            <pc:docMk/>
            <pc:sldMk cId="1784109651" sldId="2485"/>
            <ac:picMk id="1026" creationId="{A9A92E50-23DB-83D6-DFF2-DEACF58DC431}"/>
          </ac:picMkLst>
        </pc:picChg>
        <pc:picChg chg="del">
          <ac:chgData name="伊健 杜" userId="e69aded81da48593" providerId="LiveId" clId="{45285751-3948-4BB0-ADB4-5BDCC6B9FE16}" dt="2023-03-08T12:27:37.540" v="5054" actId="478"/>
          <ac:picMkLst>
            <pc:docMk/>
            <pc:sldMk cId="1784109651" sldId="2485"/>
            <ac:picMk id="1028" creationId="{BB95063E-BC2C-97EC-8E10-4BB04B75D43A}"/>
          </ac:picMkLst>
        </pc:picChg>
        <pc:picChg chg="add mod">
          <ac:chgData name="伊健 杜" userId="e69aded81da48593" providerId="LiveId" clId="{45285751-3948-4BB0-ADB4-5BDCC6B9FE16}" dt="2023-03-08T12:28:58.847" v="5173" actId="1076"/>
          <ac:picMkLst>
            <pc:docMk/>
            <pc:sldMk cId="1784109651" sldId="2485"/>
            <ac:picMk id="2050" creationId="{3EAF0791-D3DD-ED9E-B7D9-630E1CACCF57}"/>
          </ac:picMkLst>
        </pc:picChg>
      </pc:sldChg>
      <pc:sldChg chg="modSp add mod">
        <pc:chgData name="伊健 杜" userId="e69aded81da48593" providerId="LiveId" clId="{45285751-3948-4BB0-ADB4-5BDCC6B9FE16}" dt="2023-03-08T12:58:01.243" v="5465"/>
        <pc:sldMkLst>
          <pc:docMk/>
          <pc:sldMk cId="3036612246" sldId="2486"/>
        </pc:sldMkLst>
        <pc:spChg chg="mod">
          <ac:chgData name="伊健 杜" userId="e69aded81da48593" providerId="LiveId" clId="{45285751-3948-4BB0-ADB4-5BDCC6B9FE16}" dt="2023-03-08T12:58:01.243" v="5465"/>
          <ac:spMkLst>
            <pc:docMk/>
            <pc:sldMk cId="3036612246" sldId="2486"/>
            <ac:spMk id="2" creationId="{10304424-DB4A-36E7-9E0D-D32A5DD0F26C}"/>
          </ac:spMkLst>
        </pc:spChg>
      </pc:sldChg>
    </pc:docChg>
  </pc:docChgLst>
  <pc:docChgLst>
    <pc:chgData name="伊健 杜" userId="e69aded81da48593" providerId="LiveId" clId="{57C98676-4997-4B6B-90E2-3F420AC88D74}"/>
    <pc:docChg chg="undo custSel addSld delSld modSld sldOrd">
      <pc:chgData name="伊健 杜" userId="e69aded81da48593" providerId="LiveId" clId="{57C98676-4997-4B6B-90E2-3F420AC88D74}" dt="2023-03-01T06:09:15.300" v="3740"/>
      <pc:docMkLst>
        <pc:docMk/>
      </pc:docMkLst>
      <pc:sldChg chg="del">
        <pc:chgData name="伊健 杜" userId="e69aded81da48593" providerId="LiveId" clId="{57C98676-4997-4B6B-90E2-3F420AC88D74}" dt="2023-02-28T05:48:48.872" v="0" actId="47"/>
        <pc:sldMkLst>
          <pc:docMk/>
          <pc:sldMk cId="1206195055" sldId="1836"/>
        </pc:sldMkLst>
      </pc:sldChg>
      <pc:sldChg chg="del">
        <pc:chgData name="伊健 杜" userId="e69aded81da48593" providerId="LiveId" clId="{57C98676-4997-4B6B-90E2-3F420AC88D74}" dt="2023-02-28T05:49:57.951" v="2" actId="47"/>
        <pc:sldMkLst>
          <pc:docMk/>
          <pc:sldMk cId="563916958" sldId="2273"/>
        </pc:sldMkLst>
      </pc:sldChg>
      <pc:sldChg chg="del">
        <pc:chgData name="伊健 杜" userId="e69aded81da48593" providerId="LiveId" clId="{57C98676-4997-4B6B-90E2-3F420AC88D74}" dt="2023-02-28T05:48:50.580" v="1" actId="47"/>
        <pc:sldMkLst>
          <pc:docMk/>
          <pc:sldMk cId="3768352549" sldId="2276"/>
        </pc:sldMkLst>
      </pc:sldChg>
      <pc:sldChg chg="addSp delSp modSp add mod">
        <pc:chgData name="伊健 杜" userId="e69aded81da48593" providerId="LiveId" clId="{57C98676-4997-4B6B-90E2-3F420AC88D74}" dt="2023-02-28T12:50:25.504" v="3617"/>
        <pc:sldMkLst>
          <pc:docMk/>
          <pc:sldMk cId="3963866622" sldId="2299"/>
        </pc:sldMkLst>
        <pc:spChg chg="add mod">
          <ac:chgData name="伊健 杜" userId="e69aded81da48593" providerId="LiveId" clId="{57C98676-4997-4B6B-90E2-3F420AC88D74}" dt="2023-02-28T12:50:25.504" v="3617"/>
          <ac:spMkLst>
            <pc:docMk/>
            <pc:sldMk cId="3963866622" sldId="2299"/>
            <ac:spMk id="2" creationId="{2CBF09A7-4C99-06A1-BFBD-1F182C16AB03}"/>
          </ac:spMkLst>
        </pc:spChg>
        <pc:spChg chg="del">
          <ac:chgData name="伊健 杜" userId="e69aded81da48593" providerId="LiveId" clId="{57C98676-4997-4B6B-90E2-3F420AC88D74}" dt="2023-02-28T06:03:30.745" v="696" actId="478"/>
          <ac:spMkLst>
            <pc:docMk/>
            <pc:sldMk cId="3963866622" sldId="2299"/>
            <ac:spMk id="2" creationId="{30186AB1-7D50-BD50-02BF-B4081D9906A1}"/>
          </ac:spMkLst>
        </pc:spChg>
        <pc:spChg chg="mod">
          <ac:chgData name="伊健 杜" userId="e69aded81da48593" providerId="LiveId" clId="{57C98676-4997-4B6B-90E2-3F420AC88D74}" dt="2023-02-28T06:04:06.913" v="714" actId="1076"/>
          <ac:spMkLst>
            <pc:docMk/>
            <pc:sldMk cId="3963866622" sldId="2299"/>
            <ac:spMk id="3" creationId="{AFF80177-B508-486C-D283-AFDDC448C9C4}"/>
          </ac:spMkLst>
        </pc:spChg>
        <pc:spChg chg="del">
          <ac:chgData name="伊健 杜" userId="e69aded81da48593" providerId="LiveId" clId="{57C98676-4997-4B6B-90E2-3F420AC88D74}" dt="2023-02-28T06:03:53.613" v="713" actId="478"/>
          <ac:spMkLst>
            <pc:docMk/>
            <pc:sldMk cId="3963866622" sldId="2299"/>
            <ac:spMk id="4" creationId="{AEB96B34-8719-6DA0-797F-9E7428EE09A9}"/>
          </ac:spMkLst>
        </pc:spChg>
        <pc:spChg chg="mod">
          <ac:chgData name="伊健 杜" userId="e69aded81da48593" providerId="LiveId" clId="{57C98676-4997-4B6B-90E2-3F420AC88D74}" dt="2023-02-28T06:03:50.696" v="712" actId="403"/>
          <ac:spMkLst>
            <pc:docMk/>
            <pc:sldMk cId="3963866622" sldId="2299"/>
            <ac:spMk id="5" creationId="{AE22C5B0-802A-DD21-6C99-331819EEBDCC}"/>
          </ac:spMkLst>
        </pc:spChg>
        <pc:spChg chg="add mod">
          <ac:chgData name="伊健 杜" userId="e69aded81da48593" providerId="LiveId" clId="{57C98676-4997-4B6B-90E2-3F420AC88D74}" dt="2023-02-28T06:05:21.591" v="755" actId="1076"/>
          <ac:spMkLst>
            <pc:docMk/>
            <pc:sldMk cId="3963866622" sldId="2299"/>
            <ac:spMk id="6" creationId="{F6E26605-1EA1-5756-0499-E647EB6937B9}"/>
          </ac:spMkLst>
        </pc:spChg>
        <pc:spChg chg="mod">
          <ac:chgData name="伊健 杜" userId="e69aded81da48593" providerId="LiveId" clId="{57C98676-4997-4B6B-90E2-3F420AC88D74}" dt="2023-02-28T06:04:28.819" v="733" actId="1076"/>
          <ac:spMkLst>
            <pc:docMk/>
            <pc:sldMk cId="3963866622" sldId="2299"/>
            <ac:spMk id="8" creationId="{C16E707B-AA4F-0F03-2DF7-BEEF1C848814}"/>
          </ac:spMkLst>
        </pc:spChg>
        <pc:spChg chg="mod">
          <ac:chgData name="伊健 杜" userId="e69aded81da48593" providerId="LiveId" clId="{57C98676-4997-4B6B-90E2-3F420AC88D74}" dt="2023-02-28T12:50:25.504" v="3617"/>
          <ac:spMkLst>
            <pc:docMk/>
            <pc:sldMk cId="3963866622" sldId="2299"/>
            <ac:spMk id="12" creationId="{566E938F-8B7F-45C0-0B4C-43DED0666BD4}"/>
          </ac:spMkLst>
        </pc:spChg>
        <pc:picChg chg="add mod">
          <ac:chgData name="伊健 杜" userId="e69aded81da48593" providerId="LiveId" clId="{57C98676-4997-4B6B-90E2-3F420AC88D74}" dt="2023-02-28T12:29:29.290" v="3103" actId="1076"/>
          <ac:picMkLst>
            <pc:docMk/>
            <pc:sldMk cId="3963866622" sldId="2299"/>
            <ac:picMk id="4098" creationId="{3D4BDD0D-A06D-5C15-CE15-D255F7B6D6C9}"/>
          </ac:picMkLst>
        </pc:picChg>
        <pc:picChg chg="del mod">
          <ac:chgData name="伊健 杜" userId="e69aded81da48593" providerId="LiveId" clId="{57C98676-4997-4B6B-90E2-3F420AC88D74}" dt="2023-02-28T06:09:42.944" v="938" actId="478"/>
          <ac:picMkLst>
            <pc:docMk/>
            <pc:sldMk cId="3963866622" sldId="2299"/>
            <ac:picMk id="18434" creationId="{0717D2D3-D117-E0CC-7669-FB45BD761B6D}"/>
          </ac:picMkLst>
        </pc:picChg>
      </pc:sldChg>
      <pc:sldChg chg="delSp mod">
        <pc:chgData name="伊健 杜" userId="e69aded81da48593" providerId="LiveId" clId="{57C98676-4997-4B6B-90E2-3F420AC88D74}" dt="2023-02-28T08:50:44.516" v="1743" actId="478"/>
        <pc:sldMkLst>
          <pc:docMk/>
          <pc:sldMk cId="1132473216" sldId="2301"/>
        </pc:sldMkLst>
        <pc:inkChg chg="del">
          <ac:chgData name="伊健 杜" userId="e69aded81da48593" providerId="LiveId" clId="{57C98676-4997-4B6B-90E2-3F420AC88D74}" dt="2023-02-28T08:50:44.516" v="1743" actId="478"/>
          <ac:inkMkLst>
            <pc:docMk/>
            <pc:sldMk cId="1132473216" sldId="2301"/>
            <ac:inkMk id="3" creationId="{923F9E3A-DAE4-13B6-C026-D9C2563550BB}"/>
          </ac:inkMkLst>
        </pc:inkChg>
      </pc:sldChg>
      <pc:sldChg chg="del">
        <pc:chgData name="伊健 杜" userId="e69aded81da48593" providerId="LiveId" clId="{57C98676-4997-4B6B-90E2-3F420AC88D74}" dt="2023-02-28T05:49:57.951" v="2" actId="47"/>
        <pc:sldMkLst>
          <pc:docMk/>
          <pc:sldMk cId="2670481974" sldId="2302"/>
        </pc:sldMkLst>
      </pc:sldChg>
      <pc:sldChg chg="del">
        <pc:chgData name="伊健 杜" userId="e69aded81da48593" providerId="LiveId" clId="{57C98676-4997-4B6B-90E2-3F420AC88D74}" dt="2023-02-28T05:49:57.951" v="2" actId="47"/>
        <pc:sldMkLst>
          <pc:docMk/>
          <pc:sldMk cId="2572592514" sldId="2303"/>
        </pc:sldMkLst>
      </pc:sldChg>
      <pc:sldChg chg="del">
        <pc:chgData name="伊健 杜" userId="e69aded81da48593" providerId="LiveId" clId="{57C98676-4997-4B6B-90E2-3F420AC88D74}" dt="2023-02-28T05:49:57.951" v="2" actId="47"/>
        <pc:sldMkLst>
          <pc:docMk/>
          <pc:sldMk cId="1106675445" sldId="2304"/>
        </pc:sldMkLst>
      </pc:sldChg>
      <pc:sldChg chg="del">
        <pc:chgData name="伊健 杜" userId="e69aded81da48593" providerId="LiveId" clId="{57C98676-4997-4B6B-90E2-3F420AC88D74}" dt="2023-02-28T05:49:57.951" v="2" actId="47"/>
        <pc:sldMkLst>
          <pc:docMk/>
          <pc:sldMk cId="1557109581" sldId="2305"/>
        </pc:sldMkLst>
      </pc:sldChg>
      <pc:sldChg chg="del">
        <pc:chgData name="伊健 杜" userId="e69aded81da48593" providerId="LiveId" clId="{57C98676-4997-4B6B-90E2-3F420AC88D74}" dt="2023-02-28T05:49:57.951" v="2" actId="47"/>
        <pc:sldMkLst>
          <pc:docMk/>
          <pc:sldMk cId="2804818673" sldId="2308"/>
        </pc:sldMkLst>
      </pc:sldChg>
      <pc:sldChg chg="del">
        <pc:chgData name="伊健 杜" userId="e69aded81da48593" providerId="LiveId" clId="{57C98676-4997-4B6B-90E2-3F420AC88D74}" dt="2023-02-28T05:49:57.951" v="2" actId="47"/>
        <pc:sldMkLst>
          <pc:docMk/>
          <pc:sldMk cId="3080317491" sldId="2309"/>
        </pc:sldMkLst>
      </pc:sldChg>
      <pc:sldChg chg="delSp modSp mod">
        <pc:chgData name="伊健 杜" userId="e69aded81da48593" providerId="LiveId" clId="{57C98676-4997-4B6B-90E2-3F420AC88D74}" dt="2023-02-28T08:50:30.338" v="1741" actId="20577"/>
        <pc:sldMkLst>
          <pc:docMk/>
          <pc:sldMk cId="3945051099" sldId="2310"/>
        </pc:sldMkLst>
        <pc:spChg chg="mod">
          <ac:chgData name="伊健 杜" userId="e69aded81da48593" providerId="LiveId" clId="{57C98676-4997-4B6B-90E2-3F420AC88D74}" dt="2023-02-28T08:50:30.338" v="1741" actId="20577"/>
          <ac:spMkLst>
            <pc:docMk/>
            <pc:sldMk cId="3945051099" sldId="2310"/>
            <ac:spMk id="3" creationId="{D076F051-0970-947C-6673-B3602BFEAE95}"/>
          </ac:spMkLst>
        </pc:spChg>
        <pc:inkChg chg="del">
          <ac:chgData name="伊健 杜" userId="e69aded81da48593" providerId="LiveId" clId="{57C98676-4997-4B6B-90E2-3F420AC88D74}" dt="2023-02-28T08:50:05.552" v="1717" actId="478"/>
          <ac:inkMkLst>
            <pc:docMk/>
            <pc:sldMk cId="3945051099" sldId="2310"/>
            <ac:inkMk id="4" creationId="{B50A1F89-731D-9238-F749-CA6E2A13DBD0}"/>
          </ac:inkMkLst>
        </pc:inkChg>
      </pc:sldChg>
      <pc:sldChg chg="delSp mod">
        <pc:chgData name="伊健 杜" userId="e69aded81da48593" providerId="LiveId" clId="{57C98676-4997-4B6B-90E2-3F420AC88D74}" dt="2023-02-28T08:50:37.812" v="1742" actId="478"/>
        <pc:sldMkLst>
          <pc:docMk/>
          <pc:sldMk cId="1027848832" sldId="2311"/>
        </pc:sldMkLst>
        <pc:inkChg chg="del">
          <ac:chgData name="伊健 杜" userId="e69aded81da48593" providerId="LiveId" clId="{57C98676-4997-4B6B-90E2-3F420AC88D74}" dt="2023-02-28T08:50:37.812" v="1742" actId="478"/>
          <ac:inkMkLst>
            <pc:docMk/>
            <pc:sldMk cId="1027848832" sldId="2311"/>
            <ac:inkMk id="3" creationId="{5D0E302E-60E4-82DF-3884-C0756E8B4F76}"/>
          </ac:inkMkLst>
        </pc:inkChg>
      </pc:sldChg>
      <pc:sldChg chg="delSp mod">
        <pc:chgData name="伊健 杜" userId="e69aded81da48593" providerId="LiveId" clId="{57C98676-4997-4B6B-90E2-3F420AC88D74}" dt="2023-02-28T08:50:50.306" v="1744" actId="478"/>
        <pc:sldMkLst>
          <pc:docMk/>
          <pc:sldMk cId="136064816" sldId="2318"/>
        </pc:sldMkLst>
        <pc:inkChg chg="del">
          <ac:chgData name="伊健 杜" userId="e69aded81da48593" providerId="LiveId" clId="{57C98676-4997-4B6B-90E2-3F420AC88D74}" dt="2023-02-28T08:50:50.306" v="1744" actId="478"/>
          <ac:inkMkLst>
            <pc:docMk/>
            <pc:sldMk cId="136064816" sldId="2318"/>
            <ac:inkMk id="3" creationId="{F1737DC4-F224-6CB9-8FD5-3D2D182A5B42}"/>
          </ac:inkMkLst>
        </pc:inkChg>
      </pc:sldChg>
      <pc:sldChg chg="ord">
        <pc:chgData name="伊健 杜" userId="e69aded81da48593" providerId="LiveId" clId="{57C98676-4997-4B6B-90E2-3F420AC88D74}" dt="2023-02-28T12:23:59.927" v="3041"/>
        <pc:sldMkLst>
          <pc:docMk/>
          <pc:sldMk cId="4036170169" sldId="2322"/>
        </pc:sldMkLst>
      </pc:sldChg>
      <pc:sldChg chg="addSp delSp modSp add mod">
        <pc:chgData name="伊健 杜" userId="e69aded81da48593" providerId="LiveId" clId="{57C98676-4997-4B6B-90E2-3F420AC88D74}" dt="2023-02-28T12:50:25.504" v="3617"/>
        <pc:sldMkLst>
          <pc:docMk/>
          <pc:sldMk cId="3119458397" sldId="2330"/>
        </pc:sldMkLst>
        <pc:spChg chg="mod">
          <ac:chgData name="伊健 杜" userId="e69aded81da48593" providerId="LiveId" clId="{57C98676-4997-4B6B-90E2-3F420AC88D74}" dt="2023-02-28T12:50:25.504" v="3617"/>
          <ac:spMkLst>
            <pc:docMk/>
            <pc:sldMk cId="3119458397" sldId="2330"/>
            <ac:spMk id="2" creationId="{10304424-DB4A-36E7-9E0D-D32A5DD0F26C}"/>
          </ac:spMkLst>
        </pc:spChg>
        <pc:spChg chg="mod">
          <ac:chgData name="伊健 杜" userId="e69aded81da48593" providerId="LiveId" clId="{57C98676-4997-4B6B-90E2-3F420AC88D74}" dt="2023-02-28T12:50:25.504" v="3617"/>
          <ac:spMkLst>
            <pc:docMk/>
            <pc:sldMk cId="3119458397" sldId="2330"/>
            <ac:spMk id="5" creationId="{E7287B0E-EF55-E721-8EFA-9A9183C0EDF9}"/>
          </ac:spMkLst>
        </pc:spChg>
        <pc:picChg chg="add mod">
          <ac:chgData name="伊健 杜" userId="e69aded81da48593" providerId="LiveId" clId="{57C98676-4997-4B6B-90E2-3F420AC88D74}" dt="2023-02-28T05:53:34.668" v="77" actId="1076"/>
          <ac:picMkLst>
            <pc:docMk/>
            <pc:sldMk cId="3119458397" sldId="2330"/>
            <ac:picMk id="1026" creationId="{55B2421A-9196-081B-7D3C-D1FFC3CF3F28}"/>
          </ac:picMkLst>
        </pc:picChg>
        <pc:picChg chg="del">
          <ac:chgData name="伊健 杜" userId="e69aded81da48593" providerId="LiveId" clId="{57C98676-4997-4B6B-90E2-3F420AC88D74}" dt="2023-02-28T05:52:50.973" v="75" actId="478"/>
          <ac:picMkLst>
            <pc:docMk/>
            <pc:sldMk cId="3119458397" sldId="2330"/>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2188673178" sldId="2331"/>
        </pc:sldMkLst>
        <pc:spChg chg="mod">
          <ac:chgData name="伊健 杜" userId="e69aded81da48593" providerId="LiveId" clId="{57C98676-4997-4B6B-90E2-3F420AC88D74}" dt="2023-02-28T12:50:25.504" v="3617"/>
          <ac:spMkLst>
            <pc:docMk/>
            <pc:sldMk cId="2188673178" sldId="2331"/>
            <ac:spMk id="2" creationId="{10304424-DB4A-36E7-9E0D-D32A5DD0F26C}"/>
          </ac:spMkLst>
        </pc:spChg>
        <pc:spChg chg="mod">
          <ac:chgData name="伊健 杜" userId="e69aded81da48593" providerId="LiveId" clId="{57C98676-4997-4B6B-90E2-3F420AC88D74}" dt="2023-02-28T12:50:25.504" v="3617"/>
          <ac:spMkLst>
            <pc:docMk/>
            <pc:sldMk cId="2188673178" sldId="2331"/>
            <ac:spMk id="5" creationId="{E7287B0E-EF55-E721-8EFA-9A9183C0EDF9}"/>
          </ac:spMkLst>
        </pc:spChg>
        <pc:picChg chg="add mod">
          <ac:chgData name="伊健 杜" userId="e69aded81da48593" providerId="LiveId" clId="{57C98676-4997-4B6B-90E2-3F420AC88D74}" dt="2023-02-28T12:25:19.433" v="3047" actId="1076"/>
          <ac:picMkLst>
            <pc:docMk/>
            <pc:sldMk cId="2188673178" sldId="2331"/>
            <ac:picMk id="2050" creationId="{6576EACE-F477-C1EF-FE2B-C23E5823E36D}"/>
          </ac:picMkLst>
        </pc:picChg>
        <pc:picChg chg="del">
          <ac:chgData name="伊健 杜" userId="e69aded81da48593" providerId="LiveId" clId="{57C98676-4997-4B6B-90E2-3F420AC88D74}" dt="2023-02-28T05:54:43.583" v="275" actId="478"/>
          <ac:picMkLst>
            <pc:docMk/>
            <pc:sldMk cId="2188673178" sldId="2331"/>
            <ac:picMk id="16386" creationId="{256F17CA-25E6-53A2-4633-0A4E2A353161}"/>
          </ac:picMkLst>
        </pc:picChg>
      </pc:sldChg>
      <pc:sldChg chg="addSp delSp modSp add mod">
        <pc:chgData name="伊健 杜" userId="e69aded81da48593" providerId="LiveId" clId="{57C98676-4997-4B6B-90E2-3F420AC88D74}" dt="2023-02-28T12:50:25.504" v="3617"/>
        <pc:sldMkLst>
          <pc:docMk/>
          <pc:sldMk cId="1247394547" sldId="2332"/>
        </pc:sldMkLst>
        <pc:spChg chg="mod">
          <ac:chgData name="伊健 杜" userId="e69aded81da48593" providerId="LiveId" clId="{57C98676-4997-4B6B-90E2-3F420AC88D74}" dt="2023-02-28T12:50:25.504" v="3617"/>
          <ac:spMkLst>
            <pc:docMk/>
            <pc:sldMk cId="1247394547" sldId="2332"/>
            <ac:spMk id="2" creationId="{10304424-DB4A-36E7-9E0D-D32A5DD0F26C}"/>
          </ac:spMkLst>
        </pc:spChg>
        <pc:spChg chg="add mod">
          <ac:chgData name="伊健 杜" userId="e69aded81da48593" providerId="LiveId" clId="{57C98676-4997-4B6B-90E2-3F420AC88D74}" dt="2023-02-28T12:50:25.504" v="3617"/>
          <ac:spMkLst>
            <pc:docMk/>
            <pc:sldMk cId="1247394547" sldId="2332"/>
            <ac:spMk id="3" creationId="{9DF76149-7A2F-FCEC-6205-A9381659886C}"/>
          </ac:spMkLst>
        </pc:spChg>
        <pc:spChg chg="add mod">
          <ac:chgData name="伊健 杜" userId="e69aded81da48593" providerId="LiveId" clId="{57C98676-4997-4B6B-90E2-3F420AC88D74}" dt="2023-02-28T12:50:25.504" v="3617"/>
          <ac:spMkLst>
            <pc:docMk/>
            <pc:sldMk cId="1247394547" sldId="2332"/>
            <ac:spMk id="4" creationId="{C0ABA2C2-369B-C3EA-1298-7920B058C752}"/>
          </ac:spMkLst>
        </pc:spChg>
        <pc:spChg chg="del">
          <ac:chgData name="伊健 杜" userId="e69aded81da48593" providerId="LiveId" clId="{57C98676-4997-4B6B-90E2-3F420AC88D74}" dt="2023-02-28T05:55:09.295" v="277" actId="478"/>
          <ac:spMkLst>
            <pc:docMk/>
            <pc:sldMk cId="1247394547" sldId="2332"/>
            <ac:spMk id="5" creationId="{E7287B0E-EF55-E721-8EFA-9A9183C0EDF9}"/>
          </ac:spMkLst>
        </pc:spChg>
        <pc:picChg chg="del">
          <ac:chgData name="伊健 杜" userId="e69aded81da48593" providerId="LiveId" clId="{57C98676-4997-4B6B-90E2-3F420AC88D74}" dt="2023-02-28T05:55:09.295" v="277" actId="478"/>
          <ac:picMkLst>
            <pc:docMk/>
            <pc:sldMk cId="1247394547" sldId="2332"/>
            <ac:picMk id="1026" creationId="{55B2421A-9196-081B-7D3C-D1FFC3CF3F28}"/>
          </ac:picMkLst>
        </pc:picChg>
      </pc:sldChg>
      <pc:sldChg chg="modSp add mod ord">
        <pc:chgData name="伊健 杜" userId="e69aded81da48593" providerId="LiveId" clId="{57C98676-4997-4B6B-90E2-3F420AC88D74}" dt="2023-02-28T12:50:25.504" v="3617"/>
        <pc:sldMkLst>
          <pc:docMk/>
          <pc:sldMk cId="2547820578" sldId="2333"/>
        </pc:sldMkLst>
        <pc:spChg chg="mod">
          <ac:chgData name="伊健 杜" userId="e69aded81da48593" providerId="LiveId" clId="{57C98676-4997-4B6B-90E2-3F420AC88D74}" dt="2023-02-28T12:50:25.504" v="3617"/>
          <ac:spMkLst>
            <pc:docMk/>
            <pc:sldMk cId="2547820578" sldId="2333"/>
            <ac:spMk id="2" creationId="{3D78739E-41E8-236E-E230-B8B23241333A}"/>
          </ac:spMkLst>
        </pc:spChg>
      </pc:sldChg>
      <pc:sldChg chg="addSp delSp modSp add mod ord">
        <pc:chgData name="伊健 杜" userId="e69aded81da48593" providerId="LiveId" clId="{57C98676-4997-4B6B-90E2-3F420AC88D74}" dt="2023-02-28T12:50:25.504" v="3617"/>
        <pc:sldMkLst>
          <pc:docMk/>
          <pc:sldMk cId="629987025" sldId="2334"/>
        </pc:sldMkLst>
        <pc:spChg chg="mod">
          <ac:chgData name="伊健 杜" userId="e69aded81da48593" providerId="LiveId" clId="{57C98676-4997-4B6B-90E2-3F420AC88D74}" dt="2023-02-28T12:50:25.504" v="3617"/>
          <ac:spMkLst>
            <pc:docMk/>
            <pc:sldMk cId="629987025" sldId="2334"/>
            <ac:spMk id="2" creationId="{10304424-DB4A-36E7-9E0D-D32A5DD0F26C}"/>
          </ac:spMkLst>
        </pc:spChg>
        <pc:spChg chg="mod">
          <ac:chgData name="伊健 杜" userId="e69aded81da48593" providerId="LiveId" clId="{57C98676-4997-4B6B-90E2-3F420AC88D74}" dt="2023-02-28T12:50:25.504" v="3617"/>
          <ac:spMkLst>
            <pc:docMk/>
            <pc:sldMk cId="629987025" sldId="2334"/>
            <ac:spMk id="5" creationId="{E7287B0E-EF55-E721-8EFA-9A9183C0EDF9}"/>
          </ac:spMkLst>
        </pc:spChg>
        <pc:picChg chg="add mod">
          <ac:chgData name="伊健 杜" userId="e69aded81da48593" providerId="LiveId" clId="{57C98676-4997-4B6B-90E2-3F420AC88D74}" dt="2023-02-28T06:30:10.490" v="1478" actId="1076"/>
          <ac:picMkLst>
            <pc:docMk/>
            <pc:sldMk cId="629987025" sldId="2334"/>
            <ac:picMk id="6146" creationId="{7AB5CABF-2E78-C67C-F7AE-2181B129455F}"/>
          </ac:picMkLst>
        </pc:picChg>
        <pc:picChg chg="add del">
          <ac:chgData name="伊健 杜" userId="e69aded81da48593" providerId="LiveId" clId="{57C98676-4997-4B6B-90E2-3F420AC88D74}" dt="2023-02-28T06:35:33.184" v="1480" actId="478"/>
          <ac:picMkLst>
            <pc:docMk/>
            <pc:sldMk cId="629987025" sldId="2334"/>
            <ac:picMk id="6148" creationId="{B8CC1AA3-88F2-4A29-73C9-0E03E54F0B0F}"/>
          </ac:picMkLst>
        </pc:picChg>
      </pc:sldChg>
      <pc:sldChg chg="addSp modSp add mod">
        <pc:chgData name="伊健 杜" userId="e69aded81da48593" providerId="LiveId" clId="{57C98676-4997-4B6B-90E2-3F420AC88D74}" dt="2023-02-28T12:50:25.504" v="3617"/>
        <pc:sldMkLst>
          <pc:docMk/>
          <pc:sldMk cId="2838774259" sldId="2335"/>
        </pc:sldMkLst>
        <pc:spChg chg="mod">
          <ac:chgData name="伊健 杜" userId="e69aded81da48593" providerId="LiveId" clId="{57C98676-4997-4B6B-90E2-3F420AC88D74}" dt="2023-02-28T06:10:16.656" v="961" actId="1076"/>
          <ac:spMkLst>
            <pc:docMk/>
            <pc:sldMk cId="2838774259" sldId="2335"/>
            <ac:spMk id="8" creationId="{C16E707B-AA4F-0F03-2DF7-BEEF1C848814}"/>
          </ac:spMkLst>
        </pc:spChg>
        <pc:spChg chg="mod">
          <ac:chgData name="伊健 杜" userId="e69aded81da48593" providerId="LiveId" clId="{57C98676-4997-4B6B-90E2-3F420AC88D74}" dt="2023-02-28T12:50:25.504" v="3617"/>
          <ac:spMkLst>
            <pc:docMk/>
            <pc:sldMk cId="2838774259" sldId="2335"/>
            <ac:spMk id="12" creationId="{566E938F-8B7F-45C0-0B4C-43DED0666BD4}"/>
          </ac:spMkLst>
        </pc:spChg>
        <pc:picChg chg="add mod">
          <ac:chgData name="伊健 杜" userId="e69aded81da48593" providerId="LiveId" clId="{57C98676-4997-4B6B-90E2-3F420AC88D74}" dt="2023-02-28T12:30:06.405" v="3106" actId="1076"/>
          <ac:picMkLst>
            <pc:docMk/>
            <pc:sldMk cId="2838774259" sldId="2335"/>
            <ac:picMk id="5122" creationId="{D0530C4C-6645-A31E-523C-1F4053E30916}"/>
          </ac:picMkLst>
        </pc:picChg>
      </pc:sldChg>
      <pc:sldChg chg="addSp delSp modSp add mod ord">
        <pc:chgData name="伊健 杜" userId="e69aded81da48593" providerId="LiveId" clId="{57C98676-4997-4B6B-90E2-3F420AC88D74}" dt="2023-02-28T12:50:25.504" v="3617"/>
        <pc:sldMkLst>
          <pc:docMk/>
          <pc:sldMk cId="1346659539" sldId="2336"/>
        </pc:sldMkLst>
        <pc:spChg chg="mod">
          <ac:chgData name="伊健 杜" userId="e69aded81da48593" providerId="LiveId" clId="{57C98676-4997-4B6B-90E2-3F420AC88D74}" dt="2023-02-28T12:32:03.492" v="3109" actId="1076"/>
          <ac:spMkLst>
            <pc:docMk/>
            <pc:sldMk cId="1346659539" sldId="2336"/>
            <ac:spMk id="8" creationId="{C16E707B-AA4F-0F03-2DF7-BEEF1C848814}"/>
          </ac:spMkLst>
        </pc:spChg>
        <pc:spChg chg="mod">
          <ac:chgData name="伊健 杜" userId="e69aded81da48593" providerId="LiveId" clId="{57C98676-4997-4B6B-90E2-3F420AC88D74}" dt="2023-02-28T12:50:25.504" v="3617"/>
          <ac:spMkLst>
            <pc:docMk/>
            <pc:sldMk cId="1346659539" sldId="2336"/>
            <ac:spMk id="12" creationId="{566E938F-8B7F-45C0-0B4C-43DED0666BD4}"/>
          </ac:spMkLst>
        </pc:spChg>
        <pc:picChg chg="add del mod">
          <ac:chgData name="伊健 杜" userId="e69aded81da48593" providerId="LiveId" clId="{57C98676-4997-4B6B-90E2-3F420AC88D74}" dt="2023-02-28T12:33:50.537" v="3220" actId="478"/>
          <ac:picMkLst>
            <pc:docMk/>
            <pc:sldMk cId="1346659539" sldId="2336"/>
            <ac:picMk id="6146" creationId="{DD933BE7-0ECF-431C-4D98-A70C07D875D5}"/>
          </ac:picMkLst>
        </pc:picChg>
        <pc:picChg chg="add mod">
          <ac:chgData name="伊健 杜" userId="e69aded81da48593" providerId="LiveId" clId="{57C98676-4997-4B6B-90E2-3F420AC88D74}" dt="2023-02-28T12:35:48.870" v="3235" actId="1076"/>
          <ac:picMkLst>
            <pc:docMk/>
            <pc:sldMk cId="1346659539" sldId="2336"/>
            <ac:picMk id="6148" creationId="{D21C335B-38DC-553A-AF51-12D4448F77A9}"/>
          </ac:picMkLst>
        </pc:picChg>
      </pc:sldChg>
      <pc:sldChg chg="addSp delSp modSp add mod">
        <pc:chgData name="伊健 杜" userId="e69aded81da48593" providerId="LiveId" clId="{57C98676-4997-4B6B-90E2-3F420AC88D74}" dt="2023-02-28T06:26:24.406" v="1328" actId="14100"/>
        <pc:sldMkLst>
          <pc:docMk/>
          <pc:sldMk cId="1878289010" sldId="2337"/>
        </pc:sldMkLst>
        <pc:spChg chg="del mod">
          <ac:chgData name="伊健 杜" userId="e69aded81da48593" providerId="LiveId" clId="{57C98676-4997-4B6B-90E2-3F420AC88D74}" dt="2023-02-28T06:24:31.104" v="1317" actId="478"/>
          <ac:spMkLst>
            <pc:docMk/>
            <pc:sldMk cId="1878289010" sldId="2337"/>
            <ac:spMk id="2" creationId="{3D78739E-41E8-236E-E230-B8B23241333A}"/>
          </ac:spMkLst>
        </pc:spChg>
        <pc:spChg chg="add mod">
          <ac:chgData name="伊健 杜" userId="e69aded81da48593" providerId="LiveId" clId="{57C98676-4997-4B6B-90E2-3F420AC88D74}" dt="2023-02-28T06:24:31.104" v="1317" actId="478"/>
          <ac:spMkLst>
            <pc:docMk/>
            <pc:sldMk cId="1878289010" sldId="2337"/>
            <ac:spMk id="4" creationId="{EE1F8BAB-71AD-4212-B0C6-7B0808DA7B6A}"/>
          </ac:spMkLst>
        </pc:spChg>
        <pc:picChg chg="add del">
          <ac:chgData name="伊健 杜" userId="e69aded81da48593" providerId="LiveId" clId="{57C98676-4997-4B6B-90E2-3F420AC88D74}" dt="2023-02-28T06:26:19.687" v="1324" actId="478"/>
          <ac:picMkLst>
            <pc:docMk/>
            <pc:sldMk cId="1878289010" sldId="2337"/>
            <ac:picMk id="2050" creationId="{AE99F9B6-E818-DB0B-92BC-D1C3989BB3E4}"/>
          </ac:picMkLst>
        </pc:picChg>
        <pc:picChg chg="add mod">
          <ac:chgData name="伊健 杜" userId="e69aded81da48593" providerId="LiveId" clId="{57C98676-4997-4B6B-90E2-3F420AC88D74}" dt="2023-02-28T06:26:24.406" v="1328" actId="14100"/>
          <ac:picMkLst>
            <pc:docMk/>
            <pc:sldMk cId="1878289010" sldId="2337"/>
            <ac:picMk id="2052" creationId="{25150918-3359-2287-9DCE-FB3616323C69}"/>
          </ac:picMkLst>
        </pc:picChg>
      </pc:sldChg>
      <pc:sldChg chg="addSp delSp add ord">
        <pc:chgData name="伊健 杜" userId="e69aded81da48593" providerId="LiveId" clId="{57C98676-4997-4B6B-90E2-3F420AC88D74}" dt="2023-02-28T06:25:30.891" v="1323"/>
        <pc:sldMkLst>
          <pc:docMk/>
          <pc:sldMk cId="862892183" sldId="2338"/>
        </pc:sldMkLst>
        <pc:picChg chg="del">
          <ac:chgData name="伊健 杜" userId="e69aded81da48593" providerId="LiveId" clId="{57C98676-4997-4B6B-90E2-3F420AC88D74}" dt="2023-02-28T06:25:26.761" v="1320" actId="478"/>
          <ac:picMkLst>
            <pc:docMk/>
            <pc:sldMk cId="862892183" sldId="2338"/>
            <ac:picMk id="2050" creationId="{AE99F9B6-E818-DB0B-92BC-D1C3989BB3E4}"/>
          </ac:picMkLst>
        </pc:picChg>
        <pc:picChg chg="add">
          <ac:chgData name="伊健 杜" userId="e69aded81da48593" providerId="LiveId" clId="{57C98676-4997-4B6B-90E2-3F420AC88D74}" dt="2023-02-28T06:25:28.706" v="1321"/>
          <ac:picMkLst>
            <pc:docMk/>
            <pc:sldMk cId="862892183" sldId="2338"/>
            <ac:picMk id="4098" creationId="{9CCCC23F-D985-4F8F-1414-0BA213F3F7BB}"/>
          </ac:picMkLst>
        </pc:picChg>
      </pc:sldChg>
      <pc:sldChg chg="addSp delSp modSp add">
        <pc:chgData name="伊健 杜" userId="e69aded81da48593" providerId="LiveId" clId="{57C98676-4997-4B6B-90E2-3F420AC88D74}" dt="2023-02-28T06:26:55.836" v="1334" actId="1076"/>
        <pc:sldMkLst>
          <pc:docMk/>
          <pc:sldMk cId="780828729" sldId="2339"/>
        </pc:sldMkLst>
        <pc:picChg chg="del">
          <ac:chgData name="伊健 杜" userId="e69aded81da48593" providerId="LiveId" clId="{57C98676-4997-4B6B-90E2-3F420AC88D74}" dt="2023-02-28T06:26:50.320" v="1330" actId="478"/>
          <ac:picMkLst>
            <pc:docMk/>
            <pc:sldMk cId="780828729" sldId="2339"/>
            <ac:picMk id="2052" creationId="{25150918-3359-2287-9DCE-FB3616323C69}"/>
          </ac:picMkLst>
        </pc:picChg>
        <pc:picChg chg="add mod">
          <ac:chgData name="伊健 杜" userId="e69aded81da48593" providerId="LiveId" clId="{57C98676-4997-4B6B-90E2-3F420AC88D74}" dt="2023-02-28T06:26:55.836" v="1334" actId="1076"/>
          <ac:picMkLst>
            <pc:docMk/>
            <pc:sldMk cId="780828729" sldId="2339"/>
            <ac:picMk id="5122" creationId="{A7E931A4-C5E9-F913-4F4C-E513EC4C8638}"/>
          </ac:picMkLst>
        </pc:picChg>
      </pc:sldChg>
      <pc:sldChg chg="addSp modSp add mod">
        <pc:chgData name="伊健 杜" userId="e69aded81da48593" providerId="LiveId" clId="{57C98676-4997-4B6B-90E2-3F420AC88D74}" dt="2023-02-28T12:50:25.504" v="3617"/>
        <pc:sldMkLst>
          <pc:docMk/>
          <pc:sldMk cId="1581712605" sldId="2340"/>
        </pc:sldMkLst>
        <pc:spChg chg="mod">
          <ac:chgData name="伊健 杜" userId="e69aded81da48593" providerId="LiveId" clId="{57C98676-4997-4B6B-90E2-3F420AC88D74}" dt="2023-02-28T12:50:25.504" v="3617"/>
          <ac:spMkLst>
            <pc:docMk/>
            <pc:sldMk cId="1581712605" sldId="2340"/>
            <ac:spMk id="2" creationId="{3D78739E-41E8-236E-E230-B8B23241333A}"/>
          </ac:spMkLst>
        </pc:spChg>
        <pc:spChg chg="add mod">
          <ac:chgData name="伊健 杜" userId="e69aded81da48593" providerId="LiveId" clId="{57C98676-4997-4B6B-90E2-3F420AC88D74}" dt="2023-02-28T06:27:57.305" v="1406" actId="1076"/>
          <ac:spMkLst>
            <pc:docMk/>
            <pc:sldMk cId="1581712605" sldId="2340"/>
            <ac:spMk id="3" creationId="{3BBF3B38-812A-DA23-759F-9C1456E8F228}"/>
          </ac:spMkLst>
        </pc:spChg>
        <pc:spChg chg="add mod">
          <ac:chgData name="伊健 杜" userId="e69aded81da48593" providerId="LiveId" clId="{57C98676-4997-4B6B-90E2-3F420AC88D74}" dt="2023-02-28T06:27:57.305" v="1406" actId="1076"/>
          <ac:spMkLst>
            <pc:docMk/>
            <pc:sldMk cId="1581712605" sldId="2340"/>
            <ac:spMk id="4" creationId="{3A40665C-1ED5-7070-C974-ED539F2CC5D0}"/>
          </ac:spMkLst>
        </pc:spChg>
        <pc:spChg chg="add mod">
          <ac:chgData name="伊健 杜" userId="e69aded81da48593" providerId="LiveId" clId="{57C98676-4997-4B6B-90E2-3F420AC88D74}" dt="2023-02-28T06:27:57.305" v="1406" actId="1076"/>
          <ac:spMkLst>
            <pc:docMk/>
            <pc:sldMk cId="1581712605" sldId="2340"/>
            <ac:spMk id="5" creationId="{8D3B5D2D-EE7B-70E8-465A-DA218197F85C}"/>
          </ac:spMkLst>
        </pc:spChg>
        <pc:spChg chg="add mod">
          <ac:chgData name="伊健 杜" userId="e69aded81da48593" providerId="LiveId" clId="{57C98676-4997-4B6B-90E2-3F420AC88D74}" dt="2023-02-28T06:27:57.305" v="1406" actId="1076"/>
          <ac:spMkLst>
            <pc:docMk/>
            <pc:sldMk cId="1581712605" sldId="2340"/>
            <ac:spMk id="6" creationId="{536B3EA0-D97C-5F05-FE00-3E119872390D}"/>
          </ac:spMkLst>
        </pc:spChg>
      </pc:sldChg>
      <pc:sldChg chg="addSp delSp modSp add mod">
        <pc:chgData name="伊健 杜" userId="e69aded81da48593" providerId="LiveId" clId="{57C98676-4997-4B6B-90E2-3F420AC88D74}" dt="2023-02-28T12:50:25.504" v="3617"/>
        <pc:sldMkLst>
          <pc:docMk/>
          <pc:sldMk cId="737522612" sldId="2341"/>
        </pc:sldMkLst>
        <pc:spChg chg="mod">
          <ac:chgData name="伊健 杜" userId="e69aded81da48593" providerId="LiveId" clId="{57C98676-4997-4B6B-90E2-3F420AC88D74}" dt="2023-02-28T06:35:46.099" v="1500"/>
          <ac:spMkLst>
            <pc:docMk/>
            <pc:sldMk cId="737522612" sldId="2341"/>
            <ac:spMk id="2" creationId="{10304424-DB4A-36E7-9E0D-D32A5DD0F26C}"/>
          </ac:spMkLst>
        </pc:spChg>
        <pc:spChg chg="mod">
          <ac:chgData name="伊健 杜" userId="e69aded81da48593" providerId="LiveId" clId="{57C98676-4997-4B6B-90E2-3F420AC88D74}" dt="2023-02-28T12:50:25.504" v="3617"/>
          <ac:spMkLst>
            <pc:docMk/>
            <pc:sldMk cId="737522612" sldId="2341"/>
            <ac:spMk id="5" creationId="{E7287B0E-EF55-E721-8EFA-9A9183C0EDF9}"/>
          </ac:spMkLst>
        </pc:spChg>
        <pc:picChg chg="del">
          <ac:chgData name="伊健 杜" userId="e69aded81da48593" providerId="LiveId" clId="{57C98676-4997-4B6B-90E2-3F420AC88D74}" dt="2023-02-28T06:37:06.761" v="1651" actId="478"/>
          <ac:picMkLst>
            <pc:docMk/>
            <pc:sldMk cId="737522612" sldId="2341"/>
            <ac:picMk id="6146" creationId="{7AB5CABF-2E78-C67C-F7AE-2181B129455F}"/>
          </ac:picMkLst>
        </pc:picChg>
        <pc:picChg chg="add mod">
          <ac:chgData name="伊健 杜" userId="e69aded81da48593" providerId="LiveId" clId="{57C98676-4997-4B6B-90E2-3F420AC88D74}" dt="2023-02-28T12:36:51.007" v="3237" actId="1076"/>
          <ac:picMkLst>
            <pc:docMk/>
            <pc:sldMk cId="737522612" sldId="2341"/>
            <ac:picMk id="7170" creationId="{39C5D56A-238F-731D-D865-8DF627527EA9}"/>
          </ac:picMkLst>
        </pc:picChg>
      </pc:sldChg>
      <pc:sldChg chg="addSp modSp add mod">
        <pc:chgData name="伊健 杜" userId="e69aded81da48593" providerId="LiveId" clId="{57C98676-4997-4B6B-90E2-3F420AC88D74}" dt="2023-02-28T12:50:25.504" v="3617"/>
        <pc:sldMkLst>
          <pc:docMk/>
          <pc:sldMk cId="3885683419" sldId="2342"/>
        </pc:sldMkLst>
        <pc:spChg chg="mod">
          <ac:chgData name="伊健 杜" userId="e69aded81da48593" providerId="LiveId" clId="{57C98676-4997-4B6B-90E2-3F420AC88D74}" dt="2023-02-28T12:50:25.504" v="3617"/>
          <ac:spMkLst>
            <pc:docMk/>
            <pc:sldMk cId="3885683419" sldId="2342"/>
            <ac:spMk id="5" creationId="{E7287B0E-EF55-E721-8EFA-9A9183C0EDF9}"/>
          </ac:spMkLst>
        </pc:spChg>
        <pc:picChg chg="add mod">
          <ac:chgData name="伊健 杜" userId="e69aded81da48593" providerId="LiveId" clId="{57C98676-4997-4B6B-90E2-3F420AC88D74}" dt="2023-02-28T12:37:10.810" v="3240" actId="1076"/>
          <ac:picMkLst>
            <pc:docMk/>
            <pc:sldMk cId="3885683419" sldId="2342"/>
            <ac:picMk id="8194" creationId="{FFF70F8E-768C-561B-372C-086D469DCD39}"/>
          </ac:picMkLst>
        </pc:picChg>
      </pc:sldChg>
      <pc:sldChg chg="modSp add mod">
        <pc:chgData name="伊健 杜" userId="e69aded81da48593" providerId="LiveId" clId="{57C98676-4997-4B6B-90E2-3F420AC88D74}" dt="2023-02-28T12:50:25.504" v="3617"/>
        <pc:sldMkLst>
          <pc:docMk/>
          <pc:sldMk cId="986877793" sldId="2343"/>
        </pc:sldMkLst>
        <pc:spChg chg="mod">
          <ac:chgData name="伊健 杜" userId="e69aded81da48593" providerId="LiveId" clId="{57C98676-4997-4B6B-90E2-3F420AC88D74}" dt="2023-02-28T12:50:25.504" v="3617"/>
          <ac:spMkLst>
            <pc:docMk/>
            <pc:sldMk cId="986877793" sldId="2343"/>
            <ac:spMk id="2" creationId="{3D78739E-41E8-236E-E230-B8B23241333A}"/>
          </ac:spMkLst>
        </pc:spChg>
      </pc:sldChg>
      <pc:sldChg chg="modSp add">
        <pc:chgData name="伊健 杜" userId="e69aded81da48593" providerId="LiveId" clId="{57C98676-4997-4B6B-90E2-3F420AC88D74}" dt="2023-02-28T12:50:25.504" v="3617"/>
        <pc:sldMkLst>
          <pc:docMk/>
          <pc:sldMk cId="1592957617" sldId="2344"/>
        </pc:sldMkLst>
        <pc:spChg chg="mod">
          <ac:chgData name="伊健 杜" userId="e69aded81da48593" providerId="LiveId" clId="{57C98676-4997-4B6B-90E2-3F420AC88D74}" dt="2023-02-28T12:50:25.504" v="3617"/>
          <ac:spMkLst>
            <pc:docMk/>
            <pc:sldMk cId="1592957617" sldId="2344"/>
            <ac:spMk id="2" creationId="{3D78739E-41E8-236E-E230-B8B23241333A}"/>
          </ac:spMkLst>
        </pc:spChg>
      </pc:sldChg>
      <pc:sldChg chg="modSp add mod modNotesTx">
        <pc:chgData name="伊健 杜" userId="e69aded81da48593" providerId="LiveId" clId="{57C98676-4997-4B6B-90E2-3F420AC88D74}" dt="2023-02-28T14:36:46.142" v="3619" actId="20577"/>
        <pc:sldMkLst>
          <pc:docMk/>
          <pc:sldMk cId="2889807493" sldId="2345"/>
        </pc:sldMkLst>
        <pc:spChg chg="mod">
          <ac:chgData name="伊健 杜" userId="e69aded81da48593" providerId="LiveId" clId="{57C98676-4997-4B6B-90E2-3F420AC88D74}" dt="2023-02-28T12:50:25.504" v="3617"/>
          <ac:spMkLst>
            <pc:docMk/>
            <pc:sldMk cId="2889807493" sldId="2345"/>
            <ac:spMk id="2" creationId="{3D78739E-41E8-236E-E230-B8B23241333A}"/>
          </ac:spMkLst>
        </pc:spChg>
      </pc:sldChg>
      <pc:sldChg chg="add del">
        <pc:chgData name="伊健 杜" userId="e69aded81da48593" providerId="LiveId" clId="{57C98676-4997-4B6B-90E2-3F420AC88D74}" dt="2023-02-28T08:54:01.764" v="1982"/>
        <pc:sldMkLst>
          <pc:docMk/>
          <pc:sldMk cId="841020888" sldId="2346"/>
        </pc:sldMkLst>
      </pc:sldChg>
      <pc:sldChg chg="modSp add del mod">
        <pc:chgData name="伊健 杜" userId="e69aded81da48593" providerId="LiveId" clId="{57C98676-4997-4B6B-90E2-3F420AC88D74}" dt="2023-02-28T08:54:22.823" v="1999"/>
        <pc:sldMkLst>
          <pc:docMk/>
          <pc:sldMk cId="2755937482" sldId="2346"/>
        </pc:sldMkLst>
        <pc:spChg chg="mod">
          <ac:chgData name="伊健 杜" userId="e69aded81da48593" providerId="LiveId" clId="{57C98676-4997-4B6B-90E2-3F420AC88D74}" dt="2023-02-28T08:54:22.347" v="1998" actId="20577"/>
          <ac:spMkLst>
            <pc:docMk/>
            <pc:sldMk cId="2755937482" sldId="2346"/>
            <ac:spMk id="2" creationId="{10304424-DB4A-36E7-9E0D-D32A5DD0F26C}"/>
          </ac:spMkLst>
        </pc:spChg>
      </pc:sldChg>
      <pc:sldChg chg="addSp delSp modSp add mod">
        <pc:chgData name="伊健 杜" userId="e69aded81da48593" providerId="LiveId" clId="{57C98676-4997-4B6B-90E2-3F420AC88D74}" dt="2023-02-28T12:50:25.504" v="3617"/>
        <pc:sldMkLst>
          <pc:docMk/>
          <pc:sldMk cId="3703400219" sldId="2346"/>
        </pc:sldMkLst>
        <pc:spChg chg="add mod">
          <ac:chgData name="伊健 杜" userId="e69aded81da48593" providerId="LiveId" clId="{57C98676-4997-4B6B-90E2-3F420AC88D74}" dt="2023-02-28T12:50:25.504" v="3617"/>
          <ac:spMkLst>
            <pc:docMk/>
            <pc:sldMk cId="3703400219" sldId="2346"/>
            <ac:spMk id="2" creationId="{3D382A30-60D0-4A25-A5FA-F1E66379E5B6}"/>
          </ac:spMkLst>
        </pc:spChg>
        <pc:spChg chg="mod">
          <ac:chgData name="伊健 杜" userId="e69aded81da48593" providerId="LiveId" clId="{57C98676-4997-4B6B-90E2-3F420AC88D74}" dt="2023-02-28T12:50:25.504" v="3617"/>
          <ac:spMkLst>
            <pc:docMk/>
            <pc:sldMk cId="3703400219" sldId="2346"/>
            <ac:spMk id="3" creationId="{AFF80177-B508-486C-D283-AFDDC448C9C4}"/>
          </ac:spMkLst>
        </pc:spChg>
        <pc:spChg chg="add mod">
          <ac:chgData name="伊健 杜" userId="e69aded81da48593" providerId="LiveId" clId="{57C98676-4997-4B6B-90E2-3F420AC88D74}" dt="2023-02-28T12:50:25.504" v="3617"/>
          <ac:spMkLst>
            <pc:docMk/>
            <pc:sldMk cId="3703400219" sldId="2346"/>
            <ac:spMk id="4" creationId="{0B4477EF-7D6F-298E-6AFD-67C51205E42A}"/>
          </ac:spMkLst>
        </pc:spChg>
        <pc:spChg chg="del">
          <ac:chgData name="伊健 杜" userId="e69aded81da48593" providerId="LiveId" clId="{57C98676-4997-4B6B-90E2-3F420AC88D74}" dt="2023-02-28T08:54:50.377" v="2002" actId="478"/>
          <ac:spMkLst>
            <pc:docMk/>
            <pc:sldMk cId="3703400219" sldId="2346"/>
            <ac:spMk id="5" creationId="{AE22C5B0-802A-DD21-6C99-331819EEBDCC}"/>
          </ac:spMkLst>
        </pc:spChg>
        <pc:spChg chg="add mod">
          <ac:chgData name="伊健 杜" userId="e69aded81da48593" providerId="LiveId" clId="{57C98676-4997-4B6B-90E2-3F420AC88D74}" dt="2023-02-28T11:46:37.863" v="2167" actId="1076"/>
          <ac:spMkLst>
            <pc:docMk/>
            <pc:sldMk cId="3703400219" sldId="2346"/>
            <ac:spMk id="5" creationId="{F4455B84-6C49-588D-FA0B-AEB62D144FC0}"/>
          </ac:spMkLst>
        </pc:spChg>
        <pc:spChg chg="del">
          <ac:chgData name="伊健 杜" userId="e69aded81da48593" providerId="LiveId" clId="{57C98676-4997-4B6B-90E2-3F420AC88D74}" dt="2023-02-28T08:54:46.036" v="2001" actId="478"/>
          <ac:spMkLst>
            <pc:docMk/>
            <pc:sldMk cId="3703400219" sldId="2346"/>
            <ac:spMk id="6" creationId="{F6E26605-1EA1-5756-0499-E647EB6937B9}"/>
          </ac:spMkLst>
        </pc:spChg>
        <pc:spChg chg="add mod">
          <ac:chgData name="伊健 杜" userId="e69aded81da48593" providerId="LiveId" clId="{57C98676-4997-4B6B-90E2-3F420AC88D74}" dt="2023-02-28T08:57:38.997" v="2052" actId="1076"/>
          <ac:spMkLst>
            <pc:docMk/>
            <pc:sldMk cId="3703400219" sldId="2346"/>
            <ac:spMk id="7" creationId="{845EF9B6-31BB-CF16-A8B8-7FF4D021400B}"/>
          </ac:spMkLst>
        </pc:spChg>
        <pc:spChg chg="del">
          <ac:chgData name="伊健 杜" userId="e69aded81da48593" providerId="LiveId" clId="{57C98676-4997-4B6B-90E2-3F420AC88D74}" dt="2023-02-28T08:54:46.036" v="2001" actId="478"/>
          <ac:spMkLst>
            <pc:docMk/>
            <pc:sldMk cId="3703400219" sldId="2346"/>
            <ac:spMk id="8" creationId="{C16E707B-AA4F-0F03-2DF7-BEEF1C848814}"/>
          </ac:spMkLst>
        </pc:spChg>
        <pc:spChg chg="add mod">
          <ac:chgData name="伊健 杜" userId="e69aded81da48593" providerId="LiveId" clId="{57C98676-4997-4B6B-90E2-3F420AC88D74}" dt="2023-02-28T08:57:42.057" v="2053" actId="1076"/>
          <ac:spMkLst>
            <pc:docMk/>
            <pc:sldMk cId="3703400219" sldId="2346"/>
            <ac:spMk id="9" creationId="{474A4C30-CC31-9726-A763-8EC12CD5B1D2}"/>
          </ac:spMkLst>
        </pc:spChg>
        <pc:spChg chg="add mod">
          <ac:chgData name="伊健 杜" userId="e69aded81da48593" providerId="LiveId" clId="{57C98676-4997-4B6B-90E2-3F420AC88D74}" dt="2023-02-28T11:46:27.072" v="2159" actId="1076"/>
          <ac:spMkLst>
            <pc:docMk/>
            <pc:sldMk cId="3703400219" sldId="2346"/>
            <ac:spMk id="11" creationId="{D7463D58-93F5-00C6-2C1D-39F11CAC612D}"/>
          </ac:spMkLst>
        </pc:spChg>
        <pc:spChg chg="del mod">
          <ac:chgData name="伊健 杜" userId="e69aded81da48593" providerId="LiveId" clId="{57C98676-4997-4B6B-90E2-3F420AC88D74}" dt="2023-02-28T08:57:31.324" v="2049" actId="478"/>
          <ac:spMkLst>
            <pc:docMk/>
            <pc:sldMk cId="3703400219" sldId="2346"/>
            <ac:spMk id="12" creationId="{566E938F-8B7F-45C0-0B4C-43DED0666BD4}"/>
          </ac:spMkLst>
        </pc:spChg>
        <pc:spChg chg="add mod">
          <ac:chgData name="伊健 杜" userId="e69aded81da48593" providerId="LiveId" clId="{57C98676-4997-4B6B-90E2-3F420AC88D74}" dt="2023-02-28T08:57:35.141" v="2050" actId="1076"/>
          <ac:spMkLst>
            <pc:docMk/>
            <pc:sldMk cId="3703400219" sldId="2346"/>
            <ac:spMk id="13" creationId="{C4B73D40-F2B2-4F1A-7962-8E6C637524C4}"/>
          </ac:spMkLst>
        </pc:spChg>
      </pc:sldChg>
      <pc:sldChg chg="addSp delSp modSp add mod modAnim">
        <pc:chgData name="伊健 杜" userId="e69aded81da48593" providerId="LiveId" clId="{57C98676-4997-4B6B-90E2-3F420AC88D74}" dt="2023-02-28T12:50:25.504" v="3617"/>
        <pc:sldMkLst>
          <pc:docMk/>
          <pc:sldMk cId="3858040621" sldId="2347"/>
        </pc:sldMkLst>
        <pc:spChg chg="del">
          <ac:chgData name="伊健 杜" userId="e69aded81da48593" providerId="LiveId" clId="{57C98676-4997-4B6B-90E2-3F420AC88D74}" dt="2023-02-28T08:58:41.680" v="2057" actId="478"/>
          <ac:spMkLst>
            <pc:docMk/>
            <pc:sldMk cId="3858040621" sldId="2347"/>
            <ac:spMk id="2" creationId="{3D382A30-60D0-4A25-A5FA-F1E66379E5B6}"/>
          </ac:spMkLst>
        </pc:spChg>
        <pc:spChg chg="mod">
          <ac:chgData name="伊健 杜" userId="e69aded81da48593" providerId="LiveId" clId="{57C98676-4997-4B6B-90E2-3F420AC88D74}" dt="2023-02-28T12:50:25.504" v="3617"/>
          <ac:spMkLst>
            <pc:docMk/>
            <pc:sldMk cId="3858040621" sldId="2347"/>
            <ac:spMk id="3" creationId="{AFF80177-B508-486C-D283-AFDDC448C9C4}"/>
          </ac:spMkLst>
        </pc:spChg>
        <pc:spChg chg="del">
          <ac:chgData name="伊健 杜" userId="e69aded81da48593" providerId="LiveId" clId="{57C98676-4997-4B6B-90E2-3F420AC88D74}" dt="2023-02-28T08:58:41.680" v="2057" actId="478"/>
          <ac:spMkLst>
            <pc:docMk/>
            <pc:sldMk cId="3858040621" sldId="2347"/>
            <ac:spMk id="4" creationId="{0B4477EF-7D6F-298E-6AFD-67C51205E42A}"/>
          </ac:spMkLst>
        </pc:spChg>
        <pc:spChg chg="add mod">
          <ac:chgData name="伊健 杜" userId="e69aded81da48593" providerId="LiveId" clId="{57C98676-4997-4B6B-90E2-3F420AC88D74}" dt="2023-02-28T12:50:25.504" v="3617"/>
          <ac:spMkLst>
            <pc:docMk/>
            <pc:sldMk cId="3858040621" sldId="2347"/>
            <ac:spMk id="5" creationId="{502947B9-7EE3-BCA2-3232-BE7AE68BC544}"/>
          </ac:spMkLst>
        </pc:spChg>
        <pc:spChg chg="add mod">
          <ac:chgData name="伊健 杜" userId="e69aded81da48593" providerId="LiveId" clId="{57C98676-4997-4B6B-90E2-3F420AC88D74}" dt="2023-02-28T12:50:25.504" v="3617"/>
          <ac:spMkLst>
            <pc:docMk/>
            <pc:sldMk cId="3858040621" sldId="2347"/>
            <ac:spMk id="6" creationId="{89C62572-47D5-8E45-0CBD-BC5B70C47BEF}"/>
          </ac:spMkLst>
        </pc:spChg>
        <pc:spChg chg="del">
          <ac:chgData name="伊健 杜" userId="e69aded81da48593" providerId="LiveId" clId="{57C98676-4997-4B6B-90E2-3F420AC88D74}" dt="2023-02-28T08:58:41.680" v="2057" actId="478"/>
          <ac:spMkLst>
            <pc:docMk/>
            <pc:sldMk cId="3858040621" sldId="2347"/>
            <ac:spMk id="7" creationId="{845EF9B6-31BB-CF16-A8B8-7FF4D021400B}"/>
          </ac:spMkLst>
        </pc:spChg>
        <pc:spChg chg="del">
          <ac:chgData name="伊健 杜" userId="e69aded81da48593" providerId="LiveId" clId="{57C98676-4997-4B6B-90E2-3F420AC88D74}" dt="2023-02-28T08:58:41.680" v="2057" actId="478"/>
          <ac:spMkLst>
            <pc:docMk/>
            <pc:sldMk cId="3858040621" sldId="2347"/>
            <ac:spMk id="9" creationId="{474A4C30-CC31-9726-A763-8EC12CD5B1D2}"/>
          </ac:spMkLst>
        </pc:spChg>
        <pc:spChg chg="del">
          <ac:chgData name="伊健 杜" userId="e69aded81da48593" providerId="LiveId" clId="{57C98676-4997-4B6B-90E2-3F420AC88D74}" dt="2023-02-28T08:58:41.680" v="2057" actId="478"/>
          <ac:spMkLst>
            <pc:docMk/>
            <pc:sldMk cId="3858040621" sldId="2347"/>
            <ac:spMk id="11" creationId="{D7463D58-93F5-00C6-2C1D-39F11CAC612D}"/>
          </ac:spMkLst>
        </pc:spChg>
        <pc:spChg chg="del">
          <ac:chgData name="伊健 杜" userId="e69aded81da48593" providerId="LiveId" clId="{57C98676-4997-4B6B-90E2-3F420AC88D74}" dt="2023-02-28T08:58:41.680" v="2057" actId="478"/>
          <ac:spMkLst>
            <pc:docMk/>
            <pc:sldMk cId="3858040621" sldId="2347"/>
            <ac:spMk id="13" creationId="{C4B73D40-F2B2-4F1A-7962-8E6C637524C4}"/>
          </ac:spMkLst>
        </pc:spChg>
      </pc:sldChg>
      <pc:sldChg chg="addSp delSp modSp add mod delAnim">
        <pc:chgData name="伊健 杜" userId="e69aded81da48593" providerId="LiveId" clId="{57C98676-4997-4B6B-90E2-3F420AC88D74}" dt="2023-02-28T12:50:25.504" v="3617"/>
        <pc:sldMkLst>
          <pc:docMk/>
          <pc:sldMk cId="4133272005" sldId="2348"/>
        </pc:sldMkLst>
        <pc:spChg chg="mod">
          <ac:chgData name="伊健 杜" userId="e69aded81da48593" providerId="LiveId" clId="{57C98676-4997-4B6B-90E2-3F420AC88D74}" dt="2023-02-28T12:50:25.504" v="3617"/>
          <ac:spMkLst>
            <pc:docMk/>
            <pc:sldMk cId="4133272005" sldId="2348"/>
            <ac:spMk id="3" creationId="{AFF80177-B508-486C-D283-AFDDC448C9C4}"/>
          </ac:spMkLst>
        </pc:spChg>
        <pc:spChg chg="mod">
          <ac:chgData name="伊健 杜" userId="e69aded81da48593" providerId="LiveId" clId="{57C98676-4997-4B6B-90E2-3F420AC88D74}" dt="2023-02-28T12:50:25.504" v="3617"/>
          <ac:spMkLst>
            <pc:docMk/>
            <pc:sldMk cId="4133272005" sldId="2348"/>
            <ac:spMk id="5" creationId="{502947B9-7EE3-BCA2-3232-BE7AE68BC544}"/>
          </ac:spMkLst>
        </pc:spChg>
        <pc:spChg chg="del">
          <ac:chgData name="伊健 杜" userId="e69aded81da48593" providerId="LiveId" clId="{57C98676-4997-4B6B-90E2-3F420AC88D74}" dt="2023-02-28T09:00:26.897" v="2158" actId="478"/>
          <ac:spMkLst>
            <pc:docMk/>
            <pc:sldMk cId="4133272005" sldId="2348"/>
            <ac:spMk id="6" creationId="{89C62572-47D5-8E45-0CBD-BC5B70C47BEF}"/>
          </ac:spMkLst>
        </pc:spChg>
        <pc:picChg chg="add mod">
          <ac:chgData name="伊健 杜" userId="e69aded81da48593" providerId="LiveId" clId="{57C98676-4997-4B6B-90E2-3F420AC88D74}" dt="2023-02-28T12:38:18.908" v="3247" actId="14100"/>
          <ac:picMkLst>
            <pc:docMk/>
            <pc:sldMk cId="4133272005" sldId="2348"/>
            <ac:picMk id="10242" creationId="{1424D178-2601-8AA2-B7E9-0914CE5CD703}"/>
          </ac:picMkLst>
        </pc:picChg>
      </pc:sldChg>
      <pc:sldChg chg="addSp delSp modSp add mod ord">
        <pc:chgData name="伊健 杜" userId="e69aded81da48593" providerId="LiveId" clId="{57C98676-4997-4B6B-90E2-3F420AC88D74}" dt="2023-02-28T12:50:25.504" v="3617"/>
        <pc:sldMkLst>
          <pc:docMk/>
          <pc:sldMk cId="1716832105" sldId="2349"/>
        </pc:sldMkLst>
        <pc:spChg chg="add del">
          <ac:chgData name="伊健 杜" userId="e69aded81da48593" providerId="LiveId" clId="{57C98676-4997-4B6B-90E2-3F420AC88D74}" dt="2023-02-28T12:37:35.205" v="3242" actId="478"/>
          <ac:spMkLst>
            <pc:docMk/>
            <pc:sldMk cId="1716832105" sldId="2349"/>
            <ac:spMk id="2" creationId="{0A1258B1-FF76-0A1B-6958-2B92A9A49B12}"/>
          </ac:spMkLst>
        </pc:spChg>
        <pc:spChg chg="mod">
          <ac:chgData name="伊健 杜" userId="e69aded81da48593" providerId="LiveId" clId="{57C98676-4997-4B6B-90E2-3F420AC88D74}" dt="2023-02-28T12:50:25.504" v="3617"/>
          <ac:spMkLst>
            <pc:docMk/>
            <pc:sldMk cId="1716832105" sldId="2349"/>
            <ac:spMk id="3" creationId="{AFF80177-B508-486C-D283-AFDDC448C9C4}"/>
          </ac:spMkLst>
        </pc:spChg>
        <pc:spChg chg="mod">
          <ac:chgData name="伊健 杜" userId="e69aded81da48593" providerId="LiveId" clId="{57C98676-4997-4B6B-90E2-3F420AC88D74}" dt="2023-02-28T12:50:25.504" v="3617"/>
          <ac:spMkLst>
            <pc:docMk/>
            <pc:sldMk cId="1716832105" sldId="2349"/>
            <ac:spMk id="5" creationId="{502947B9-7EE3-BCA2-3232-BE7AE68BC544}"/>
          </ac:spMkLst>
        </pc:spChg>
        <pc:picChg chg="add mod">
          <ac:chgData name="伊健 杜" userId="e69aded81da48593" providerId="LiveId" clId="{57C98676-4997-4B6B-90E2-3F420AC88D74}" dt="2023-02-28T12:37:46.394" v="3244" actId="1076"/>
          <ac:picMkLst>
            <pc:docMk/>
            <pc:sldMk cId="1716832105" sldId="2349"/>
            <ac:picMk id="6" creationId="{FE8DD15E-7EAA-A27F-6C00-AB819B8D36D8}"/>
          </ac:picMkLst>
        </pc:picChg>
      </pc:sldChg>
      <pc:sldChg chg="addSp delSp modSp add mod">
        <pc:chgData name="伊健 杜" userId="e69aded81da48593" providerId="LiveId" clId="{57C98676-4997-4B6B-90E2-3F420AC88D74}" dt="2023-02-28T12:50:25.504" v="3617"/>
        <pc:sldMkLst>
          <pc:docMk/>
          <pc:sldMk cId="2493928718" sldId="2350"/>
        </pc:sldMkLst>
        <pc:spChg chg="del mod">
          <ac:chgData name="伊健 杜" userId="e69aded81da48593" providerId="LiveId" clId="{57C98676-4997-4B6B-90E2-3F420AC88D74}" dt="2023-02-28T11:59:42.813" v="2773" actId="478"/>
          <ac:spMkLst>
            <pc:docMk/>
            <pc:sldMk cId="2493928718" sldId="2350"/>
            <ac:spMk id="2" creationId="{3D78739E-41E8-236E-E230-B8B23241333A}"/>
          </ac:spMkLst>
        </pc:spChg>
        <pc:spChg chg="add mod">
          <ac:chgData name="伊健 杜" userId="e69aded81da48593" providerId="LiveId" clId="{57C98676-4997-4B6B-90E2-3F420AC88D74}" dt="2023-02-28T12:50:25.504" v="3617"/>
          <ac:spMkLst>
            <pc:docMk/>
            <pc:sldMk cId="2493928718" sldId="2350"/>
            <ac:spMk id="3" creationId="{29771257-CB77-923F-9CDE-F7530C310B0A}"/>
          </ac:spMkLst>
        </pc:spChg>
        <pc:spChg chg="add del mod">
          <ac:chgData name="伊健 杜" userId="e69aded81da48593" providerId="LiveId" clId="{57C98676-4997-4B6B-90E2-3F420AC88D74}" dt="2023-02-28T11:59:48.195" v="2774" actId="478"/>
          <ac:spMkLst>
            <pc:docMk/>
            <pc:sldMk cId="2493928718" sldId="2350"/>
            <ac:spMk id="5" creationId="{1CC3CDA4-2CD4-0F2F-71E6-539BB31CC704}"/>
          </ac:spMkLst>
        </pc:spChg>
        <pc:spChg chg="add mod">
          <ac:chgData name="伊健 杜" userId="e69aded81da48593" providerId="LiveId" clId="{57C98676-4997-4B6B-90E2-3F420AC88D74}" dt="2023-02-28T12:50:25.504" v="3617"/>
          <ac:spMkLst>
            <pc:docMk/>
            <pc:sldMk cId="2493928718" sldId="2350"/>
            <ac:spMk id="6" creationId="{3DD49C80-9B45-A418-4166-769A8384012F}"/>
          </ac:spMkLst>
        </pc:spChg>
      </pc:sldChg>
      <pc:sldChg chg="modSp add mod">
        <pc:chgData name="伊健 杜" userId="e69aded81da48593" providerId="LiveId" clId="{57C98676-4997-4B6B-90E2-3F420AC88D74}" dt="2023-02-28T12:50:25.504" v="3617"/>
        <pc:sldMkLst>
          <pc:docMk/>
          <pc:sldMk cId="969392642" sldId="2351"/>
        </pc:sldMkLst>
        <pc:spChg chg="mod">
          <ac:chgData name="伊健 杜" userId="e69aded81da48593" providerId="LiveId" clId="{57C98676-4997-4B6B-90E2-3F420AC88D74}" dt="2023-02-28T12:50:25.504" v="3617"/>
          <ac:spMkLst>
            <pc:docMk/>
            <pc:sldMk cId="969392642" sldId="2351"/>
            <ac:spMk id="2" creationId="{3D78739E-41E8-236E-E230-B8B23241333A}"/>
          </ac:spMkLst>
        </pc:spChg>
      </pc:sldChg>
      <pc:sldChg chg="modSp add mod">
        <pc:chgData name="伊健 杜" userId="e69aded81da48593" providerId="LiveId" clId="{57C98676-4997-4B6B-90E2-3F420AC88D74}" dt="2023-02-28T12:50:25.504" v="3617"/>
        <pc:sldMkLst>
          <pc:docMk/>
          <pc:sldMk cId="2718126479" sldId="2352"/>
        </pc:sldMkLst>
        <pc:spChg chg="mod">
          <ac:chgData name="伊健 杜" userId="e69aded81da48593" providerId="LiveId" clId="{57C98676-4997-4B6B-90E2-3F420AC88D74}" dt="2023-02-28T12:50:25.504" v="3617"/>
          <ac:spMkLst>
            <pc:docMk/>
            <pc:sldMk cId="2718126479" sldId="2352"/>
            <ac:spMk id="2" creationId="{3D78739E-41E8-236E-E230-B8B23241333A}"/>
          </ac:spMkLst>
        </pc:spChg>
      </pc:sldChg>
      <pc:sldChg chg="modSp add del mod">
        <pc:chgData name="伊健 杜" userId="e69aded81da48593" providerId="LiveId" clId="{57C98676-4997-4B6B-90E2-3F420AC88D74}" dt="2023-02-28T12:43:02.489" v="3254" actId="47"/>
        <pc:sldMkLst>
          <pc:docMk/>
          <pc:sldMk cId="713390125" sldId="2353"/>
        </pc:sldMkLst>
        <pc:spChg chg="mod">
          <ac:chgData name="伊健 杜" userId="e69aded81da48593" providerId="LiveId" clId="{57C98676-4997-4B6B-90E2-3F420AC88D74}" dt="2023-02-28T12:23:39.114" v="3039"/>
          <ac:spMkLst>
            <pc:docMk/>
            <pc:sldMk cId="713390125" sldId="2353"/>
            <ac:spMk id="2" creationId="{10304424-DB4A-36E7-9E0D-D32A5DD0F26C}"/>
          </ac:spMkLst>
        </pc:spChg>
        <pc:spChg chg="mod">
          <ac:chgData name="伊健 杜" userId="e69aded81da48593" providerId="LiveId" clId="{57C98676-4997-4B6B-90E2-3F420AC88D74}" dt="2023-02-28T12:42:37.810" v="3253"/>
          <ac:spMkLst>
            <pc:docMk/>
            <pc:sldMk cId="713390125" sldId="2353"/>
            <ac:spMk id="5" creationId="{E7287B0E-EF55-E721-8EFA-9A9183C0EDF9}"/>
          </ac:spMkLst>
        </pc:spChg>
      </pc:sldChg>
      <pc:sldChg chg="modSp add">
        <pc:chgData name="伊健 杜" userId="e69aded81da48593" providerId="LiveId" clId="{57C98676-4997-4B6B-90E2-3F420AC88D74}" dt="2023-02-28T12:50:25.504" v="3617"/>
        <pc:sldMkLst>
          <pc:docMk/>
          <pc:sldMk cId="1339173318" sldId="2354"/>
        </pc:sldMkLst>
        <pc:spChg chg="mod">
          <ac:chgData name="伊健 杜" userId="e69aded81da48593" providerId="LiveId" clId="{57C98676-4997-4B6B-90E2-3F420AC88D74}" dt="2023-02-28T12:50:25.504" v="3617"/>
          <ac:spMkLst>
            <pc:docMk/>
            <pc:sldMk cId="1339173318" sldId="2354"/>
            <ac:spMk id="2" creationId="{3D78739E-41E8-236E-E230-B8B23241333A}"/>
          </ac:spMkLst>
        </pc:spChg>
      </pc:sldChg>
      <pc:sldChg chg="addSp delSp modSp add mod">
        <pc:chgData name="伊健 杜" userId="e69aded81da48593" providerId="LiveId" clId="{57C98676-4997-4B6B-90E2-3F420AC88D74}" dt="2023-02-28T12:50:25.504" v="3617"/>
        <pc:sldMkLst>
          <pc:docMk/>
          <pc:sldMk cId="2863418672" sldId="2355"/>
        </pc:sldMkLst>
        <pc:spChg chg="del mod">
          <ac:chgData name="伊健 杜" userId="e69aded81da48593" providerId="LiveId" clId="{57C98676-4997-4B6B-90E2-3F420AC88D74}" dt="2023-02-28T11:59:55.331" v="2777" actId="478"/>
          <ac:spMkLst>
            <pc:docMk/>
            <pc:sldMk cId="2863418672" sldId="2355"/>
            <ac:spMk id="2" creationId="{3D78739E-41E8-236E-E230-B8B23241333A}"/>
          </ac:spMkLst>
        </pc:spChg>
        <pc:spChg chg="mod">
          <ac:chgData name="伊健 杜" userId="e69aded81da48593" providerId="LiveId" clId="{57C98676-4997-4B6B-90E2-3F420AC88D74}" dt="2023-02-28T12:50:25.504" v="3617"/>
          <ac:spMkLst>
            <pc:docMk/>
            <pc:sldMk cId="2863418672" sldId="2355"/>
            <ac:spMk id="3" creationId="{29771257-CB77-923F-9CDE-F7530C310B0A}"/>
          </ac:spMkLst>
        </pc:spChg>
        <pc:spChg chg="add del mod">
          <ac:chgData name="伊健 杜" userId="e69aded81da48593" providerId="LiveId" clId="{57C98676-4997-4B6B-90E2-3F420AC88D74}" dt="2023-02-28T11:59:57.290" v="2778" actId="478"/>
          <ac:spMkLst>
            <pc:docMk/>
            <pc:sldMk cId="2863418672" sldId="2355"/>
            <ac:spMk id="5" creationId="{2BDCD299-7C4D-AB47-3F4F-0F9E7117CBEB}"/>
          </ac:spMkLst>
        </pc:spChg>
        <pc:spChg chg="add mod">
          <ac:chgData name="伊健 杜" userId="e69aded81da48593" providerId="LiveId" clId="{57C98676-4997-4B6B-90E2-3F420AC88D74}" dt="2023-02-28T12:50:25.504" v="3617"/>
          <ac:spMkLst>
            <pc:docMk/>
            <pc:sldMk cId="2863418672" sldId="2355"/>
            <ac:spMk id="6" creationId="{55F3CC92-4E3C-126C-7144-EC59221ED57E}"/>
          </ac:spMkLst>
        </pc:spChg>
      </pc:sldChg>
      <pc:sldChg chg="addSp delSp modSp add mod">
        <pc:chgData name="伊健 杜" userId="e69aded81da48593" providerId="LiveId" clId="{57C98676-4997-4B6B-90E2-3F420AC88D74}" dt="2023-02-28T12:50:25.504" v="3617"/>
        <pc:sldMkLst>
          <pc:docMk/>
          <pc:sldMk cId="991256880" sldId="2356"/>
        </pc:sldMkLst>
        <pc:spChg chg="del">
          <ac:chgData name="伊健 杜" userId="e69aded81da48593" providerId="LiveId" clId="{57C98676-4997-4B6B-90E2-3F420AC88D74}" dt="2023-02-28T12:02:24.181" v="2785" actId="478"/>
          <ac:spMkLst>
            <pc:docMk/>
            <pc:sldMk cId="991256880" sldId="2356"/>
            <ac:spMk id="2" creationId="{3D382A30-60D0-4A25-A5FA-F1E66379E5B6}"/>
          </ac:spMkLst>
        </pc:spChg>
        <pc:spChg chg="mod">
          <ac:chgData name="伊健 杜" userId="e69aded81da48593" providerId="LiveId" clId="{57C98676-4997-4B6B-90E2-3F420AC88D74}" dt="2023-02-28T12:50:25.504" v="3617"/>
          <ac:spMkLst>
            <pc:docMk/>
            <pc:sldMk cId="991256880" sldId="2356"/>
            <ac:spMk id="3" creationId="{AFF80177-B508-486C-D283-AFDDC448C9C4}"/>
          </ac:spMkLst>
        </pc:spChg>
        <pc:spChg chg="del">
          <ac:chgData name="伊健 杜" userId="e69aded81da48593" providerId="LiveId" clId="{57C98676-4997-4B6B-90E2-3F420AC88D74}" dt="2023-02-28T12:02:24.181" v="2785" actId="478"/>
          <ac:spMkLst>
            <pc:docMk/>
            <pc:sldMk cId="991256880" sldId="2356"/>
            <ac:spMk id="4" creationId="{0B4477EF-7D6F-298E-6AFD-67C51205E42A}"/>
          </ac:spMkLst>
        </pc:spChg>
        <pc:spChg chg="del">
          <ac:chgData name="伊健 杜" userId="e69aded81da48593" providerId="LiveId" clId="{57C98676-4997-4B6B-90E2-3F420AC88D74}" dt="2023-02-28T12:02:24.181" v="2785" actId="478"/>
          <ac:spMkLst>
            <pc:docMk/>
            <pc:sldMk cId="991256880" sldId="2356"/>
            <ac:spMk id="5" creationId="{F4455B84-6C49-588D-FA0B-AEB62D144FC0}"/>
          </ac:spMkLst>
        </pc:spChg>
        <pc:spChg chg="add mod">
          <ac:chgData name="伊健 杜" userId="e69aded81da48593" providerId="LiveId" clId="{57C98676-4997-4B6B-90E2-3F420AC88D74}" dt="2023-02-28T12:50:25.504" v="3617"/>
          <ac:spMkLst>
            <pc:docMk/>
            <pc:sldMk cId="991256880" sldId="2356"/>
            <ac:spMk id="6" creationId="{AF2637C0-BBB5-433B-85D8-08836E8D8297}"/>
          </ac:spMkLst>
        </pc:spChg>
        <pc:spChg chg="mod">
          <ac:chgData name="伊健 杜" userId="e69aded81da48593" providerId="LiveId" clId="{57C98676-4997-4B6B-90E2-3F420AC88D74}" dt="2023-02-28T12:02:43.913" v="2810" actId="1076"/>
          <ac:spMkLst>
            <pc:docMk/>
            <pc:sldMk cId="991256880" sldId="2356"/>
            <ac:spMk id="7" creationId="{845EF9B6-31BB-CF16-A8B8-7FF4D021400B}"/>
          </ac:spMkLst>
        </pc:spChg>
        <pc:spChg chg="add del mod">
          <ac:chgData name="伊健 杜" userId="e69aded81da48593" providerId="LiveId" clId="{57C98676-4997-4B6B-90E2-3F420AC88D74}" dt="2023-02-28T12:04:31.429" v="2814" actId="478"/>
          <ac:spMkLst>
            <pc:docMk/>
            <pc:sldMk cId="991256880" sldId="2356"/>
            <ac:spMk id="8" creationId="{69B10CC7-8654-B57B-BB16-C9CC5F93D1D2}"/>
          </ac:spMkLst>
        </pc:spChg>
        <pc:spChg chg="del">
          <ac:chgData name="伊健 杜" userId="e69aded81da48593" providerId="LiveId" clId="{57C98676-4997-4B6B-90E2-3F420AC88D74}" dt="2023-02-28T12:02:24.181" v="2785" actId="478"/>
          <ac:spMkLst>
            <pc:docMk/>
            <pc:sldMk cId="991256880" sldId="2356"/>
            <ac:spMk id="9" creationId="{474A4C30-CC31-9726-A763-8EC12CD5B1D2}"/>
          </ac:spMkLst>
        </pc:spChg>
        <pc:spChg chg="del">
          <ac:chgData name="伊健 杜" userId="e69aded81da48593" providerId="LiveId" clId="{57C98676-4997-4B6B-90E2-3F420AC88D74}" dt="2023-02-28T12:02:24.181" v="2785" actId="478"/>
          <ac:spMkLst>
            <pc:docMk/>
            <pc:sldMk cId="991256880" sldId="2356"/>
            <ac:spMk id="11" creationId="{D7463D58-93F5-00C6-2C1D-39F11CAC612D}"/>
          </ac:spMkLst>
        </pc:spChg>
        <pc:spChg chg="add del mod">
          <ac:chgData name="伊健 杜" userId="e69aded81da48593" providerId="LiveId" clId="{57C98676-4997-4B6B-90E2-3F420AC88D74}" dt="2023-02-28T12:20:29.536" v="2989" actId="478"/>
          <ac:spMkLst>
            <pc:docMk/>
            <pc:sldMk cId="991256880" sldId="2356"/>
            <ac:spMk id="12" creationId="{99377BC9-09A9-34C4-6E63-289F9F96D5F1}"/>
          </ac:spMkLst>
        </pc:spChg>
        <pc:spChg chg="del">
          <ac:chgData name="伊健 杜" userId="e69aded81da48593" providerId="LiveId" clId="{57C98676-4997-4B6B-90E2-3F420AC88D74}" dt="2023-02-28T12:02:24.181" v="2785" actId="478"/>
          <ac:spMkLst>
            <pc:docMk/>
            <pc:sldMk cId="991256880" sldId="2356"/>
            <ac:spMk id="13" creationId="{C4B73D40-F2B2-4F1A-7962-8E6C637524C4}"/>
          </ac:spMkLst>
        </pc:spChg>
        <pc:spChg chg="add mod">
          <ac:chgData name="伊健 杜" userId="e69aded81da48593" providerId="LiveId" clId="{57C98676-4997-4B6B-90E2-3F420AC88D74}" dt="2023-02-28T12:50:25.504" v="3617"/>
          <ac:spMkLst>
            <pc:docMk/>
            <pc:sldMk cId="991256880" sldId="2356"/>
            <ac:spMk id="14" creationId="{3DB387F7-3A9C-BEFB-C276-FAA92806CC60}"/>
          </ac:spMkLst>
        </pc:spChg>
        <pc:spChg chg="add mod">
          <ac:chgData name="伊健 杜" userId="e69aded81da48593" providerId="LiveId" clId="{57C98676-4997-4B6B-90E2-3F420AC88D74}" dt="2023-02-28T12:50:25.504" v="3617"/>
          <ac:spMkLst>
            <pc:docMk/>
            <pc:sldMk cId="991256880" sldId="2356"/>
            <ac:spMk id="15" creationId="{00B41A80-C14E-FA67-58CD-A40B83387DB0}"/>
          </ac:spMkLst>
        </pc:spChg>
        <pc:spChg chg="add mod">
          <ac:chgData name="伊健 杜" userId="e69aded81da48593" providerId="LiveId" clId="{57C98676-4997-4B6B-90E2-3F420AC88D74}" dt="2023-02-28T12:22:08.339" v="3010" actId="1076"/>
          <ac:spMkLst>
            <pc:docMk/>
            <pc:sldMk cId="991256880" sldId="2356"/>
            <ac:spMk id="16" creationId="{58E6929F-7CD8-D8E6-1211-53B17D866ECE}"/>
          </ac:spMkLst>
        </pc:spChg>
        <pc:spChg chg="add mod">
          <ac:chgData name="伊健 杜" userId="e69aded81da48593" providerId="LiveId" clId="{57C98676-4997-4B6B-90E2-3F420AC88D74}" dt="2023-02-28T12:22:05.637" v="3009" actId="1076"/>
          <ac:spMkLst>
            <pc:docMk/>
            <pc:sldMk cId="991256880" sldId="2356"/>
            <ac:spMk id="17" creationId="{0589D040-5E83-F2C2-2583-234EF639E9F1}"/>
          </ac:spMkLst>
        </pc:spChg>
        <pc:spChg chg="add mod">
          <ac:chgData name="伊健 杜" userId="e69aded81da48593" providerId="LiveId" clId="{57C98676-4997-4B6B-90E2-3F420AC88D74}" dt="2023-02-28T12:22:11.116" v="3011" actId="1076"/>
          <ac:spMkLst>
            <pc:docMk/>
            <pc:sldMk cId="991256880" sldId="2356"/>
            <ac:spMk id="18" creationId="{F0064F7C-FE7F-B6AC-FB8B-4F7A3A1272C2}"/>
          </ac:spMkLst>
        </pc:spChg>
        <pc:spChg chg="add mod">
          <ac:chgData name="伊健 杜" userId="e69aded81da48593" providerId="LiveId" clId="{57C98676-4997-4B6B-90E2-3F420AC88D74}" dt="2023-02-28T12:22:11.116" v="3011" actId="1076"/>
          <ac:spMkLst>
            <pc:docMk/>
            <pc:sldMk cId="991256880" sldId="2356"/>
            <ac:spMk id="19" creationId="{224DE6DB-E656-7129-D5A1-A8ED9F915FB4}"/>
          </ac:spMkLst>
        </pc:spChg>
        <pc:spChg chg="add mod">
          <ac:chgData name="伊健 杜" userId="e69aded81da48593" providerId="LiveId" clId="{57C98676-4997-4B6B-90E2-3F420AC88D74}" dt="2023-02-28T12:22:11.116" v="3011" actId="1076"/>
          <ac:spMkLst>
            <pc:docMk/>
            <pc:sldMk cId="991256880" sldId="2356"/>
            <ac:spMk id="20" creationId="{7B96A1C0-33C0-B286-ECFA-741BA1551F3B}"/>
          </ac:spMkLst>
        </pc:spChg>
        <pc:spChg chg="add mod">
          <ac:chgData name="伊健 杜" userId="e69aded81da48593" providerId="LiveId" clId="{57C98676-4997-4B6B-90E2-3F420AC88D74}" dt="2023-02-28T12:50:25.504" v="3617"/>
          <ac:spMkLst>
            <pc:docMk/>
            <pc:sldMk cId="991256880" sldId="2356"/>
            <ac:spMk id="21" creationId="{5731691C-02D1-99B0-B3D6-8A38F66E5DFB}"/>
          </ac:spMkLst>
        </pc:spChg>
        <pc:spChg chg="add mod">
          <ac:chgData name="伊健 杜" userId="e69aded81da48593" providerId="LiveId" clId="{57C98676-4997-4B6B-90E2-3F420AC88D74}" dt="2023-02-28T12:22:22.324" v="3015" actId="1076"/>
          <ac:spMkLst>
            <pc:docMk/>
            <pc:sldMk cId="991256880" sldId="2356"/>
            <ac:spMk id="22" creationId="{BC01B7A8-A695-18CC-972B-9C6B70A8BB7A}"/>
          </ac:spMkLst>
        </pc:spChg>
        <pc:spChg chg="add mod">
          <ac:chgData name="伊健 杜" userId="e69aded81da48593" providerId="LiveId" clId="{57C98676-4997-4B6B-90E2-3F420AC88D74}" dt="2023-02-28T12:22:22.324" v="3015" actId="1076"/>
          <ac:spMkLst>
            <pc:docMk/>
            <pc:sldMk cId="991256880" sldId="2356"/>
            <ac:spMk id="23" creationId="{5CF3075A-5D87-6C31-B733-FC96C210BB26}"/>
          </ac:spMkLst>
        </pc:spChg>
        <pc:spChg chg="add mod">
          <ac:chgData name="伊健 杜" userId="e69aded81da48593" providerId="LiveId" clId="{57C98676-4997-4B6B-90E2-3F420AC88D74}" dt="2023-02-28T12:22:22.324" v="3015" actId="1076"/>
          <ac:spMkLst>
            <pc:docMk/>
            <pc:sldMk cId="991256880" sldId="2356"/>
            <ac:spMk id="24" creationId="{9701304E-AB03-D05F-0A8B-87861F619E29}"/>
          </ac:spMkLst>
        </pc:spChg>
        <pc:spChg chg="add del mod">
          <ac:chgData name="伊健 杜" userId="e69aded81da48593" providerId="LiveId" clId="{57C98676-4997-4B6B-90E2-3F420AC88D74}" dt="2023-02-28T12:22:31.077" v="3017"/>
          <ac:spMkLst>
            <pc:docMk/>
            <pc:sldMk cId="991256880" sldId="2356"/>
            <ac:spMk id="25" creationId="{06B85FD5-AFCF-8C90-A955-9A240CB20610}"/>
          </ac:spMkLst>
        </pc:spChg>
        <pc:spChg chg="add del mod">
          <ac:chgData name="伊健 杜" userId="e69aded81da48593" providerId="LiveId" clId="{57C98676-4997-4B6B-90E2-3F420AC88D74}" dt="2023-02-28T12:22:31.077" v="3017"/>
          <ac:spMkLst>
            <pc:docMk/>
            <pc:sldMk cId="991256880" sldId="2356"/>
            <ac:spMk id="26" creationId="{C6709AC4-259F-4982-1156-9C64483623D1}"/>
          </ac:spMkLst>
        </pc:spChg>
        <pc:spChg chg="add del mod">
          <ac:chgData name="伊健 杜" userId="e69aded81da48593" providerId="LiveId" clId="{57C98676-4997-4B6B-90E2-3F420AC88D74}" dt="2023-02-28T12:22:31.077" v="3017"/>
          <ac:spMkLst>
            <pc:docMk/>
            <pc:sldMk cId="991256880" sldId="2356"/>
            <ac:spMk id="27" creationId="{FEEF28B4-4DCD-A870-74A1-AD61B5CE7F7C}"/>
          </ac:spMkLst>
        </pc:spChg>
        <pc:spChg chg="add mod">
          <ac:chgData name="伊健 杜" userId="e69aded81da48593" providerId="LiveId" clId="{57C98676-4997-4B6B-90E2-3F420AC88D74}" dt="2023-02-28T12:22:35.844" v="3021" actId="20577"/>
          <ac:spMkLst>
            <pc:docMk/>
            <pc:sldMk cId="991256880" sldId="2356"/>
            <ac:spMk id="28" creationId="{C48E2096-C8FA-3D86-E191-86DE8800F6D3}"/>
          </ac:spMkLst>
        </pc:spChg>
        <pc:picChg chg="add del mod">
          <ac:chgData name="伊健 杜" userId="e69aded81da48593" providerId="LiveId" clId="{57C98676-4997-4B6B-90E2-3F420AC88D74}" dt="2023-02-28T12:20:35.001" v="2992" actId="478"/>
          <ac:picMkLst>
            <pc:docMk/>
            <pc:sldMk cId="991256880" sldId="2356"/>
            <ac:picMk id="1026" creationId="{47958AA9-E304-B4D8-2665-B1948898EF90}"/>
          </ac:picMkLst>
        </pc:picChg>
        <pc:picChg chg="add del mod">
          <ac:chgData name="伊健 杜" userId="e69aded81da48593" providerId="LiveId" clId="{57C98676-4997-4B6B-90E2-3F420AC88D74}" dt="2023-02-28T12:20:35.001" v="2992" actId="478"/>
          <ac:picMkLst>
            <pc:docMk/>
            <pc:sldMk cId="991256880" sldId="2356"/>
            <ac:picMk id="1028" creationId="{B224B2F1-FCC1-17F2-1B1E-730BE34B5A4D}"/>
          </ac:picMkLst>
        </pc:picChg>
      </pc:sldChg>
      <pc:sldChg chg="delSp add del mod">
        <pc:chgData name="伊健 杜" userId="e69aded81da48593" providerId="LiveId" clId="{57C98676-4997-4B6B-90E2-3F420AC88D74}" dt="2023-02-28T12:00:12.212" v="2783" actId="47"/>
        <pc:sldMkLst>
          <pc:docMk/>
          <pc:sldMk cId="2085489092" sldId="2356"/>
        </pc:sldMkLst>
        <pc:spChg chg="del">
          <ac:chgData name="伊健 杜" userId="e69aded81da48593" providerId="LiveId" clId="{57C98676-4997-4B6B-90E2-3F420AC88D74}" dt="2023-02-28T12:00:10.425" v="2782" actId="478"/>
          <ac:spMkLst>
            <pc:docMk/>
            <pc:sldMk cId="2085489092" sldId="2356"/>
            <ac:spMk id="6" creationId="{55F3CC92-4E3C-126C-7144-EC59221ED57E}"/>
          </ac:spMkLst>
        </pc:spChg>
      </pc:sldChg>
      <pc:sldChg chg="addSp modSp add mod">
        <pc:chgData name="伊健 杜" userId="e69aded81da48593" providerId="LiveId" clId="{57C98676-4997-4B6B-90E2-3F420AC88D74}" dt="2023-02-28T12:50:25.504" v="3617"/>
        <pc:sldMkLst>
          <pc:docMk/>
          <pc:sldMk cId="3367474799" sldId="2357"/>
        </pc:sldMkLst>
        <pc:spChg chg="mod">
          <ac:chgData name="伊健 杜" userId="e69aded81da48593" providerId="LiveId" clId="{57C98676-4997-4B6B-90E2-3F420AC88D74}" dt="2023-02-28T12:50:25.504" v="3617"/>
          <ac:spMkLst>
            <pc:docMk/>
            <pc:sldMk cId="3367474799" sldId="2357"/>
            <ac:spMk id="2" creationId="{3D78739E-41E8-236E-E230-B8B23241333A}"/>
          </ac:spMkLst>
        </pc:spChg>
        <pc:spChg chg="add mod">
          <ac:chgData name="伊健 杜" userId="e69aded81da48593" providerId="LiveId" clId="{57C98676-4997-4B6B-90E2-3F420AC88D74}" dt="2023-02-28T12:50:25.504" v="3617"/>
          <ac:spMkLst>
            <pc:docMk/>
            <pc:sldMk cId="3367474799" sldId="2357"/>
            <ac:spMk id="3" creationId="{97A15963-0EBB-72AA-8EF3-9836D351B55A}"/>
          </ac:spMkLst>
        </pc:spChg>
      </pc:sldChg>
      <pc:sldChg chg="addSp modSp add mod">
        <pc:chgData name="伊健 杜" userId="e69aded81da48593" providerId="LiveId" clId="{57C98676-4997-4B6B-90E2-3F420AC88D74}" dt="2023-02-28T12:50:25.504" v="3617"/>
        <pc:sldMkLst>
          <pc:docMk/>
          <pc:sldMk cId="3154476316" sldId="2358"/>
        </pc:sldMkLst>
        <pc:spChg chg="add mod">
          <ac:chgData name="伊健 杜" userId="e69aded81da48593" providerId="LiveId" clId="{57C98676-4997-4B6B-90E2-3F420AC88D74}" dt="2023-02-28T12:22:40.743" v="3024" actId="20577"/>
          <ac:spMkLst>
            <pc:docMk/>
            <pc:sldMk cId="3154476316" sldId="2358"/>
            <ac:spMk id="2" creationId="{B61A22EC-B9A4-E81B-7BB7-552CB135192C}"/>
          </ac:spMkLst>
        </pc:spChg>
        <pc:spChg chg="mod">
          <ac:chgData name="伊健 杜" userId="e69aded81da48593" providerId="LiveId" clId="{57C98676-4997-4B6B-90E2-3F420AC88D74}" dt="2023-02-28T12:50:25.504" v="3617"/>
          <ac:spMkLst>
            <pc:docMk/>
            <pc:sldMk cId="3154476316" sldId="2358"/>
            <ac:spMk id="3" creationId="{AFF80177-B508-486C-D283-AFDDC448C9C4}"/>
          </ac:spMkLst>
        </pc:spChg>
        <pc:spChg chg="mod">
          <ac:chgData name="伊健 杜" userId="e69aded81da48593" providerId="LiveId" clId="{57C98676-4997-4B6B-90E2-3F420AC88D74}" dt="2023-02-28T12:50:25.504" v="3617"/>
          <ac:spMkLst>
            <pc:docMk/>
            <pc:sldMk cId="3154476316" sldId="2358"/>
            <ac:spMk id="6" creationId="{AF2637C0-BBB5-433B-85D8-08836E8D8297}"/>
          </ac:spMkLst>
        </pc:spChg>
      </pc:sldChg>
      <pc:sldChg chg="addSp delSp modSp add mod">
        <pc:chgData name="伊健 杜" userId="e69aded81da48593" providerId="LiveId" clId="{57C98676-4997-4B6B-90E2-3F420AC88D74}" dt="2023-02-28T12:50:25.504" v="3617"/>
        <pc:sldMkLst>
          <pc:docMk/>
          <pc:sldMk cId="96311888" sldId="2359"/>
        </pc:sldMkLst>
        <pc:spChg chg="mod">
          <ac:chgData name="伊健 杜" userId="e69aded81da48593" providerId="LiveId" clId="{57C98676-4997-4B6B-90E2-3F420AC88D74}" dt="2023-02-28T12:45:02.935" v="3264"/>
          <ac:spMkLst>
            <pc:docMk/>
            <pc:sldMk cId="96311888" sldId="2359"/>
            <ac:spMk id="2" creationId="{10304424-DB4A-36E7-9E0D-D32A5DD0F26C}"/>
          </ac:spMkLst>
        </pc:spChg>
        <pc:spChg chg="mod">
          <ac:chgData name="伊健 杜" userId="e69aded81da48593" providerId="LiveId" clId="{57C98676-4997-4B6B-90E2-3F420AC88D74}" dt="2023-02-28T12:50:25.504" v="3617"/>
          <ac:spMkLst>
            <pc:docMk/>
            <pc:sldMk cId="96311888" sldId="2359"/>
            <ac:spMk id="5" creationId="{E7287B0E-EF55-E721-8EFA-9A9183C0EDF9}"/>
          </ac:spMkLst>
        </pc:spChg>
        <pc:picChg chg="del">
          <ac:chgData name="伊健 杜" userId="e69aded81da48593" providerId="LiveId" clId="{57C98676-4997-4B6B-90E2-3F420AC88D74}" dt="2023-02-28T12:46:01.887" v="3471" actId="478"/>
          <ac:picMkLst>
            <pc:docMk/>
            <pc:sldMk cId="96311888" sldId="2359"/>
            <ac:picMk id="7170" creationId="{39C5D56A-238F-731D-D865-8DF627527EA9}"/>
          </ac:picMkLst>
        </pc:picChg>
        <pc:picChg chg="add mod">
          <ac:chgData name="伊健 杜" userId="e69aded81da48593" providerId="LiveId" clId="{57C98676-4997-4B6B-90E2-3F420AC88D74}" dt="2023-02-28T12:49:09.053" v="3545" actId="14100"/>
          <ac:picMkLst>
            <pc:docMk/>
            <pc:sldMk cId="96311888" sldId="2359"/>
            <ac:picMk id="12290" creationId="{DC9C34BE-A340-D111-9B9B-460A8A8B0517}"/>
          </ac:picMkLst>
        </pc:picChg>
      </pc:sldChg>
      <pc:sldChg chg="addSp delSp modSp add mod">
        <pc:chgData name="伊健 杜" userId="e69aded81da48593" providerId="LiveId" clId="{57C98676-4997-4B6B-90E2-3F420AC88D74}" dt="2023-02-28T12:50:25.504" v="3617"/>
        <pc:sldMkLst>
          <pc:docMk/>
          <pc:sldMk cId="3759361875" sldId="2360"/>
        </pc:sldMkLst>
        <pc:spChg chg="mod">
          <ac:chgData name="伊健 杜" userId="e69aded81da48593" providerId="LiveId" clId="{57C98676-4997-4B6B-90E2-3F420AC88D74}" dt="2023-02-28T12:50:25.504" v="3617"/>
          <ac:spMkLst>
            <pc:docMk/>
            <pc:sldMk cId="3759361875" sldId="2360"/>
            <ac:spMk id="5" creationId="{E7287B0E-EF55-E721-8EFA-9A9183C0EDF9}"/>
          </ac:spMkLst>
        </pc:spChg>
        <pc:picChg chg="del">
          <ac:chgData name="伊健 杜" userId="e69aded81da48593" providerId="LiveId" clId="{57C98676-4997-4B6B-90E2-3F420AC88D74}" dt="2023-02-28T12:46:00.347" v="3470" actId="478"/>
          <ac:picMkLst>
            <pc:docMk/>
            <pc:sldMk cId="3759361875" sldId="2360"/>
            <ac:picMk id="7170" creationId="{39C5D56A-238F-731D-D865-8DF627527EA9}"/>
          </ac:picMkLst>
        </pc:picChg>
        <pc:picChg chg="add mod">
          <ac:chgData name="伊健 杜" userId="e69aded81da48593" providerId="LiveId" clId="{57C98676-4997-4B6B-90E2-3F420AC88D74}" dt="2023-02-28T12:49:45.197" v="3548" actId="1076"/>
          <ac:picMkLst>
            <pc:docMk/>
            <pc:sldMk cId="3759361875" sldId="2360"/>
            <ac:picMk id="11266" creationId="{1C222E70-6469-2E8F-8391-B4A079C193DE}"/>
          </ac:picMkLst>
        </pc:picChg>
      </pc:sldChg>
      <pc:sldChg chg="modSp add mod">
        <pc:chgData name="伊健 杜" userId="e69aded81da48593" providerId="LiveId" clId="{57C98676-4997-4B6B-90E2-3F420AC88D74}" dt="2023-02-28T12:50:25.504" v="3617"/>
        <pc:sldMkLst>
          <pc:docMk/>
          <pc:sldMk cId="1128620034" sldId="2361"/>
        </pc:sldMkLst>
        <pc:spChg chg="mod">
          <ac:chgData name="伊健 杜" userId="e69aded81da48593" providerId="LiveId" clId="{57C98676-4997-4B6B-90E2-3F420AC88D74}" dt="2023-02-28T12:50:25.504" v="3617"/>
          <ac:spMkLst>
            <pc:docMk/>
            <pc:sldMk cId="1128620034" sldId="2361"/>
            <ac:spMk id="5" creationId="{E7287B0E-EF55-E721-8EFA-9A9183C0EDF9}"/>
          </ac:spMkLst>
        </pc:spChg>
      </pc:sldChg>
      <pc:sldChg chg="delSp modSp add mod">
        <pc:chgData name="伊健 杜" userId="e69aded81da48593" providerId="LiveId" clId="{57C98676-4997-4B6B-90E2-3F420AC88D74}" dt="2023-03-01T06:09:15.300" v="3740"/>
        <pc:sldMkLst>
          <pc:docMk/>
          <pc:sldMk cId="2830053611" sldId="2362"/>
        </pc:sldMkLst>
        <pc:spChg chg="mod">
          <ac:chgData name="伊健 杜" userId="e69aded81da48593" providerId="LiveId" clId="{57C98676-4997-4B6B-90E2-3F420AC88D74}" dt="2023-03-01T06:08:23.284" v="3638"/>
          <ac:spMkLst>
            <pc:docMk/>
            <pc:sldMk cId="2830053611" sldId="2362"/>
            <ac:spMk id="2" creationId="{10304424-DB4A-36E7-9E0D-D32A5DD0F26C}"/>
          </ac:spMkLst>
        </pc:spChg>
        <pc:spChg chg="mod">
          <ac:chgData name="伊健 杜" userId="e69aded81da48593" providerId="LiveId" clId="{57C98676-4997-4B6B-90E2-3F420AC88D74}" dt="2023-03-01T06:09:15.300" v="3740"/>
          <ac:spMkLst>
            <pc:docMk/>
            <pc:sldMk cId="2830053611" sldId="2362"/>
            <ac:spMk id="5" creationId="{E7287B0E-EF55-E721-8EFA-9A9183C0EDF9}"/>
          </ac:spMkLst>
        </pc:spChg>
        <pc:picChg chg="del">
          <ac:chgData name="伊健 杜" userId="e69aded81da48593" providerId="LiveId" clId="{57C98676-4997-4B6B-90E2-3F420AC88D74}" dt="2023-03-01T06:06:56.196" v="3621" actId="478"/>
          <ac:picMkLst>
            <pc:docMk/>
            <pc:sldMk cId="2830053611" sldId="2362"/>
            <ac:picMk id="12290" creationId="{DC9C34BE-A340-D111-9B9B-460A8A8B0517}"/>
          </ac:picMkLst>
        </pc:picChg>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E5318BEA-59E8-4378-BF04-3ED64070C200}"/>
    <pc:docChg chg="undo custSel addSld delSld modSld sldOrd">
      <pc:chgData name="伊健 杜" userId="e69aded81da48593" providerId="LiveId" clId="{E5318BEA-59E8-4378-BF04-3ED64070C200}" dt="2023-05-03T14:54:52.351" v="4979" actId="20577"/>
      <pc:docMkLst>
        <pc:docMk/>
      </pc:docMkLst>
      <pc:sldChg chg="del">
        <pc:chgData name="伊健 杜" userId="e69aded81da48593" providerId="LiveId" clId="{E5318BEA-59E8-4378-BF04-3ED64070C200}" dt="2023-05-03T13:53:48.078" v="4394" actId="47"/>
        <pc:sldMkLst>
          <pc:docMk/>
          <pc:sldMk cId="3578445067" sldId="3132"/>
        </pc:sldMkLst>
      </pc:sldChg>
      <pc:sldChg chg="del">
        <pc:chgData name="伊健 杜" userId="e69aded81da48593" providerId="LiveId" clId="{E5318BEA-59E8-4378-BF04-3ED64070C200}" dt="2023-05-03T13:53:48.078" v="4394" actId="47"/>
        <pc:sldMkLst>
          <pc:docMk/>
          <pc:sldMk cId="466565770" sldId="3133"/>
        </pc:sldMkLst>
      </pc:sldChg>
      <pc:sldChg chg="modSp mod modAnim">
        <pc:chgData name="伊健 杜" userId="e69aded81da48593" providerId="LiveId" clId="{E5318BEA-59E8-4378-BF04-3ED64070C200}" dt="2023-05-03T14:11:12.075" v="4921"/>
        <pc:sldMkLst>
          <pc:docMk/>
          <pc:sldMk cId="354271379" sldId="3135"/>
        </pc:sldMkLst>
        <pc:spChg chg="mod">
          <ac:chgData name="伊健 杜" userId="e69aded81da48593" providerId="LiveId" clId="{E5318BEA-59E8-4378-BF04-3ED64070C200}" dt="2023-05-03T13:54:04.682" v="4399" actId="1076"/>
          <ac:spMkLst>
            <pc:docMk/>
            <pc:sldMk cId="354271379" sldId="3135"/>
            <ac:spMk id="2" creationId="{F116C72E-8C71-722A-5B9D-FCB0A9E2957D}"/>
          </ac:spMkLst>
        </pc:spChg>
        <pc:spChg chg="mod">
          <ac:chgData name="伊健 杜" userId="e69aded81da48593" providerId="LiveId" clId="{E5318BEA-59E8-4378-BF04-3ED64070C200}" dt="2023-05-03T13:54:04.682" v="4399" actId="1076"/>
          <ac:spMkLst>
            <pc:docMk/>
            <pc:sldMk cId="354271379" sldId="3135"/>
            <ac:spMk id="3" creationId="{90D857A6-C700-A4CE-6C24-391DC4FBEE19}"/>
          </ac:spMkLst>
        </pc:spChg>
        <pc:spChg chg="mod">
          <ac:chgData name="伊健 杜" userId="e69aded81da48593" providerId="LiveId" clId="{E5318BEA-59E8-4378-BF04-3ED64070C200}" dt="2023-05-03T13:54:07.550" v="4400" actId="1076"/>
          <ac:spMkLst>
            <pc:docMk/>
            <pc:sldMk cId="354271379" sldId="3135"/>
            <ac:spMk id="4" creationId="{B6BF82DC-994D-0591-60E5-7BBDB0D79DA6}"/>
          </ac:spMkLst>
        </pc:spChg>
        <pc:spChg chg="mod">
          <ac:chgData name="伊健 杜" userId="e69aded81da48593" providerId="LiveId" clId="{E5318BEA-59E8-4378-BF04-3ED64070C200}" dt="2023-05-03T13:54:04.682" v="4399" actId="1076"/>
          <ac:spMkLst>
            <pc:docMk/>
            <pc:sldMk cId="354271379" sldId="3135"/>
            <ac:spMk id="5" creationId="{C86C7841-1F0A-478E-6FEE-2FA5526597B2}"/>
          </ac:spMkLst>
        </pc:spChg>
        <pc:spChg chg="mod">
          <ac:chgData name="伊健 杜" userId="e69aded81da48593" providerId="LiveId" clId="{E5318BEA-59E8-4378-BF04-3ED64070C200}" dt="2023-05-03T13:54:04.682" v="4399" actId="1076"/>
          <ac:spMkLst>
            <pc:docMk/>
            <pc:sldMk cId="354271379" sldId="3135"/>
            <ac:spMk id="6" creationId="{1ABD8918-ACB7-6712-52DA-26DEA4748AA9}"/>
          </ac:spMkLst>
        </pc:spChg>
        <pc:spChg chg="mod">
          <ac:chgData name="伊健 杜" userId="e69aded81da48593" providerId="LiveId" clId="{E5318BEA-59E8-4378-BF04-3ED64070C200}" dt="2023-05-03T13:54:07.550" v="4400" actId="1076"/>
          <ac:spMkLst>
            <pc:docMk/>
            <pc:sldMk cId="354271379" sldId="3135"/>
            <ac:spMk id="7" creationId="{517888EC-593A-8619-0BF9-092EF55DEF0D}"/>
          </ac:spMkLst>
        </pc:spChg>
      </pc:sldChg>
      <pc:sldChg chg="del">
        <pc:chgData name="伊健 杜" userId="e69aded81da48593" providerId="LiveId" clId="{E5318BEA-59E8-4378-BF04-3ED64070C200}" dt="2023-05-03T07:57:33.363" v="0" actId="47"/>
        <pc:sldMkLst>
          <pc:docMk/>
          <pc:sldMk cId="5884892" sldId="3149"/>
        </pc:sldMkLst>
      </pc:sldChg>
      <pc:sldChg chg="del">
        <pc:chgData name="伊健 杜" userId="e69aded81da48593" providerId="LiveId" clId="{E5318BEA-59E8-4378-BF04-3ED64070C200}" dt="2023-05-03T07:57:33.363" v="0" actId="47"/>
        <pc:sldMkLst>
          <pc:docMk/>
          <pc:sldMk cId="2905582645" sldId="3153"/>
        </pc:sldMkLst>
      </pc:sldChg>
      <pc:sldChg chg="del">
        <pc:chgData name="伊健 杜" userId="e69aded81da48593" providerId="LiveId" clId="{E5318BEA-59E8-4378-BF04-3ED64070C200}" dt="2023-05-03T07:57:33.363" v="0" actId="47"/>
        <pc:sldMkLst>
          <pc:docMk/>
          <pc:sldMk cId="2183307298" sldId="3157"/>
        </pc:sldMkLst>
      </pc:sldChg>
      <pc:sldChg chg="del">
        <pc:chgData name="伊健 杜" userId="e69aded81da48593" providerId="LiveId" clId="{E5318BEA-59E8-4378-BF04-3ED64070C200}" dt="2023-05-03T07:57:33.363" v="0" actId="47"/>
        <pc:sldMkLst>
          <pc:docMk/>
          <pc:sldMk cId="2814263996" sldId="3161"/>
        </pc:sldMkLst>
      </pc:sldChg>
      <pc:sldChg chg="ord">
        <pc:chgData name="伊健 杜" userId="e69aded81da48593" providerId="LiveId" clId="{E5318BEA-59E8-4378-BF04-3ED64070C200}" dt="2023-05-03T13:53:52.268" v="4396"/>
        <pc:sldMkLst>
          <pc:docMk/>
          <pc:sldMk cId="3883164784" sldId="3167"/>
        </pc:sldMkLst>
      </pc:sldChg>
      <pc:sldChg chg="del">
        <pc:chgData name="伊健 杜" userId="e69aded81da48593" providerId="LiveId" clId="{E5318BEA-59E8-4378-BF04-3ED64070C200}" dt="2023-05-03T13:53:41.409" v="4393" actId="47"/>
        <pc:sldMkLst>
          <pc:docMk/>
          <pc:sldMk cId="1091304280" sldId="3168"/>
        </pc:sldMkLst>
      </pc:sldChg>
      <pc:sldChg chg="del">
        <pc:chgData name="伊健 杜" userId="e69aded81da48593" providerId="LiveId" clId="{E5318BEA-59E8-4378-BF04-3ED64070C200}" dt="2023-05-03T07:57:33.363" v="0" actId="47"/>
        <pc:sldMkLst>
          <pc:docMk/>
          <pc:sldMk cId="262841088" sldId="3178"/>
        </pc:sldMkLst>
      </pc:sldChg>
      <pc:sldChg chg="del">
        <pc:chgData name="伊健 杜" userId="e69aded81da48593" providerId="LiveId" clId="{E5318BEA-59E8-4378-BF04-3ED64070C200}" dt="2023-05-03T07:57:33.363" v="0" actId="47"/>
        <pc:sldMkLst>
          <pc:docMk/>
          <pc:sldMk cId="2796936450" sldId="3186"/>
        </pc:sldMkLst>
      </pc:sldChg>
      <pc:sldChg chg="delSp modSp mod">
        <pc:chgData name="伊健 杜" userId="e69aded81da48593" providerId="LiveId" clId="{E5318BEA-59E8-4378-BF04-3ED64070C200}" dt="2023-05-03T07:57:46.879" v="22"/>
        <pc:sldMkLst>
          <pc:docMk/>
          <pc:sldMk cId="1371645213" sldId="3188"/>
        </pc:sldMkLst>
        <pc:spChg chg="mod">
          <ac:chgData name="伊健 杜" userId="e69aded81da48593" providerId="LiveId" clId="{E5318BEA-59E8-4378-BF04-3ED64070C200}" dt="2023-05-03T07:57:46.879" v="22"/>
          <ac:spMkLst>
            <pc:docMk/>
            <pc:sldMk cId="1371645213" sldId="3188"/>
            <ac:spMk id="3" creationId="{90D857A6-C700-A4CE-6C24-391DC4FBEE19}"/>
          </ac:spMkLst>
        </pc:spChg>
        <pc:spChg chg="del">
          <ac:chgData name="伊健 杜" userId="e69aded81da48593" providerId="LiveId" clId="{E5318BEA-59E8-4378-BF04-3ED64070C200}" dt="2023-05-03T07:57:37.672" v="1" actId="478"/>
          <ac:spMkLst>
            <pc:docMk/>
            <pc:sldMk cId="1371645213" sldId="3188"/>
            <ac:spMk id="6" creationId="{C2BE400F-5072-43BE-1839-9E2F61835E69}"/>
          </ac:spMkLst>
        </pc:spChg>
      </pc:sldChg>
      <pc:sldChg chg="del">
        <pc:chgData name="伊健 杜" userId="e69aded81da48593" providerId="LiveId" clId="{E5318BEA-59E8-4378-BF04-3ED64070C200}" dt="2023-05-03T07:57:50.830" v="24" actId="47"/>
        <pc:sldMkLst>
          <pc:docMk/>
          <pc:sldMk cId="3284493579" sldId="3193"/>
        </pc:sldMkLst>
      </pc:sldChg>
      <pc:sldChg chg="del">
        <pc:chgData name="伊健 杜" userId="e69aded81da48593" providerId="LiveId" clId="{E5318BEA-59E8-4378-BF04-3ED64070C200}" dt="2023-05-03T07:57:33.363" v="0" actId="47"/>
        <pc:sldMkLst>
          <pc:docMk/>
          <pc:sldMk cId="546688377" sldId="3194"/>
        </pc:sldMkLst>
      </pc:sldChg>
      <pc:sldChg chg="del">
        <pc:chgData name="伊健 杜" userId="e69aded81da48593" providerId="LiveId" clId="{E5318BEA-59E8-4378-BF04-3ED64070C200}" dt="2023-05-03T07:57:33.363" v="0" actId="47"/>
        <pc:sldMkLst>
          <pc:docMk/>
          <pc:sldMk cId="3078418842" sldId="3195"/>
        </pc:sldMkLst>
      </pc:sldChg>
      <pc:sldChg chg="addSp delSp modSp add del mod">
        <pc:chgData name="伊健 杜" userId="e69aded81da48593" providerId="LiveId" clId="{E5318BEA-59E8-4378-BF04-3ED64070C200}" dt="2023-05-03T12:07:59.749" v="4367"/>
        <pc:sldMkLst>
          <pc:docMk/>
          <pc:sldMk cId="273502048" sldId="3196"/>
        </pc:sldMkLst>
        <pc:spChg chg="add mod">
          <ac:chgData name="伊健 杜" userId="e69aded81da48593" providerId="LiveId" clId="{E5318BEA-59E8-4378-BF04-3ED64070C200}" dt="2023-05-03T08:02:09.969" v="229" actId="27636"/>
          <ac:spMkLst>
            <pc:docMk/>
            <pc:sldMk cId="273502048" sldId="3196"/>
            <ac:spMk id="2" creationId="{A31AD63A-1FE2-294D-9CA4-9DE9CA64EA77}"/>
          </ac:spMkLst>
        </pc:spChg>
        <pc:spChg chg="mod">
          <ac:chgData name="伊健 杜" userId="e69aded81da48593" providerId="LiveId" clId="{E5318BEA-59E8-4378-BF04-3ED64070C200}" dt="2023-05-03T12:07:59.749" v="4367"/>
          <ac:spMkLst>
            <pc:docMk/>
            <pc:sldMk cId="273502048" sldId="3196"/>
            <ac:spMk id="3" creationId="{90D857A6-C700-A4CE-6C24-391DC4FBEE19}"/>
          </ac:spMkLst>
        </pc:spChg>
        <pc:spChg chg="add mod">
          <ac:chgData name="伊健 杜" userId="e69aded81da48593" providerId="LiveId" clId="{E5318BEA-59E8-4378-BF04-3ED64070C200}" dt="2023-05-03T08:02:27.823" v="235" actId="1076"/>
          <ac:spMkLst>
            <pc:docMk/>
            <pc:sldMk cId="273502048" sldId="3196"/>
            <ac:spMk id="4" creationId="{CE9351A1-DE1E-D3A7-0A2C-000B6AAFB148}"/>
          </ac:spMkLst>
        </pc:spChg>
        <pc:spChg chg="mod">
          <ac:chgData name="伊健 杜" userId="e69aded81da48593" providerId="LiveId" clId="{E5318BEA-59E8-4378-BF04-3ED64070C200}" dt="2023-05-03T08:02:12.243" v="230" actId="1076"/>
          <ac:spMkLst>
            <pc:docMk/>
            <pc:sldMk cId="273502048" sldId="3196"/>
            <ac:spMk id="6" creationId="{A389587A-1C80-0902-76F0-B1A7C1FC1849}"/>
          </ac:spMkLst>
        </pc:spChg>
        <pc:picChg chg="add mod">
          <ac:chgData name="伊健 杜" userId="e69aded81da48593" providerId="LiveId" clId="{E5318BEA-59E8-4378-BF04-3ED64070C200}" dt="2023-05-03T11:40:17.515" v="3639" actId="1076"/>
          <ac:picMkLst>
            <pc:docMk/>
            <pc:sldMk cId="273502048" sldId="3196"/>
            <ac:picMk id="1026" creationId="{3F111385-ADFE-AE41-F866-06DA81D51EEA}"/>
          </ac:picMkLst>
        </pc:picChg>
        <pc:picChg chg="del">
          <ac:chgData name="伊健 杜" userId="e69aded81da48593" providerId="LiveId" clId="{E5318BEA-59E8-4378-BF04-3ED64070C200}" dt="2023-05-03T08:01:40.974" v="206" actId="478"/>
          <ac:picMkLst>
            <pc:docMk/>
            <pc:sldMk cId="273502048" sldId="3196"/>
            <ac:picMk id="28674" creationId="{1DD69157-210B-7A95-BCB0-7DCC83898E4B}"/>
          </ac:picMkLst>
        </pc:picChg>
      </pc:sldChg>
      <pc:sldChg chg="del">
        <pc:chgData name="伊健 杜" userId="e69aded81da48593" providerId="LiveId" clId="{E5318BEA-59E8-4378-BF04-3ED64070C200}" dt="2023-05-03T07:57:33.363" v="0" actId="47"/>
        <pc:sldMkLst>
          <pc:docMk/>
          <pc:sldMk cId="870092444" sldId="3197"/>
        </pc:sldMkLst>
      </pc:sldChg>
      <pc:sldChg chg="del">
        <pc:chgData name="伊健 杜" userId="e69aded81da48593" providerId="LiveId" clId="{E5318BEA-59E8-4378-BF04-3ED64070C200}" dt="2023-05-03T07:57:33.363" v="0" actId="47"/>
        <pc:sldMkLst>
          <pc:docMk/>
          <pc:sldMk cId="2491998973" sldId="3198"/>
        </pc:sldMkLst>
      </pc:sldChg>
      <pc:sldChg chg="del">
        <pc:chgData name="伊健 杜" userId="e69aded81da48593" providerId="LiveId" clId="{E5318BEA-59E8-4378-BF04-3ED64070C200}" dt="2023-05-03T07:57:33.363" v="0" actId="47"/>
        <pc:sldMkLst>
          <pc:docMk/>
          <pc:sldMk cId="459994741" sldId="3199"/>
        </pc:sldMkLst>
      </pc:sldChg>
      <pc:sldChg chg="del">
        <pc:chgData name="伊健 杜" userId="e69aded81da48593" providerId="LiveId" clId="{E5318BEA-59E8-4378-BF04-3ED64070C200}" dt="2023-05-03T07:57:49.283" v="23" actId="47"/>
        <pc:sldMkLst>
          <pc:docMk/>
          <pc:sldMk cId="2091364574" sldId="3200"/>
        </pc:sldMkLst>
      </pc:sldChg>
      <pc:sldChg chg="del">
        <pc:chgData name="伊健 杜" userId="e69aded81da48593" providerId="LiveId" clId="{E5318BEA-59E8-4378-BF04-3ED64070C200}" dt="2023-05-03T07:57:51.713" v="25" actId="47"/>
        <pc:sldMkLst>
          <pc:docMk/>
          <pc:sldMk cId="2380420345" sldId="3201"/>
        </pc:sldMkLst>
      </pc:sldChg>
      <pc:sldChg chg="delSp modSp mod">
        <pc:chgData name="伊健 杜" userId="e69aded81da48593" providerId="LiveId" clId="{E5318BEA-59E8-4378-BF04-3ED64070C200}" dt="2023-05-03T07:57:56.617" v="34"/>
        <pc:sldMkLst>
          <pc:docMk/>
          <pc:sldMk cId="3699955088" sldId="3202"/>
        </pc:sldMkLst>
        <pc:spChg chg="mod">
          <ac:chgData name="伊健 杜" userId="e69aded81da48593" providerId="LiveId" clId="{E5318BEA-59E8-4378-BF04-3ED64070C200}" dt="2023-05-03T07:57:56.617" v="34"/>
          <ac:spMkLst>
            <pc:docMk/>
            <pc:sldMk cId="3699955088" sldId="3202"/>
            <ac:spMk id="3" creationId="{90D857A6-C700-A4CE-6C24-391DC4FBEE19}"/>
          </ac:spMkLst>
        </pc:spChg>
        <pc:spChg chg="del">
          <ac:chgData name="伊健 杜" userId="e69aded81da48593" providerId="LiveId" clId="{E5318BEA-59E8-4378-BF04-3ED64070C200}" dt="2023-05-03T07:57:54.261" v="26" actId="478"/>
          <ac:spMkLst>
            <pc:docMk/>
            <pc:sldMk cId="3699955088" sldId="3202"/>
            <ac:spMk id="6" creationId="{C2BE400F-5072-43BE-1839-9E2F61835E69}"/>
          </ac:spMkLst>
        </pc:spChg>
      </pc:sldChg>
      <pc:sldChg chg="del">
        <pc:chgData name="伊健 杜" userId="e69aded81da48593" providerId="LiveId" clId="{E5318BEA-59E8-4378-BF04-3ED64070C200}" dt="2023-05-03T07:58:01.012" v="35" actId="47"/>
        <pc:sldMkLst>
          <pc:docMk/>
          <pc:sldMk cId="3031665795" sldId="3203"/>
        </pc:sldMkLst>
      </pc:sldChg>
      <pc:sldChg chg="del">
        <pc:chgData name="伊健 杜" userId="e69aded81da48593" providerId="LiveId" clId="{E5318BEA-59E8-4378-BF04-3ED64070C200}" dt="2023-05-03T07:58:01.447" v="36" actId="47"/>
        <pc:sldMkLst>
          <pc:docMk/>
          <pc:sldMk cId="1481490427" sldId="3204"/>
        </pc:sldMkLst>
      </pc:sldChg>
      <pc:sldChg chg="delSp del mod">
        <pc:chgData name="伊健 杜" userId="e69aded81da48593" providerId="LiveId" clId="{E5318BEA-59E8-4378-BF04-3ED64070C200}" dt="2023-05-03T07:58:04.637" v="38" actId="47"/>
        <pc:sldMkLst>
          <pc:docMk/>
          <pc:sldMk cId="3214608604" sldId="3205"/>
        </pc:sldMkLst>
        <pc:spChg chg="del">
          <ac:chgData name="伊健 杜" userId="e69aded81da48593" providerId="LiveId" clId="{E5318BEA-59E8-4378-BF04-3ED64070C200}" dt="2023-05-03T07:58:03.100" v="37" actId="478"/>
          <ac:spMkLst>
            <pc:docMk/>
            <pc:sldMk cId="3214608604" sldId="3205"/>
            <ac:spMk id="6" creationId="{C2BE400F-5072-43BE-1839-9E2F61835E69}"/>
          </ac:spMkLst>
        </pc:spChg>
      </pc:sldChg>
      <pc:sldChg chg="delSp modSp mod">
        <pc:chgData name="伊健 杜" userId="e69aded81da48593" providerId="LiveId" clId="{E5318BEA-59E8-4378-BF04-3ED64070C200}" dt="2023-05-03T07:58:09.386" v="49"/>
        <pc:sldMkLst>
          <pc:docMk/>
          <pc:sldMk cId="3409421463" sldId="3206"/>
        </pc:sldMkLst>
        <pc:spChg chg="mod">
          <ac:chgData name="伊健 杜" userId="e69aded81da48593" providerId="LiveId" clId="{E5318BEA-59E8-4378-BF04-3ED64070C200}" dt="2023-05-03T07:58:09.386" v="49"/>
          <ac:spMkLst>
            <pc:docMk/>
            <pc:sldMk cId="3409421463" sldId="3206"/>
            <ac:spMk id="3" creationId="{90D857A6-C700-A4CE-6C24-391DC4FBEE19}"/>
          </ac:spMkLst>
        </pc:spChg>
        <pc:spChg chg="del">
          <ac:chgData name="伊健 杜" userId="e69aded81da48593" providerId="LiveId" clId="{E5318BEA-59E8-4378-BF04-3ED64070C200}" dt="2023-05-03T07:58:06.886" v="39" actId="478"/>
          <ac:spMkLst>
            <pc:docMk/>
            <pc:sldMk cId="3409421463" sldId="3206"/>
            <ac:spMk id="6" creationId="{C2BE400F-5072-43BE-1839-9E2F61835E69}"/>
          </ac:spMkLst>
        </pc:spChg>
      </pc:sldChg>
      <pc:sldChg chg="del">
        <pc:chgData name="伊健 杜" userId="e69aded81da48593" providerId="LiveId" clId="{E5318BEA-59E8-4378-BF04-3ED64070C200}" dt="2023-05-03T07:58:11.710" v="50" actId="47"/>
        <pc:sldMkLst>
          <pc:docMk/>
          <pc:sldMk cId="1580399875" sldId="3208"/>
        </pc:sldMkLst>
      </pc:sldChg>
      <pc:sldChg chg="del">
        <pc:chgData name="伊健 杜" userId="e69aded81da48593" providerId="LiveId" clId="{E5318BEA-59E8-4378-BF04-3ED64070C200}" dt="2023-05-03T07:58:12.329" v="51" actId="47"/>
        <pc:sldMkLst>
          <pc:docMk/>
          <pc:sldMk cId="3387531423" sldId="3209"/>
        </pc:sldMkLst>
      </pc:sldChg>
      <pc:sldChg chg="del">
        <pc:chgData name="伊健 杜" userId="e69aded81da48593" providerId="LiveId" clId="{E5318BEA-59E8-4378-BF04-3ED64070C200}" dt="2023-05-03T07:58:13.241" v="53" actId="47"/>
        <pc:sldMkLst>
          <pc:docMk/>
          <pc:sldMk cId="2079602241" sldId="3210"/>
        </pc:sldMkLst>
      </pc:sldChg>
      <pc:sldChg chg="del">
        <pc:chgData name="伊健 杜" userId="e69aded81da48593" providerId="LiveId" clId="{E5318BEA-59E8-4378-BF04-3ED64070C200}" dt="2023-05-03T07:58:12.776" v="52" actId="47"/>
        <pc:sldMkLst>
          <pc:docMk/>
          <pc:sldMk cId="1478334898" sldId="3211"/>
        </pc:sldMkLst>
      </pc:sldChg>
      <pc:sldChg chg="del">
        <pc:chgData name="伊健 杜" userId="e69aded81da48593" providerId="LiveId" clId="{E5318BEA-59E8-4378-BF04-3ED64070C200}" dt="2023-05-03T07:58:14.280" v="54" actId="47"/>
        <pc:sldMkLst>
          <pc:docMk/>
          <pc:sldMk cId="1583953500" sldId="3212"/>
        </pc:sldMkLst>
      </pc:sldChg>
      <pc:sldChg chg="delSp del mod">
        <pc:chgData name="伊健 杜" userId="e69aded81da48593" providerId="LiveId" clId="{E5318BEA-59E8-4378-BF04-3ED64070C200}" dt="2023-05-03T07:58:17.361" v="56" actId="47"/>
        <pc:sldMkLst>
          <pc:docMk/>
          <pc:sldMk cId="3901561248" sldId="3213"/>
        </pc:sldMkLst>
        <pc:spChg chg="del">
          <ac:chgData name="伊健 杜" userId="e69aded81da48593" providerId="LiveId" clId="{E5318BEA-59E8-4378-BF04-3ED64070C200}" dt="2023-05-03T07:58:16.137" v="55" actId="478"/>
          <ac:spMkLst>
            <pc:docMk/>
            <pc:sldMk cId="3901561248" sldId="3213"/>
            <ac:spMk id="6" creationId="{C2BE400F-5072-43BE-1839-9E2F61835E69}"/>
          </ac:spMkLst>
        </pc:spChg>
      </pc:sldChg>
      <pc:sldChg chg="del">
        <pc:chgData name="伊健 杜" userId="e69aded81da48593" providerId="LiveId" clId="{E5318BEA-59E8-4378-BF04-3ED64070C200}" dt="2023-05-03T07:58:17.841" v="57" actId="47"/>
        <pc:sldMkLst>
          <pc:docMk/>
          <pc:sldMk cId="4019060074" sldId="3214"/>
        </pc:sldMkLst>
      </pc:sldChg>
      <pc:sldChg chg="delSp modSp mod">
        <pc:chgData name="伊健 杜" userId="e69aded81da48593" providerId="LiveId" clId="{E5318BEA-59E8-4378-BF04-3ED64070C200}" dt="2023-05-03T07:58:24.184" v="70"/>
        <pc:sldMkLst>
          <pc:docMk/>
          <pc:sldMk cId="2230421784" sldId="3215"/>
        </pc:sldMkLst>
        <pc:spChg chg="mod">
          <ac:chgData name="伊健 杜" userId="e69aded81da48593" providerId="LiveId" clId="{E5318BEA-59E8-4378-BF04-3ED64070C200}" dt="2023-05-03T07:58:24.184" v="70"/>
          <ac:spMkLst>
            <pc:docMk/>
            <pc:sldMk cId="2230421784" sldId="3215"/>
            <ac:spMk id="3" creationId="{90D857A6-C700-A4CE-6C24-391DC4FBEE19}"/>
          </ac:spMkLst>
        </pc:spChg>
        <pc:spChg chg="del">
          <ac:chgData name="伊健 杜" userId="e69aded81da48593" providerId="LiveId" clId="{E5318BEA-59E8-4378-BF04-3ED64070C200}" dt="2023-05-03T07:58:21.161" v="58" actId="478"/>
          <ac:spMkLst>
            <pc:docMk/>
            <pc:sldMk cId="2230421784" sldId="3215"/>
            <ac:spMk id="6" creationId="{C2BE400F-5072-43BE-1839-9E2F61835E69}"/>
          </ac:spMkLst>
        </pc:spChg>
      </pc:sldChg>
      <pc:sldChg chg="del">
        <pc:chgData name="伊健 杜" userId="e69aded81da48593" providerId="LiveId" clId="{E5318BEA-59E8-4378-BF04-3ED64070C200}" dt="2023-05-03T07:58:26.406" v="71" actId="47"/>
        <pc:sldMkLst>
          <pc:docMk/>
          <pc:sldMk cId="1661111420" sldId="3216"/>
        </pc:sldMkLst>
      </pc:sldChg>
      <pc:sldChg chg="del">
        <pc:chgData name="伊健 杜" userId="e69aded81da48593" providerId="LiveId" clId="{E5318BEA-59E8-4378-BF04-3ED64070C200}" dt="2023-05-03T07:58:27.652" v="74" actId="47"/>
        <pc:sldMkLst>
          <pc:docMk/>
          <pc:sldMk cId="1012682359" sldId="3217"/>
        </pc:sldMkLst>
      </pc:sldChg>
      <pc:sldChg chg="del">
        <pc:chgData name="伊健 杜" userId="e69aded81da48593" providerId="LiveId" clId="{E5318BEA-59E8-4378-BF04-3ED64070C200}" dt="2023-05-03T07:58:26.786" v="72" actId="47"/>
        <pc:sldMkLst>
          <pc:docMk/>
          <pc:sldMk cId="1360726532" sldId="3218"/>
        </pc:sldMkLst>
      </pc:sldChg>
      <pc:sldChg chg="del">
        <pc:chgData name="伊健 杜" userId="e69aded81da48593" providerId="LiveId" clId="{E5318BEA-59E8-4378-BF04-3ED64070C200}" dt="2023-05-03T07:58:27.193" v="73" actId="47"/>
        <pc:sldMkLst>
          <pc:docMk/>
          <pc:sldMk cId="1237746255" sldId="3219"/>
        </pc:sldMkLst>
      </pc:sldChg>
      <pc:sldChg chg="del">
        <pc:chgData name="伊健 杜" userId="e69aded81da48593" providerId="LiveId" clId="{E5318BEA-59E8-4378-BF04-3ED64070C200}" dt="2023-05-03T07:58:28.634" v="75" actId="47"/>
        <pc:sldMkLst>
          <pc:docMk/>
          <pc:sldMk cId="2564095359" sldId="3221"/>
        </pc:sldMkLst>
      </pc:sldChg>
      <pc:sldChg chg="del">
        <pc:chgData name="伊健 杜" userId="e69aded81da48593" providerId="LiveId" clId="{E5318BEA-59E8-4378-BF04-3ED64070C200}" dt="2023-05-03T07:58:35.134" v="76" actId="47"/>
        <pc:sldMkLst>
          <pc:docMk/>
          <pc:sldMk cId="790915012" sldId="3222"/>
        </pc:sldMkLst>
      </pc:sldChg>
      <pc:sldChg chg="del">
        <pc:chgData name="伊健 杜" userId="e69aded81da48593" providerId="LiveId" clId="{E5318BEA-59E8-4378-BF04-3ED64070C200}" dt="2023-05-03T07:58:35.768" v="77" actId="47"/>
        <pc:sldMkLst>
          <pc:docMk/>
          <pc:sldMk cId="2830351363" sldId="3223"/>
        </pc:sldMkLst>
      </pc:sldChg>
      <pc:sldChg chg="delSp modSp mod">
        <pc:chgData name="伊健 杜" userId="e69aded81da48593" providerId="LiveId" clId="{E5318BEA-59E8-4378-BF04-3ED64070C200}" dt="2023-05-03T14:08:39.472" v="4920"/>
        <pc:sldMkLst>
          <pc:docMk/>
          <pc:sldMk cId="3492749910" sldId="3224"/>
        </pc:sldMkLst>
        <pc:spChg chg="mod">
          <ac:chgData name="伊健 杜" userId="e69aded81da48593" providerId="LiveId" clId="{E5318BEA-59E8-4378-BF04-3ED64070C200}" dt="2023-05-03T14:08:39.472" v="4920"/>
          <ac:spMkLst>
            <pc:docMk/>
            <pc:sldMk cId="3492749910" sldId="3224"/>
            <ac:spMk id="2" creationId="{DD22A8C4-39B8-32EA-7985-0C2BB6735CFA}"/>
          </ac:spMkLst>
        </pc:spChg>
        <pc:spChg chg="del">
          <ac:chgData name="伊健 杜" userId="e69aded81da48593" providerId="LiveId" clId="{E5318BEA-59E8-4378-BF04-3ED64070C200}" dt="2023-05-03T07:58:37.201" v="78" actId="478"/>
          <ac:spMkLst>
            <pc:docMk/>
            <pc:sldMk cId="3492749910" sldId="3224"/>
            <ac:spMk id="6" creationId="{A389587A-1C80-0902-76F0-B1A7C1FC1849}"/>
          </ac:spMkLst>
        </pc:spChg>
      </pc:sldChg>
      <pc:sldChg chg="del">
        <pc:chgData name="伊健 杜" userId="e69aded81da48593" providerId="LiveId" clId="{E5318BEA-59E8-4378-BF04-3ED64070C200}" dt="2023-05-03T07:58:46.612" v="89" actId="47"/>
        <pc:sldMkLst>
          <pc:docMk/>
          <pc:sldMk cId="1783645158" sldId="3225"/>
        </pc:sldMkLst>
      </pc:sldChg>
      <pc:sldChg chg="del">
        <pc:chgData name="伊健 杜" userId="e69aded81da48593" providerId="LiveId" clId="{E5318BEA-59E8-4378-BF04-3ED64070C200}" dt="2023-05-03T07:58:46.966" v="90" actId="47"/>
        <pc:sldMkLst>
          <pc:docMk/>
          <pc:sldMk cId="836701867" sldId="3227"/>
        </pc:sldMkLst>
      </pc:sldChg>
      <pc:sldChg chg="del">
        <pc:chgData name="伊健 杜" userId="e69aded81da48593" providerId="LiveId" clId="{E5318BEA-59E8-4378-BF04-3ED64070C200}" dt="2023-05-03T07:58:47.758" v="91" actId="47"/>
        <pc:sldMkLst>
          <pc:docMk/>
          <pc:sldMk cId="4292846046" sldId="3228"/>
        </pc:sldMkLst>
      </pc:sldChg>
      <pc:sldChg chg="delSp modSp mod">
        <pc:chgData name="伊健 杜" userId="e69aded81da48593" providerId="LiveId" clId="{E5318BEA-59E8-4378-BF04-3ED64070C200}" dt="2023-05-03T07:58:55.622" v="106" actId="20577"/>
        <pc:sldMkLst>
          <pc:docMk/>
          <pc:sldMk cId="3242695355" sldId="3229"/>
        </pc:sldMkLst>
        <pc:spChg chg="mod">
          <ac:chgData name="伊健 杜" userId="e69aded81da48593" providerId="LiveId" clId="{E5318BEA-59E8-4378-BF04-3ED64070C200}" dt="2023-05-03T07:58:55.622" v="106" actId="20577"/>
          <ac:spMkLst>
            <pc:docMk/>
            <pc:sldMk cId="3242695355" sldId="3229"/>
            <ac:spMk id="3" creationId="{90D857A6-C700-A4CE-6C24-391DC4FBEE19}"/>
          </ac:spMkLst>
        </pc:spChg>
        <pc:spChg chg="del mod">
          <ac:chgData name="伊健 杜" userId="e69aded81da48593" providerId="LiveId" clId="{E5318BEA-59E8-4378-BF04-3ED64070C200}" dt="2023-05-03T07:58:50.860" v="93" actId="478"/>
          <ac:spMkLst>
            <pc:docMk/>
            <pc:sldMk cId="3242695355" sldId="3229"/>
            <ac:spMk id="6" creationId="{C2BE400F-5072-43BE-1839-9E2F61835E69}"/>
          </ac:spMkLst>
        </pc:spChg>
      </pc:sldChg>
      <pc:sldChg chg="del">
        <pc:chgData name="伊健 杜" userId="e69aded81da48593" providerId="LiveId" clId="{E5318BEA-59E8-4378-BF04-3ED64070C200}" dt="2023-05-03T07:58:58.313" v="107" actId="47"/>
        <pc:sldMkLst>
          <pc:docMk/>
          <pc:sldMk cId="141392995" sldId="3230"/>
        </pc:sldMkLst>
      </pc:sldChg>
      <pc:sldChg chg="del">
        <pc:chgData name="伊健 杜" userId="e69aded81da48593" providerId="LiveId" clId="{E5318BEA-59E8-4378-BF04-3ED64070C200}" dt="2023-05-03T07:58:58.913" v="108" actId="47"/>
        <pc:sldMkLst>
          <pc:docMk/>
          <pc:sldMk cId="4290667758" sldId="3231"/>
        </pc:sldMkLst>
      </pc:sldChg>
      <pc:sldChg chg="addSp modSp mod">
        <pc:chgData name="伊健 杜" userId="e69aded81da48593" providerId="LiveId" clId="{E5318BEA-59E8-4378-BF04-3ED64070C200}" dt="2023-05-03T14:23:28.713" v="4930" actId="1076"/>
        <pc:sldMkLst>
          <pc:docMk/>
          <pc:sldMk cId="1801354713" sldId="3235"/>
        </pc:sldMkLst>
        <pc:spChg chg="add mod">
          <ac:chgData name="伊健 杜" userId="e69aded81da48593" providerId="LiveId" clId="{E5318BEA-59E8-4378-BF04-3ED64070C200}" dt="2023-05-03T14:23:28.713" v="4930" actId="1076"/>
          <ac:spMkLst>
            <pc:docMk/>
            <pc:sldMk cId="1801354713" sldId="3235"/>
            <ac:spMk id="4" creationId="{E647D4E9-776F-2F5F-6010-9262691D450E}"/>
          </ac:spMkLst>
        </pc:spChg>
      </pc:sldChg>
      <pc:sldChg chg="addSp delSp modSp mod">
        <pc:chgData name="伊健 杜" userId="e69aded81da48593" providerId="LiveId" clId="{E5318BEA-59E8-4378-BF04-3ED64070C200}" dt="2023-05-03T12:37:44.199" v="4381" actId="21"/>
        <pc:sldMkLst>
          <pc:docMk/>
          <pc:sldMk cId="1516844382" sldId="3237"/>
        </pc:sldMkLst>
        <pc:spChg chg="add del mod">
          <ac:chgData name="伊健 杜" userId="e69aded81da48593" providerId="LiveId" clId="{E5318BEA-59E8-4378-BF04-3ED64070C200}" dt="2023-05-03T12:37:44.199" v="4381" actId="21"/>
          <ac:spMkLst>
            <pc:docMk/>
            <pc:sldMk cId="1516844382" sldId="3237"/>
            <ac:spMk id="2" creationId="{8FDFFBEB-D679-33D6-4F8D-5C88D8AA128C}"/>
          </ac:spMkLst>
        </pc:spChg>
      </pc:sldChg>
      <pc:sldChg chg="addSp delSp modSp mod">
        <pc:chgData name="伊健 杜" userId="e69aded81da48593" providerId="LiveId" clId="{E5318BEA-59E8-4378-BF04-3ED64070C200}" dt="2023-05-03T14:33:06.308" v="4948" actId="21"/>
        <pc:sldMkLst>
          <pc:docMk/>
          <pc:sldMk cId="3970920179" sldId="3238"/>
        </pc:sldMkLst>
        <pc:spChg chg="mod">
          <ac:chgData name="伊健 杜" userId="e69aded81da48593" providerId="LiveId" clId="{E5318BEA-59E8-4378-BF04-3ED64070C200}" dt="2023-05-03T14:30:49.699" v="4933" actId="1076"/>
          <ac:spMkLst>
            <pc:docMk/>
            <pc:sldMk cId="3970920179" sldId="3238"/>
            <ac:spMk id="2" creationId="{10304424-DB4A-36E7-9E0D-D32A5DD0F26C}"/>
          </ac:spMkLst>
        </pc:spChg>
        <pc:spChg chg="add mod">
          <ac:chgData name="伊健 杜" userId="e69aded81da48593" providerId="LiveId" clId="{E5318BEA-59E8-4378-BF04-3ED64070C200}" dt="2023-05-03T14:31:05.421" v="4946" actId="1076"/>
          <ac:spMkLst>
            <pc:docMk/>
            <pc:sldMk cId="3970920179" sldId="3238"/>
            <ac:spMk id="4" creationId="{7A9CB3DA-6506-877A-2B23-515D2C3FF79F}"/>
          </ac:spMkLst>
        </pc:spChg>
        <pc:spChg chg="add del mod">
          <ac:chgData name="伊健 杜" userId="e69aded81da48593" providerId="LiveId" clId="{E5318BEA-59E8-4378-BF04-3ED64070C200}" dt="2023-05-03T14:33:06.308" v="4948" actId="21"/>
          <ac:spMkLst>
            <pc:docMk/>
            <pc:sldMk cId="3970920179" sldId="3238"/>
            <ac:spMk id="5" creationId="{59836A86-DF06-6777-2F3A-7C6CB98AB46F}"/>
          </ac:spMkLst>
        </pc:spChg>
      </pc:sldChg>
      <pc:sldChg chg="addSp delSp modSp mod">
        <pc:chgData name="伊健 杜" userId="e69aded81da48593" providerId="LiveId" clId="{E5318BEA-59E8-4378-BF04-3ED64070C200}" dt="2023-05-03T12:37:37.859" v="4379" actId="21"/>
        <pc:sldMkLst>
          <pc:docMk/>
          <pc:sldMk cId="653352118" sldId="3239"/>
        </pc:sldMkLst>
        <pc:spChg chg="add del mod">
          <ac:chgData name="伊健 杜" userId="e69aded81da48593" providerId="LiveId" clId="{E5318BEA-59E8-4378-BF04-3ED64070C200}" dt="2023-05-03T12:37:37.859" v="4379" actId="21"/>
          <ac:spMkLst>
            <pc:docMk/>
            <pc:sldMk cId="653352118" sldId="3239"/>
            <ac:spMk id="2" creationId="{8B965551-7B93-4562-B465-3D2C2C7A3723}"/>
          </ac:spMkLst>
        </pc:spChg>
      </pc:sldChg>
      <pc:sldChg chg="addSp delSp modSp mod">
        <pc:chgData name="伊健 杜" userId="e69aded81da48593" providerId="LiveId" clId="{E5318BEA-59E8-4378-BF04-3ED64070C200}" dt="2023-05-03T14:30:03.749" v="4931" actId="21"/>
        <pc:sldMkLst>
          <pc:docMk/>
          <pc:sldMk cId="3155312860" sldId="3240"/>
        </pc:sldMkLst>
        <pc:spChg chg="add del mod">
          <ac:chgData name="伊健 杜" userId="e69aded81da48593" providerId="LiveId" clId="{E5318BEA-59E8-4378-BF04-3ED64070C200}" dt="2023-05-03T14:30:03.749" v="4931" actId="21"/>
          <ac:spMkLst>
            <pc:docMk/>
            <pc:sldMk cId="3155312860" sldId="3240"/>
            <ac:spMk id="2" creationId="{2F07775A-5E6E-E240-2F59-69C7225E1ED1}"/>
          </ac:spMkLst>
        </pc:spChg>
      </pc:sldChg>
      <pc:sldChg chg="modSp">
        <pc:chgData name="伊健 杜" userId="e69aded81da48593" providerId="LiveId" clId="{E5318BEA-59E8-4378-BF04-3ED64070C200}" dt="2023-05-03T13:55:17.391" v="4491"/>
        <pc:sldMkLst>
          <pc:docMk/>
          <pc:sldMk cId="618569685" sldId="3241"/>
        </pc:sldMkLst>
        <pc:spChg chg="mod">
          <ac:chgData name="伊健 杜" userId="e69aded81da48593" providerId="LiveId" clId="{E5318BEA-59E8-4378-BF04-3ED64070C200}" dt="2023-05-03T13:55:17.391" v="4491"/>
          <ac:spMkLst>
            <pc:docMk/>
            <pc:sldMk cId="618569685" sldId="3241"/>
            <ac:spMk id="3" creationId="{90D857A6-C700-A4CE-6C24-391DC4FBEE19}"/>
          </ac:spMkLst>
        </pc:spChg>
      </pc:sldChg>
      <pc:sldChg chg="modSp add mod">
        <pc:chgData name="伊健 杜" userId="e69aded81da48593" providerId="LiveId" clId="{E5318BEA-59E8-4378-BF04-3ED64070C200}" dt="2023-05-03T12:07:59.749" v="4367"/>
        <pc:sldMkLst>
          <pc:docMk/>
          <pc:sldMk cId="3937200858" sldId="3244"/>
        </pc:sldMkLst>
        <pc:spChg chg="mod">
          <ac:chgData name="伊健 杜" userId="e69aded81da48593" providerId="LiveId" clId="{E5318BEA-59E8-4378-BF04-3ED64070C200}" dt="2023-05-03T12:07:59.749" v="4367"/>
          <ac:spMkLst>
            <pc:docMk/>
            <pc:sldMk cId="3937200858" sldId="3244"/>
            <ac:spMk id="3" creationId="{90D857A6-C700-A4CE-6C24-391DC4FBEE19}"/>
          </ac:spMkLst>
        </pc:spChg>
      </pc:sldChg>
      <pc:sldChg chg="addSp delSp modSp add mod">
        <pc:chgData name="伊健 杜" userId="e69aded81da48593" providerId="LiveId" clId="{E5318BEA-59E8-4378-BF04-3ED64070C200}" dt="2023-05-03T12:07:59.749" v="4367"/>
        <pc:sldMkLst>
          <pc:docMk/>
          <pc:sldMk cId="1471878783" sldId="3245"/>
        </pc:sldMkLst>
        <pc:spChg chg="mod">
          <ac:chgData name="伊健 杜" userId="e69aded81da48593" providerId="LiveId" clId="{E5318BEA-59E8-4378-BF04-3ED64070C200}" dt="2023-05-03T12:07:59.749" v="4367"/>
          <ac:spMkLst>
            <pc:docMk/>
            <pc:sldMk cId="1471878783" sldId="3245"/>
            <ac:spMk id="3" creationId="{90D857A6-C700-A4CE-6C24-391DC4FBEE19}"/>
          </ac:spMkLst>
        </pc:spChg>
        <pc:picChg chg="add del mod">
          <ac:chgData name="伊健 杜" userId="e69aded81da48593" providerId="LiveId" clId="{E5318BEA-59E8-4378-BF04-3ED64070C200}" dt="2023-05-03T11:42:18.444" v="3643" actId="478"/>
          <ac:picMkLst>
            <pc:docMk/>
            <pc:sldMk cId="1471878783" sldId="3245"/>
            <ac:picMk id="2050" creationId="{BD11596B-2C40-358A-9DF2-12A3CBCAD160}"/>
          </ac:picMkLst>
        </pc:picChg>
        <pc:picChg chg="add mod">
          <ac:chgData name="伊健 杜" userId="e69aded81da48593" providerId="LiveId" clId="{E5318BEA-59E8-4378-BF04-3ED64070C200}" dt="2023-05-03T11:42:20.959" v="3645" actId="1076"/>
          <ac:picMkLst>
            <pc:docMk/>
            <pc:sldMk cId="1471878783" sldId="3245"/>
            <ac:picMk id="2052" creationId="{0908BA5E-DE0F-98E8-815C-3D05433D7C1F}"/>
          </ac:picMkLst>
        </pc:picChg>
      </pc:sldChg>
      <pc:sldChg chg="add del">
        <pc:chgData name="伊健 杜" userId="e69aded81da48593" providerId="LiveId" clId="{E5318BEA-59E8-4378-BF04-3ED64070C200}" dt="2023-05-03T08:00:51.695" v="192" actId="47"/>
        <pc:sldMkLst>
          <pc:docMk/>
          <pc:sldMk cId="2624552245" sldId="3245"/>
        </pc:sldMkLst>
      </pc:sldChg>
      <pc:sldChg chg="modSp add mod">
        <pc:chgData name="伊健 杜" userId="e69aded81da48593" providerId="LiveId" clId="{E5318BEA-59E8-4378-BF04-3ED64070C200}" dt="2023-05-03T12:07:59.749" v="4367"/>
        <pc:sldMkLst>
          <pc:docMk/>
          <pc:sldMk cId="1488322970" sldId="3246"/>
        </pc:sldMkLst>
        <pc:spChg chg="mod">
          <ac:chgData name="伊健 杜" userId="e69aded81da48593" providerId="LiveId" clId="{E5318BEA-59E8-4378-BF04-3ED64070C200}" dt="2023-05-03T12:07:59.749" v="4367"/>
          <ac:spMkLst>
            <pc:docMk/>
            <pc:sldMk cId="1488322970" sldId="3246"/>
            <ac:spMk id="3" creationId="{90D857A6-C700-A4CE-6C24-391DC4FBEE19}"/>
          </ac:spMkLst>
        </pc:spChg>
      </pc:sldChg>
      <pc:sldChg chg="modSp add mod">
        <pc:chgData name="伊健 杜" userId="e69aded81da48593" providerId="LiveId" clId="{E5318BEA-59E8-4378-BF04-3ED64070C200}" dt="2023-05-03T12:07:59.749" v="4367"/>
        <pc:sldMkLst>
          <pc:docMk/>
          <pc:sldMk cId="2969217275" sldId="3247"/>
        </pc:sldMkLst>
        <pc:spChg chg="mod">
          <ac:chgData name="伊健 杜" userId="e69aded81da48593" providerId="LiveId" clId="{E5318BEA-59E8-4378-BF04-3ED64070C200}" dt="2023-05-03T12:07:59.749" v="4367"/>
          <ac:spMkLst>
            <pc:docMk/>
            <pc:sldMk cId="2969217275" sldId="3247"/>
            <ac:spMk id="3" creationId="{90D857A6-C700-A4CE-6C24-391DC4FBEE19}"/>
          </ac:spMkLst>
        </pc:spChg>
      </pc:sldChg>
      <pc:sldChg chg="addSp delSp modSp add mod">
        <pc:chgData name="伊健 杜" userId="e69aded81da48593" providerId="LiveId" clId="{E5318BEA-59E8-4378-BF04-3ED64070C200}" dt="2023-05-03T12:07:59.749" v="4367"/>
        <pc:sldMkLst>
          <pc:docMk/>
          <pc:sldMk cId="928457882" sldId="3248"/>
        </pc:sldMkLst>
        <pc:spChg chg="mod">
          <ac:chgData name="伊健 杜" userId="e69aded81da48593" providerId="LiveId" clId="{E5318BEA-59E8-4378-BF04-3ED64070C200}" dt="2023-05-03T10:24:41.845" v="516"/>
          <ac:spMkLst>
            <pc:docMk/>
            <pc:sldMk cId="928457882" sldId="3248"/>
            <ac:spMk id="2" creationId="{10304424-DB4A-36E7-9E0D-D32A5DD0F26C}"/>
          </ac:spMkLst>
        </pc:spChg>
        <pc:spChg chg="mod">
          <ac:chgData name="伊健 杜" userId="e69aded81da48593" providerId="LiveId" clId="{E5318BEA-59E8-4378-BF04-3ED64070C200}" dt="2023-05-03T12:07:59.749" v="4367"/>
          <ac:spMkLst>
            <pc:docMk/>
            <pc:sldMk cId="928457882" sldId="3248"/>
            <ac:spMk id="3" creationId="{90D857A6-C700-A4CE-6C24-391DC4FBEE19}"/>
          </ac:spMkLst>
        </pc:spChg>
        <pc:picChg chg="add mod">
          <ac:chgData name="伊健 杜" userId="e69aded81da48593" providerId="LiveId" clId="{E5318BEA-59E8-4378-BF04-3ED64070C200}" dt="2023-05-03T11:42:43.765" v="3648" actId="1076"/>
          <ac:picMkLst>
            <pc:docMk/>
            <pc:sldMk cId="928457882" sldId="3248"/>
            <ac:picMk id="3074" creationId="{68F823EF-1FCD-B3D9-7CEE-8D5E29B0B2C8}"/>
          </ac:picMkLst>
        </pc:picChg>
        <pc:picChg chg="del">
          <ac:chgData name="伊健 杜" userId="e69aded81da48593" providerId="LiveId" clId="{E5318BEA-59E8-4378-BF04-3ED64070C200}" dt="2023-05-03T10:24:44.719" v="517" actId="478"/>
          <ac:picMkLst>
            <pc:docMk/>
            <pc:sldMk cId="928457882" sldId="3248"/>
            <ac:picMk id="21506" creationId="{602BC394-F576-AFFB-F2C0-D1D42E1E25DC}"/>
          </ac:picMkLst>
        </pc:picChg>
      </pc:sldChg>
      <pc:sldChg chg="addSp delSp modSp add mod setBg">
        <pc:chgData name="伊健 杜" userId="e69aded81da48593" providerId="LiveId" clId="{E5318BEA-59E8-4378-BF04-3ED64070C200}" dt="2023-05-03T12:07:59.749" v="4367"/>
        <pc:sldMkLst>
          <pc:docMk/>
          <pc:sldMk cId="1719832210" sldId="3249"/>
        </pc:sldMkLst>
        <pc:spChg chg="mod">
          <ac:chgData name="伊健 杜" userId="e69aded81da48593" providerId="LiveId" clId="{E5318BEA-59E8-4378-BF04-3ED64070C200}" dt="2023-05-03T12:07:59.749" v="4367"/>
          <ac:spMkLst>
            <pc:docMk/>
            <pc:sldMk cId="1719832210" sldId="3249"/>
            <ac:spMk id="2" creationId="{10304424-DB4A-36E7-9E0D-D32A5DD0F26C}"/>
          </ac:spMkLst>
        </pc:spChg>
        <pc:spChg chg="mod">
          <ac:chgData name="伊健 杜" userId="e69aded81da48593" providerId="LiveId" clId="{E5318BEA-59E8-4378-BF04-3ED64070C200}" dt="2023-05-03T12:07:59.749" v="4367"/>
          <ac:spMkLst>
            <pc:docMk/>
            <pc:sldMk cId="1719832210" sldId="3249"/>
            <ac:spMk id="3" creationId="{90D857A6-C700-A4CE-6C24-391DC4FBEE19}"/>
          </ac:spMkLst>
        </pc:spChg>
        <pc:spChg chg="add del">
          <ac:chgData name="伊健 杜" userId="e69aded81da48593" providerId="LiveId" clId="{E5318BEA-59E8-4378-BF04-3ED64070C200}" dt="2023-05-03T11:43:08.459" v="3652" actId="26606"/>
          <ac:spMkLst>
            <pc:docMk/>
            <pc:sldMk cId="1719832210" sldId="3249"/>
            <ac:spMk id="9" creationId="{F13C74B1-5B17-4795-BED0-7140497B445A}"/>
          </ac:spMkLst>
        </pc:spChg>
        <pc:spChg chg="add del">
          <ac:chgData name="伊健 杜" userId="e69aded81da48593" providerId="LiveId" clId="{E5318BEA-59E8-4378-BF04-3ED64070C200}" dt="2023-05-03T11:43:08.459" v="3652" actId="26606"/>
          <ac:spMkLst>
            <pc:docMk/>
            <pc:sldMk cId="1719832210" sldId="3249"/>
            <ac:spMk id="11" creationId="{D4974D33-8DC5-464E-8C6D-BE58F0669C17}"/>
          </ac:spMkLst>
        </pc:spChg>
        <pc:picChg chg="add mod">
          <ac:chgData name="伊健 杜" userId="e69aded81da48593" providerId="LiveId" clId="{E5318BEA-59E8-4378-BF04-3ED64070C200}" dt="2023-05-03T11:43:34.507" v="3656" actId="1076"/>
          <ac:picMkLst>
            <pc:docMk/>
            <pc:sldMk cId="1719832210" sldId="3249"/>
            <ac:picMk id="4" creationId="{6456AD87-660F-60C5-F53B-0BE5355070BA}"/>
          </ac:picMkLst>
        </pc:picChg>
        <pc:picChg chg="add del">
          <ac:chgData name="伊健 杜" userId="e69aded81da48593" providerId="LiveId" clId="{E5318BEA-59E8-4378-BF04-3ED64070C200}" dt="2023-05-03T11:43:08.459" v="3652" actId="26606"/>
          <ac:picMkLst>
            <pc:docMk/>
            <pc:sldMk cId="1719832210" sldId="3249"/>
            <ac:picMk id="5" creationId="{363AFB7F-187C-FDD8-F931-790C57CE6FA2}"/>
          </ac:picMkLst>
        </pc:picChg>
      </pc:sldChg>
      <pc:sldChg chg="addSp modSp add mod ord">
        <pc:chgData name="伊健 杜" userId="e69aded81da48593" providerId="LiveId" clId="{E5318BEA-59E8-4378-BF04-3ED64070C200}" dt="2023-05-03T12:07:59.749" v="4367"/>
        <pc:sldMkLst>
          <pc:docMk/>
          <pc:sldMk cId="366579302" sldId="3250"/>
        </pc:sldMkLst>
        <pc:spChg chg="mod">
          <ac:chgData name="伊健 杜" userId="e69aded81da48593" providerId="LiveId" clId="{E5318BEA-59E8-4378-BF04-3ED64070C200}" dt="2023-05-03T12:07:59.749" v="4367"/>
          <ac:spMkLst>
            <pc:docMk/>
            <pc:sldMk cId="366579302" sldId="3250"/>
            <ac:spMk id="3" creationId="{90D857A6-C700-A4CE-6C24-391DC4FBEE19}"/>
          </ac:spMkLst>
        </pc:spChg>
        <pc:picChg chg="add mod">
          <ac:chgData name="伊健 杜" userId="e69aded81da48593" providerId="LiveId" clId="{E5318BEA-59E8-4378-BF04-3ED64070C200}" dt="2023-05-03T11:43:02.283" v="3650" actId="14100"/>
          <ac:picMkLst>
            <pc:docMk/>
            <pc:sldMk cId="366579302" sldId="3250"/>
            <ac:picMk id="4098" creationId="{54FDC7D2-6E55-B7B3-7353-F1C49B97FF7A}"/>
          </ac:picMkLst>
        </pc:picChg>
      </pc:sldChg>
      <pc:sldChg chg="modSp add mod">
        <pc:chgData name="伊健 杜" userId="e69aded81da48593" providerId="LiveId" clId="{E5318BEA-59E8-4378-BF04-3ED64070C200}" dt="2023-05-03T12:07:59.749" v="4367"/>
        <pc:sldMkLst>
          <pc:docMk/>
          <pc:sldMk cId="1881409875" sldId="3251"/>
        </pc:sldMkLst>
        <pc:spChg chg="mod">
          <ac:chgData name="伊健 杜" userId="e69aded81da48593" providerId="LiveId" clId="{E5318BEA-59E8-4378-BF04-3ED64070C200}" dt="2023-05-03T12:07:59.749" v="4367"/>
          <ac:spMkLst>
            <pc:docMk/>
            <pc:sldMk cId="1881409875" sldId="3251"/>
            <ac:spMk id="3" creationId="{90D857A6-C700-A4CE-6C24-391DC4FBEE19}"/>
          </ac:spMkLst>
        </pc:spChg>
      </pc:sldChg>
      <pc:sldChg chg="addSp modSp add mod">
        <pc:chgData name="伊健 杜" userId="e69aded81da48593" providerId="LiveId" clId="{E5318BEA-59E8-4378-BF04-3ED64070C200}" dt="2023-05-03T12:07:59.749" v="4367"/>
        <pc:sldMkLst>
          <pc:docMk/>
          <pc:sldMk cId="843012560" sldId="3252"/>
        </pc:sldMkLst>
        <pc:spChg chg="mod">
          <ac:chgData name="伊健 杜" userId="e69aded81da48593" providerId="LiveId" clId="{E5318BEA-59E8-4378-BF04-3ED64070C200}" dt="2023-05-03T12:07:59.749" v="4367"/>
          <ac:spMkLst>
            <pc:docMk/>
            <pc:sldMk cId="843012560" sldId="3252"/>
            <ac:spMk id="2" creationId="{10304424-DB4A-36E7-9E0D-D32A5DD0F26C}"/>
          </ac:spMkLst>
        </pc:spChg>
        <pc:spChg chg="mod">
          <ac:chgData name="伊健 杜" userId="e69aded81da48593" providerId="LiveId" clId="{E5318BEA-59E8-4378-BF04-3ED64070C200}" dt="2023-05-03T12:07:59.749" v="4367"/>
          <ac:spMkLst>
            <pc:docMk/>
            <pc:sldMk cId="843012560" sldId="3252"/>
            <ac:spMk id="3" creationId="{90D857A6-C700-A4CE-6C24-391DC4FBEE19}"/>
          </ac:spMkLst>
        </pc:spChg>
        <pc:picChg chg="add mod">
          <ac:chgData name="伊健 杜" userId="e69aded81da48593" providerId="LiveId" clId="{E5318BEA-59E8-4378-BF04-3ED64070C200}" dt="2023-05-03T11:44:24.486" v="3665" actId="1076"/>
          <ac:picMkLst>
            <pc:docMk/>
            <pc:sldMk cId="843012560" sldId="3252"/>
            <ac:picMk id="5122" creationId="{FEE7AFB0-F4C3-13BF-DE4B-3B1666CBAEE0}"/>
          </ac:picMkLst>
        </pc:picChg>
      </pc:sldChg>
      <pc:sldChg chg="addSp delSp modSp add mod setBg">
        <pc:chgData name="伊健 杜" userId="e69aded81da48593" providerId="LiveId" clId="{E5318BEA-59E8-4378-BF04-3ED64070C200}" dt="2023-05-03T12:07:59.749" v="4367"/>
        <pc:sldMkLst>
          <pc:docMk/>
          <pc:sldMk cId="267961427" sldId="3253"/>
        </pc:sldMkLst>
        <pc:spChg chg="mod">
          <ac:chgData name="伊健 杜" userId="e69aded81da48593" providerId="LiveId" clId="{E5318BEA-59E8-4378-BF04-3ED64070C200}" dt="2023-05-03T12:07:59.749" v="4367"/>
          <ac:spMkLst>
            <pc:docMk/>
            <pc:sldMk cId="267961427" sldId="3253"/>
            <ac:spMk id="2" creationId="{10304424-DB4A-36E7-9E0D-D32A5DD0F26C}"/>
          </ac:spMkLst>
        </pc:spChg>
        <pc:spChg chg="mod">
          <ac:chgData name="伊健 杜" userId="e69aded81da48593" providerId="LiveId" clId="{E5318BEA-59E8-4378-BF04-3ED64070C200}" dt="2023-05-03T12:07:59.749" v="4367"/>
          <ac:spMkLst>
            <pc:docMk/>
            <pc:sldMk cId="267961427" sldId="3253"/>
            <ac:spMk id="3" creationId="{90D857A6-C700-A4CE-6C24-391DC4FBEE19}"/>
          </ac:spMkLst>
        </pc:spChg>
        <pc:spChg chg="add del">
          <ac:chgData name="伊健 杜" userId="e69aded81da48593" providerId="LiveId" clId="{E5318BEA-59E8-4378-BF04-3ED64070C200}" dt="2023-05-03T11:43:44.051" v="3658" actId="26606"/>
          <ac:spMkLst>
            <pc:docMk/>
            <pc:sldMk cId="267961427" sldId="3253"/>
            <ac:spMk id="9" creationId="{F13C74B1-5B17-4795-BED0-7140497B445A}"/>
          </ac:spMkLst>
        </pc:spChg>
        <pc:spChg chg="add del">
          <ac:chgData name="伊健 杜" userId="e69aded81da48593" providerId="LiveId" clId="{E5318BEA-59E8-4378-BF04-3ED64070C200}" dt="2023-05-03T11:43:44.051" v="3658" actId="26606"/>
          <ac:spMkLst>
            <pc:docMk/>
            <pc:sldMk cId="267961427" sldId="3253"/>
            <ac:spMk id="11" creationId="{D4974D33-8DC5-464E-8C6D-BE58F0669C17}"/>
          </ac:spMkLst>
        </pc:spChg>
        <pc:picChg chg="add mod">
          <ac:chgData name="伊健 杜" userId="e69aded81da48593" providerId="LiveId" clId="{E5318BEA-59E8-4378-BF04-3ED64070C200}" dt="2023-05-03T11:43:48.514" v="3662" actId="14100"/>
          <ac:picMkLst>
            <pc:docMk/>
            <pc:sldMk cId="267961427" sldId="3253"/>
            <ac:picMk id="4" creationId="{F3318713-4F99-0D47-3D1D-B8296218267B}"/>
          </ac:picMkLst>
        </pc:picChg>
        <pc:picChg chg="add del">
          <ac:chgData name="伊健 杜" userId="e69aded81da48593" providerId="LiveId" clId="{E5318BEA-59E8-4378-BF04-3ED64070C200}" dt="2023-05-03T11:43:44.051" v="3658" actId="26606"/>
          <ac:picMkLst>
            <pc:docMk/>
            <pc:sldMk cId="267961427" sldId="3253"/>
            <ac:picMk id="5" creationId="{5BD80E16-2DDA-F8A7-9AD5-702C45F70E5F}"/>
          </ac:picMkLst>
        </pc:picChg>
      </pc:sldChg>
      <pc:sldChg chg="modSp add mod">
        <pc:chgData name="伊健 杜" userId="e69aded81da48593" providerId="LiveId" clId="{E5318BEA-59E8-4378-BF04-3ED64070C200}" dt="2023-05-03T14:54:52.351" v="4979" actId="20577"/>
        <pc:sldMkLst>
          <pc:docMk/>
          <pc:sldMk cId="3434244791" sldId="3254"/>
        </pc:sldMkLst>
        <pc:spChg chg="mod">
          <ac:chgData name="伊健 杜" userId="e69aded81da48593" providerId="LiveId" clId="{E5318BEA-59E8-4378-BF04-3ED64070C200}" dt="2023-05-03T14:54:52.351" v="4979" actId="20577"/>
          <ac:spMkLst>
            <pc:docMk/>
            <pc:sldMk cId="3434244791" sldId="3254"/>
            <ac:spMk id="3" creationId="{90D857A6-C700-A4CE-6C24-391DC4FBEE19}"/>
          </ac:spMkLst>
        </pc:spChg>
      </pc:sldChg>
      <pc:sldChg chg="addSp modSp add mod">
        <pc:chgData name="伊健 杜" userId="e69aded81da48593" providerId="LiveId" clId="{E5318BEA-59E8-4378-BF04-3ED64070C200}" dt="2023-05-03T12:07:59.749" v="4367"/>
        <pc:sldMkLst>
          <pc:docMk/>
          <pc:sldMk cId="1753982405" sldId="3255"/>
        </pc:sldMkLst>
        <pc:spChg chg="mod">
          <ac:chgData name="伊健 杜" userId="e69aded81da48593" providerId="LiveId" clId="{E5318BEA-59E8-4378-BF04-3ED64070C200}" dt="2023-05-03T12:07:59.749" v="4367"/>
          <ac:spMkLst>
            <pc:docMk/>
            <pc:sldMk cId="1753982405" sldId="3255"/>
            <ac:spMk id="2" creationId="{10304424-DB4A-36E7-9E0D-D32A5DD0F26C}"/>
          </ac:spMkLst>
        </pc:spChg>
        <pc:spChg chg="mod">
          <ac:chgData name="伊健 杜" userId="e69aded81da48593" providerId="LiveId" clId="{E5318BEA-59E8-4378-BF04-3ED64070C200}" dt="2023-05-03T12:07:59.749" v="4367"/>
          <ac:spMkLst>
            <pc:docMk/>
            <pc:sldMk cId="1753982405" sldId="3255"/>
            <ac:spMk id="3" creationId="{90D857A6-C700-A4CE-6C24-391DC4FBEE19}"/>
          </ac:spMkLst>
        </pc:spChg>
        <pc:picChg chg="add mod">
          <ac:chgData name="伊健 杜" userId="e69aded81da48593" providerId="LiveId" clId="{E5318BEA-59E8-4378-BF04-3ED64070C200}" dt="2023-05-03T11:45:36.301" v="3667" actId="1076"/>
          <ac:picMkLst>
            <pc:docMk/>
            <pc:sldMk cId="1753982405" sldId="3255"/>
            <ac:picMk id="6146" creationId="{5F29D85B-E3A0-E5CB-27BA-33FEBF179114}"/>
          </ac:picMkLst>
        </pc:picChg>
      </pc:sldChg>
      <pc:sldChg chg="add del">
        <pc:chgData name="伊健 杜" userId="e69aded81da48593" providerId="LiveId" clId="{E5318BEA-59E8-4378-BF04-3ED64070C200}" dt="2023-05-03T10:52:26.587" v="922"/>
        <pc:sldMkLst>
          <pc:docMk/>
          <pc:sldMk cId="2437014841" sldId="3255"/>
        </pc:sldMkLst>
      </pc:sldChg>
      <pc:sldChg chg="modSp add mod">
        <pc:chgData name="伊健 杜" userId="e69aded81da48593" providerId="LiveId" clId="{E5318BEA-59E8-4378-BF04-3ED64070C200}" dt="2023-05-03T12:07:59.749" v="4367"/>
        <pc:sldMkLst>
          <pc:docMk/>
          <pc:sldMk cId="4244513079" sldId="3256"/>
        </pc:sldMkLst>
        <pc:spChg chg="mod">
          <ac:chgData name="伊健 杜" userId="e69aded81da48593" providerId="LiveId" clId="{E5318BEA-59E8-4378-BF04-3ED64070C200}" dt="2023-05-03T12:07:59.749" v="4367"/>
          <ac:spMkLst>
            <pc:docMk/>
            <pc:sldMk cId="4244513079" sldId="3256"/>
            <ac:spMk id="3" creationId="{90D857A6-C700-A4CE-6C24-391DC4FBEE19}"/>
          </ac:spMkLst>
        </pc:spChg>
      </pc:sldChg>
      <pc:sldChg chg="modSp add">
        <pc:chgData name="伊健 杜" userId="e69aded81da48593" providerId="LiveId" clId="{E5318BEA-59E8-4378-BF04-3ED64070C200}" dt="2023-05-03T12:07:59.749" v="4367"/>
        <pc:sldMkLst>
          <pc:docMk/>
          <pc:sldMk cId="1446928710" sldId="3257"/>
        </pc:sldMkLst>
        <pc:spChg chg="mod">
          <ac:chgData name="伊健 杜" userId="e69aded81da48593" providerId="LiveId" clId="{E5318BEA-59E8-4378-BF04-3ED64070C200}" dt="2023-05-03T12:07:59.749" v="4367"/>
          <ac:spMkLst>
            <pc:docMk/>
            <pc:sldMk cId="1446928710" sldId="3257"/>
            <ac:spMk id="3" creationId="{90D857A6-C700-A4CE-6C24-391DC4FBEE19}"/>
          </ac:spMkLst>
        </pc:spChg>
      </pc:sldChg>
      <pc:sldChg chg="addSp modSp add mod">
        <pc:chgData name="伊健 杜" userId="e69aded81da48593" providerId="LiveId" clId="{E5318BEA-59E8-4378-BF04-3ED64070C200}" dt="2023-05-03T12:07:59.749" v="4367"/>
        <pc:sldMkLst>
          <pc:docMk/>
          <pc:sldMk cId="1614095219" sldId="3258"/>
        </pc:sldMkLst>
        <pc:spChg chg="mod">
          <ac:chgData name="伊健 杜" userId="e69aded81da48593" providerId="LiveId" clId="{E5318BEA-59E8-4378-BF04-3ED64070C200}" dt="2023-05-03T11:00:19.863" v="1255"/>
          <ac:spMkLst>
            <pc:docMk/>
            <pc:sldMk cId="1614095219" sldId="3258"/>
            <ac:spMk id="2" creationId="{10304424-DB4A-36E7-9E0D-D32A5DD0F26C}"/>
          </ac:spMkLst>
        </pc:spChg>
        <pc:spChg chg="mod">
          <ac:chgData name="伊健 杜" userId="e69aded81da48593" providerId="LiveId" clId="{E5318BEA-59E8-4378-BF04-3ED64070C200}" dt="2023-05-03T12:07:59.749" v="4367"/>
          <ac:spMkLst>
            <pc:docMk/>
            <pc:sldMk cId="1614095219" sldId="3258"/>
            <ac:spMk id="3" creationId="{90D857A6-C700-A4CE-6C24-391DC4FBEE19}"/>
          </ac:spMkLst>
        </pc:spChg>
        <pc:picChg chg="add mod">
          <ac:chgData name="伊健 杜" userId="e69aded81da48593" providerId="LiveId" clId="{E5318BEA-59E8-4378-BF04-3ED64070C200}" dt="2023-05-03T11:46:06.249" v="3672" actId="1076"/>
          <ac:picMkLst>
            <pc:docMk/>
            <pc:sldMk cId="1614095219" sldId="3258"/>
            <ac:picMk id="7170" creationId="{111BEEA6-A92C-AB4C-BC4A-93DF0E432671}"/>
          </ac:picMkLst>
        </pc:picChg>
      </pc:sldChg>
      <pc:sldChg chg="modSp add mod ord">
        <pc:chgData name="伊健 杜" userId="e69aded81da48593" providerId="LiveId" clId="{E5318BEA-59E8-4378-BF04-3ED64070C200}" dt="2023-05-03T13:05:51.475" v="4392"/>
        <pc:sldMkLst>
          <pc:docMk/>
          <pc:sldMk cId="1973265866" sldId="3259"/>
        </pc:sldMkLst>
        <pc:spChg chg="mod">
          <ac:chgData name="伊健 杜" userId="e69aded81da48593" providerId="LiveId" clId="{E5318BEA-59E8-4378-BF04-3ED64070C200}" dt="2023-05-03T13:05:51.475" v="4392"/>
          <ac:spMkLst>
            <pc:docMk/>
            <pc:sldMk cId="1973265866" sldId="3259"/>
            <ac:spMk id="3" creationId="{90D857A6-C700-A4CE-6C24-391DC4FBEE19}"/>
          </ac:spMkLst>
        </pc:spChg>
      </pc:sldChg>
      <pc:sldChg chg="addSp modSp add mod">
        <pc:chgData name="伊健 杜" userId="e69aded81da48593" providerId="LiveId" clId="{E5318BEA-59E8-4378-BF04-3ED64070C200}" dt="2023-05-03T12:07:59.749" v="4367"/>
        <pc:sldMkLst>
          <pc:docMk/>
          <pc:sldMk cId="25467163" sldId="3260"/>
        </pc:sldMkLst>
        <pc:spChg chg="mod">
          <ac:chgData name="伊健 杜" userId="e69aded81da48593" providerId="LiveId" clId="{E5318BEA-59E8-4378-BF04-3ED64070C200}" dt="2023-05-03T11:01:13.361" v="1401"/>
          <ac:spMkLst>
            <pc:docMk/>
            <pc:sldMk cId="25467163" sldId="3260"/>
            <ac:spMk id="2" creationId="{10304424-DB4A-36E7-9E0D-D32A5DD0F26C}"/>
          </ac:spMkLst>
        </pc:spChg>
        <pc:spChg chg="mod">
          <ac:chgData name="伊健 杜" userId="e69aded81da48593" providerId="LiveId" clId="{E5318BEA-59E8-4378-BF04-3ED64070C200}" dt="2023-05-03T12:07:59.749" v="4367"/>
          <ac:spMkLst>
            <pc:docMk/>
            <pc:sldMk cId="25467163" sldId="3260"/>
            <ac:spMk id="3" creationId="{90D857A6-C700-A4CE-6C24-391DC4FBEE19}"/>
          </ac:spMkLst>
        </pc:spChg>
        <pc:picChg chg="add mod">
          <ac:chgData name="伊健 杜" userId="e69aded81da48593" providerId="LiveId" clId="{E5318BEA-59E8-4378-BF04-3ED64070C200}" dt="2023-05-03T11:47:23.843" v="3674" actId="1076"/>
          <ac:picMkLst>
            <pc:docMk/>
            <pc:sldMk cId="25467163" sldId="3260"/>
            <ac:picMk id="8194" creationId="{7E401B89-D041-F33B-B45C-D3483DE10A9D}"/>
          </ac:picMkLst>
        </pc:picChg>
      </pc:sldChg>
      <pc:sldChg chg="addSp modSp add mod">
        <pc:chgData name="伊健 杜" userId="e69aded81da48593" providerId="LiveId" clId="{E5318BEA-59E8-4378-BF04-3ED64070C200}" dt="2023-05-03T12:07:59.749" v="4367"/>
        <pc:sldMkLst>
          <pc:docMk/>
          <pc:sldMk cId="4162479677" sldId="3261"/>
        </pc:sldMkLst>
        <pc:spChg chg="mod">
          <ac:chgData name="伊健 杜" userId="e69aded81da48593" providerId="LiveId" clId="{E5318BEA-59E8-4378-BF04-3ED64070C200}" dt="2023-05-03T12:07:59.749" v="4367"/>
          <ac:spMkLst>
            <pc:docMk/>
            <pc:sldMk cId="4162479677" sldId="3261"/>
            <ac:spMk id="3" creationId="{90D857A6-C700-A4CE-6C24-391DC4FBEE19}"/>
          </ac:spMkLst>
        </pc:spChg>
        <pc:picChg chg="add mod">
          <ac:chgData name="伊健 杜" userId="e69aded81da48593" providerId="LiveId" clId="{E5318BEA-59E8-4378-BF04-3ED64070C200}" dt="2023-05-03T11:48:20.146" v="3677" actId="1076"/>
          <ac:picMkLst>
            <pc:docMk/>
            <pc:sldMk cId="4162479677" sldId="3261"/>
            <ac:picMk id="9218" creationId="{BA8DE6F3-6318-EE23-4445-B0AD609051A5}"/>
          </ac:picMkLst>
        </pc:picChg>
      </pc:sldChg>
      <pc:sldChg chg="modSp add mod">
        <pc:chgData name="伊健 杜" userId="e69aded81da48593" providerId="LiveId" clId="{E5318BEA-59E8-4378-BF04-3ED64070C200}" dt="2023-05-03T12:07:59.749" v="4367"/>
        <pc:sldMkLst>
          <pc:docMk/>
          <pc:sldMk cId="2499170403" sldId="3262"/>
        </pc:sldMkLst>
        <pc:spChg chg="mod">
          <ac:chgData name="伊健 杜" userId="e69aded81da48593" providerId="LiveId" clId="{E5318BEA-59E8-4378-BF04-3ED64070C200}" dt="2023-05-03T12:07:59.749" v="4367"/>
          <ac:spMkLst>
            <pc:docMk/>
            <pc:sldMk cId="2499170403" sldId="3262"/>
            <ac:spMk id="3" creationId="{90D857A6-C700-A4CE-6C24-391DC4FBEE19}"/>
          </ac:spMkLst>
        </pc:spChg>
      </pc:sldChg>
      <pc:sldChg chg="modSp add mod">
        <pc:chgData name="伊健 杜" userId="e69aded81da48593" providerId="LiveId" clId="{E5318BEA-59E8-4378-BF04-3ED64070C200}" dt="2023-05-03T12:07:59.749" v="4367"/>
        <pc:sldMkLst>
          <pc:docMk/>
          <pc:sldMk cId="1978300764" sldId="3263"/>
        </pc:sldMkLst>
        <pc:spChg chg="mod">
          <ac:chgData name="伊健 杜" userId="e69aded81da48593" providerId="LiveId" clId="{E5318BEA-59E8-4378-BF04-3ED64070C200}" dt="2023-05-03T12:07:59.749" v="4367"/>
          <ac:spMkLst>
            <pc:docMk/>
            <pc:sldMk cId="1978300764" sldId="3263"/>
            <ac:spMk id="3" creationId="{90D857A6-C700-A4CE-6C24-391DC4FBEE19}"/>
          </ac:spMkLst>
        </pc:spChg>
      </pc:sldChg>
      <pc:sldChg chg="add del">
        <pc:chgData name="伊健 杜" userId="e69aded81da48593" providerId="LiveId" clId="{E5318BEA-59E8-4378-BF04-3ED64070C200}" dt="2023-05-03T11:07:08.043" v="1608" actId="47"/>
        <pc:sldMkLst>
          <pc:docMk/>
          <pc:sldMk cId="2761441976" sldId="3263"/>
        </pc:sldMkLst>
      </pc:sldChg>
      <pc:sldChg chg="add del">
        <pc:chgData name="伊健 杜" userId="e69aded81da48593" providerId="LiveId" clId="{E5318BEA-59E8-4378-BF04-3ED64070C200}" dt="2023-05-03T11:07:08.043" v="1608" actId="47"/>
        <pc:sldMkLst>
          <pc:docMk/>
          <pc:sldMk cId="622275836" sldId="3264"/>
        </pc:sldMkLst>
      </pc:sldChg>
      <pc:sldChg chg="addSp modSp add mod">
        <pc:chgData name="伊健 杜" userId="e69aded81da48593" providerId="LiveId" clId="{E5318BEA-59E8-4378-BF04-3ED64070C200}" dt="2023-05-03T12:07:59.749" v="4367"/>
        <pc:sldMkLst>
          <pc:docMk/>
          <pc:sldMk cId="3007571669" sldId="3264"/>
        </pc:sldMkLst>
        <pc:spChg chg="mod">
          <ac:chgData name="伊健 杜" userId="e69aded81da48593" providerId="LiveId" clId="{E5318BEA-59E8-4378-BF04-3ED64070C200}" dt="2023-05-03T12:07:59.749" v="4367"/>
          <ac:spMkLst>
            <pc:docMk/>
            <pc:sldMk cId="3007571669" sldId="3264"/>
            <ac:spMk id="2" creationId="{10304424-DB4A-36E7-9E0D-D32A5DD0F26C}"/>
          </ac:spMkLst>
        </pc:spChg>
        <pc:spChg chg="mod">
          <ac:chgData name="伊健 杜" userId="e69aded81da48593" providerId="LiveId" clId="{E5318BEA-59E8-4378-BF04-3ED64070C200}" dt="2023-05-03T12:07:59.749" v="4367"/>
          <ac:spMkLst>
            <pc:docMk/>
            <pc:sldMk cId="3007571669" sldId="3264"/>
            <ac:spMk id="3" creationId="{90D857A6-C700-A4CE-6C24-391DC4FBEE19}"/>
          </ac:spMkLst>
        </pc:spChg>
        <pc:picChg chg="add mod">
          <ac:chgData name="伊健 杜" userId="e69aded81da48593" providerId="LiveId" clId="{E5318BEA-59E8-4378-BF04-3ED64070C200}" dt="2023-05-03T11:48:54.144" v="3679" actId="1076"/>
          <ac:picMkLst>
            <pc:docMk/>
            <pc:sldMk cId="3007571669" sldId="3264"/>
            <ac:picMk id="10242" creationId="{210C4087-94F5-9860-2CF7-F8ACD8782AE7}"/>
          </ac:picMkLst>
        </pc:picChg>
      </pc:sldChg>
      <pc:sldChg chg="addSp modSp add mod">
        <pc:chgData name="伊健 杜" userId="e69aded81da48593" providerId="LiveId" clId="{E5318BEA-59E8-4378-BF04-3ED64070C200}" dt="2023-05-03T12:07:59.749" v="4367"/>
        <pc:sldMkLst>
          <pc:docMk/>
          <pc:sldMk cId="2332787935" sldId="3265"/>
        </pc:sldMkLst>
        <pc:spChg chg="add mod">
          <ac:chgData name="伊健 杜" userId="e69aded81da48593" providerId="LiveId" clId="{E5318BEA-59E8-4378-BF04-3ED64070C200}" dt="2023-05-03T12:07:59.749" v="4367"/>
          <ac:spMkLst>
            <pc:docMk/>
            <pc:sldMk cId="2332787935" sldId="3265"/>
            <ac:spMk id="2" creationId="{11E59D1E-25DD-797F-3E59-FD1056CED64D}"/>
          </ac:spMkLst>
        </pc:spChg>
        <pc:spChg chg="mod">
          <ac:chgData name="伊健 杜" userId="e69aded81da48593" providerId="LiveId" clId="{E5318BEA-59E8-4378-BF04-3ED64070C200}" dt="2023-05-03T12:07:59.749" v="4367"/>
          <ac:spMkLst>
            <pc:docMk/>
            <pc:sldMk cId="2332787935" sldId="3265"/>
            <ac:spMk id="3" creationId="{90D857A6-C700-A4CE-6C24-391DC4FBEE19}"/>
          </ac:spMkLst>
        </pc:spChg>
      </pc:sldChg>
      <pc:sldChg chg="addSp modSp add mod">
        <pc:chgData name="伊健 杜" userId="e69aded81da48593" providerId="LiveId" clId="{E5318BEA-59E8-4378-BF04-3ED64070C200}" dt="2023-05-03T12:07:59.749" v="4367"/>
        <pc:sldMkLst>
          <pc:docMk/>
          <pc:sldMk cId="3698865169" sldId="3266"/>
        </pc:sldMkLst>
        <pc:spChg chg="mod">
          <ac:chgData name="伊健 杜" userId="e69aded81da48593" providerId="LiveId" clId="{E5318BEA-59E8-4378-BF04-3ED64070C200}" dt="2023-05-03T12:07:59.749" v="4367"/>
          <ac:spMkLst>
            <pc:docMk/>
            <pc:sldMk cId="3698865169" sldId="3266"/>
            <ac:spMk id="2" creationId="{10304424-DB4A-36E7-9E0D-D32A5DD0F26C}"/>
          </ac:spMkLst>
        </pc:spChg>
        <pc:spChg chg="mod">
          <ac:chgData name="伊健 杜" userId="e69aded81da48593" providerId="LiveId" clId="{E5318BEA-59E8-4378-BF04-3ED64070C200}" dt="2023-05-03T12:07:59.749" v="4367"/>
          <ac:spMkLst>
            <pc:docMk/>
            <pc:sldMk cId="3698865169" sldId="3266"/>
            <ac:spMk id="3" creationId="{90D857A6-C700-A4CE-6C24-391DC4FBEE19}"/>
          </ac:spMkLst>
        </pc:spChg>
        <pc:picChg chg="add mod">
          <ac:chgData name="伊健 杜" userId="e69aded81da48593" providerId="LiveId" clId="{E5318BEA-59E8-4378-BF04-3ED64070C200}" dt="2023-05-03T11:49:13.665" v="3682" actId="1076"/>
          <ac:picMkLst>
            <pc:docMk/>
            <pc:sldMk cId="3698865169" sldId="3266"/>
            <ac:picMk id="11266" creationId="{AEB43224-5C53-2698-2E4F-FCB1B65BC9CD}"/>
          </ac:picMkLst>
        </pc:picChg>
        <pc:picChg chg="add mod">
          <ac:chgData name="伊健 杜" userId="e69aded81da48593" providerId="LiveId" clId="{E5318BEA-59E8-4378-BF04-3ED64070C200}" dt="2023-05-03T11:49:27.283" v="3684" actId="1076"/>
          <ac:picMkLst>
            <pc:docMk/>
            <pc:sldMk cId="3698865169" sldId="3266"/>
            <ac:picMk id="11268" creationId="{13FEC13E-981E-0EB7-E24A-68DE422A1597}"/>
          </ac:picMkLst>
        </pc:picChg>
      </pc:sldChg>
      <pc:sldChg chg="addSp delSp modSp add mod">
        <pc:chgData name="伊健 杜" userId="e69aded81da48593" providerId="LiveId" clId="{E5318BEA-59E8-4378-BF04-3ED64070C200}" dt="2023-05-03T12:07:59.749" v="4367"/>
        <pc:sldMkLst>
          <pc:docMk/>
          <pc:sldMk cId="1514201827" sldId="3267"/>
        </pc:sldMkLst>
        <pc:spChg chg="del">
          <ac:chgData name="伊健 杜" userId="e69aded81da48593" providerId="LiveId" clId="{E5318BEA-59E8-4378-BF04-3ED64070C200}" dt="2023-05-03T11:21:36.136" v="2018" actId="478"/>
          <ac:spMkLst>
            <pc:docMk/>
            <pc:sldMk cId="1514201827" sldId="3267"/>
            <ac:spMk id="2" creationId="{11E59D1E-25DD-797F-3E59-FD1056CED64D}"/>
          </ac:spMkLst>
        </pc:spChg>
        <pc:spChg chg="mod">
          <ac:chgData name="伊健 杜" userId="e69aded81da48593" providerId="LiveId" clId="{E5318BEA-59E8-4378-BF04-3ED64070C200}" dt="2023-05-03T12:07:59.749" v="4367"/>
          <ac:spMkLst>
            <pc:docMk/>
            <pc:sldMk cId="1514201827" sldId="3267"/>
            <ac:spMk id="3" creationId="{90D857A6-C700-A4CE-6C24-391DC4FBEE19}"/>
          </ac:spMkLst>
        </pc:spChg>
        <pc:spChg chg="add mod">
          <ac:chgData name="伊健 杜" userId="e69aded81da48593" providerId="LiveId" clId="{E5318BEA-59E8-4378-BF04-3ED64070C200}" dt="2023-05-03T11:21:36.136" v="2018" actId="478"/>
          <ac:spMkLst>
            <pc:docMk/>
            <pc:sldMk cId="1514201827" sldId="3267"/>
            <ac:spMk id="5" creationId="{915B3A7D-6805-38E6-DBA2-9A9168453D5E}"/>
          </ac:spMkLst>
        </pc:spChg>
      </pc:sldChg>
      <pc:sldChg chg="addSp modSp add mod">
        <pc:chgData name="伊健 杜" userId="e69aded81da48593" providerId="LiveId" clId="{E5318BEA-59E8-4378-BF04-3ED64070C200}" dt="2023-05-03T12:07:59.749" v="4367"/>
        <pc:sldMkLst>
          <pc:docMk/>
          <pc:sldMk cId="3211354780" sldId="3268"/>
        </pc:sldMkLst>
        <pc:spChg chg="mod">
          <ac:chgData name="伊健 杜" userId="e69aded81da48593" providerId="LiveId" clId="{E5318BEA-59E8-4378-BF04-3ED64070C200}" dt="2023-05-03T12:07:59.749" v="4367"/>
          <ac:spMkLst>
            <pc:docMk/>
            <pc:sldMk cId="3211354780" sldId="3268"/>
            <ac:spMk id="2" creationId="{A31AD63A-1FE2-294D-9CA4-9DE9CA64EA77}"/>
          </ac:spMkLst>
        </pc:spChg>
        <pc:spChg chg="mod">
          <ac:chgData name="伊健 杜" userId="e69aded81da48593" providerId="LiveId" clId="{E5318BEA-59E8-4378-BF04-3ED64070C200}" dt="2023-05-03T12:07:59.749" v="4367"/>
          <ac:spMkLst>
            <pc:docMk/>
            <pc:sldMk cId="3211354780" sldId="3268"/>
            <ac:spMk id="3" creationId="{90D857A6-C700-A4CE-6C24-391DC4FBEE19}"/>
          </ac:spMkLst>
        </pc:spChg>
        <pc:spChg chg="mod">
          <ac:chgData name="伊健 杜" userId="e69aded81da48593" providerId="LiveId" clId="{E5318BEA-59E8-4378-BF04-3ED64070C200}" dt="2023-05-03T11:23:02.077" v="2108"/>
          <ac:spMkLst>
            <pc:docMk/>
            <pc:sldMk cId="3211354780" sldId="3268"/>
            <ac:spMk id="4" creationId="{CE9351A1-DE1E-D3A7-0A2C-000B6AAFB148}"/>
          </ac:spMkLst>
        </pc:spChg>
        <pc:spChg chg="add mod">
          <ac:chgData name="伊健 杜" userId="e69aded81da48593" providerId="LiveId" clId="{E5318BEA-59E8-4378-BF04-3ED64070C200}" dt="2023-05-03T12:07:59.749" v="4367"/>
          <ac:spMkLst>
            <pc:docMk/>
            <pc:sldMk cId="3211354780" sldId="3268"/>
            <ac:spMk id="5" creationId="{0193CEC7-4A7D-5216-08AE-48A0EFD2FEA5}"/>
          </ac:spMkLst>
        </pc:spChg>
        <pc:spChg chg="mod">
          <ac:chgData name="伊健 杜" userId="e69aded81da48593" providerId="LiveId" clId="{E5318BEA-59E8-4378-BF04-3ED64070C200}" dt="2023-05-03T12:07:59.749" v="4367"/>
          <ac:spMkLst>
            <pc:docMk/>
            <pc:sldMk cId="3211354780" sldId="3268"/>
            <ac:spMk id="6" creationId="{A389587A-1C80-0902-76F0-B1A7C1FC1849}"/>
          </ac:spMkLst>
        </pc:spChg>
        <pc:spChg chg="add mod">
          <ac:chgData name="伊健 杜" userId="e69aded81da48593" providerId="LiveId" clId="{E5318BEA-59E8-4378-BF04-3ED64070C200}" dt="2023-05-03T11:29:58.480" v="2809" actId="1076"/>
          <ac:spMkLst>
            <pc:docMk/>
            <pc:sldMk cId="3211354780" sldId="3268"/>
            <ac:spMk id="7" creationId="{358ACC9A-CC8D-8F77-1FC6-3D223EC46DBC}"/>
          </ac:spMkLst>
        </pc:spChg>
        <pc:picChg chg="add mod">
          <ac:chgData name="伊健 杜" userId="e69aded81da48593" providerId="LiveId" clId="{E5318BEA-59E8-4378-BF04-3ED64070C200}" dt="2023-05-03T11:50:24.205" v="3687" actId="1076"/>
          <ac:picMkLst>
            <pc:docMk/>
            <pc:sldMk cId="3211354780" sldId="3268"/>
            <ac:picMk id="12290" creationId="{165A492C-D8EE-B264-7B6C-E0F92A195D94}"/>
          </ac:picMkLst>
        </pc:picChg>
      </pc:sldChg>
      <pc:sldChg chg="addSp modSp add mod">
        <pc:chgData name="伊健 杜" userId="e69aded81da48593" providerId="LiveId" clId="{E5318BEA-59E8-4378-BF04-3ED64070C200}" dt="2023-05-03T12:07:59.749" v="4367"/>
        <pc:sldMkLst>
          <pc:docMk/>
          <pc:sldMk cId="2045239252" sldId="3269"/>
        </pc:sldMkLst>
        <pc:spChg chg="mod">
          <ac:chgData name="伊健 杜" userId="e69aded81da48593" providerId="LiveId" clId="{E5318BEA-59E8-4378-BF04-3ED64070C200}" dt="2023-05-03T12:07:59.749" v="4367"/>
          <ac:spMkLst>
            <pc:docMk/>
            <pc:sldMk cId="2045239252" sldId="3269"/>
            <ac:spMk id="2" creationId="{A31AD63A-1FE2-294D-9CA4-9DE9CA64EA77}"/>
          </ac:spMkLst>
        </pc:spChg>
        <pc:spChg chg="mod">
          <ac:chgData name="伊健 杜" userId="e69aded81da48593" providerId="LiveId" clId="{E5318BEA-59E8-4378-BF04-3ED64070C200}" dt="2023-05-03T12:07:59.749" v="4367"/>
          <ac:spMkLst>
            <pc:docMk/>
            <pc:sldMk cId="2045239252" sldId="3269"/>
            <ac:spMk id="3" creationId="{90D857A6-C700-A4CE-6C24-391DC4FBEE19}"/>
          </ac:spMkLst>
        </pc:spChg>
        <pc:spChg chg="mod">
          <ac:chgData name="伊健 杜" userId="e69aded81da48593" providerId="LiveId" clId="{E5318BEA-59E8-4378-BF04-3ED64070C200}" dt="2023-05-03T11:30:05.783" v="2811" actId="1076"/>
          <ac:spMkLst>
            <pc:docMk/>
            <pc:sldMk cId="2045239252" sldId="3269"/>
            <ac:spMk id="4" creationId="{CE9351A1-DE1E-D3A7-0A2C-000B6AAFB148}"/>
          </ac:spMkLst>
        </pc:spChg>
        <pc:spChg chg="mod">
          <ac:chgData name="伊健 杜" userId="e69aded81da48593" providerId="LiveId" clId="{E5318BEA-59E8-4378-BF04-3ED64070C200}" dt="2023-05-03T12:07:59.749" v="4367"/>
          <ac:spMkLst>
            <pc:docMk/>
            <pc:sldMk cId="2045239252" sldId="3269"/>
            <ac:spMk id="5" creationId="{0193CEC7-4A7D-5216-08AE-48A0EFD2FEA5}"/>
          </ac:spMkLst>
        </pc:spChg>
        <pc:spChg chg="mod">
          <ac:chgData name="伊健 杜" userId="e69aded81da48593" providerId="LiveId" clId="{E5318BEA-59E8-4378-BF04-3ED64070C200}" dt="2023-05-03T12:07:59.749" v="4367"/>
          <ac:spMkLst>
            <pc:docMk/>
            <pc:sldMk cId="2045239252" sldId="3269"/>
            <ac:spMk id="6" creationId="{A389587A-1C80-0902-76F0-B1A7C1FC1849}"/>
          </ac:spMkLst>
        </pc:spChg>
        <pc:spChg chg="add mod">
          <ac:chgData name="伊健 杜" userId="e69aded81da48593" providerId="LiveId" clId="{E5318BEA-59E8-4378-BF04-3ED64070C200}" dt="2023-05-03T11:30:05.783" v="2811" actId="1076"/>
          <ac:spMkLst>
            <pc:docMk/>
            <pc:sldMk cId="2045239252" sldId="3269"/>
            <ac:spMk id="7" creationId="{199A1011-714E-E2BA-B6BC-23E8A399E030}"/>
          </ac:spMkLst>
        </pc:spChg>
        <pc:picChg chg="add mod">
          <ac:chgData name="伊健 杜" userId="e69aded81da48593" providerId="LiveId" clId="{E5318BEA-59E8-4378-BF04-3ED64070C200}" dt="2023-05-03T11:51:58.460" v="3695" actId="1076"/>
          <ac:picMkLst>
            <pc:docMk/>
            <pc:sldMk cId="2045239252" sldId="3269"/>
            <ac:picMk id="13314" creationId="{15FF05D8-02F2-E33C-0927-EEBB00317BE3}"/>
          </ac:picMkLst>
        </pc:picChg>
      </pc:sldChg>
      <pc:sldChg chg="addSp delSp modSp add mod">
        <pc:chgData name="伊健 杜" userId="e69aded81da48593" providerId="LiveId" clId="{E5318BEA-59E8-4378-BF04-3ED64070C200}" dt="2023-05-03T12:07:59.749" v="4367"/>
        <pc:sldMkLst>
          <pc:docMk/>
          <pc:sldMk cId="1811515325" sldId="3270"/>
        </pc:sldMkLst>
        <pc:spChg chg="del">
          <ac:chgData name="伊健 杜" userId="e69aded81da48593" providerId="LiveId" clId="{E5318BEA-59E8-4378-BF04-3ED64070C200}" dt="2023-05-03T11:25:06.784" v="2350" actId="478"/>
          <ac:spMkLst>
            <pc:docMk/>
            <pc:sldMk cId="1811515325" sldId="3270"/>
            <ac:spMk id="2" creationId="{A31AD63A-1FE2-294D-9CA4-9DE9CA64EA77}"/>
          </ac:spMkLst>
        </pc:spChg>
        <pc:spChg chg="mod">
          <ac:chgData name="伊健 杜" userId="e69aded81da48593" providerId="LiveId" clId="{E5318BEA-59E8-4378-BF04-3ED64070C200}" dt="2023-05-03T12:07:59.749" v="4367"/>
          <ac:spMkLst>
            <pc:docMk/>
            <pc:sldMk cId="1811515325" sldId="3270"/>
            <ac:spMk id="3" creationId="{90D857A6-C700-A4CE-6C24-391DC4FBEE19}"/>
          </ac:spMkLst>
        </pc:spChg>
        <pc:spChg chg="mod">
          <ac:chgData name="伊健 杜" userId="e69aded81da48593" providerId="LiveId" clId="{E5318BEA-59E8-4378-BF04-3ED64070C200}" dt="2023-05-03T11:25:22.995" v="2375" actId="1076"/>
          <ac:spMkLst>
            <pc:docMk/>
            <pc:sldMk cId="1811515325" sldId="3270"/>
            <ac:spMk id="4" creationId="{CE9351A1-DE1E-D3A7-0A2C-000B6AAFB148}"/>
          </ac:spMkLst>
        </pc:spChg>
        <pc:spChg chg="del">
          <ac:chgData name="伊健 杜" userId="e69aded81da48593" providerId="LiveId" clId="{E5318BEA-59E8-4378-BF04-3ED64070C200}" dt="2023-05-03T11:25:06.784" v="2350" actId="478"/>
          <ac:spMkLst>
            <pc:docMk/>
            <pc:sldMk cId="1811515325" sldId="3270"/>
            <ac:spMk id="5" creationId="{0193CEC7-4A7D-5216-08AE-48A0EFD2FEA5}"/>
          </ac:spMkLst>
        </pc:spChg>
        <pc:spChg chg="mod">
          <ac:chgData name="伊健 杜" userId="e69aded81da48593" providerId="LiveId" clId="{E5318BEA-59E8-4378-BF04-3ED64070C200}" dt="2023-05-03T12:07:59.749" v="4367"/>
          <ac:spMkLst>
            <pc:docMk/>
            <pc:sldMk cId="1811515325" sldId="3270"/>
            <ac:spMk id="6" creationId="{A389587A-1C80-0902-76F0-B1A7C1FC1849}"/>
          </ac:spMkLst>
        </pc:spChg>
        <pc:spChg chg="add mod">
          <ac:chgData name="伊健 杜" userId="e69aded81da48593" providerId="LiveId" clId="{E5318BEA-59E8-4378-BF04-3ED64070C200}" dt="2023-05-03T12:07:59.749" v="4367"/>
          <ac:spMkLst>
            <pc:docMk/>
            <pc:sldMk cId="1811515325" sldId="3270"/>
            <ac:spMk id="7" creationId="{E08CA767-0C27-7765-BD0D-B12F0EAF2667}"/>
          </ac:spMkLst>
        </pc:spChg>
        <pc:spChg chg="add mod">
          <ac:chgData name="伊健 杜" userId="e69aded81da48593" providerId="LiveId" clId="{E5318BEA-59E8-4378-BF04-3ED64070C200}" dt="2023-05-03T11:28:03.404" v="2616"/>
          <ac:spMkLst>
            <pc:docMk/>
            <pc:sldMk cId="1811515325" sldId="3270"/>
            <ac:spMk id="8" creationId="{91B714EB-CE84-0C4D-CA55-87E4075AC175}"/>
          </ac:spMkLst>
        </pc:spChg>
        <pc:picChg chg="add mod">
          <ac:chgData name="伊健 杜" userId="e69aded81da48593" providerId="LiveId" clId="{E5318BEA-59E8-4378-BF04-3ED64070C200}" dt="2023-05-03T11:52:39.774" v="3703" actId="1076"/>
          <ac:picMkLst>
            <pc:docMk/>
            <pc:sldMk cId="1811515325" sldId="3270"/>
            <ac:picMk id="15362" creationId="{D37AC98E-9E0E-67F7-2829-2212A01929E8}"/>
          </ac:picMkLst>
        </pc:picChg>
      </pc:sldChg>
      <pc:sldChg chg="addSp modSp add mod">
        <pc:chgData name="伊健 杜" userId="e69aded81da48593" providerId="LiveId" clId="{E5318BEA-59E8-4378-BF04-3ED64070C200}" dt="2023-05-03T12:07:59.749" v="4367"/>
        <pc:sldMkLst>
          <pc:docMk/>
          <pc:sldMk cId="3052490629" sldId="3271"/>
        </pc:sldMkLst>
        <pc:spChg chg="mod">
          <ac:chgData name="伊健 杜" userId="e69aded81da48593" providerId="LiveId" clId="{E5318BEA-59E8-4378-BF04-3ED64070C200}" dt="2023-05-03T12:07:59.749" v="4367"/>
          <ac:spMkLst>
            <pc:docMk/>
            <pc:sldMk cId="3052490629" sldId="3271"/>
            <ac:spMk id="2" creationId="{A31AD63A-1FE2-294D-9CA4-9DE9CA64EA77}"/>
          </ac:spMkLst>
        </pc:spChg>
        <pc:spChg chg="mod">
          <ac:chgData name="伊健 杜" userId="e69aded81da48593" providerId="LiveId" clId="{E5318BEA-59E8-4378-BF04-3ED64070C200}" dt="2023-05-03T12:07:59.749" v="4367"/>
          <ac:spMkLst>
            <pc:docMk/>
            <pc:sldMk cId="3052490629" sldId="3271"/>
            <ac:spMk id="3" creationId="{90D857A6-C700-A4CE-6C24-391DC4FBEE19}"/>
          </ac:spMkLst>
        </pc:spChg>
        <pc:spChg chg="mod">
          <ac:chgData name="伊健 杜" userId="e69aded81da48593" providerId="LiveId" clId="{E5318BEA-59E8-4378-BF04-3ED64070C200}" dt="2023-05-03T12:07:59.749" v="4367"/>
          <ac:spMkLst>
            <pc:docMk/>
            <pc:sldMk cId="3052490629" sldId="3271"/>
            <ac:spMk id="5" creationId="{0193CEC7-4A7D-5216-08AE-48A0EFD2FEA5}"/>
          </ac:spMkLst>
        </pc:spChg>
        <pc:spChg chg="mod">
          <ac:chgData name="伊健 杜" userId="e69aded81da48593" providerId="LiveId" clId="{E5318BEA-59E8-4378-BF04-3ED64070C200}" dt="2023-05-03T12:07:59.749" v="4367"/>
          <ac:spMkLst>
            <pc:docMk/>
            <pc:sldMk cId="3052490629" sldId="3271"/>
            <ac:spMk id="6" creationId="{A389587A-1C80-0902-76F0-B1A7C1FC1849}"/>
          </ac:spMkLst>
        </pc:spChg>
        <pc:spChg chg="add mod">
          <ac:chgData name="伊健 杜" userId="e69aded81da48593" providerId="LiveId" clId="{E5318BEA-59E8-4378-BF04-3ED64070C200}" dt="2023-05-03T11:30:08.127" v="2812"/>
          <ac:spMkLst>
            <pc:docMk/>
            <pc:sldMk cId="3052490629" sldId="3271"/>
            <ac:spMk id="7" creationId="{2F81062E-DF15-493E-12CF-FBB9B1703BAF}"/>
          </ac:spMkLst>
        </pc:spChg>
        <pc:picChg chg="add mod">
          <ac:chgData name="伊健 杜" userId="e69aded81da48593" providerId="LiveId" clId="{E5318BEA-59E8-4378-BF04-3ED64070C200}" dt="2023-05-03T11:52:20.375" v="3699" actId="14100"/>
          <ac:picMkLst>
            <pc:docMk/>
            <pc:sldMk cId="3052490629" sldId="3271"/>
            <ac:picMk id="14338" creationId="{FD278BE1-E327-75E4-C368-73903FE76B84}"/>
          </ac:picMkLst>
        </pc:picChg>
      </pc:sldChg>
      <pc:sldChg chg="addSp delSp modSp add mod modAnim">
        <pc:chgData name="伊健 杜" userId="e69aded81da48593" providerId="LiveId" clId="{E5318BEA-59E8-4378-BF04-3ED64070C200}" dt="2023-05-03T12:07:59.749" v="4367"/>
        <pc:sldMkLst>
          <pc:docMk/>
          <pc:sldMk cId="3424184944" sldId="3272"/>
        </pc:sldMkLst>
        <pc:spChg chg="add mod">
          <ac:chgData name="伊健 杜" userId="e69aded81da48593" providerId="LiveId" clId="{E5318BEA-59E8-4378-BF04-3ED64070C200}" dt="2023-05-03T11:34:34.974" v="3128"/>
          <ac:spMkLst>
            <pc:docMk/>
            <pc:sldMk cId="3424184944" sldId="3272"/>
            <ac:spMk id="2" creationId="{B9946B25-34FE-5889-B4BE-538804831FC3}"/>
          </ac:spMkLst>
        </pc:spChg>
        <pc:spChg chg="mod">
          <ac:chgData name="伊健 杜" userId="e69aded81da48593" providerId="LiveId" clId="{E5318BEA-59E8-4378-BF04-3ED64070C200}" dt="2023-05-03T12:07:59.749" v="4367"/>
          <ac:spMkLst>
            <pc:docMk/>
            <pc:sldMk cId="3424184944" sldId="3272"/>
            <ac:spMk id="3" creationId="{90D857A6-C700-A4CE-6C24-391DC4FBEE19}"/>
          </ac:spMkLst>
        </pc:spChg>
        <pc:spChg chg="del">
          <ac:chgData name="伊健 杜" userId="e69aded81da48593" providerId="LiveId" clId="{E5318BEA-59E8-4378-BF04-3ED64070C200}" dt="2023-05-03T11:31:13.949" v="2832" actId="478"/>
          <ac:spMkLst>
            <pc:docMk/>
            <pc:sldMk cId="3424184944" sldId="3272"/>
            <ac:spMk id="4" creationId="{CE9351A1-DE1E-D3A7-0A2C-000B6AAFB148}"/>
          </ac:spMkLst>
        </pc:spChg>
        <pc:spChg chg="add del mod">
          <ac:chgData name="伊健 杜" userId="e69aded81da48593" providerId="LiveId" clId="{E5318BEA-59E8-4378-BF04-3ED64070C200}" dt="2023-05-03T11:31:13.949" v="2832" actId="478"/>
          <ac:spMkLst>
            <pc:docMk/>
            <pc:sldMk cId="3424184944" sldId="3272"/>
            <ac:spMk id="5" creationId="{25CCF672-3C6F-4F98-5751-7A2FE16AF9C8}"/>
          </ac:spMkLst>
        </pc:spChg>
        <pc:spChg chg="del">
          <ac:chgData name="伊健 杜" userId="e69aded81da48593" providerId="LiveId" clId="{E5318BEA-59E8-4378-BF04-3ED64070C200}" dt="2023-05-03T11:31:13.949" v="2832" actId="478"/>
          <ac:spMkLst>
            <pc:docMk/>
            <pc:sldMk cId="3424184944" sldId="3272"/>
            <ac:spMk id="6" creationId="{A389587A-1C80-0902-76F0-B1A7C1FC1849}"/>
          </ac:spMkLst>
        </pc:spChg>
        <pc:spChg chg="mod">
          <ac:chgData name="伊健 杜" userId="e69aded81da48593" providerId="LiveId" clId="{E5318BEA-59E8-4378-BF04-3ED64070C200}" dt="2023-05-03T12:07:59.749" v="4367"/>
          <ac:spMkLst>
            <pc:docMk/>
            <pc:sldMk cId="3424184944" sldId="3272"/>
            <ac:spMk id="7" creationId="{E08CA767-0C27-7765-BD0D-B12F0EAF2667}"/>
          </ac:spMkLst>
        </pc:spChg>
        <pc:spChg chg="add mod">
          <ac:chgData name="伊健 杜" userId="e69aded81da48593" providerId="LiveId" clId="{E5318BEA-59E8-4378-BF04-3ED64070C200}" dt="2023-05-03T11:33:06.422" v="2959" actId="14100"/>
          <ac:spMkLst>
            <pc:docMk/>
            <pc:sldMk cId="3424184944" sldId="3272"/>
            <ac:spMk id="8" creationId="{D91B9BF3-138C-8EFB-C63D-F5CB75E9F2FF}"/>
          </ac:spMkLst>
        </pc:spChg>
        <pc:spChg chg="add mod">
          <ac:chgData name="伊健 杜" userId="e69aded81da48593" providerId="LiveId" clId="{E5318BEA-59E8-4378-BF04-3ED64070C200}" dt="2023-05-03T11:31:40.809" v="2865" actId="1076"/>
          <ac:spMkLst>
            <pc:docMk/>
            <pc:sldMk cId="3424184944" sldId="3272"/>
            <ac:spMk id="9" creationId="{21B577B2-A8B4-3E2B-A9AD-37875712EBAE}"/>
          </ac:spMkLst>
        </pc:spChg>
        <pc:picChg chg="add mod">
          <ac:chgData name="伊健 杜" userId="e69aded81da48593" providerId="LiveId" clId="{E5318BEA-59E8-4378-BF04-3ED64070C200}" dt="2023-05-03T11:52:56.504" v="3711" actId="1076"/>
          <ac:picMkLst>
            <pc:docMk/>
            <pc:sldMk cId="3424184944" sldId="3272"/>
            <ac:picMk id="16386" creationId="{931F6746-19D7-F18C-3FC4-49CD9BC67153}"/>
          </ac:picMkLst>
        </pc:picChg>
      </pc:sldChg>
      <pc:sldChg chg="modSp add mod">
        <pc:chgData name="伊健 杜" userId="e69aded81da48593" providerId="LiveId" clId="{E5318BEA-59E8-4378-BF04-3ED64070C200}" dt="2023-05-03T12:07:59.749" v="4367"/>
        <pc:sldMkLst>
          <pc:docMk/>
          <pc:sldMk cId="196485602" sldId="3273"/>
        </pc:sldMkLst>
        <pc:spChg chg="mod">
          <ac:chgData name="伊健 杜" userId="e69aded81da48593" providerId="LiveId" clId="{E5318BEA-59E8-4378-BF04-3ED64070C200}" dt="2023-05-03T12:07:59.749" v="4367"/>
          <ac:spMkLst>
            <pc:docMk/>
            <pc:sldMk cId="196485602" sldId="3273"/>
            <ac:spMk id="3" creationId="{90D857A6-C700-A4CE-6C24-391DC4FBEE19}"/>
          </ac:spMkLst>
        </pc:spChg>
      </pc:sldChg>
      <pc:sldChg chg="add del">
        <pc:chgData name="伊健 杜" userId="e69aded81da48593" providerId="LiveId" clId="{E5318BEA-59E8-4378-BF04-3ED64070C200}" dt="2023-05-03T11:27:51.693" v="2588"/>
        <pc:sldMkLst>
          <pc:docMk/>
          <pc:sldMk cId="472951041" sldId="3273"/>
        </pc:sldMkLst>
      </pc:sldChg>
      <pc:sldChg chg="modSp add mod">
        <pc:chgData name="伊健 杜" userId="e69aded81da48593" providerId="LiveId" clId="{E5318BEA-59E8-4378-BF04-3ED64070C200}" dt="2023-05-03T12:07:59.749" v="4367"/>
        <pc:sldMkLst>
          <pc:docMk/>
          <pc:sldMk cId="2580255060" sldId="3274"/>
        </pc:sldMkLst>
        <pc:spChg chg="mod">
          <ac:chgData name="伊健 杜" userId="e69aded81da48593" providerId="LiveId" clId="{E5318BEA-59E8-4378-BF04-3ED64070C200}" dt="2023-05-03T12:07:59.749" v="4367"/>
          <ac:spMkLst>
            <pc:docMk/>
            <pc:sldMk cId="2580255060" sldId="3274"/>
            <ac:spMk id="3" creationId="{90D857A6-C700-A4CE-6C24-391DC4FBEE19}"/>
          </ac:spMkLst>
        </pc:spChg>
      </pc:sldChg>
      <pc:sldChg chg="addSp delSp modSp add mod">
        <pc:chgData name="伊健 杜" userId="e69aded81da48593" providerId="LiveId" clId="{E5318BEA-59E8-4378-BF04-3ED64070C200}" dt="2023-05-03T12:07:59.749" v="4367"/>
        <pc:sldMkLst>
          <pc:docMk/>
          <pc:sldMk cId="1202504456" sldId="3275"/>
        </pc:sldMkLst>
        <pc:spChg chg="mod">
          <ac:chgData name="伊健 杜" userId="e69aded81da48593" providerId="LiveId" clId="{E5318BEA-59E8-4378-BF04-3ED64070C200}" dt="2023-05-03T11:34:38.620" v="3133"/>
          <ac:spMkLst>
            <pc:docMk/>
            <pc:sldMk cId="1202504456" sldId="3275"/>
            <ac:spMk id="2" creationId="{B9946B25-34FE-5889-B4BE-538804831FC3}"/>
          </ac:spMkLst>
        </pc:spChg>
        <pc:spChg chg="mod">
          <ac:chgData name="伊健 杜" userId="e69aded81da48593" providerId="LiveId" clId="{E5318BEA-59E8-4378-BF04-3ED64070C200}" dt="2023-05-03T12:07:59.749" v="4367"/>
          <ac:spMkLst>
            <pc:docMk/>
            <pc:sldMk cId="1202504456" sldId="3275"/>
            <ac:spMk id="3" creationId="{90D857A6-C700-A4CE-6C24-391DC4FBEE19}"/>
          </ac:spMkLst>
        </pc:spChg>
        <pc:spChg chg="del mod">
          <ac:chgData name="伊健 杜" userId="e69aded81da48593" providerId="LiveId" clId="{E5318BEA-59E8-4378-BF04-3ED64070C200}" dt="2023-05-03T11:32:42.127" v="2942" actId="478"/>
          <ac:spMkLst>
            <pc:docMk/>
            <pc:sldMk cId="1202504456" sldId="3275"/>
            <ac:spMk id="4" creationId="{CE9351A1-DE1E-D3A7-0A2C-000B6AAFB148}"/>
          </ac:spMkLst>
        </pc:spChg>
        <pc:spChg chg="mod">
          <ac:chgData name="伊健 杜" userId="e69aded81da48593" providerId="LiveId" clId="{E5318BEA-59E8-4378-BF04-3ED64070C200}" dt="2023-05-03T11:32:44.706" v="2943" actId="1076"/>
          <ac:spMkLst>
            <pc:docMk/>
            <pc:sldMk cId="1202504456" sldId="3275"/>
            <ac:spMk id="5" creationId="{25CCF672-3C6F-4F98-5751-7A2FE16AF9C8}"/>
          </ac:spMkLst>
        </pc:spChg>
        <pc:spChg chg="mod">
          <ac:chgData name="伊健 杜" userId="e69aded81da48593" providerId="LiveId" clId="{E5318BEA-59E8-4378-BF04-3ED64070C200}" dt="2023-05-03T12:07:59.749" v="4367"/>
          <ac:spMkLst>
            <pc:docMk/>
            <pc:sldMk cId="1202504456" sldId="3275"/>
            <ac:spMk id="6" creationId="{A389587A-1C80-0902-76F0-B1A7C1FC1849}"/>
          </ac:spMkLst>
        </pc:spChg>
        <pc:spChg chg="del mod">
          <ac:chgData name="伊健 杜" userId="e69aded81da48593" providerId="LiveId" clId="{E5318BEA-59E8-4378-BF04-3ED64070C200}" dt="2023-05-03T11:32:42.127" v="2942" actId="478"/>
          <ac:spMkLst>
            <pc:docMk/>
            <pc:sldMk cId="1202504456" sldId="3275"/>
            <ac:spMk id="7" creationId="{E08CA767-0C27-7765-BD0D-B12F0EAF2667}"/>
          </ac:spMkLst>
        </pc:spChg>
        <pc:spChg chg="del">
          <ac:chgData name="伊健 杜" userId="e69aded81da48593" providerId="LiveId" clId="{E5318BEA-59E8-4378-BF04-3ED64070C200}" dt="2023-05-03T11:32:42.127" v="2942" actId="478"/>
          <ac:spMkLst>
            <pc:docMk/>
            <pc:sldMk cId="1202504456" sldId="3275"/>
            <ac:spMk id="8" creationId="{D91B9BF3-138C-8EFB-C63D-F5CB75E9F2FF}"/>
          </ac:spMkLst>
        </pc:spChg>
        <pc:picChg chg="add mod">
          <ac:chgData name="伊健 杜" userId="e69aded81da48593" providerId="LiveId" clId="{E5318BEA-59E8-4378-BF04-3ED64070C200}" dt="2023-05-03T11:53:25.631" v="3713" actId="1076"/>
          <ac:picMkLst>
            <pc:docMk/>
            <pc:sldMk cId="1202504456" sldId="3275"/>
            <ac:picMk id="17410" creationId="{7387692C-3514-5E4E-B25C-F7093B4EFF5B}"/>
          </ac:picMkLst>
        </pc:picChg>
      </pc:sldChg>
      <pc:sldChg chg="addSp delSp modSp add mod">
        <pc:chgData name="伊健 杜" userId="e69aded81da48593" providerId="LiveId" clId="{E5318BEA-59E8-4378-BF04-3ED64070C200}" dt="2023-05-03T12:07:59.749" v="4367"/>
        <pc:sldMkLst>
          <pc:docMk/>
          <pc:sldMk cId="3935677660" sldId="3276"/>
        </pc:sldMkLst>
        <pc:spChg chg="mod">
          <ac:chgData name="伊健 杜" userId="e69aded81da48593" providerId="LiveId" clId="{E5318BEA-59E8-4378-BF04-3ED64070C200}" dt="2023-05-03T11:34:46.646" v="3141"/>
          <ac:spMkLst>
            <pc:docMk/>
            <pc:sldMk cId="3935677660" sldId="3276"/>
            <ac:spMk id="2" creationId="{B9946B25-34FE-5889-B4BE-538804831FC3}"/>
          </ac:spMkLst>
        </pc:spChg>
        <pc:spChg chg="mod">
          <ac:chgData name="伊健 杜" userId="e69aded81da48593" providerId="LiveId" clId="{E5318BEA-59E8-4378-BF04-3ED64070C200}" dt="2023-05-03T12:07:59.749" v="4367"/>
          <ac:spMkLst>
            <pc:docMk/>
            <pc:sldMk cId="3935677660" sldId="3276"/>
            <ac:spMk id="3" creationId="{90D857A6-C700-A4CE-6C24-391DC4FBEE19}"/>
          </ac:spMkLst>
        </pc:spChg>
        <pc:spChg chg="add mod">
          <ac:chgData name="伊健 杜" userId="e69aded81da48593" providerId="LiveId" clId="{E5318BEA-59E8-4378-BF04-3ED64070C200}" dt="2023-05-03T12:07:59.749" v="4367"/>
          <ac:spMkLst>
            <pc:docMk/>
            <pc:sldMk cId="3935677660" sldId="3276"/>
            <ac:spMk id="4" creationId="{6AF40278-60F8-41C4-4DB3-E97281A50613}"/>
          </ac:spMkLst>
        </pc:spChg>
        <pc:spChg chg="del">
          <ac:chgData name="伊健 杜" userId="e69aded81da48593" providerId="LiveId" clId="{E5318BEA-59E8-4378-BF04-3ED64070C200}" dt="2023-05-03T11:35:05.633" v="3145" actId="478"/>
          <ac:spMkLst>
            <pc:docMk/>
            <pc:sldMk cId="3935677660" sldId="3276"/>
            <ac:spMk id="5" creationId="{25CCF672-3C6F-4F98-5751-7A2FE16AF9C8}"/>
          </ac:spMkLst>
        </pc:spChg>
        <pc:spChg chg="del">
          <ac:chgData name="伊健 杜" userId="e69aded81da48593" providerId="LiveId" clId="{E5318BEA-59E8-4378-BF04-3ED64070C200}" dt="2023-05-03T11:35:05.633" v="3145" actId="478"/>
          <ac:spMkLst>
            <pc:docMk/>
            <pc:sldMk cId="3935677660" sldId="3276"/>
            <ac:spMk id="6" creationId="{A389587A-1C80-0902-76F0-B1A7C1FC1849}"/>
          </ac:spMkLst>
        </pc:spChg>
        <pc:spChg chg="add mod">
          <ac:chgData name="伊健 杜" userId="e69aded81da48593" providerId="LiveId" clId="{E5318BEA-59E8-4378-BF04-3ED64070C200}" dt="2023-05-03T11:35:20.107" v="3148" actId="1076"/>
          <ac:spMkLst>
            <pc:docMk/>
            <pc:sldMk cId="3935677660" sldId="3276"/>
            <ac:spMk id="7" creationId="{908E0B75-C9E9-F4D5-934B-D91ED9A798F1}"/>
          </ac:spMkLst>
        </pc:spChg>
        <pc:spChg chg="add mod">
          <ac:chgData name="伊健 杜" userId="e69aded81da48593" providerId="LiveId" clId="{E5318BEA-59E8-4378-BF04-3ED64070C200}" dt="2023-05-03T11:36:03.373" v="3172" actId="14100"/>
          <ac:spMkLst>
            <pc:docMk/>
            <pc:sldMk cId="3935677660" sldId="3276"/>
            <ac:spMk id="8" creationId="{D23FAB08-90D6-BD77-5BB0-72C4AEEC2834}"/>
          </ac:spMkLst>
        </pc:spChg>
        <pc:spChg chg="add mod">
          <ac:chgData name="伊健 杜" userId="e69aded81da48593" providerId="LiveId" clId="{E5318BEA-59E8-4378-BF04-3ED64070C200}" dt="2023-05-03T11:35:41.962" v="3164" actId="1076"/>
          <ac:spMkLst>
            <pc:docMk/>
            <pc:sldMk cId="3935677660" sldId="3276"/>
            <ac:spMk id="9" creationId="{DC224208-3DA0-489A-A107-091660A32E85}"/>
          </ac:spMkLst>
        </pc:spChg>
        <pc:spChg chg="add mod">
          <ac:chgData name="伊健 杜" userId="e69aded81da48593" providerId="LiveId" clId="{E5318BEA-59E8-4378-BF04-3ED64070C200}" dt="2023-05-03T11:35:57.699" v="3170" actId="14100"/>
          <ac:spMkLst>
            <pc:docMk/>
            <pc:sldMk cId="3935677660" sldId="3276"/>
            <ac:spMk id="10" creationId="{FA6C078D-336B-3114-26B4-242C7C534616}"/>
          </ac:spMkLst>
        </pc:spChg>
        <pc:picChg chg="add mod">
          <ac:chgData name="伊健 杜" userId="e69aded81da48593" providerId="LiveId" clId="{E5318BEA-59E8-4378-BF04-3ED64070C200}" dt="2023-05-03T11:53:47.190" v="3719" actId="1076"/>
          <ac:picMkLst>
            <pc:docMk/>
            <pc:sldMk cId="3935677660" sldId="3276"/>
            <ac:picMk id="18434" creationId="{48C33F29-30C9-8F87-3B3B-142E1D47256A}"/>
          </ac:picMkLst>
        </pc:picChg>
        <pc:picChg chg="add mod">
          <ac:chgData name="伊健 杜" userId="e69aded81da48593" providerId="LiveId" clId="{E5318BEA-59E8-4378-BF04-3ED64070C200}" dt="2023-05-03T11:54:05.730" v="3722" actId="1076"/>
          <ac:picMkLst>
            <pc:docMk/>
            <pc:sldMk cId="3935677660" sldId="3276"/>
            <ac:picMk id="18436" creationId="{05F76E13-20ED-CF34-FB07-A0197082D30D}"/>
          </ac:picMkLst>
        </pc:picChg>
      </pc:sldChg>
      <pc:sldChg chg="addSp delSp modSp add mod">
        <pc:chgData name="伊健 杜" userId="e69aded81da48593" providerId="LiveId" clId="{E5318BEA-59E8-4378-BF04-3ED64070C200}" dt="2023-05-03T12:07:59.749" v="4367"/>
        <pc:sldMkLst>
          <pc:docMk/>
          <pc:sldMk cId="1218722640" sldId="3277"/>
        </pc:sldMkLst>
        <pc:spChg chg="mod">
          <ac:chgData name="伊健 杜" userId="e69aded81da48593" providerId="LiveId" clId="{E5318BEA-59E8-4378-BF04-3ED64070C200}" dt="2023-05-03T12:07:59.749" v="4367"/>
          <ac:spMkLst>
            <pc:docMk/>
            <pc:sldMk cId="1218722640" sldId="3277"/>
            <ac:spMk id="3" creationId="{90D857A6-C700-A4CE-6C24-391DC4FBEE19}"/>
          </ac:spMkLst>
        </pc:spChg>
        <pc:spChg chg="del">
          <ac:chgData name="伊健 杜" userId="e69aded81da48593" providerId="LiveId" clId="{E5318BEA-59E8-4378-BF04-3ED64070C200}" dt="2023-05-03T11:35:01.814" v="3144" actId="478"/>
          <ac:spMkLst>
            <pc:docMk/>
            <pc:sldMk cId="1218722640" sldId="3277"/>
            <ac:spMk id="4" creationId="{6AF40278-60F8-41C4-4DB3-E97281A50613}"/>
          </ac:spMkLst>
        </pc:spChg>
        <pc:spChg chg="mod">
          <ac:chgData name="伊健 杜" userId="e69aded81da48593" providerId="LiveId" clId="{E5318BEA-59E8-4378-BF04-3ED64070C200}" dt="2023-05-03T12:07:59.749" v="4367"/>
          <ac:spMkLst>
            <pc:docMk/>
            <pc:sldMk cId="1218722640" sldId="3277"/>
            <ac:spMk id="6" creationId="{A389587A-1C80-0902-76F0-B1A7C1FC1849}"/>
          </ac:spMkLst>
        </pc:spChg>
        <pc:spChg chg="del">
          <ac:chgData name="伊健 杜" userId="e69aded81da48593" providerId="LiveId" clId="{E5318BEA-59E8-4378-BF04-3ED64070C200}" dt="2023-05-03T11:35:01.814" v="3144" actId="478"/>
          <ac:spMkLst>
            <pc:docMk/>
            <pc:sldMk cId="1218722640" sldId="3277"/>
            <ac:spMk id="7" creationId="{908E0B75-C9E9-F4D5-934B-D91ED9A798F1}"/>
          </ac:spMkLst>
        </pc:spChg>
        <pc:picChg chg="add mod">
          <ac:chgData name="伊健 杜" userId="e69aded81da48593" providerId="LiveId" clId="{E5318BEA-59E8-4378-BF04-3ED64070C200}" dt="2023-05-03T11:54:34.405" v="3726" actId="1076"/>
          <ac:picMkLst>
            <pc:docMk/>
            <pc:sldMk cId="1218722640" sldId="3277"/>
            <ac:picMk id="19458" creationId="{CC6EAFF8-A778-55D7-9285-14761DCEB03E}"/>
          </ac:picMkLst>
        </pc:picChg>
      </pc:sldChg>
      <pc:sldChg chg="addSp modSp add mod">
        <pc:chgData name="伊健 杜" userId="e69aded81da48593" providerId="LiveId" clId="{E5318BEA-59E8-4378-BF04-3ED64070C200}" dt="2023-05-03T12:07:59.749" v="4367"/>
        <pc:sldMkLst>
          <pc:docMk/>
          <pc:sldMk cId="536267808" sldId="3278"/>
        </pc:sldMkLst>
        <pc:spChg chg="mod">
          <ac:chgData name="伊健 杜" userId="e69aded81da48593" providerId="LiveId" clId="{E5318BEA-59E8-4378-BF04-3ED64070C200}" dt="2023-05-03T12:07:59.749" v="4367"/>
          <ac:spMkLst>
            <pc:docMk/>
            <pc:sldMk cId="536267808" sldId="3278"/>
            <ac:spMk id="3" creationId="{90D857A6-C700-A4CE-6C24-391DC4FBEE19}"/>
          </ac:spMkLst>
        </pc:spChg>
        <pc:spChg chg="mod">
          <ac:chgData name="伊健 杜" userId="e69aded81da48593" providerId="LiveId" clId="{E5318BEA-59E8-4378-BF04-3ED64070C200}" dt="2023-05-03T12:07:59.749" v="4367"/>
          <ac:spMkLst>
            <pc:docMk/>
            <pc:sldMk cId="536267808" sldId="3278"/>
            <ac:spMk id="6" creationId="{A389587A-1C80-0902-76F0-B1A7C1FC1849}"/>
          </ac:spMkLst>
        </pc:spChg>
        <pc:picChg chg="add mod">
          <ac:chgData name="伊健 杜" userId="e69aded81da48593" providerId="LiveId" clId="{E5318BEA-59E8-4378-BF04-3ED64070C200}" dt="2023-05-03T11:54:48.970" v="3729" actId="1076"/>
          <ac:picMkLst>
            <pc:docMk/>
            <pc:sldMk cId="536267808" sldId="3278"/>
            <ac:picMk id="20482" creationId="{4C6D5E6B-1557-60E2-C40D-80B996876B62}"/>
          </ac:picMkLst>
        </pc:picChg>
      </pc:sldChg>
      <pc:sldChg chg="addSp delSp modSp new mod">
        <pc:chgData name="伊健 杜" userId="e69aded81da48593" providerId="LiveId" clId="{E5318BEA-59E8-4378-BF04-3ED64070C200}" dt="2023-05-03T12:07:59.749" v="4367"/>
        <pc:sldMkLst>
          <pc:docMk/>
          <pc:sldMk cId="971486796" sldId="3279"/>
        </pc:sldMkLst>
        <pc:spChg chg="del">
          <ac:chgData name="伊健 杜" userId="e69aded81da48593" providerId="LiveId" clId="{E5318BEA-59E8-4378-BF04-3ED64070C200}" dt="2023-05-03T11:55:11.823" v="3731" actId="478"/>
          <ac:spMkLst>
            <pc:docMk/>
            <pc:sldMk cId="971486796" sldId="3279"/>
            <ac:spMk id="2" creationId="{C5075095-1639-8FD5-BB11-01DA848B2B96}"/>
          </ac:spMkLst>
        </pc:spChg>
        <pc:spChg chg="del">
          <ac:chgData name="伊健 杜" userId="e69aded81da48593" providerId="LiveId" clId="{E5318BEA-59E8-4378-BF04-3ED64070C200}" dt="2023-05-03T11:55:11.823" v="3731" actId="478"/>
          <ac:spMkLst>
            <pc:docMk/>
            <pc:sldMk cId="971486796" sldId="3279"/>
            <ac:spMk id="3" creationId="{1032FA11-30AC-1CF0-F497-6DA2C48B4268}"/>
          </ac:spMkLst>
        </pc:spChg>
        <pc:graphicFrameChg chg="add del mod modGraphic">
          <ac:chgData name="伊健 杜" userId="e69aded81da48593" providerId="LiveId" clId="{E5318BEA-59E8-4378-BF04-3ED64070C200}" dt="2023-05-03T12:07:59.749" v="4367"/>
          <ac:graphicFrameMkLst>
            <pc:docMk/>
            <pc:sldMk cId="971486796" sldId="3279"/>
            <ac:graphicFrameMk id="4" creationId="{9FADEA34-C49F-D62E-5757-EB2F2F1A903D}"/>
          </ac:graphicFrameMkLst>
        </pc:graphicFrameChg>
      </pc:sldChg>
      <pc:sldChg chg="modSp new del mod">
        <pc:chgData name="伊健 杜" userId="e69aded81da48593" providerId="LiveId" clId="{E5318BEA-59E8-4378-BF04-3ED64070C200}" dt="2023-05-03T11:57:36.405" v="3969" actId="47"/>
        <pc:sldMkLst>
          <pc:docMk/>
          <pc:sldMk cId="3509397673" sldId="3280"/>
        </pc:sldMkLst>
        <pc:spChg chg="mod">
          <ac:chgData name="伊健 杜" userId="e69aded81da48593" providerId="LiveId" clId="{E5318BEA-59E8-4378-BF04-3ED64070C200}" dt="2023-05-03T11:57:34.918" v="3968"/>
          <ac:spMkLst>
            <pc:docMk/>
            <pc:sldMk cId="3509397673" sldId="3280"/>
            <ac:spMk id="2" creationId="{A14A58B7-4FB8-82C5-358F-4D6F0C32ABA7}"/>
          </ac:spMkLst>
        </pc:spChg>
      </pc:sldChg>
      <pc:sldChg chg="addSp modSp add mod modAnim">
        <pc:chgData name="伊健 杜" userId="e69aded81da48593" providerId="LiveId" clId="{E5318BEA-59E8-4378-BF04-3ED64070C200}" dt="2023-05-03T14:02:24.405" v="4908"/>
        <pc:sldMkLst>
          <pc:docMk/>
          <pc:sldMk cId="3513726051" sldId="3280"/>
        </pc:sldMkLst>
        <pc:spChg chg="mod">
          <ac:chgData name="伊健 杜" userId="e69aded81da48593" providerId="LiveId" clId="{E5318BEA-59E8-4378-BF04-3ED64070C200}" dt="2023-05-03T14:02:24.405" v="4908"/>
          <ac:spMkLst>
            <pc:docMk/>
            <pc:sldMk cId="3513726051" sldId="3280"/>
            <ac:spMk id="2" creationId="{F116C72E-8C71-722A-5B9D-FCB0A9E2957D}"/>
          </ac:spMkLst>
        </pc:spChg>
        <pc:spChg chg="mod">
          <ac:chgData name="伊健 杜" userId="e69aded81da48593" providerId="LiveId" clId="{E5318BEA-59E8-4378-BF04-3ED64070C200}" dt="2023-05-03T14:02:24.405" v="4908"/>
          <ac:spMkLst>
            <pc:docMk/>
            <pc:sldMk cId="3513726051" sldId="3280"/>
            <ac:spMk id="3" creationId="{90D857A6-C700-A4CE-6C24-391DC4FBEE19}"/>
          </ac:spMkLst>
        </pc:spChg>
        <pc:spChg chg="mod">
          <ac:chgData name="伊健 杜" userId="e69aded81da48593" providerId="LiveId" clId="{E5318BEA-59E8-4378-BF04-3ED64070C200}" dt="2023-05-03T14:02:24.405" v="4908"/>
          <ac:spMkLst>
            <pc:docMk/>
            <pc:sldMk cId="3513726051" sldId="3280"/>
            <ac:spMk id="4" creationId="{B6BF82DC-994D-0591-60E5-7BBDB0D79DA6}"/>
          </ac:spMkLst>
        </pc:spChg>
        <pc:spChg chg="mod">
          <ac:chgData name="伊健 杜" userId="e69aded81da48593" providerId="LiveId" clId="{E5318BEA-59E8-4378-BF04-3ED64070C200}" dt="2023-05-03T13:56:14.503" v="4584" actId="1076"/>
          <ac:spMkLst>
            <pc:docMk/>
            <pc:sldMk cId="3513726051" sldId="3280"/>
            <ac:spMk id="5" creationId="{C86C7841-1F0A-478E-6FEE-2FA5526597B2}"/>
          </ac:spMkLst>
        </pc:spChg>
        <pc:spChg chg="mod">
          <ac:chgData name="伊健 杜" userId="e69aded81da48593" providerId="LiveId" clId="{E5318BEA-59E8-4378-BF04-3ED64070C200}" dt="2023-05-03T14:02:24.405" v="4908"/>
          <ac:spMkLst>
            <pc:docMk/>
            <pc:sldMk cId="3513726051" sldId="3280"/>
            <ac:spMk id="6" creationId="{1ABD8918-ACB7-6712-52DA-26DEA4748AA9}"/>
          </ac:spMkLst>
        </pc:spChg>
        <pc:spChg chg="add mod">
          <ac:chgData name="伊健 杜" userId="e69aded81da48593" providerId="LiveId" clId="{E5318BEA-59E8-4378-BF04-3ED64070C200}" dt="2023-05-03T13:56:41.606" v="4658"/>
          <ac:spMkLst>
            <pc:docMk/>
            <pc:sldMk cId="3513726051" sldId="3280"/>
            <ac:spMk id="8" creationId="{D60DAD1A-7EE8-9754-77A8-1FF343719E96}"/>
          </ac:spMkLst>
        </pc:spChg>
      </pc:sldChg>
      <pc:sldChg chg="addSp delSp modSp add mod">
        <pc:chgData name="伊健 杜" userId="e69aded81da48593" providerId="LiveId" clId="{E5318BEA-59E8-4378-BF04-3ED64070C200}" dt="2023-05-03T14:02:24.405" v="4908"/>
        <pc:sldMkLst>
          <pc:docMk/>
          <pc:sldMk cId="815236531" sldId="3281"/>
        </pc:sldMkLst>
        <pc:spChg chg="mod">
          <ac:chgData name="伊健 杜" userId="e69aded81da48593" providerId="LiveId" clId="{E5318BEA-59E8-4378-BF04-3ED64070C200}" dt="2023-05-03T13:57:40.021" v="4672" actId="20577"/>
          <ac:spMkLst>
            <pc:docMk/>
            <pc:sldMk cId="815236531" sldId="3281"/>
            <ac:spMk id="2" creationId="{10304424-DB4A-36E7-9E0D-D32A5DD0F26C}"/>
          </ac:spMkLst>
        </pc:spChg>
        <pc:spChg chg="mod">
          <ac:chgData name="伊健 杜" userId="e69aded81da48593" providerId="LiveId" clId="{E5318BEA-59E8-4378-BF04-3ED64070C200}" dt="2023-05-03T14:02:24.405" v="4908"/>
          <ac:spMkLst>
            <pc:docMk/>
            <pc:sldMk cId="815236531" sldId="3281"/>
            <ac:spMk id="3" creationId="{90D857A6-C700-A4CE-6C24-391DC4FBEE19}"/>
          </ac:spMkLst>
        </pc:spChg>
        <pc:picChg chg="add mod">
          <ac:chgData name="伊健 杜" userId="e69aded81da48593" providerId="LiveId" clId="{E5318BEA-59E8-4378-BF04-3ED64070C200}" dt="2023-05-03T14:01:53.213" v="4903" actId="1076"/>
          <ac:picMkLst>
            <pc:docMk/>
            <pc:sldMk cId="815236531" sldId="3281"/>
            <ac:picMk id="1026" creationId="{776EB40E-8F32-0776-EA15-58BC34BBC4B4}"/>
          </ac:picMkLst>
        </pc:picChg>
        <pc:picChg chg="del">
          <ac:chgData name="伊健 杜" userId="e69aded81da48593" providerId="LiveId" clId="{E5318BEA-59E8-4378-BF04-3ED64070C200}" dt="2023-05-03T13:57:44.700" v="4673" actId="478"/>
          <ac:picMkLst>
            <pc:docMk/>
            <pc:sldMk cId="815236531" sldId="3281"/>
            <ac:picMk id="10242" creationId="{210C4087-94F5-9860-2CF7-F8ACD8782AE7}"/>
          </ac:picMkLst>
        </pc:picChg>
      </pc:sldChg>
      <pc:sldChg chg="addSp modSp add mod">
        <pc:chgData name="伊健 杜" userId="e69aded81da48593" providerId="LiveId" clId="{E5318BEA-59E8-4378-BF04-3ED64070C200}" dt="2023-05-03T14:02:24.405" v="4908"/>
        <pc:sldMkLst>
          <pc:docMk/>
          <pc:sldMk cId="1481422896" sldId="3282"/>
        </pc:sldMkLst>
        <pc:spChg chg="mod">
          <ac:chgData name="伊健 杜" userId="e69aded81da48593" providerId="LiveId" clId="{E5318BEA-59E8-4378-BF04-3ED64070C200}" dt="2023-05-03T14:02:24.405" v="4908"/>
          <ac:spMkLst>
            <pc:docMk/>
            <pc:sldMk cId="1481422896" sldId="3282"/>
            <ac:spMk id="3" creationId="{90D857A6-C700-A4CE-6C24-391DC4FBEE19}"/>
          </ac:spMkLst>
        </pc:spChg>
        <pc:picChg chg="add mod">
          <ac:chgData name="伊健 杜" userId="e69aded81da48593" providerId="LiveId" clId="{E5318BEA-59E8-4378-BF04-3ED64070C200}" dt="2023-05-03T14:02:19.321" v="4907" actId="1076"/>
          <ac:picMkLst>
            <pc:docMk/>
            <pc:sldMk cId="1481422896" sldId="3282"/>
            <ac:picMk id="2050" creationId="{B25DB6E7-2A4F-DF05-0D09-7BA0455348E4}"/>
          </ac:picMkLst>
        </pc:picChg>
      </pc:sldChg>
      <pc:sldChg chg="addSp delSp modSp add mod">
        <pc:chgData name="伊健 杜" userId="e69aded81da48593" providerId="LiveId" clId="{E5318BEA-59E8-4378-BF04-3ED64070C200}" dt="2023-05-03T14:02:24.405" v="4908"/>
        <pc:sldMkLst>
          <pc:docMk/>
          <pc:sldMk cId="2342189225" sldId="3283"/>
        </pc:sldMkLst>
        <pc:spChg chg="del">
          <ac:chgData name="伊健 杜" userId="e69aded81da48593" providerId="LiveId" clId="{E5318BEA-59E8-4378-BF04-3ED64070C200}" dt="2023-05-03T14:00:37.172" v="4837" actId="478"/>
          <ac:spMkLst>
            <pc:docMk/>
            <pc:sldMk cId="2342189225" sldId="3283"/>
            <ac:spMk id="2" creationId="{10304424-DB4A-36E7-9E0D-D32A5DD0F26C}"/>
          </ac:spMkLst>
        </pc:spChg>
        <pc:spChg chg="mod">
          <ac:chgData name="伊健 杜" userId="e69aded81da48593" providerId="LiveId" clId="{E5318BEA-59E8-4378-BF04-3ED64070C200}" dt="2023-05-03T14:02:24.405" v="4908"/>
          <ac:spMkLst>
            <pc:docMk/>
            <pc:sldMk cId="2342189225" sldId="3283"/>
            <ac:spMk id="3" creationId="{90D857A6-C700-A4CE-6C24-391DC4FBEE19}"/>
          </ac:spMkLst>
        </pc:spChg>
        <pc:spChg chg="add mod">
          <ac:chgData name="伊健 杜" userId="e69aded81da48593" providerId="LiveId" clId="{E5318BEA-59E8-4378-BF04-3ED64070C200}" dt="2023-05-03T14:00:37.172" v="4837" actId="478"/>
          <ac:spMkLst>
            <pc:docMk/>
            <pc:sldMk cId="2342189225" sldId="3283"/>
            <ac:spMk id="5" creationId="{AB999C7C-FA47-D629-F30B-1941BDF59257}"/>
          </ac:spMkLst>
        </pc:spChg>
      </pc:sldChg>
    </pc:docChg>
  </pc:docChgLst>
  <pc:docChgLst>
    <pc:chgData name="伊健 杜" userId="e69aded81da48593" providerId="LiveId" clId="{6693BA3A-D9BF-41F1-A100-F2001A25A5BD}"/>
    <pc:docChg chg="undo custSel addSld delSld modSld sldOrd">
      <pc:chgData name="伊健 杜" userId="e69aded81da48593" providerId="LiveId" clId="{6693BA3A-D9BF-41F1-A100-F2001A25A5BD}" dt="2023-03-01T12:53:24.559" v="4430"/>
      <pc:docMkLst>
        <pc:docMk/>
      </pc:docMkLst>
      <pc:sldChg chg="del">
        <pc:chgData name="伊健 杜" userId="e69aded81da48593" providerId="LiveId" clId="{6693BA3A-D9BF-41F1-A100-F2001A25A5BD}" dt="2023-03-01T06:58:24.437" v="0" actId="47"/>
        <pc:sldMkLst>
          <pc:docMk/>
          <pc:sldMk cId="3963866622" sldId="2299"/>
        </pc:sldMkLst>
      </pc:sldChg>
      <pc:sldChg chg="del">
        <pc:chgData name="伊健 杜" userId="e69aded81da48593" providerId="LiveId" clId="{6693BA3A-D9BF-41F1-A100-F2001A25A5BD}" dt="2023-03-01T06:58:24.437" v="0" actId="47"/>
        <pc:sldMkLst>
          <pc:docMk/>
          <pc:sldMk cId="1132473216" sldId="2301"/>
        </pc:sldMkLst>
      </pc:sldChg>
      <pc:sldChg chg="del">
        <pc:chgData name="伊健 杜" userId="e69aded81da48593" providerId="LiveId" clId="{6693BA3A-D9BF-41F1-A100-F2001A25A5BD}" dt="2023-03-01T06:58:24.437" v="0" actId="47"/>
        <pc:sldMkLst>
          <pc:docMk/>
          <pc:sldMk cId="4233209896" sldId="2306"/>
        </pc:sldMkLst>
      </pc:sldChg>
      <pc:sldChg chg="del">
        <pc:chgData name="伊健 杜" userId="e69aded81da48593" providerId="LiveId" clId="{6693BA3A-D9BF-41F1-A100-F2001A25A5BD}" dt="2023-03-01T06:58:24.437" v="0" actId="47"/>
        <pc:sldMkLst>
          <pc:docMk/>
          <pc:sldMk cId="1593181623" sldId="2307"/>
        </pc:sldMkLst>
      </pc:sldChg>
      <pc:sldChg chg="del">
        <pc:chgData name="伊健 杜" userId="e69aded81da48593" providerId="LiveId" clId="{6693BA3A-D9BF-41F1-A100-F2001A25A5BD}" dt="2023-03-01T06:58:24.437" v="0" actId="47"/>
        <pc:sldMkLst>
          <pc:docMk/>
          <pc:sldMk cId="3945051099" sldId="2310"/>
        </pc:sldMkLst>
      </pc:sldChg>
      <pc:sldChg chg="del">
        <pc:chgData name="伊健 杜" userId="e69aded81da48593" providerId="LiveId" clId="{6693BA3A-D9BF-41F1-A100-F2001A25A5BD}" dt="2023-03-01T06:58:24.437" v="0" actId="47"/>
        <pc:sldMkLst>
          <pc:docMk/>
          <pc:sldMk cId="1027848832" sldId="2311"/>
        </pc:sldMkLst>
      </pc:sldChg>
      <pc:sldChg chg="del">
        <pc:chgData name="伊健 杜" userId="e69aded81da48593" providerId="LiveId" clId="{6693BA3A-D9BF-41F1-A100-F2001A25A5BD}" dt="2023-03-01T06:58:24.437" v="0" actId="47"/>
        <pc:sldMkLst>
          <pc:docMk/>
          <pc:sldMk cId="952692238" sldId="2312"/>
        </pc:sldMkLst>
      </pc:sldChg>
      <pc:sldChg chg="del">
        <pc:chgData name="伊健 杜" userId="e69aded81da48593" providerId="LiveId" clId="{6693BA3A-D9BF-41F1-A100-F2001A25A5BD}" dt="2023-03-01T06:58:24.437" v="0" actId="47"/>
        <pc:sldMkLst>
          <pc:docMk/>
          <pc:sldMk cId="1513756883" sldId="2314"/>
        </pc:sldMkLst>
      </pc:sldChg>
      <pc:sldChg chg="del">
        <pc:chgData name="伊健 杜" userId="e69aded81da48593" providerId="LiveId" clId="{6693BA3A-D9BF-41F1-A100-F2001A25A5BD}" dt="2023-03-01T06:58:24.437" v="0" actId="47"/>
        <pc:sldMkLst>
          <pc:docMk/>
          <pc:sldMk cId="1094530956" sldId="2315"/>
        </pc:sldMkLst>
      </pc:sldChg>
      <pc:sldChg chg="del">
        <pc:chgData name="伊健 杜" userId="e69aded81da48593" providerId="LiveId" clId="{6693BA3A-D9BF-41F1-A100-F2001A25A5BD}" dt="2023-03-01T06:58:24.437" v="0" actId="47"/>
        <pc:sldMkLst>
          <pc:docMk/>
          <pc:sldMk cId="2596875815" sldId="2316"/>
        </pc:sldMkLst>
      </pc:sldChg>
      <pc:sldChg chg="del">
        <pc:chgData name="伊健 杜" userId="e69aded81da48593" providerId="LiveId" clId="{6693BA3A-D9BF-41F1-A100-F2001A25A5BD}" dt="2023-03-01T06:58:24.437" v="0" actId="47"/>
        <pc:sldMkLst>
          <pc:docMk/>
          <pc:sldMk cId="358462328" sldId="2317"/>
        </pc:sldMkLst>
      </pc:sldChg>
      <pc:sldChg chg="del">
        <pc:chgData name="伊健 杜" userId="e69aded81da48593" providerId="LiveId" clId="{6693BA3A-D9BF-41F1-A100-F2001A25A5BD}" dt="2023-03-01T06:58:24.437" v="0" actId="47"/>
        <pc:sldMkLst>
          <pc:docMk/>
          <pc:sldMk cId="136064816" sldId="2318"/>
        </pc:sldMkLst>
      </pc:sldChg>
      <pc:sldChg chg="del">
        <pc:chgData name="伊健 杜" userId="e69aded81da48593" providerId="LiveId" clId="{6693BA3A-D9BF-41F1-A100-F2001A25A5BD}" dt="2023-03-01T06:58:24.437" v="0" actId="47"/>
        <pc:sldMkLst>
          <pc:docMk/>
          <pc:sldMk cId="2697946321" sldId="2319"/>
        </pc:sldMkLst>
      </pc:sldChg>
      <pc:sldChg chg="del">
        <pc:chgData name="伊健 杜" userId="e69aded81da48593" providerId="LiveId" clId="{6693BA3A-D9BF-41F1-A100-F2001A25A5BD}" dt="2023-03-01T06:58:24.437" v="0" actId="47"/>
        <pc:sldMkLst>
          <pc:docMk/>
          <pc:sldMk cId="3080894702" sldId="2320"/>
        </pc:sldMkLst>
      </pc:sldChg>
      <pc:sldChg chg="del">
        <pc:chgData name="伊健 杜" userId="e69aded81da48593" providerId="LiveId" clId="{6693BA3A-D9BF-41F1-A100-F2001A25A5BD}" dt="2023-03-01T06:58:24.437" v="0" actId="47"/>
        <pc:sldMkLst>
          <pc:docMk/>
          <pc:sldMk cId="2976547932" sldId="2321"/>
        </pc:sldMkLst>
      </pc:sldChg>
      <pc:sldChg chg="del">
        <pc:chgData name="伊健 杜" userId="e69aded81da48593" providerId="LiveId" clId="{6693BA3A-D9BF-41F1-A100-F2001A25A5BD}" dt="2023-03-01T06:58:24.437" v="0" actId="47"/>
        <pc:sldMkLst>
          <pc:docMk/>
          <pc:sldMk cId="4122714467" sldId="2323"/>
        </pc:sldMkLst>
      </pc:sldChg>
      <pc:sldChg chg="del">
        <pc:chgData name="伊健 杜" userId="e69aded81da48593" providerId="LiveId" clId="{6693BA3A-D9BF-41F1-A100-F2001A25A5BD}" dt="2023-03-01T06:58:24.437" v="0" actId="47"/>
        <pc:sldMkLst>
          <pc:docMk/>
          <pc:sldMk cId="1670619611" sldId="2324"/>
        </pc:sldMkLst>
      </pc:sldChg>
      <pc:sldChg chg="del">
        <pc:chgData name="伊健 杜" userId="e69aded81da48593" providerId="LiveId" clId="{6693BA3A-D9BF-41F1-A100-F2001A25A5BD}" dt="2023-03-01T06:58:24.437" v="0" actId="47"/>
        <pc:sldMkLst>
          <pc:docMk/>
          <pc:sldMk cId="3370330819" sldId="2325"/>
        </pc:sldMkLst>
      </pc:sldChg>
      <pc:sldChg chg="del">
        <pc:chgData name="伊健 杜" userId="e69aded81da48593" providerId="LiveId" clId="{6693BA3A-D9BF-41F1-A100-F2001A25A5BD}" dt="2023-03-01T06:58:24.437" v="0" actId="47"/>
        <pc:sldMkLst>
          <pc:docMk/>
          <pc:sldMk cId="3607352857" sldId="2326"/>
        </pc:sldMkLst>
      </pc:sldChg>
      <pc:sldChg chg="del">
        <pc:chgData name="伊健 杜" userId="e69aded81da48593" providerId="LiveId" clId="{6693BA3A-D9BF-41F1-A100-F2001A25A5BD}" dt="2023-03-01T06:58:24.437" v="0" actId="47"/>
        <pc:sldMkLst>
          <pc:docMk/>
          <pc:sldMk cId="2656300679" sldId="2327"/>
        </pc:sldMkLst>
      </pc:sldChg>
      <pc:sldChg chg="del">
        <pc:chgData name="伊健 杜" userId="e69aded81da48593" providerId="LiveId" clId="{6693BA3A-D9BF-41F1-A100-F2001A25A5BD}" dt="2023-03-01T06:58:24.437" v="0" actId="47"/>
        <pc:sldMkLst>
          <pc:docMk/>
          <pc:sldMk cId="1286899758" sldId="2328"/>
        </pc:sldMkLst>
      </pc:sldChg>
      <pc:sldChg chg="del">
        <pc:chgData name="伊健 杜" userId="e69aded81da48593" providerId="LiveId" clId="{6693BA3A-D9BF-41F1-A100-F2001A25A5BD}" dt="2023-03-01T06:58:24.437" v="0" actId="47"/>
        <pc:sldMkLst>
          <pc:docMk/>
          <pc:sldMk cId="3097404710" sldId="2329"/>
        </pc:sldMkLst>
      </pc:sldChg>
      <pc:sldChg chg="del">
        <pc:chgData name="伊健 杜" userId="e69aded81da48593" providerId="LiveId" clId="{6693BA3A-D9BF-41F1-A100-F2001A25A5BD}" dt="2023-03-01T06:58:24.437" v="0" actId="47"/>
        <pc:sldMkLst>
          <pc:docMk/>
          <pc:sldMk cId="3119458397" sldId="2330"/>
        </pc:sldMkLst>
      </pc:sldChg>
      <pc:sldChg chg="del">
        <pc:chgData name="伊健 杜" userId="e69aded81da48593" providerId="LiveId" clId="{6693BA3A-D9BF-41F1-A100-F2001A25A5BD}" dt="2023-03-01T06:58:24.437" v="0" actId="47"/>
        <pc:sldMkLst>
          <pc:docMk/>
          <pc:sldMk cId="2188673178" sldId="2331"/>
        </pc:sldMkLst>
      </pc:sldChg>
      <pc:sldChg chg="del">
        <pc:chgData name="伊健 杜" userId="e69aded81da48593" providerId="LiveId" clId="{6693BA3A-D9BF-41F1-A100-F2001A25A5BD}" dt="2023-03-01T06:58:24.437" v="0" actId="47"/>
        <pc:sldMkLst>
          <pc:docMk/>
          <pc:sldMk cId="1247394547" sldId="2332"/>
        </pc:sldMkLst>
      </pc:sldChg>
      <pc:sldChg chg="del">
        <pc:chgData name="伊健 杜" userId="e69aded81da48593" providerId="LiveId" clId="{6693BA3A-D9BF-41F1-A100-F2001A25A5BD}" dt="2023-03-01T06:58:24.437" v="0" actId="47"/>
        <pc:sldMkLst>
          <pc:docMk/>
          <pc:sldMk cId="2547820578" sldId="2333"/>
        </pc:sldMkLst>
      </pc:sldChg>
      <pc:sldChg chg="del">
        <pc:chgData name="伊健 杜" userId="e69aded81da48593" providerId="LiveId" clId="{6693BA3A-D9BF-41F1-A100-F2001A25A5BD}" dt="2023-03-01T06:58:24.437" v="0" actId="47"/>
        <pc:sldMkLst>
          <pc:docMk/>
          <pc:sldMk cId="629987025" sldId="2334"/>
        </pc:sldMkLst>
      </pc:sldChg>
      <pc:sldChg chg="del">
        <pc:chgData name="伊健 杜" userId="e69aded81da48593" providerId="LiveId" clId="{6693BA3A-D9BF-41F1-A100-F2001A25A5BD}" dt="2023-03-01T06:58:24.437" v="0" actId="47"/>
        <pc:sldMkLst>
          <pc:docMk/>
          <pc:sldMk cId="2838774259" sldId="2335"/>
        </pc:sldMkLst>
      </pc:sldChg>
      <pc:sldChg chg="del">
        <pc:chgData name="伊健 杜" userId="e69aded81da48593" providerId="LiveId" clId="{6693BA3A-D9BF-41F1-A100-F2001A25A5BD}" dt="2023-03-01T06:58:24.437" v="0" actId="47"/>
        <pc:sldMkLst>
          <pc:docMk/>
          <pc:sldMk cId="1346659539" sldId="2336"/>
        </pc:sldMkLst>
      </pc:sldChg>
      <pc:sldChg chg="del">
        <pc:chgData name="伊健 杜" userId="e69aded81da48593" providerId="LiveId" clId="{6693BA3A-D9BF-41F1-A100-F2001A25A5BD}" dt="2023-03-01T06:58:24.437" v="0" actId="47"/>
        <pc:sldMkLst>
          <pc:docMk/>
          <pc:sldMk cId="1878289010" sldId="2337"/>
        </pc:sldMkLst>
      </pc:sldChg>
      <pc:sldChg chg="del">
        <pc:chgData name="伊健 杜" userId="e69aded81da48593" providerId="LiveId" clId="{6693BA3A-D9BF-41F1-A100-F2001A25A5BD}" dt="2023-03-01T06:58:24.437" v="0" actId="47"/>
        <pc:sldMkLst>
          <pc:docMk/>
          <pc:sldMk cId="862892183" sldId="2338"/>
        </pc:sldMkLst>
      </pc:sldChg>
      <pc:sldChg chg="del">
        <pc:chgData name="伊健 杜" userId="e69aded81da48593" providerId="LiveId" clId="{6693BA3A-D9BF-41F1-A100-F2001A25A5BD}" dt="2023-03-01T06:58:24.437" v="0" actId="47"/>
        <pc:sldMkLst>
          <pc:docMk/>
          <pc:sldMk cId="780828729" sldId="2339"/>
        </pc:sldMkLst>
      </pc:sldChg>
      <pc:sldChg chg="del">
        <pc:chgData name="伊健 杜" userId="e69aded81da48593" providerId="LiveId" clId="{6693BA3A-D9BF-41F1-A100-F2001A25A5BD}" dt="2023-03-01T06:58:24.437" v="0" actId="47"/>
        <pc:sldMkLst>
          <pc:docMk/>
          <pc:sldMk cId="1581712605" sldId="2340"/>
        </pc:sldMkLst>
      </pc:sldChg>
      <pc:sldChg chg="del">
        <pc:chgData name="伊健 杜" userId="e69aded81da48593" providerId="LiveId" clId="{6693BA3A-D9BF-41F1-A100-F2001A25A5BD}" dt="2023-03-01T06:58:24.437" v="0" actId="47"/>
        <pc:sldMkLst>
          <pc:docMk/>
          <pc:sldMk cId="737522612" sldId="2341"/>
        </pc:sldMkLst>
      </pc:sldChg>
      <pc:sldChg chg="del">
        <pc:chgData name="伊健 杜" userId="e69aded81da48593" providerId="LiveId" clId="{6693BA3A-D9BF-41F1-A100-F2001A25A5BD}" dt="2023-03-01T06:58:24.437" v="0" actId="47"/>
        <pc:sldMkLst>
          <pc:docMk/>
          <pc:sldMk cId="3885683419" sldId="2342"/>
        </pc:sldMkLst>
      </pc:sldChg>
      <pc:sldChg chg="del">
        <pc:chgData name="伊健 杜" userId="e69aded81da48593" providerId="LiveId" clId="{6693BA3A-D9BF-41F1-A100-F2001A25A5BD}" dt="2023-03-01T06:58:24.437" v="0" actId="47"/>
        <pc:sldMkLst>
          <pc:docMk/>
          <pc:sldMk cId="986877793" sldId="2343"/>
        </pc:sldMkLst>
      </pc:sldChg>
      <pc:sldChg chg="del">
        <pc:chgData name="伊健 杜" userId="e69aded81da48593" providerId="LiveId" clId="{6693BA3A-D9BF-41F1-A100-F2001A25A5BD}" dt="2023-03-01T06:58:24.437" v="0" actId="47"/>
        <pc:sldMkLst>
          <pc:docMk/>
          <pc:sldMk cId="1592957617" sldId="2344"/>
        </pc:sldMkLst>
      </pc:sldChg>
      <pc:sldChg chg="del">
        <pc:chgData name="伊健 杜" userId="e69aded81da48593" providerId="LiveId" clId="{6693BA3A-D9BF-41F1-A100-F2001A25A5BD}" dt="2023-03-01T06:58:24.437" v="0" actId="47"/>
        <pc:sldMkLst>
          <pc:docMk/>
          <pc:sldMk cId="2889807493" sldId="2345"/>
        </pc:sldMkLst>
      </pc:sldChg>
      <pc:sldChg chg="addSp modSp mod">
        <pc:chgData name="伊健 杜" userId="e69aded81da48593" providerId="LiveId" clId="{6693BA3A-D9BF-41F1-A100-F2001A25A5BD}" dt="2023-03-01T12:53:24.559" v="4430"/>
        <pc:sldMkLst>
          <pc:docMk/>
          <pc:sldMk cId="2830053611" sldId="2362"/>
        </pc:sldMkLst>
        <pc:spChg chg="mod">
          <ac:chgData name="伊健 杜" userId="e69aded81da48593" providerId="LiveId" clId="{6693BA3A-D9BF-41F1-A100-F2001A25A5BD}" dt="2023-03-01T12:53:24.559" v="4430"/>
          <ac:spMkLst>
            <pc:docMk/>
            <pc:sldMk cId="2830053611" sldId="2362"/>
            <ac:spMk id="5" creationId="{E7287B0E-EF55-E721-8EFA-9A9183C0EDF9}"/>
          </ac:spMkLst>
        </pc:spChg>
        <pc:picChg chg="add mod">
          <ac:chgData name="伊健 杜" userId="e69aded81da48593" providerId="LiveId" clId="{6693BA3A-D9BF-41F1-A100-F2001A25A5BD}" dt="2023-03-01T12:25:14.357" v="3981" actId="14100"/>
          <ac:picMkLst>
            <pc:docMk/>
            <pc:sldMk cId="2830053611" sldId="2362"/>
            <ac:picMk id="1026" creationId="{9F69CC2F-BD9F-AB0E-E44A-594BADAE5913}"/>
          </ac:picMkLst>
        </pc:picChg>
        <pc:picChg chg="add mod">
          <ac:chgData name="伊健 杜" userId="e69aded81da48593" providerId="LiveId" clId="{6693BA3A-D9BF-41F1-A100-F2001A25A5BD}" dt="2023-03-01T12:25:26.608" v="3990" actId="1076"/>
          <ac:picMkLst>
            <pc:docMk/>
            <pc:sldMk cId="2830053611" sldId="2362"/>
            <ac:picMk id="1028" creationId="{9E2BBFB9-A014-F658-2541-01FB3B4D3066}"/>
          </ac:picMkLst>
        </pc:picChg>
      </pc:sldChg>
      <pc:sldChg chg="addSp modSp add mod">
        <pc:chgData name="伊健 杜" userId="e69aded81da48593" providerId="LiveId" clId="{6693BA3A-D9BF-41F1-A100-F2001A25A5BD}" dt="2023-03-01T12:53:24.559" v="4430"/>
        <pc:sldMkLst>
          <pc:docMk/>
          <pc:sldMk cId="995873167" sldId="2363"/>
        </pc:sldMkLst>
        <pc:spChg chg="mod">
          <ac:chgData name="伊健 杜" userId="e69aded81da48593" providerId="LiveId" clId="{6693BA3A-D9BF-41F1-A100-F2001A25A5BD}" dt="2023-03-01T12:53:24.559" v="4430"/>
          <ac:spMkLst>
            <pc:docMk/>
            <pc:sldMk cId="995873167" sldId="2363"/>
            <ac:spMk id="5" creationId="{E7287B0E-EF55-E721-8EFA-9A9183C0EDF9}"/>
          </ac:spMkLst>
        </pc:spChg>
        <pc:picChg chg="add mod">
          <ac:chgData name="伊健 杜" userId="e69aded81da48593" providerId="LiveId" clId="{6693BA3A-D9BF-41F1-A100-F2001A25A5BD}" dt="2023-03-01T12:25:59.944" v="3993" actId="1076"/>
          <ac:picMkLst>
            <pc:docMk/>
            <pc:sldMk cId="995873167" sldId="2363"/>
            <ac:picMk id="2050" creationId="{8C76E169-F6EC-21F0-41EE-7BEFB912748C}"/>
          </ac:picMkLst>
        </pc:picChg>
      </pc:sldChg>
      <pc:sldChg chg="delSp modSp new del mod ord">
        <pc:chgData name="伊健 杜" userId="e69aded81da48593" providerId="LiveId" clId="{6693BA3A-D9BF-41F1-A100-F2001A25A5BD}" dt="2023-03-01T11:45:01.566" v="1980" actId="47"/>
        <pc:sldMkLst>
          <pc:docMk/>
          <pc:sldMk cId="4146134886" sldId="2364"/>
        </pc:sldMkLst>
        <pc:spChg chg="mod">
          <ac:chgData name="伊健 杜" userId="e69aded81da48593" providerId="LiveId" clId="{6693BA3A-D9BF-41F1-A100-F2001A25A5BD}" dt="2023-03-01T11:34:25.519" v="1569" actId="122"/>
          <ac:spMkLst>
            <pc:docMk/>
            <pc:sldMk cId="4146134886" sldId="2364"/>
            <ac:spMk id="2" creationId="{E133D4E6-E0E2-F0AC-A132-149BAA76AE02}"/>
          </ac:spMkLst>
        </pc:spChg>
        <pc:spChg chg="del">
          <ac:chgData name="伊健 杜" userId="e69aded81da48593" providerId="LiveId" clId="{6693BA3A-D9BF-41F1-A100-F2001A25A5BD}" dt="2023-03-01T11:33:59.847" v="1480" actId="478"/>
          <ac:spMkLst>
            <pc:docMk/>
            <pc:sldMk cId="4146134886" sldId="2364"/>
            <ac:spMk id="3" creationId="{2433B5B5-CDE2-174B-4CB7-93933E886E28}"/>
          </ac:spMkLst>
        </pc:spChg>
      </pc:sldChg>
      <pc:sldChg chg="addSp modSp add mod">
        <pc:chgData name="伊健 杜" userId="e69aded81da48593" providerId="LiveId" clId="{6693BA3A-D9BF-41F1-A100-F2001A25A5BD}" dt="2023-03-01T12:53:24.559" v="4430"/>
        <pc:sldMkLst>
          <pc:docMk/>
          <pc:sldMk cId="4002240963" sldId="2365"/>
        </pc:sldMkLst>
        <pc:spChg chg="mod">
          <ac:chgData name="伊健 杜" userId="e69aded81da48593" providerId="LiveId" clId="{6693BA3A-D9BF-41F1-A100-F2001A25A5BD}" dt="2023-03-01T12:53:24.559" v="4430"/>
          <ac:spMkLst>
            <pc:docMk/>
            <pc:sldMk cId="4002240963" sldId="2365"/>
            <ac:spMk id="2" creationId="{10304424-DB4A-36E7-9E0D-D32A5DD0F26C}"/>
          </ac:spMkLst>
        </pc:spChg>
        <pc:spChg chg="add mod">
          <ac:chgData name="伊健 杜" userId="e69aded81da48593" providerId="LiveId" clId="{6693BA3A-D9BF-41F1-A100-F2001A25A5BD}" dt="2023-03-01T08:51:36.804" v="175" actId="403"/>
          <ac:spMkLst>
            <pc:docMk/>
            <pc:sldMk cId="4002240963" sldId="2365"/>
            <ac:spMk id="3" creationId="{349B4A14-34C0-AD7D-270D-003BC731D355}"/>
          </ac:spMkLst>
        </pc:spChg>
        <pc:spChg chg="mod">
          <ac:chgData name="伊健 杜" userId="e69aded81da48593" providerId="LiveId" clId="{6693BA3A-D9BF-41F1-A100-F2001A25A5BD}" dt="2023-03-01T12:53:24.559" v="4430"/>
          <ac:spMkLst>
            <pc:docMk/>
            <pc:sldMk cId="4002240963" sldId="2365"/>
            <ac:spMk id="5" creationId="{E7287B0E-EF55-E721-8EFA-9A9183C0EDF9}"/>
          </ac:spMkLst>
        </pc:spChg>
        <pc:picChg chg="add mod">
          <ac:chgData name="伊健 杜" userId="e69aded81da48593" providerId="LiveId" clId="{6693BA3A-D9BF-41F1-A100-F2001A25A5BD}" dt="2023-03-01T12:26:40.394" v="3995" actId="1076"/>
          <ac:picMkLst>
            <pc:docMk/>
            <pc:sldMk cId="4002240963" sldId="2365"/>
            <ac:picMk id="3074" creationId="{48B69E45-432D-7E0F-DCFC-16677886EA9E}"/>
          </ac:picMkLst>
        </pc:picChg>
      </pc:sldChg>
      <pc:sldChg chg="modSp add mod">
        <pc:chgData name="伊健 杜" userId="e69aded81da48593" providerId="LiveId" clId="{6693BA3A-D9BF-41F1-A100-F2001A25A5BD}" dt="2023-03-01T12:53:24.559" v="4430"/>
        <pc:sldMkLst>
          <pc:docMk/>
          <pc:sldMk cId="3595698323" sldId="2366"/>
        </pc:sldMkLst>
        <pc:spChg chg="mod">
          <ac:chgData name="伊健 杜" userId="e69aded81da48593" providerId="LiveId" clId="{6693BA3A-D9BF-41F1-A100-F2001A25A5BD}" dt="2023-03-01T12:53:24.559" v="4430"/>
          <ac:spMkLst>
            <pc:docMk/>
            <pc:sldMk cId="3595698323" sldId="2366"/>
            <ac:spMk id="5" creationId="{E7287B0E-EF55-E721-8EFA-9A9183C0EDF9}"/>
          </ac:spMkLst>
        </pc:spChg>
      </pc:sldChg>
      <pc:sldChg chg="modSp add mod">
        <pc:chgData name="伊健 杜" userId="e69aded81da48593" providerId="LiveId" clId="{6693BA3A-D9BF-41F1-A100-F2001A25A5BD}" dt="2023-03-01T12:53:24.559" v="4430"/>
        <pc:sldMkLst>
          <pc:docMk/>
          <pc:sldMk cId="45070460" sldId="2367"/>
        </pc:sldMkLst>
        <pc:spChg chg="mod">
          <ac:chgData name="伊健 杜" userId="e69aded81da48593" providerId="LiveId" clId="{6693BA3A-D9BF-41F1-A100-F2001A25A5BD}" dt="2023-03-01T12:53:24.559" v="4430"/>
          <ac:spMkLst>
            <pc:docMk/>
            <pc:sldMk cId="45070460" sldId="2367"/>
            <ac:spMk id="5" creationId="{E7287B0E-EF55-E721-8EFA-9A9183C0EDF9}"/>
          </ac:spMkLst>
        </pc:spChg>
      </pc:sldChg>
      <pc:sldChg chg="addSp modSp add mod">
        <pc:chgData name="伊健 杜" userId="e69aded81da48593" providerId="LiveId" clId="{6693BA3A-D9BF-41F1-A100-F2001A25A5BD}" dt="2023-03-01T12:53:24.559" v="4430"/>
        <pc:sldMkLst>
          <pc:docMk/>
          <pc:sldMk cId="2696650295" sldId="2368"/>
        </pc:sldMkLst>
        <pc:spChg chg="mod">
          <ac:chgData name="伊健 杜" userId="e69aded81da48593" providerId="LiveId" clId="{6693BA3A-D9BF-41F1-A100-F2001A25A5BD}" dt="2023-03-01T08:59:14.580" v="1176"/>
          <ac:spMkLst>
            <pc:docMk/>
            <pc:sldMk cId="2696650295" sldId="2368"/>
            <ac:spMk id="2" creationId="{10304424-DB4A-36E7-9E0D-D32A5DD0F26C}"/>
          </ac:spMkLst>
        </pc:spChg>
        <pc:spChg chg="mod">
          <ac:chgData name="伊健 杜" userId="e69aded81da48593" providerId="LiveId" clId="{6693BA3A-D9BF-41F1-A100-F2001A25A5BD}" dt="2023-03-01T12:53:24.559" v="4430"/>
          <ac:spMkLst>
            <pc:docMk/>
            <pc:sldMk cId="2696650295" sldId="2368"/>
            <ac:spMk id="5" creationId="{E7287B0E-EF55-E721-8EFA-9A9183C0EDF9}"/>
          </ac:spMkLst>
        </pc:spChg>
        <pc:picChg chg="add mod">
          <ac:chgData name="伊健 杜" userId="e69aded81da48593" providerId="LiveId" clId="{6693BA3A-D9BF-41F1-A100-F2001A25A5BD}" dt="2023-03-01T12:30:30.586" v="4094" actId="14100"/>
          <ac:picMkLst>
            <pc:docMk/>
            <pc:sldMk cId="2696650295" sldId="2368"/>
            <ac:picMk id="6146" creationId="{A3F3A7A7-2F04-B91D-2B38-436148D61FE4}"/>
          </ac:picMkLst>
        </pc:picChg>
        <pc:picChg chg="add mod">
          <ac:chgData name="伊健 杜" userId="e69aded81da48593" providerId="LiveId" clId="{6693BA3A-D9BF-41F1-A100-F2001A25A5BD}" dt="2023-03-01T12:30:31.780" v="4095" actId="1076"/>
          <ac:picMkLst>
            <pc:docMk/>
            <pc:sldMk cId="2696650295" sldId="2368"/>
            <ac:picMk id="6148" creationId="{2D5762E0-D104-3C60-029B-DB76F20E4DE4}"/>
          </ac:picMkLst>
        </pc:picChg>
      </pc:sldChg>
      <pc:sldChg chg="addSp modSp add mod ord">
        <pc:chgData name="伊健 杜" userId="e69aded81da48593" providerId="LiveId" clId="{6693BA3A-D9BF-41F1-A100-F2001A25A5BD}" dt="2023-03-01T12:53:24.559" v="4430"/>
        <pc:sldMkLst>
          <pc:docMk/>
          <pc:sldMk cId="4087563545" sldId="2369"/>
        </pc:sldMkLst>
        <pc:spChg chg="mod">
          <ac:chgData name="伊健 杜" userId="e69aded81da48593" providerId="LiveId" clId="{6693BA3A-D9BF-41F1-A100-F2001A25A5BD}" dt="2023-03-01T08:59:17.377" v="1179"/>
          <ac:spMkLst>
            <pc:docMk/>
            <pc:sldMk cId="4087563545" sldId="2369"/>
            <ac:spMk id="2" creationId="{10304424-DB4A-36E7-9E0D-D32A5DD0F26C}"/>
          </ac:spMkLst>
        </pc:spChg>
        <pc:spChg chg="mod">
          <ac:chgData name="伊健 杜" userId="e69aded81da48593" providerId="LiveId" clId="{6693BA3A-D9BF-41F1-A100-F2001A25A5BD}" dt="2023-03-01T12:53:24.559" v="4430"/>
          <ac:spMkLst>
            <pc:docMk/>
            <pc:sldMk cId="4087563545" sldId="2369"/>
            <ac:spMk id="5" creationId="{E7287B0E-EF55-E721-8EFA-9A9183C0EDF9}"/>
          </ac:spMkLst>
        </pc:spChg>
        <pc:picChg chg="add mod">
          <ac:chgData name="伊健 杜" userId="e69aded81da48593" providerId="LiveId" clId="{6693BA3A-D9BF-41F1-A100-F2001A25A5BD}" dt="2023-03-01T12:26:53.548" v="3997" actId="1076"/>
          <ac:picMkLst>
            <pc:docMk/>
            <pc:sldMk cId="4087563545" sldId="2369"/>
            <ac:picMk id="4098" creationId="{16A6421A-4AA2-6F80-FEFE-0D9A62754BDD}"/>
          </ac:picMkLst>
        </pc:picChg>
      </pc:sldChg>
      <pc:sldChg chg="addSp delSp modSp add mod">
        <pc:chgData name="伊健 杜" userId="e69aded81da48593" providerId="LiveId" clId="{6693BA3A-D9BF-41F1-A100-F2001A25A5BD}" dt="2023-03-01T12:53:24.559" v="4430"/>
        <pc:sldMkLst>
          <pc:docMk/>
          <pc:sldMk cId="3518088350" sldId="2370"/>
        </pc:sldMkLst>
        <pc:spChg chg="add mod">
          <ac:chgData name="伊健 杜" userId="e69aded81da48593" providerId="LiveId" clId="{6693BA3A-D9BF-41F1-A100-F2001A25A5BD}" dt="2023-03-01T12:53:24.559" v="4430"/>
          <ac:spMkLst>
            <pc:docMk/>
            <pc:sldMk cId="3518088350" sldId="2370"/>
            <ac:spMk id="2" creationId="{B0D122F6-5EBB-0418-860A-479F752688DE}"/>
          </ac:spMkLst>
        </pc:spChg>
        <pc:spChg chg="add mod">
          <ac:chgData name="伊健 杜" userId="e69aded81da48593" providerId="LiveId" clId="{6693BA3A-D9BF-41F1-A100-F2001A25A5BD}" dt="2023-03-01T12:53:24.559" v="4430"/>
          <ac:spMkLst>
            <pc:docMk/>
            <pc:sldMk cId="3518088350" sldId="2370"/>
            <ac:spMk id="3" creationId="{D2C5C566-75E5-BE1C-DFFC-65AA0A5B5929}"/>
          </ac:spMkLst>
        </pc:spChg>
        <pc:spChg chg="add del mod">
          <ac:chgData name="伊健 杜" userId="e69aded81da48593" providerId="LiveId" clId="{6693BA3A-D9BF-41F1-A100-F2001A25A5BD}" dt="2023-03-01T12:19:50.518" v="3457" actId="478"/>
          <ac:spMkLst>
            <pc:docMk/>
            <pc:sldMk cId="3518088350" sldId="2370"/>
            <ac:spMk id="4" creationId="{4D12B0D5-067B-DF5D-4FBF-7EDE8D0E32A2}"/>
          </ac:spMkLst>
        </pc:spChg>
        <pc:spChg chg="mod">
          <ac:chgData name="伊健 杜" userId="e69aded81da48593" providerId="LiveId" clId="{6693BA3A-D9BF-41F1-A100-F2001A25A5BD}" dt="2023-03-01T11:33:20.130" v="1479" actId="20577"/>
          <ac:spMkLst>
            <pc:docMk/>
            <pc:sldMk cId="3518088350" sldId="2370"/>
            <ac:spMk id="5" creationId="{E7287B0E-EF55-E721-8EFA-9A9183C0EDF9}"/>
          </ac:spMkLst>
        </pc:spChg>
        <pc:spChg chg="add del mod">
          <ac:chgData name="伊健 杜" userId="e69aded81da48593" providerId="LiveId" clId="{6693BA3A-D9BF-41F1-A100-F2001A25A5BD}" dt="2023-03-01T12:19:49.626" v="3456" actId="478"/>
          <ac:spMkLst>
            <pc:docMk/>
            <pc:sldMk cId="3518088350" sldId="2370"/>
            <ac:spMk id="6" creationId="{3295FB46-2648-0D09-13F1-3F8B2944F387}"/>
          </ac:spMkLst>
        </pc:spChg>
        <pc:picChg chg="add mod">
          <ac:chgData name="伊健 杜" userId="e69aded81da48593" providerId="LiveId" clId="{6693BA3A-D9BF-41F1-A100-F2001A25A5BD}" dt="2023-03-01T12:37:36.711" v="4129" actId="1076"/>
          <ac:picMkLst>
            <pc:docMk/>
            <pc:sldMk cId="3518088350" sldId="2370"/>
            <ac:picMk id="13314" creationId="{F9D13F11-C2B2-8A4E-009F-1A137510BC14}"/>
          </ac:picMkLst>
        </pc:picChg>
      </pc:sldChg>
      <pc:sldChg chg="addSp modSp add mod">
        <pc:chgData name="伊健 杜" userId="e69aded81da48593" providerId="LiveId" clId="{6693BA3A-D9BF-41F1-A100-F2001A25A5BD}" dt="2023-03-01T12:53:24.559" v="4430"/>
        <pc:sldMkLst>
          <pc:docMk/>
          <pc:sldMk cId="2164497695" sldId="2371"/>
        </pc:sldMkLst>
        <pc:spChg chg="mod">
          <ac:chgData name="伊健 杜" userId="e69aded81da48593" providerId="LiveId" clId="{6693BA3A-D9BF-41F1-A100-F2001A25A5BD}" dt="2023-03-01T12:53:24.559" v="4430"/>
          <ac:spMkLst>
            <pc:docMk/>
            <pc:sldMk cId="2164497695" sldId="2371"/>
            <ac:spMk id="2" creationId="{10304424-DB4A-36E7-9E0D-D32A5DD0F26C}"/>
          </ac:spMkLst>
        </pc:spChg>
        <pc:spChg chg="add mod">
          <ac:chgData name="伊健 杜" userId="e69aded81da48593" providerId="LiveId" clId="{6693BA3A-D9BF-41F1-A100-F2001A25A5BD}" dt="2023-03-01T12:30:49.448" v="4103" actId="1076"/>
          <ac:spMkLst>
            <pc:docMk/>
            <pc:sldMk cId="2164497695" sldId="2371"/>
            <ac:spMk id="4" creationId="{47762F65-6AF3-1352-D33C-E5A3DBCE23DF}"/>
          </ac:spMkLst>
        </pc:spChg>
        <pc:spChg chg="mod">
          <ac:chgData name="伊健 杜" userId="e69aded81da48593" providerId="LiveId" clId="{6693BA3A-D9BF-41F1-A100-F2001A25A5BD}" dt="2023-03-01T12:53:24.559" v="4430"/>
          <ac:spMkLst>
            <pc:docMk/>
            <pc:sldMk cId="2164497695" sldId="2371"/>
            <ac:spMk id="5" creationId="{E7287B0E-EF55-E721-8EFA-9A9183C0EDF9}"/>
          </ac:spMkLst>
        </pc:spChg>
      </pc:sldChg>
      <pc:sldChg chg="modSp add mod">
        <pc:chgData name="伊健 杜" userId="e69aded81da48593" providerId="LiveId" clId="{6693BA3A-D9BF-41F1-A100-F2001A25A5BD}" dt="2023-03-01T12:53:24.559" v="4430"/>
        <pc:sldMkLst>
          <pc:docMk/>
          <pc:sldMk cId="4194069032" sldId="2372"/>
        </pc:sldMkLst>
        <pc:spChg chg="mod">
          <ac:chgData name="伊健 杜" userId="e69aded81da48593" providerId="LiveId" clId="{6693BA3A-D9BF-41F1-A100-F2001A25A5BD}" dt="2023-03-01T12:53:24.559" v="4430"/>
          <ac:spMkLst>
            <pc:docMk/>
            <pc:sldMk cId="4194069032" sldId="2372"/>
            <ac:spMk id="5" creationId="{E7287B0E-EF55-E721-8EFA-9A9183C0EDF9}"/>
          </ac:spMkLst>
        </pc:spChg>
      </pc:sldChg>
      <pc:sldChg chg="addSp modSp add mod">
        <pc:chgData name="伊健 杜" userId="e69aded81da48593" providerId="LiveId" clId="{6693BA3A-D9BF-41F1-A100-F2001A25A5BD}" dt="2023-03-01T12:53:24.559" v="4430"/>
        <pc:sldMkLst>
          <pc:docMk/>
          <pc:sldMk cId="2670088997" sldId="2373"/>
        </pc:sldMkLst>
        <pc:spChg chg="mod">
          <ac:chgData name="伊健 杜" userId="e69aded81da48593" providerId="LiveId" clId="{6693BA3A-D9BF-41F1-A100-F2001A25A5BD}" dt="2023-03-01T12:53:24.559" v="4430"/>
          <ac:spMkLst>
            <pc:docMk/>
            <pc:sldMk cId="2670088997" sldId="2373"/>
            <ac:spMk id="2" creationId="{10304424-DB4A-36E7-9E0D-D32A5DD0F26C}"/>
          </ac:spMkLst>
        </pc:spChg>
        <pc:spChg chg="mod">
          <ac:chgData name="伊健 杜" userId="e69aded81da48593" providerId="LiveId" clId="{6693BA3A-D9BF-41F1-A100-F2001A25A5BD}" dt="2023-03-01T12:53:24.559" v="4430"/>
          <ac:spMkLst>
            <pc:docMk/>
            <pc:sldMk cId="2670088997" sldId="2373"/>
            <ac:spMk id="5" creationId="{E7287B0E-EF55-E721-8EFA-9A9183C0EDF9}"/>
          </ac:spMkLst>
        </pc:spChg>
        <pc:picChg chg="add mod">
          <ac:chgData name="伊健 杜" userId="e69aded81da48593" providerId="LiveId" clId="{6693BA3A-D9BF-41F1-A100-F2001A25A5BD}" dt="2023-03-01T12:31:34.836" v="4107" actId="1076"/>
          <ac:picMkLst>
            <pc:docMk/>
            <pc:sldMk cId="2670088997" sldId="2373"/>
            <ac:picMk id="7170" creationId="{8D63F5D9-6547-3215-D907-619F5BEF01BC}"/>
          </ac:picMkLst>
        </pc:picChg>
      </pc:sldChg>
      <pc:sldChg chg="addSp modSp add mod">
        <pc:chgData name="伊健 杜" userId="e69aded81da48593" providerId="LiveId" clId="{6693BA3A-D9BF-41F1-A100-F2001A25A5BD}" dt="2023-03-01T12:53:24.559" v="4430"/>
        <pc:sldMkLst>
          <pc:docMk/>
          <pc:sldMk cId="447619762" sldId="2374"/>
        </pc:sldMkLst>
        <pc:spChg chg="mod">
          <ac:chgData name="伊健 杜" userId="e69aded81da48593" providerId="LiveId" clId="{6693BA3A-D9BF-41F1-A100-F2001A25A5BD}" dt="2023-03-01T12:53:24.559" v="4430"/>
          <ac:spMkLst>
            <pc:docMk/>
            <pc:sldMk cId="447619762" sldId="2374"/>
            <ac:spMk id="5" creationId="{E7287B0E-EF55-E721-8EFA-9A9183C0EDF9}"/>
          </ac:spMkLst>
        </pc:spChg>
        <pc:picChg chg="add mod">
          <ac:chgData name="伊健 杜" userId="e69aded81da48593" providerId="LiveId" clId="{6693BA3A-D9BF-41F1-A100-F2001A25A5BD}" dt="2023-03-01T12:27:23.808" v="4000" actId="1076"/>
          <ac:picMkLst>
            <pc:docMk/>
            <pc:sldMk cId="447619762" sldId="2374"/>
            <ac:picMk id="5122" creationId="{FC74E34B-6132-ABF7-2A21-AA22B1838C20}"/>
          </ac:picMkLst>
        </pc:picChg>
      </pc:sldChg>
      <pc:sldChg chg="modSp add mod">
        <pc:chgData name="伊健 杜" userId="e69aded81da48593" providerId="LiveId" clId="{6693BA3A-D9BF-41F1-A100-F2001A25A5BD}" dt="2023-03-01T12:53:24.559" v="4430"/>
        <pc:sldMkLst>
          <pc:docMk/>
          <pc:sldMk cId="1169143549" sldId="2375"/>
        </pc:sldMkLst>
        <pc:spChg chg="mod">
          <ac:chgData name="伊健 杜" userId="e69aded81da48593" providerId="LiveId" clId="{6693BA3A-D9BF-41F1-A100-F2001A25A5BD}" dt="2023-03-01T12:53:24.559" v="4430"/>
          <ac:spMkLst>
            <pc:docMk/>
            <pc:sldMk cId="1169143549" sldId="2375"/>
            <ac:spMk id="5" creationId="{E7287B0E-EF55-E721-8EFA-9A9183C0EDF9}"/>
          </ac:spMkLst>
        </pc:spChg>
      </pc:sldChg>
      <pc:sldChg chg="addSp modSp add mod">
        <pc:chgData name="伊健 杜" userId="e69aded81da48593" providerId="LiveId" clId="{6693BA3A-D9BF-41F1-A100-F2001A25A5BD}" dt="2023-03-01T12:53:24.559" v="4430"/>
        <pc:sldMkLst>
          <pc:docMk/>
          <pc:sldMk cId="3299091750" sldId="2376"/>
        </pc:sldMkLst>
        <pc:spChg chg="mod">
          <ac:chgData name="伊健 杜" userId="e69aded81da48593" providerId="LiveId" clId="{6693BA3A-D9BF-41F1-A100-F2001A25A5BD}" dt="2023-03-01T12:53:24.559" v="4430"/>
          <ac:spMkLst>
            <pc:docMk/>
            <pc:sldMk cId="3299091750" sldId="2376"/>
            <ac:spMk id="2" creationId="{10304424-DB4A-36E7-9E0D-D32A5DD0F26C}"/>
          </ac:spMkLst>
        </pc:spChg>
        <pc:spChg chg="mod">
          <ac:chgData name="伊健 杜" userId="e69aded81da48593" providerId="LiveId" clId="{6693BA3A-D9BF-41F1-A100-F2001A25A5BD}" dt="2023-03-01T12:53:24.559" v="4430"/>
          <ac:spMkLst>
            <pc:docMk/>
            <pc:sldMk cId="3299091750" sldId="2376"/>
            <ac:spMk id="5" creationId="{E7287B0E-EF55-E721-8EFA-9A9183C0EDF9}"/>
          </ac:spMkLst>
        </pc:spChg>
        <pc:picChg chg="add mod">
          <ac:chgData name="伊健 杜" userId="e69aded81da48593" providerId="LiveId" clId="{6693BA3A-D9BF-41F1-A100-F2001A25A5BD}" dt="2023-03-01T12:35:49.902" v="4119" actId="1076"/>
          <ac:picMkLst>
            <pc:docMk/>
            <pc:sldMk cId="3299091750" sldId="2376"/>
            <ac:picMk id="10242" creationId="{6A8FF06A-4B65-6D68-EEEE-606DDDA47F49}"/>
          </ac:picMkLst>
        </pc:picChg>
      </pc:sldChg>
      <pc:sldChg chg="add del">
        <pc:chgData name="伊健 杜" userId="e69aded81da48593" providerId="LiveId" clId="{6693BA3A-D9BF-41F1-A100-F2001A25A5BD}" dt="2023-03-01T11:45:45.389" v="2007" actId="47"/>
        <pc:sldMkLst>
          <pc:docMk/>
          <pc:sldMk cId="216422590" sldId="2377"/>
        </pc:sldMkLst>
      </pc:sldChg>
      <pc:sldChg chg="addSp delSp modSp add mod ord">
        <pc:chgData name="伊健 杜" userId="e69aded81da48593" providerId="LiveId" clId="{6693BA3A-D9BF-41F1-A100-F2001A25A5BD}" dt="2023-03-01T12:53:24.559" v="4430"/>
        <pc:sldMkLst>
          <pc:docMk/>
          <pc:sldMk cId="4111015641" sldId="2377"/>
        </pc:sldMkLst>
        <pc:spChg chg="add del">
          <ac:chgData name="伊健 杜" userId="e69aded81da48593" providerId="LiveId" clId="{6693BA3A-D9BF-41F1-A100-F2001A25A5BD}" dt="2023-03-01T12:33:36.097" v="4109" actId="478"/>
          <ac:spMkLst>
            <pc:docMk/>
            <pc:sldMk cId="4111015641" sldId="2377"/>
            <ac:spMk id="3" creationId="{AEAE6672-87C1-7B03-FBDE-535879013FD3}"/>
          </ac:spMkLst>
        </pc:spChg>
        <pc:spChg chg="mod">
          <ac:chgData name="伊健 杜" userId="e69aded81da48593" providerId="LiveId" clId="{6693BA3A-D9BF-41F1-A100-F2001A25A5BD}" dt="2023-03-01T12:53:24.559" v="4430"/>
          <ac:spMkLst>
            <pc:docMk/>
            <pc:sldMk cId="4111015641" sldId="2377"/>
            <ac:spMk id="5" creationId="{E7287B0E-EF55-E721-8EFA-9A9183C0EDF9}"/>
          </ac:spMkLst>
        </pc:spChg>
        <pc:picChg chg="add mod">
          <ac:chgData name="伊健 杜" userId="e69aded81da48593" providerId="LiveId" clId="{6693BA3A-D9BF-41F1-A100-F2001A25A5BD}" dt="2023-03-01T12:33:48.119" v="4113" actId="1076"/>
          <ac:picMkLst>
            <pc:docMk/>
            <pc:sldMk cId="4111015641" sldId="2377"/>
            <ac:picMk id="6" creationId="{8DD5BA4D-EEE0-88C4-DD41-FF848BE52C64}"/>
          </ac:picMkLst>
        </pc:picChg>
      </pc:sldChg>
      <pc:sldChg chg="addSp modSp add mod">
        <pc:chgData name="伊健 杜" userId="e69aded81da48593" providerId="LiveId" clId="{6693BA3A-D9BF-41F1-A100-F2001A25A5BD}" dt="2023-03-01T12:53:24.559" v="4430"/>
        <pc:sldMkLst>
          <pc:docMk/>
          <pc:sldMk cId="1735282236" sldId="2378"/>
        </pc:sldMkLst>
        <pc:spChg chg="mod">
          <ac:chgData name="伊健 杜" userId="e69aded81da48593" providerId="LiveId" clId="{6693BA3A-D9BF-41F1-A100-F2001A25A5BD}" dt="2023-03-01T12:53:24.559" v="4430"/>
          <ac:spMkLst>
            <pc:docMk/>
            <pc:sldMk cId="1735282236" sldId="2378"/>
            <ac:spMk id="5" creationId="{E7287B0E-EF55-E721-8EFA-9A9183C0EDF9}"/>
          </ac:spMkLst>
        </pc:spChg>
        <pc:picChg chg="add mod">
          <ac:chgData name="伊健 杜" userId="e69aded81da48593" providerId="LiveId" clId="{6693BA3A-D9BF-41F1-A100-F2001A25A5BD}" dt="2023-03-01T12:34:05.292" v="4117" actId="1076"/>
          <ac:picMkLst>
            <pc:docMk/>
            <pc:sldMk cId="1735282236" sldId="2378"/>
            <ac:picMk id="9218" creationId="{CA18016A-A365-4B76-F2D4-E6B127C3B020}"/>
          </ac:picMkLst>
        </pc:picChg>
      </pc:sldChg>
      <pc:sldChg chg="modSp add mod">
        <pc:chgData name="伊健 杜" userId="e69aded81da48593" providerId="LiveId" clId="{6693BA3A-D9BF-41F1-A100-F2001A25A5BD}" dt="2023-03-01T12:53:24.559" v="4430"/>
        <pc:sldMkLst>
          <pc:docMk/>
          <pc:sldMk cId="4041850011" sldId="2379"/>
        </pc:sldMkLst>
        <pc:spChg chg="mod">
          <ac:chgData name="伊健 杜" userId="e69aded81da48593" providerId="LiveId" clId="{6693BA3A-D9BF-41F1-A100-F2001A25A5BD}" dt="2023-03-01T12:53:24.559" v="4430"/>
          <ac:spMkLst>
            <pc:docMk/>
            <pc:sldMk cId="4041850011" sldId="2379"/>
            <ac:spMk id="5" creationId="{E7287B0E-EF55-E721-8EFA-9A9183C0EDF9}"/>
          </ac:spMkLst>
        </pc:spChg>
      </pc:sldChg>
      <pc:sldChg chg="addSp modSp add mod">
        <pc:chgData name="伊健 杜" userId="e69aded81da48593" providerId="LiveId" clId="{6693BA3A-D9BF-41F1-A100-F2001A25A5BD}" dt="2023-03-01T12:53:24.559" v="4430"/>
        <pc:sldMkLst>
          <pc:docMk/>
          <pc:sldMk cId="1481782367" sldId="2380"/>
        </pc:sldMkLst>
        <pc:spChg chg="mod">
          <ac:chgData name="伊健 杜" userId="e69aded81da48593" providerId="LiveId" clId="{6693BA3A-D9BF-41F1-A100-F2001A25A5BD}" dt="2023-03-01T12:53:24.559" v="4430"/>
          <ac:spMkLst>
            <pc:docMk/>
            <pc:sldMk cId="1481782367" sldId="2380"/>
            <ac:spMk id="2" creationId="{10304424-DB4A-36E7-9E0D-D32A5DD0F26C}"/>
          </ac:spMkLst>
        </pc:spChg>
        <pc:spChg chg="mod">
          <ac:chgData name="伊健 杜" userId="e69aded81da48593" providerId="LiveId" clId="{6693BA3A-D9BF-41F1-A100-F2001A25A5BD}" dt="2023-03-01T12:53:24.559" v="4430"/>
          <ac:spMkLst>
            <pc:docMk/>
            <pc:sldMk cId="1481782367" sldId="2380"/>
            <ac:spMk id="5" creationId="{E7287B0E-EF55-E721-8EFA-9A9183C0EDF9}"/>
          </ac:spMkLst>
        </pc:spChg>
        <pc:picChg chg="add mod">
          <ac:chgData name="伊健 杜" userId="e69aded81da48593" providerId="LiveId" clId="{6693BA3A-D9BF-41F1-A100-F2001A25A5BD}" dt="2023-03-01T12:36:30.850" v="4121" actId="1076"/>
          <ac:picMkLst>
            <pc:docMk/>
            <pc:sldMk cId="1481782367" sldId="2380"/>
            <ac:picMk id="11266" creationId="{A084A93F-1838-6B4A-BA3E-1BED42A2A244}"/>
          </ac:picMkLst>
        </pc:picChg>
        <pc:picChg chg="add mod">
          <ac:chgData name="伊健 杜" userId="e69aded81da48593" providerId="LiveId" clId="{6693BA3A-D9BF-41F1-A100-F2001A25A5BD}" dt="2023-03-01T12:36:52.205" v="4125" actId="1076"/>
          <ac:picMkLst>
            <pc:docMk/>
            <pc:sldMk cId="1481782367" sldId="2380"/>
            <ac:picMk id="11268" creationId="{48736C7E-BE36-FE70-758F-DF64B68E1F7B}"/>
          </ac:picMkLst>
        </pc:picChg>
      </pc:sldChg>
      <pc:sldChg chg="addSp modSp add mod">
        <pc:chgData name="伊健 杜" userId="e69aded81da48593" providerId="LiveId" clId="{6693BA3A-D9BF-41F1-A100-F2001A25A5BD}" dt="2023-03-01T12:53:24.559" v="4430"/>
        <pc:sldMkLst>
          <pc:docMk/>
          <pc:sldMk cId="3154943659" sldId="2381"/>
        </pc:sldMkLst>
        <pc:spChg chg="add mod">
          <ac:chgData name="伊健 杜" userId="e69aded81da48593" providerId="LiveId" clId="{6693BA3A-D9BF-41F1-A100-F2001A25A5BD}" dt="2023-03-01T12:53:24.559" v="4430"/>
          <ac:spMkLst>
            <pc:docMk/>
            <pc:sldMk cId="3154943659" sldId="2381"/>
            <ac:spMk id="4" creationId="{0D56E891-3F4A-4A78-FD58-765215674675}"/>
          </ac:spMkLst>
        </pc:spChg>
        <pc:spChg chg="mod">
          <ac:chgData name="伊健 杜" userId="e69aded81da48593" providerId="LiveId" clId="{6693BA3A-D9BF-41F1-A100-F2001A25A5BD}" dt="2023-03-01T12:53:24.559" v="4430"/>
          <ac:spMkLst>
            <pc:docMk/>
            <pc:sldMk cId="3154943659" sldId="2381"/>
            <ac:spMk id="5" creationId="{E7287B0E-EF55-E721-8EFA-9A9183C0EDF9}"/>
          </ac:spMkLst>
        </pc:spChg>
        <pc:picChg chg="add mod">
          <ac:chgData name="伊健 杜" userId="e69aded81da48593" providerId="LiveId" clId="{6693BA3A-D9BF-41F1-A100-F2001A25A5BD}" dt="2023-03-01T12:12:03.116" v="3116" actId="1076"/>
          <ac:picMkLst>
            <pc:docMk/>
            <pc:sldMk cId="3154943659" sldId="2381"/>
            <ac:picMk id="3" creationId="{195198EA-7228-4402-2B45-0A9CF7D21941}"/>
          </ac:picMkLst>
        </pc:picChg>
      </pc:sldChg>
      <pc:sldChg chg="addSp delSp modSp add mod">
        <pc:chgData name="伊健 杜" userId="e69aded81da48593" providerId="LiveId" clId="{6693BA3A-D9BF-41F1-A100-F2001A25A5BD}" dt="2023-03-01T12:53:24.559" v="4430"/>
        <pc:sldMkLst>
          <pc:docMk/>
          <pc:sldMk cId="3036228478" sldId="2382"/>
        </pc:sldMkLst>
        <pc:spChg chg="del">
          <ac:chgData name="伊健 杜" userId="e69aded81da48593" providerId="LiveId" clId="{6693BA3A-D9BF-41F1-A100-F2001A25A5BD}" dt="2023-03-01T12:12:44.564" v="3118" actId="478"/>
          <ac:spMkLst>
            <pc:docMk/>
            <pc:sldMk cId="3036228478" sldId="2382"/>
            <ac:spMk id="2" creationId="{3D382A30-60D0-4A25-A5FA-F1E66379E5B6}"/>
          </ac:spMkLst>
        </pc:spChg>
        <pc:spChg chg="mod">
          <ac:chgData name="伊健 杜" userId="e69aded81da48593" providerId="LiveId" clId="{6693BA3A-D9BF-41F1-A100-F2001A25A5BD}" dt="2023-03-01T12:53:24.559" v="4430"/>
          <ac:spMkLst>
            <pc:docMk/>
            <pc:sldMk cId="3036228478" sldId="2382"/>
            <ac:spMk id="3" creationId="{AFF80177-B508-486C-D283-AFDDC448C9C4}"/>
          </ac:spMkLst>
        </pc:spChg>
        <pc:spChg chg="del">
          <ac:chgData name="伊健 杜" userId="e69aded81da48593" providerId="LiveId" clId="{6693BA3A-D9BF-41F1-A100-F2001A25A5BD}" dt="2023-03-01T12:12:44.564" v="3118" actId="478"/>
          <ac:spMkLst>
            <pc:docMk/>
            <pc:sldMk cId="3036228478" sldId="2382"/>
            <ac:spMk id="4" creationId="{0B4477EF-7D6F-298E-6AFD-67C51205E42A}"/>
          </ac:spMkLst>
        </pc:spChg>
        <pc:spChg chg="del">
          <ac:chgData name="伊健 杜" userId="e69aded81da48593" providerId="LiveId" clId="{6693BA3A-D9BF-41F1-A100-F2001A25A5BD}" dt="2023-03-01T12:12:44.564" v="3118" actId="478"/>
          <ac:spMkLst>
            <pc:docMk/>
            <pc:sldMk cId="3036228478" sldId="2382"/>
            <ac:spMk id="5" creationId="{F4455B84-6C49-588D-FA0B-AEB62D144FC0}"/>
          </ac:spMkLst>
        </pc:spChg>
        <pc:spChg chg="add del mod">
          <ac:chgData name="伊健 杜" userId="e69aded81da48593" providerId="LiveId" clId="{6693BA3A-D9BF-41F1-A100-F2001A25A5BD}" dt="2023-03-01T12:53:24.559" v="4430"/>
          <ac:spMkLst>
            <pc:docMk/>
            <pc:sldMk cId="3036228478" sldId="2382"/>
            <ac:spMk id="6" creationId="{7D1A9FAF-112C-E053-0347-56F14B18EF64}"/>
          </ac:spMkLst>
        </pc:spChg>
        <pc:spChg chg="del">
          <ac:chgData name="伊健 杜" userId="e69aded81da48593" providerId="LiveId" clId="{6693BA3A-D9BF-41F1-A100-F2001A25A5BD}" dt="2023-03-01T12:12:44.564" v="3118" actId="478"/>
          <ac:spMkLst>
            <pc:docMk/>
            <pc:sldMk cId="3036228478" sldId="2382"/>
            <ac:spMk id="7" creationId="{845EF9B6-31BB-CF16-A8B8-7FF4D021400B}"/>
          </ac:spMkLst>
        </pc:spChg>
        <pc:spChg chg="add del mod">
          <ac:chgData name="伊健 杜" userId="e69aded81da48593" providerId="LiveId" clId="{6693BA3A-D9BF-41F1-A100-F2001A25A5BD}" dt="2023-03-01T12:53:24.559" v="4430"/>
          <ac:spMkLst>
            <pc:docMk/>
            <pc:sldMk cId="3036228478" sldId="2382"/>
            <ac:spMk id="8" creationId="{539830B7-6B21-6D13-2564-B76549D1AD8C}"/>
          </ac:spMkLst>
        </pc:spChg>
        <pc:spChg chg="del">
          <ac:chgData name="伊健 杜" userId="e69aded81da48593" providerId="LiveId" clId="{6693BA3A-D9BF-41F1-A100-F2001A25A5BD}" dt="2023-03-01T12:12:44.564" v="3118" actId="478"/>
          <ac:spMkLst>
            <pc:docMk/>
            <pc:sldMk cId="3036228478" sldId="2382"/>
            <ac:spMk id="9" creationId="{474A4C30-CC31-9726-A763-8EC12CD5B1D2}"/>
          </ac:spMkLst>
        </pc:spChg>
        <pc:spChg chg="del">
          <ac:chgData name="伊健 杜" userId="e69aded81da48593" providerId="LiveId" clId="{6693BA3A-D9BF-41F1-A100-F2001A25A5BD}" dt="2023-03-01T12:12:44.564" v="3118" actId="478"/>
          <ac:spMkLst>
            <pc:docMk/>
            <pc:sldMk cId="3036228478" sldId="2382"/>
            <ac:spMk id="11" creationId="{D7463D58-93F5-00C6-2C1D-39F11CAC612D}"/>
          </ac:spMkLst>
        </pc:spChg>
        <pc:spChg chg="add del mod">
          <ac:chgData name="伊健 杜" userId="e69aded81da48593" providerId="LiveId" clId="{6693BA3A-D9BF-41F1-A100-F2001A25A5BD}" dt="2023-03-01T12:53:24.559" v="4430"/>
          <ac:spMkLst>
            <pc:docMk/>
            <pc:sldMk cId="3036228478" sldId="2382"/>
            <ac:spMk id="12" creationId="{37EB41C4-25E1-6146-79ED-16D505D8F753}"/>
          </ac:spMkLst>
        </pc:spChg>
        <pc:spChg chg="del">
          <ac:chgData name="伊健 杜" userId="e69aded81da48593" providerId="LiveId" clId="{6693BA3A-D9BF-41F1-A100-F2001A25A5BD}" dt="2023-03-01T12:12:44.564" v="3118" actId="478"/>
          <ac:spMkLst>
            <pc:docMk/>
            <pc:sldMk cId="3036228478" sldId="2382"/>
            <ac:spMk id="13" creationId="{C4B73D40-F2B2-4F1A-7962-8E6C637524C4}"/>
          </ac:spMkLst>
        </pc:spChg>
        <pc:spChg chg="add del mod">
          <ac:chgData name="伊健 杜" userId="e69aded81da48593" providerId="LiveId" clId="{6693BA3A-D9BF-41F1-A100-F2001A25A5BD}" dt="2023-03-01T12:16:12.752" v="3185" actId="478"/>
          <ac:spMkLst>
            <pc:docMk/>
            <pc:sldMk cId="3036228478" sldId="2382"/>
            <ac:spMk id="14" creationId="{2C0348D1-8CF3-8041-0885-468480C26619}"/>
          </ac:spMkLst>
        </pc:spChg>
        <pc:spChg chg="add mod">
          <ac:chgData name="伊健 杜" userId="e69aded81da48593" providerId="LiveId" clId="{6693BA3A-D9BF-41F1-A100-F2001A25A5BD}" dt="2023-03-01T12:53:24.559" v="4430"/>
          <ac:spMkLst>
            <pc:docMk/>
            <pc:sldMk cId="3036228478" sldId="2382"/>
            <ac:spMk id="15" creationId="{3CDDDA13-DD99-EA14-BC8E-CD07CC1098AF}"/>
          </ac:spMkLst>
        </pc:spChg>
        <pc:spChg chg="add mod">
          <ac:chgData name="伊健 杜" userId="e69aded81da48593" providerId="LiveId" clId="{6693BA3A-D9BF-41F1-A100-F2001A25A5BD}" dt="2023-03-01T12:53:24.559" v="4430"/>
          <ac:spMkLst>
            <pc:docMk/>
            <pc:sldMk cId="3036228478" sldId="2382"/>
            <ac:spMk id="16" creationId="{840761CE-C376-7FF5-64EB-4D367BAAEAF6}"/>
          </ac:spMkLst>
        </pc:spChg>
      </pc:sldChg>
      <pc:sldChg chg="addSp modSp add mod">
        <pc:chgData name="伊健 杜" userId="e69aded81da48593" providerId="LiveId" clId="{6693BA3A-D9BF-41F1-A100-F2001A25A5BD}" dt="2023-03-01T12:53:24.559" v="4430"/>
        <pc:sldMkLst>
          <pc:docMk/>
          <pc:sldMk cId="459982546" sldId="2383"/>
        </pc:sldMkLst>
        <pc:spChg chg="mod">
          <ac:chgData name="伊健 杜" userId="e69aded81da48593" providerId="LiveId" clId="{6693BA3A-D9BF-41F1-A100-F2001A25A5BD}" dt="2023-03-01T12:53:24.559" v="4430"/>
          <ac:spMkLst>
            <pc:docMk/>
            <pc:sldMk cId="459982546" sldId="2383"/>
            <ac:spMk id="2" creationId="{B0D122F6-5EBB-0418-860A-479F752688DE}"/>
          </ac:spMkLst>
        </pc:spChg>
        <pc:spChg chg="mod">
          <ac:chgData name="伊健 杜" userId="e69aded81da48593" providerId="LiveId" clId="{6693BA3A-D9BF-41F1-A100-F2001A25A5BD}" dt="2023-03-01T12:53:24.559" v="4430"/>
          <ac:spMkLst>
            <pc:docMk/>
            <pc:sldMk cId="459982546" sldId="2383"/>
            <ac:spMk id="3" creationId="{D2C5C566-75E5-BE1C-DFFC-65AA0A5B5929}"/>
          </ac:spMkLst>
        </pc:spChg>
        <pc:picChg chg="add mod">
          <ac:chgData name="伊健 杜" userId="e69aded81da48593" providerId="LiveId" clId="{6693BA3A-D9BF-41F1-A100-F2001A25A5BD}" dt="2023-03-01T12:38:21.723" v="4133" actId="1076"/>
          <ac:picMkLst>
            <pc:docMk/>
            <pc:sldMk cId="459982546" sldId="2383"/>
            <ac:picMk id="14338" creationId="{E9766B5A-7F6E-C7C9-3CE6-A707E79A6E67}"/>
          </ac:picMkLst>
        </pc:picChg>
      </pc:sldChg>
      <pc:sldChg chg="addSp modSp add mod">
        <pc:chgData name="伊健 杜" userId="e69aded81da48593" providerId="LiveId" clId="{6693BA3A-D9BF-41F1-A100-F2001A25A5BD}" dt="2023-03-01T12:53:24.559" v="4430"/>
        <pc:sldMkLst>
          <pc:docMk/>
          <pc:sldMk cId="1402866946" sldId="2384"/>
        </pc:sldMkLst>
        <pc:spChg chg="mod">
          <ac:chgData name="伊健 杜" userId="e69aded81da48593" providerId="LiveId" clId="{6693BA3A-D9BF-41F1-A100-F2001A25A5BD}" dt="2023-03-01T12:53:24.559" v="4430"/>
          <ac:spMkLst>
            <pc:docMk/>
            <pc:sldMk cId="1402866946" sldId="2384"/>
            <ac:spMk id="2" creationId="{B0D122F6-5EBB-0418-860A-479F752688DE}"/>
          </ac:spMkLst>
        </pc:spChg>
        <pc:spChg chg="mod">
          <ac:chgData name="伊健 杜" userId="e69aded81da48593" providerId="LiveId" clId="{6693BA3A-D9BF-41F1-A100-F2001A25A5BD}" dt="2023-03-01T12:53:24.559" v="4430"/>
          <ac:spMkLst>
            <pc:docMk/>
            <pc:sldMk cId="1402866946" sldId="2384"/>
            <ac:spMk id="3" creationId="{D2C5C566-75E5-BE1C-DFFC-65AA0A5B5929}"/>
          </ac:spMkLst>
        </pc:spChg>
        <pc:spChg chg="mod">
          <ac:chgData name="伊健 杜" userId="e69aded81da48593" providerId="LiveId" clId="{6693BA3A-D9BF-41F1-A100-F2001A25A5BD}" dt="2023-03-01T12:39:44.803" v="4135" actId="1076"/>
          <ac:spMkLst>
            <pc:docMk/>
            <pc:sldMk cId="1402866946" sldId="2384"/>
            <ac:spMk id="5" creationId="{E7287B0E-EF55-E721-8EFA-9A9183C0EDF9}"/>
          </ac:spMkLst>
        </pc:spChg>
        <pc:picChg chg="add mod">
          <ac:chgData name="伊健 杜" userId="e69aded81da48593" providerId="LiveId" clId="{6693BA3A-D9BF-41F1-A100-F2001A25A5BD}" dt="2023-03-01T12:39:44.803" v="4135" actId="1076"/>
          <ac:picMkLst>
            <pc:docMk/>
            <pc:sldMk cId="1402866946" sldId="2384"/>
            <ac:picMk id="15362" creationId="{847A70DB-E25E-BDF7-A013-0359FCCF1240}"/>
          </ac:picMkLst>
        </pc:picChg>
      </pc:sldChg>
      <pc:sldChg chg="addSp modSp add mod">
        <pc:chgData name="伊健 杜" userId="e69aded81da48593" providerId="LiveId" clId="{6693BA3A-D9BF-41F1-A100-F2001A25A5BD}" dt="2023-03-01T12:53:24.559" v="4430"/>
        <pc:sldMkLst>
          <pc:docMk/>
          <pc:sldMk cId="2023395980" sldId="2385"/>
        </pc:sldMkLst>
        <pc:spChg chg="mod">
          <ac:chgData name="伊健 杜" userId="e69aded81da48593" providerId="LiveId" clId="{6693BA3A-D9BF-41F1-A100-F2001A25A5BD}" dt="2023-03-01T12:53:24.559" v="4430"/>
          <ac:spMkLst>
            <pc:docMk/>
            <pc:sldMk cId="2023395980" sldId="2385"/>
            <ac:spMk id="2" creationId="{B0D122F6-5EBB-0418-860A-479F752688DE}"/>
          </ac:spMkLst>
        </pc:spChg>
        <pc:spChg chg="mod">
          <ac:chgData name="伊健 杜" userId="e69aded81da48593" providerId="LiveId" clId="{6693BA3A-D9BF-41F1-A100-F2001A25A5BD}" dt="2023-03-01T12:53:24.559" v="4430"/>
          <ac:spMkLst>
            <pc:docMk/>
            <pc:sldMk cId="2023395980" sldId="2385"/>
            <ac:spMk id="3" creationId="{D2C5C566-75E5-BE1C-DFFC-65AA0A5B5929}"/>
          </ac:spMkLst>
        </pc:spChg>
        <pc:picChg chg="add mod">
          <ac:chgData name="伊健 杜" userId="e69aded81da48593" providerId="LiveId" clId="{6693BA3A-D9BF-41F1-A100-F2001A25A5BD}" dt="2023-03-01T12:40:03.244" v="4138" actId="1076"/>
          <ac:picMkLst>
            <pc:docMk/>
            <pc:sldMk cId="2023395980" sldId="2385"/>
            <ac:picMk id="16386" creationId="{0EB7843B-2A61-0AE0-F9CA-09A9BCA4CBB5}"/>
          </ac:picMkLst>
        </pc:picChg>
      </pc:sldChg>
      <pc:sldChg chg="addSp modSp add mod">
        <pc:chgData name="伊健 杜" userId="e69aded81da48593" providerId="LiveId" clId="{6693BA3A-D9BF-41F1-A100-F2001A25A5BD}" dt="2023-03-01T12:53:24.559" v="4430"/>
        <pc:sldMkLst>
          <pc:docMk/>
          <pc:sldMk cId="2201681272" sldId="2386"/>
        </pc:sldMkLst>
        <pc:spChg chg="mod">
          <ac:chgData name="伊健 杜" userId="e69aded81da48593" providerId="LiveId" clId="{6693BA3A-D9BF-41F1-A100-F2001A25A5BD}" dt="2023-03-01T12:53:24.559" v="4430"/>
          <ac:spMkLst>
            <pc:docMk/>
            <pc:sldMk cId="2201681272" sldId="2386"/>
            <ac:spMk id="2" creationId="{B0D122F6-5EBB-0418-860A-479F752688DE}"/>
          </ac:spMkLst>
        </pc:spChg>
        <pc:spChg chg="mod">
          <ac:chgData name="伊健 杜" userId="e69aded81da48593" providerId="LiveId" clId="{6693BA3A-D9BF-41F1-A100-F2001A25A5BD}" dt="2023-03-01T12:53:24.559" v="4430"/>
          <ac:spMkLst>
            <pc:docMk/>
            <pc:sldMk cId="2201681272" sldId="2386"/>
            <ac:spMk id="3" creationId="{D2C5C566-75E5-BE1C-DFFC-65AA0A5B5929}"/>
          </ac:spMkLst>
        </pc:spChg>
        <pc:picChg chg="add mod">
          <ac:chgData name="伊健 杜" userId="e69aded81da48593" providerId="LiveId" clId="{6693BA3A-D9BF-41F1-A100-F2001A25A5BD}" dt="2023-03-01T12:41:12.518" v="4156" actId="1076"/>
          <ac:picMkLst>
            <pc:docMk/>
            <pc:sldMk cId="2201681272" sldId="2386"/>
            <ac:picMk id="17410" creationId="{CE92A232-9FD4-A562-BDC6-650C32D06C25}"/>
          </ac:picMkLst>
        </pc:picChg>
        <pc:picChg chg="add mod">
          <ac:chgData name="伊健 杜" userId="e69aded81da48593" providerId="LiveId" clId="{6693BA3A-D9BF-41F1-A100-F2001A25A5BD}" dt="2023-03-01T12:41:13.547" v="4157" actId="1076"/>
          <ac:picMkLst>
            <pc:docMk/>
            <pc:sldMk cId="2201681272" sldId="2386"/>
            <ac:picMk id="17412" creationId="{2C9E56CA-2E90-6637-0989-5A92AB1376F5}"/>
          </ac:picMkLst>
        </pc:picChg>
      </pc:sldChg>
      <pc:sldChg chg="addSp modSp add mod">
        <pc:chgData name="伊健 杜" userId="e69aded81da48593" providerId="LiveId" clId="{6693BA3A-D9BF-41F1-A100-F2001A25A5BD}" dt="2023-03-01T12:53:24.559" v="4430"/>
        <pc:sldMkLst>
          <pc:docMk/>
          <pc:sldMk cId="1923825496" sldId="2387"/>
        </pc:sldMkLst>
        <pc:spChg chg="mod">
          <ac:chgData name="伊健 杜" userId="e69aded81da48593" providerId="LiveId" clId="{6693BA3A-D9BF-41F1-A100-F2001A25A5BD}" dt="2023-03-01T12:53:24.559" v="4430"/>
          <ac:spMkLst>
            <pc:docMk/>
            <pc:sldMk cId="1923825496" sldId="2387"/>
            <ac:spMk id="2" creationId="{10304424-DB4A-36E7-9E0D-D32A5DD0F26C}"/>
          </ac:spMkLst>
        </pc:spChg>
        <pc:spChg chg="mod">
          <ac:chgData name="伊健 杜" userId="e69aded81da48593" providerId="LiveId" clId="{6693BA3A-D9BF-41F1-A100-F2001A25A5BD}" dt="2023-03-01T12:53:24.559" v="4430"/>
          <ac:spMkLst>
            <pc:docMk/>
            <pc:sldMk cId="1923825496" sldId="2387"/>
            <ac:spMk id="5" creationId="{E7287B0E-EF55-E721-8EFA-9A9183C0EDF9}"/>
          </ac:spMkLst>
        </pc:spChg>
        <pc:picChg chg="add mod">
          <ac:chgData name="伊健 杜" userId="e69aded81da48593" providerId="LiveId" clId="{6693BA3A-D9BF-41F1-A100-F2001A25A5BD}" dt="2023-03-01T12:37:19.281" v="4127" actId="1076"/>
          <ac:picMkLst>
            <pc:docMk/>
            <pc:sldMk cId="1923825496" sldId="2387"/>
            <ac:picMk id="12290" creationId="{00E6C542-A4BA-3219-A1D2-FB4FEE539EC6}"/>
          </ac:picMkLst>
        </pc:picChg>
      </pc:sldChg>
      <pc:sldChg chg="addSp modSp add mod">
        <pc:chgData name="伊健 杜" userId="e69aded81da48593" providerId="LiveId" clId="{6693BA3A-D9BF-41F1-A100-F2001A25A5BD}" dt="2023-03-01T12:53:24.559" v="4430"/>
        <pc:sldMkLst>
          <pc:docMk/>
          <pc:sldMk cId="2094141012" sldId="2388"/>
        </pc:sldMkLst>
        <pc:spChg chg="mod">
          <ac:chgData name="伊健 杜" userId="e69aded81da48593" providerId="LiveId" clId="{6693BA3A-D9BF-41F1-A100-F2001A25A5BD}" dt="2023-03-01T12:53:24.559" v="4430"/>
          <ac:spMkLst>
            <pc:docMk/>
            <pc:sldMk cId="2094141012" sldId="2388"/>
            <ac:spMk id="2" creationId="{B0D122F6-5EBB-0418-860A-479F752688DE}"/>
          </ac:spMkLst>
        </pc:spChg>
        <pc:spChg chg="mod">
          <ac:chgData name="伊健 杜" userId="e69aded81da48593" providerId="LiveId" clId="{6693BA3A-D9BF-41F1-A100-F2001A25A5BD}" dt="2023-03-01T12:53:24.559" v="4430"/>
          <ac:spMkLst>
            <pc:docMk/>
            <pc:sldMk cId="2094141012" sldId="2388"/>
            <ac:spMk id="3" creationId="{D2C5C566-75E5-BE1C-DFFC-65AA0A5B5929}"/>
          </ac:spMkLst>
        </pc:spChg>
        <pc:picChg chg="add mod">
          <ac:chgData name="伊健 杜" userId="e69aded81da48593" providerId="LiveId" clId="{6693BA3A-D9BF-41F1-A100-F2001A25A5BD}" dt="2023-03-01T12:42:10.655" v="4162" actId="1076"/>
          <ac:picMkLst>
            <pc:docMk/>
            <pc:sldMk cId="2094141012" sldId="2388"/>
            <ac:picMk id="18434" creationId="{0C51AFCB-43D8-447E-2C0F-0364FF438ACF}"/>
          </ac:picMkLst>
        </pc:picChg>
      </pc:sldChg>
      <pc:sldChg chg="addSp delSp modSp add mod">
        <pc:chgData name="伊健 杜" userId="e69aded81da48593" providerId="LiveId" clId="{6693BA3A-D9BF-41F1-A100-F2001A25A5BD}" dt="2023-03-01T12:53:24.559" v="4430"/>
        <pc:sldMkLst>
          <pc:docMk/>
          <pc:sldMk cId="4130767050" sldId="2389"/>
        </pc:sldMkLst>
        <pc:spChg chg="mod">
          <ac:chgData name="伊健 杜" userId="e69aded81da48593" providerId="LiveId" clId="{6693BA3A-D9BF-41F1-A100-F2001A25A5BD}" dt="2023-03-01T12:45:26.984" v="4182" actId="20577"/>
          <ac:spMkLst>
            <pc:docMk/>
            <pc:sldMk cId="4130767050" sldId="2389"/>
            <ac:spMk id="2" creationId="{10304424-DB4A-36E7-9E0D-D32A5DD0F26C}"/>
          </ac:spMkLst>
        </pc:spChg>
        <pc:spChg chg="mod">
          <ac:chgData name="伊健 杜" userId="e69aded81da48593" providerId="LiveId" clId="{6693BA3A-D9BF-41F1-A100-F2001A25A5BD}" dt="2023-03-01T12:53:24.559" v="4430"/>
          <ac:spMkLst>
            <pc:docMk/>
            <pc:sldMk cId="4130767050" sldId="2389"/>
            <ac:spMk id="5" creationId="{E7287B0E-EF55-E721-8EFA-9A9183C0EDF9}"/>
          </ac:spMkLst>
        </pc:spChg>
        <pc:picChg chg="del">
          <ac:chgData name="伊健 杜" userId="e69aded81da48593" providerId="LiveId" clId="{6693BA3A-D9BF-41F1-A100-F2001A25A5BD}" dt="2023-03-01T12:45:28.911" v="4183" actId="478"/>
          <ac:picMkLst>
            <pc:docMk/>
            <pc:sldMk cId="4130767050" sldId="2389"/>
            <ac:picMk id="11266" creationId="{A084A93F-1838-6B4A-BA3E-1BED42A2A244}"/>
          </ac:picMkLst>
        </pc:picChg>
        <pc:picChg chg="del">
          <ac:chgData name="伊健 杜" userId="e69aded81da48593" providerId="LiveId" clId="{6693BA3A-D9BF-41F1-A100-F2001A25A5BD}" dt="2023-03-01T12:45:29.287" v="4184" actId="478"/>
          <ac:picMkLst>
            <pc:docMk/>
            <pc:sldMk cId="4130767050" sldId="2389"/>
            <ac:picMk id="11268" creationId="{48736C7E-BE36-FE70-758F-DF64B68E1F7B}"/>
          </ac:picMkLst>
        </pc:picChg>
        <pc:picChg chg="add mod">
          <ac:chgData name="伊健 杜" userId="e69aded81da48593" providerId="LiveId" clId="{6693BA3A-D9BF-41F1-A100-F2001A25A5BD}" dt="2023-03-01T12:48:33.439" v="4361" actId="1076"/>
          <ac:picMkLst>
            <pc:docMk/>
            <pc:sldMk cId="4130767050" sldId="2389"/>
            <ac:picMk id="20482" creationId="{3327FAAA-3DD5-CDA4-F180-2E0F2D86C4E6}"/>
          </ac:picMkLst>
        </pc:picChg>
      </pc:sldChg>
      <pc:sldChg chg="addSp modSp add mod">
        <pc:chgData name="伊健 杜" userId="e69aded81da48593" providerId="LiveId" clId="{6693BA3A-D9BF-41F1-A100-F2001A25A5BD}" dt="2023-03-01T12:53:24.559" v="4430"/>
        <pc:sldMkLst>
          <pc:docMk/>
          <pc:sldMk cId="3829797887" sldId="2390"/>
        </pc:sldMkLst>
        <pc:spChg chg="mod">
          <ac:chgData name="伊健 杜" userId="e69aded81da48593" providerId="LiveId" clId="{6693BA3A-D9BF-41F1-A100-F2001A25A5BD}" dt="2023-03-01T12:53:24.559" v="4430"/>
          <ac:spMkLst>
            <pc:docMk/>
            <pc:sldMk cId="3829797887" sldId="2390"/>
            <ac:spMk id="5" creationId="{E7287B0E-EF55-E721-8EFA-9A9183C0EDF9}"/>
          </ac:spMkLst>
        </pc:spChg>
        <pc:picChg chg="add mod">
          <ac:chgData name="伊健 杜" userId="e69aded81da48593" providerId="LiveId" clId="{6693BA3A-D9BF-41F1-A100-F2001A25A5BD}" dt="2023-03-01T12:49:44.035" v="4369" actId="1076"/>
          <ac:picMkLst>
            <pc:docMk/>
            <pc:sldMk cId="3829797887" sldId="2390"/>
            <ac:picMk id="19458" creationId="{6B3FDD14-D66A-5E2D-D279-209D60F44D3F}"/>
          </ac:picMkLst>
        </pc:picChg>
      </pc:sldChg>
      <pc:sldChg chg="modSp add mod">
        <pc:chgData name="伊健 杜" userId="e69aded81da48593" providerId="LiveId" clId="{6693BA3A-D9BF-41F1-A100-F2001A25A5BD}" dt="2023-03-01T12:53:24.559" v="4430"/>
        <pc:sldMkLst>
          <pc:docMk/>
          <pc:sldMk cId="3514973378" sldId="2391"/>
        </pc:sldMkLst>
        <pc:spChg chg="mod">
          <ac:chgData name="伊健 杜" userId="e69aded81da48593" providerId="LiveId" clId="{6693BA3A-D9BF-41F1-A100-F2001A25A5BD}" dt="2023-03-01T12:53:24.559" v="4430"/>
          <ac:spMkLst>
            <pc:docMk/>
            <pc:sldMk cId="3514973378" sldId="2391"/>
            <ac:spMk id="5" creationId="{E7287B0E-EF55-E721-8EFA-9A9183C0EDF9}"/>
          </ac:spMkLst>
        </pc:spChg>
      </pc:sldChg>
      <pc:sldChg chg="modSp add mod">
        <pc:chgData name="伊健 杜" userId="e69aded81da48593" providerId="LiveId" clId="{6693BA3A-D9BF-41F1-A100-F2001A25A5BD}" dt="2023-03-01T12:53:24.559" v="4430"/>
        <pc:sldMkLst>
          <pc:docMk/>
          <pc:sldMk cId="3949187802" sldId="2392"/>
        </pc:sldMkLst>
        <pc:spChg chg="mod">
          <ac:chgData name="伊健 杜" userId="e69aded81da48593" providerId="LiveId" clId="{6693BA3A-D9BF-41F1-A100-F2001A25A5BD}" dt="2023-03-01T12:53:24.559" v="4430"/>
          <ac:spMkLst>
            <pc:docMk/>
            <pc:sldMk cId="3949187802" sldId="2392"/>
            <ac:spMk id="5" creationId="{E7287B0E-EF55-E721-8EFA-9A9183C0EDF9}"/>
          </ac:spMkLst>
        </pc:spChg>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3C4FF72E-AD0F-4DBE-8EC7-CB39DC0FD74D}"/>
    <pc:docChg chg="undo custSel addSld delSld modSld sldOrd">
      <pc:chgData name="伊健 杜" userId="e69aded81da48593" providerId="LiveId" clId="{3C4FF72E-AD0F-4DBE-8EC7-CB39DC0FD74D}" dt="2023-05-02T14:47:00.330" v="4847" actId="20577"/>
      <pc:docMkLst>
        <pc:docMk/>
      </pc:docMkLst>
      <pc:sldChg chg="del">
        <pc:chgData name="伊健 杜" userId="e69aded81da48593" providerId="LiveId" clId="{3C4FF72E-AD0F-4DBE-8EC7-CB39DC0FD74D}" dt="2023-05-02T04:25:50.373" v="0" actId="47"/>
        <pc:sldMkLst>
          <pc:docMk/>
          <pc:sldMk cId="1477705699" sldId="3106"/>
        </pc:sldMkLst>
      </pc:sldChg>
      <pc:sldChg chg="del">
        <pc:chgData name="伊健 杜" userId="e69aded81da48593" providerId="LiveId" clId="{3C4FF72E-AD0F-4DBE-8EC7-CB39DC0FD74D}" dt="2023-05-02T04:26:46.602" v="1" actId="47"/>
        <pc:sldMkLst>
          <pc:docMk/>
          <pc:sldMk cId="2051964466" sldId="3109"/>
        </pc:sldMkLst>
      </pc:sldChg>
      <pc:sldChg chg="del">
        <pc:chgData name="伊健 杜" userId="e69aded81da48593" providerId="LiveId" clId="{3C4FF72E-AD0F-4DBE-8EC7-CB39DC0FD74D}" dt="2023-05-02T04:25:50.373" v="0" actId="47"/>
        <pc:sldMkLst>
          <pc:docMk/>
          <pc:sldMk cId="1358809161" sldId="3111"/>
        </pc:sldMkLst>
      </pc:sldChg>
      <pc:sldChg chg="del">
        <pc:chgData name="伊健 杜" userId="e69aded81da48593" providerId="LiveId" clId="{3C4FF72E-AD0F-4DBE-8EC7-CB39DC0FD74D}" dt="2023-05-02T04:25:50.373" v="0" actId="47"/>
        <pc:sldMkLst>
          <pc:docMk/>
          <pc:sldMk cId="3329839471" sldId="3116"/>
        </pc:sldMkLst>
      </pc:sldChg>
      <pc:sldChg chg="del">
        <pc:chgData name="伊健 杜" userId="e69aded81da48593" providerId="LiveId" clId="{3C4FF72E-AD0F-4DBE-8EC7-CB39DC0FD74D}" dt="2023-05-02T04:25:50.373" v="0" actId="47"/>
        <pc:sldMkLst>
          <pc:docMk/>
          <pc:sldMk cId="2176248519" sldId="3119"/>
        </pc:sldMkLst>
      </pc:sldChg>
      <pc:sldChg chg="del">
        <pc:chgData name="伊健 杜" userId="e69aded81da48593" providerId="LiveId" clId="{3C4FF72E-AD0F-4DBE-8EC7-CB39DC0FD74D}" dt="2023-05-02T04:25:50.373" v="0" actId="47"/>
        <pc:sldMkLst>
          <pc:docMk/>
          <pc:sldMk cId="3941224139" sldId="3127"/>
        </pc:sldMkLst>
      </pc:sldChg>
      <pc:sldChg chg="del">
        <pc:chgData name="伊健 杜" userId="e69aded81da48593" providerId="LiveId" clId="{3C4FF72E-AD0F-4DBE-8EC7-CB39DC0FD74D}" dt="2023-05-02T04:25:50.373" v="0" actId="47"/>
        <pc:sldMkLst>
          <pc:docMk/>
          <pc:sldMk cId="4014247715" sldId="3130"/>
        </pc:sldMkLst>
      </pc:sldChg>
      <pc:sldChg chg="delSp modSp add mod delAnim">
        <pc:chgData name="伊健 杜" userId="e69aded81da48593" providerId="LiveId" clId="{3C4FF72E-AD0F-4DBE-8EC7-CB39DC0FD74D}" dt="2023-05-02T09:41:33.560" v="3495" actId="1076"/>
        <pc:sldMkLst>
          <pc:docMk/>
          <pc:sldMk cId="3578445067" sldId="3132"/>
        </pc:sldMkLst>
        <pc:spChg chg="del">
          <ac:chgData name="伊健 杜" userId="e69aded81da48593" providerId="LiveId" clId="{3C4FF72E-AD0F-4DBE-8EC7-CB39DC0FD74D}" dt="2023-05-02T09:41:09.100" v="3493" actId="478"/>
          <ac:spMkLst>
            <pc:docMk/>
            <pc:sldMk cId="3578445067" sldId="3132"/>
            <ac:spMk id="4" creationId="{8A37A276-91F6-EF75-D339-D4E7CDDDBF82}"/>
          </ac:spMkLst>
        </pc:spChg>
        <pc:spChg chg="del">
          <ac:chgData name="伊健 杜" userId="e69aded81da48593" providerId="LiveId" clId="{3C4FF72E-AD0F-4DBE-8EC7-CB39DC0FD74D}" dt="2023-05-02T09:41:31.211" v="3494" actId="478"/>
          <ac:spMkLst>
            <pc:docMk/>
            <pc:sldMk cId="3578445067" sldId="3132"/>
            <ac:spMk id="6" creationId="{8BDFFB67-52C0-C2C4-7FE2-D5E566A1D23E}"/>
          </ac:spMkLst>
        </pc:spChg>
        <pc:spChg chg="del">
          <ac:chgData name="伊健 杜" userId="e69aded81da48593" providerId="LiveId" clId="{3C4FF72E-AD0F-4DBE-8EC7-CB39DC0FD74D}" dt="2023-05-02T09:41:31.211" v="3494" actId="478"/>
          <ac:spMkLst>
            <pc:docMk/>
            <pc:sldMk cId="3578445067" sldId="3132"/>
            <ac:spMk id="7" creationId="{9A74D7B2-F4BF-356E-C6C4-C4B324B495B3}"/>
          </ac:spMkLst>
        </pc:spChg>
        <pc:spChg chg="del">
          <ac:chgData name="伊健 杜" userId="e69aded81da48593" providerId="LiveId" clId="{3C4FF72E-AD0F-4DBE-8EC7-CB39DC0FD74D}" dt="2023-05-02T09:41:31.211" v="3494" actId="478"/>
          <ac:spMkLst>
            <pc:docMk/>
            <pc:sldMk cId="3578445067" sldId="3132"/>
            <ac:spMk id="8" creationId="{A81E261E-0265-5FB6-EBEB-AC8B4B9CE00F}"/>
          </ac:spMkLst>
        </pc:spChg>
        <pc:picChg chg="mod">
          <ac:chgData name="伊健 杜" userId="e69aded81da48593" providerId="LiveId" clId="{3C4FF72E-AD0F-4DBE-8EC7-CB39DC0FD74D}" dt="2023-05-02T09:41:33.560" v="3495" actId="1076"/>
          <ac:picMkLst>
            <pc:docMk/>
            <pc:sldMk cId="3578445067" sldId="3132"/>
            <ac:picMk id="5" creationId="{D7661D25-8E95-0298-1822-1B7002C33C28}"/>
          </ac:picMkLst>
        </pc:picChg>
        <pc:picChg chg="del">
          <ac:chgData name="伊健 杜" userId="e69aded81da48593" providerId="LiveId" clId="{3C4FF72E-AD0F-4DBE-8EC7-CB39DC0FD74D}" dt="2023-05-02T09:41:31.211" v="3494" actId="478"/>
          <ac:picMkLst>
            <pc:docMk/>
            <pc:sldMk cId="3578445067" sldId="3132"/>
            <ac:picMk id="9" creationId="{F8558D6B-7CC4-51EE-7757-5C2288640947}"/>
          </ac:picMkLst>
        </pc:picChg>
        <pc:picChg chg="del">
          <ac:chgData name="伊健 杜" userId="e69aded81da48593" providerId="LiveId" clId="{3C4FF72E-AD0F-4DBE-8EC7-CB39DC0FD74D}" dt="2023-05-02T09:41:31.211" v="3494" actId="478"/>
          <ac:picMkLst>
            <pc:docMk/>
            <pc:sldMk cId="3578445067" sldId="3132"/>
            <ac:picMk id="10" creationId="{2AA73964-5107-EE97-8C5D-5AC197E5DCDF}"/>
          </ac:picMkLst>
        </pc:picChg>
        <pc:picChg chg="del">
          <ac:chgData name="伊健 杜" userId="e69aded81da48593" providerId="LiveId" clId="{3C4FF72E-AD0F-4DBE-8EC7-CB39DC0FD74D}" dt="2023-05-02T09:41:31.211" v="3494" actId="478"/>
          <ac:picMkLst>
            <pc:docMk/>
            <pc:sldMk cId="3578445067" sldId="3132"/>
            <ac:picMk id="11" creationId="{A76876BC-9E5B-18CF-155A-497F35DD89A4}"/>
          </ac:picMkLst>
        </pc:picChg>
      </pc:sldChg>
      <pc:sldChg chg="add">
        <pc:chgData name="伊健 杜" userId="e69aded81da48593" providerId="LiveId" clId="{3C4FF72E-AD0F-4DBE-8EC7-CB39DC0FD74D}" dt="2023-05-02T09:41:06.648" v="3492"/>
        <pc:sldMkLst>
          <pc:docMk/>
          <pc:sldMk cId="466565770" sldId="3133"/>
        </pc:sldMkLst>
      </pc:sldChg>
      <pc:sldChg chg="del">
        <pc:chgData name="伊健 杜" userId="e69aded81da48593" providerId="LiveId" clId="{3C4FF72E-AD0F-4DBE-8EC7-CB39DC0FD74D}" dt="2023-05-02T04:25:50.373" v="0" actId="47"/>
        <pc:sldMkLst>
          <pc:docMk/>
          <pc:sldMk cId="2136230185" sldId="3133"/>
        </pc:sldMkLst>
      </pc:sldChg>
      <pc:sldChg chg="add del">
        <pc:chgData name="伊健 杜" userId="e69aded81da48593" providerId="LiveId" clId="{3C4FF72E-AD0F-4DBE-8EC7-CB39DC0FD74D}" dt="2023-05-02T09:41:41.805" v="3496" actId="47"/>
        <pc:sldMkLst>
          <pc:docMk/>
          <pc:sldMk cId="1569948112" sldId="3134"/>
        </pc:sldMkLst>
      </pc:sldChg>
      <pc:sldChg chg="add">
        <pc:chgData name="伊健 杜" userId="e69aded81da48593" providerId="LiveId" clId="{3C4FF72E-AD0F-4DBE-8EC7-CB39DC0FD74D}" dt="2023-05-02T09:41:06.648" v="3492"/>
        <pc:sldMkLst>
          <pc:docMk/>
          <pc:sldMk cId="354271379" sldId="3135"/>
        </pc:sldMkLst>
      </pc:sldChg>
      <pc:sldChg chg="del">
        <pc:chgData name="伊健 杜" userId="e69aded81da48593" providerId="LiveId" clId="{3C4FF72E-AD0F-4DBE-8EC7-CB39DC0FD74D}" dt="2023-05-02T04:25:50.373" v="0" actId="47"/>
        <pc:sldMkLst>
          <pc:docMk/>
          <pc:sldMk cId="4128266314" sldId="3136"/>
        </pc:sldMkLst>
      </pc:sldChg>
      <pc:sldChg chg="delSp modSp add del mod">
        <pc:chgData name="伊健 杜" userId="e69aded81da48593" providerId="LiveId" clId="{3C4FF72E-AD0F-4DBE-8EC7-CB39DC0FD74D}" dt="2023-05-02T04:27:35.499" v="15"/>
        <pc:sldMkLst>
          <pc:docMk/>
          <pc:sldMk cId="5884892" sldId="3149"/>
        </pc:sldMkLst>
        <pc:spChg chg="mod">
          <ac:chgData name="伊健 杜" userId="e69aded81da48593" providerId="LiveId" clId="{3C4FF72E-AD0F-4DBE-8EC7-CB39DC0FD74D}" dt="2023-05-02T04:27:35.499" v="15"/>
          <ac:spMkLst>
            <pc:docMk/>
            <pc:sldMk cId="5884892" sldId="3149"/>
            <ac:spMk id="3" creationId="{90D857A6-C700-A4CE-6C24-391DC4FBEE19}"/>
          </ac:spMkLst>
        </pc:spChg>
        <pc:spChg chg="del">
          <ac:chgData name="伊健 杜" userId="e69aded81da48593" providerId="LiveId" clId="{3C4FF72E-AD0F-4DBE-8EC7-CB39DC0FD74D}" dt="2023-05-02T04:27:31.993" v="3" actId="478"/>
          <ac:spMkLst>
            <pc:docMk/>
            <pc:sldMk cId="5884892" sldId="3149"/>
            <ac:spMk id="6" creationId="{C2BE400F-5072-43BE-1839-9E2F61835E69}"/>
          </ac:spMkLst>
        </pc:spChg>
      </pc:sldChg>
      <pc:sldChg chg="del">
        <pc:chgData name="伊健 杜" userId="e69aded81da48593" providerId="LiveId" clId="{3C4FF72E-AD0F-4DBE-8EC7-CB39DC0FD74D}" dt="2023-05-02T04:26:46.602" v="1" actId="47"/>
        <pc:sldMkLst>
          <pc:docMk/>
          <pc:sldMk cId="2082616119" sldId="3150"/>
        </pc:sldMkLst>
      </pc:sldChg>
      <pc:sldChg chg="del">
        <pc:chgData name="伊健 杜" userId="e69aded81da48593" providerId="LiveId" clId="{3C4FF72E-AD0F-4DBE-8EC7-CB39DC0FD74D}" dt="2023-05-02T04:26:46.602" v="1" actId="47"/>
        <pc:sldMkLst>
          <pc:docMk/>
          <pc:sldMk cId="876646205" sldId="3151"/>
        </pc:sldMkLst>
      </pc:sldChg>
      <pc:sldChg chg="del">
        <pc:chgData name="伊健 杜" userId="e69aded81da48593" providerId="LiveId" clId="{3C4FF72E-AD0F-4DBE-8EC7-CB39DC0FD74D}" dt="2023-05-02T04:26:46.602" v="1" actId="47"/>
        <pc:sldMkLst>
          <pc:docMk/>
          <pc:sldMk cId="911404076" sldId="3152"/>
        </pc:sldMkLst>
      </pc:sldChg>
      <pc:sldChg chg="addSp delSp modSp add del mod">
        <pc:chgData name="伊健 杜" userId="e69aded81da48593" providerId="LiveId" clId="{3C4FF72E-AD0F-4DBE-8EC7-CB39DC0FD74D}" dt="2023-05-02T04:35:21.335" v="37"/>
        <pc:sldMkLst>
          <pc:docMk/>
          <pc:sldMk cId="2905582645" sldId="3153"/>
        </pc:sldMkLst>
        <pc:spChg chg="add del mod">
          <ac:chgData name="伊健 杜" userId="e69aded81da48593" providerId="LiveId" clId="{3C4FF72E-AD0F-4DBE-8EC7-CB39DC0FD74D}" dt="2023-05-02T04:35:21.335" v="37"/>
          <ac:spMkLst>
            <pc:docMk/>
            <pc:sldMk cId="2905582645" sldId="3153"/>
            <ac:spMk id="2" creationId="{D45100A5-EE2B-3160-5F16-E5BE1EFE7D44}"/>
          </ac:spMkLst>
        </pc:spChg>
        <pc:spChg chg="mod">
          <ac:chgData name="伊健 杜" userId="e69aded81da48593" providerId="LiveId" clId="{3C4FF72E-AD0F-4DBE-8EC7-CB39DC0FD74D}" dt="2023-05-02T04:28:45.545" v="35"/>
          <ac:spMkLst>
            <pc:docMk/>
            <pc:sldMk cId="2905582645" sldId="3153"/>
            <ac:spMk id="3" creationId="{90D857A6-C700-A4CE-6C24-391DC4FBEE19}"/>
          </ac:spMkLst>
        </pc:spChg>
        <pc:spChg chg="del">
          <ac:chgData name="伊健 杜" userId="e69aded81da48593" providerId="LiveId" clId="{3C4FF72E-AD0F-4DBE-8EC7-CB39DC0FD74D}" dt="2023-05-02T04:28:36.457" v="17" actId="478"/>
          <ac:spMkLst>
            <pc:docMk/>
            <pc:sldMk cId="2905582645" sldId="3153"/>
            <ac:spMk id="6" creationId="{C2BE400F-5072-43BE-1839-9E2F61835E69}"/>
          </ac:spMkLst>
        </pc:spChg>
        <pc:picChg chg="add del mod">
          <ac:chgData name="伊健 杜" userId="e69aded81da48593" providerId="LiveId" clId="{3C4FF72E-AD0F-4DBE-8EC7-CB39DC0FD74D}" dt="2023-05-02T04:35:21.335" v="37"/>
          <ac:picMkLst>
            <pc:docMk/>
            <pc:sldMk cId="2905582645" sldId="3153"/>
            <ac:picMk id="4" creationId="{D25A5095-6049-6252-96AC-17C0BDCA9D0F}"/>
          </ac:picMkLst>
        </pc:picChg>
      </pc:sldChg>
      <pc:sldChg chg="del">
        <pc:chgData name="伊健 杜" userId="e69aded81da48593" providerId="LiveId" clId="{3C4FF72E-AD0F-4DBE-8EC7-CB39DC0FD74D}" dt="2023-05-02T04:26:46.602" v="1" actId="47"/>
        <pc:sldMkLst>
          <pc:docMk/>
          <pc:sldMk cId="2689608895" sldId="3154"/>
        </pc:sldMkLst>
      </pc:sldChg>
      <pc:sldChg chg="del">
        <pc:chgData name="伊健 杜" userId="e69aded81da48593" providerId="LiveId" clId="{3C4FF72E-AD0F-4DBE-8EC7-CB39DC0FD74D}" dt="2023-05-02T04:26:46.602" v="1" actId="47"/>
        <pc:sldMkLst>
          <pc:docMk/>
          <pc:sldMk cId="1976733856" sldId="3155"/>
        </pc:sldMkLst>
      </pc:sldChg>
      <pc:sldChg chg="del">
        <pc:chgData name="伊健 杜" userId="e69aded81da48593" providerId="LiveId" clId="{3C4FF72E-AD0F-4DBE-8EC7-CB39DC0FD74D}" dt="2023-05-02T04:26:46.602" v="1" actId="47"/>
        <pc:sldMkLst>
          <pc:docMk/>
          <pc:sldMk cId="2124882075" sldId="3156"/>
        </pc:sldMkLst>
      </pc:sldChg>
      <pc:sldChg chg="delSp modSp add del mod">
        <pc:chgData name="伊健 杜" userId="e69aded81da48593" providerId="LiveId" clId="{3C4FF72E-AD0F-4DBE-8EC7-CB39DC0FD74D}" dt="2023-05-02T04:35:38.300" v="64"/>
        <pc:sldMkLst>
          <pc:docMk/>
          <pc:sldMk cId="2183307298" sldId="3157"/>
        </pc:sldMkLst>
        <pc:spChg chg="mod">
          <ac:chgData name="伊健 杜" userId="e69aded81da48593" providerId="LiveId" clId="{3C4FF72E-AD0F-4DBE-8EC7-CB39DC0FD74D}" dt="2023-05-02T04:35:38.300" v="64"/>
          <ac:spMkLst>
            <pc:docMk/>
            <pc:sldMk cId="2183307298" sldId="3157"/>
            <ac:spMk id="3" creationId="{90D857A6-C700-A4CE-6C24-391DC4FBEE19}"/>
          </ac:spMkLst>
        </pc:spChg>
        <pc:spChg chg="del">
          <ac:chgData name="伊健 杜" userId="e69aded81da48593" providerId="LiveId" clId="{3C4FF72E-AD0F-4DBE-8EC7-CB39DC0FD74D}" dt="2023-05-02T04:35:28.432" v="39" actId="478"/>
          <ac:spMkLst>
            <pc:docMk/>
            <pc:sldMk cId="2183307298" sldId="3157"/>
            <ac:spMk id="6" creationId="{C2BE400F-5072-43BE-1839-9E2F61835E69}"/>
          </ac:spMkLst>
        </pc:spChg>
      </pc:sldChg>
      <pc:sldChg chg="del">
        <pc:chgData name="伊健 杜" userId="e69aded81da48593" providerId="LiveId" clId="{3C4FF72E-AD0F-4DBE-8EC7-CB39DC0FD74D}" dt="2023-05-02T04:26:46.602" v="1" actId="47"/>
        <pc:sldMkLst>
          <pc:docMk/>
          <pc:sldMk cId="2205469005" sldId="3158"/>
        </pc:sldMkLst>
      </pc:sldChg>
      <pc:sldChg chg="del">
        <pc:chgData name="伊健 杜" userId="e69aded81da48593" providerId="LiveId" clId="{3C4FF72E-AD0F-4DBE-8EC7-CB39DC0FD74D}" dt="2023-05-02T04:26:46.602" v="1" actId="47"/>
        <pc:sldMkLst>
          <pc:docMk/>
          <pc:sldMk cId="1919762252" sldId="3159"/>
        </pc:sldMkLst>
      </pc:sldChg>
      <pc:sldChg chg="del">
        <pc:chgData name="伊健 杜" userId="e69aded81da48593" providerId="LiveId" clId="{3C4FF72E-AD0F-4DBE-8EC7-CB39DC0FD74D}" dt="2023-05-02T04:26:46.602" v="1" actId="47"/>
        <pc:sldMkLst>
          <pc:docMk/>
          <pc:sldMk cId="76656130" sldId="3160"/>
        </pc:sldMkLst>
      </pc:sldChg>
      <pc:sldChg chg="delSp modSp add del mod">
        <pc:chgData name="伊健 杜" userId="e69aded81da48593" providerId="LiveId" clId="{3C4FF72E-AD0F-4DBE-8EC7-CB39DC0FD74D}" dt="2023-05-02T04:36:55.763" v="74"/>
        <pc:sldMkLst>
          <pc:docMk/>
          <pc:sldMk cId="2814263996" sldId="3161"/>
        </pc:sldMkLst>
        <pc:spChg chg="mod">
          <ac:chgData name="伊健 杜" userId="e69aded81da48593" providerId="LiveId" clId="{3C4FF72E-AD0F-4DBE-8EC7-CB39DC0FD74D}" dt="2023-05-02T04:36:55.763" v="74"/>
          <ac:spMkLst>
            <pc:docMk/>
            <pc:sldMk cId="2814263996" sldId="3161"/>
            <ac:spMk id="3" creationId="{90D857A6-C700-A4CE-6C24-391DC4FBEE19}"/>
          </ac:spMkLst>
        </pc:spChg>
        <pc:spChg chg="del">
          <ac:chgData name="伊健 杜" userId="e69aded81da48593" providerId="LiveId" clId="{3C4FF72E-AD0F-4DBE-8EC7-CB39DC0FD74D}" dt="2023-05-02T04:36:53.154" v="66" actId="478"/>
          <ac:spMkLst>
            <pc:docMk/>
            <pc:sldMk cId="2814263996" sldId="3161"/>
            <ac:spMk id="6" creationId="{C2BE400F-5072-43BE-1839-9E2F61835E69}"/>
          </ac:spMkLst>
        </pc:spChg>
      </pc:sldChg>
      <pc:sldChg chg="del">
        <pc:chgData name="伊健 杜" userId="e69aded81da48593" providerId="LiveId" clId="{3C4FF72E-AD0F-4DBE-8EC7-CB39DC0FD74D}" dt="2023-05-02T04:26:46.602" v="1" actId="47"/>
        <pc:sldMkLst>
          <pc:docMk/>
          <pc:sldMk cId="744539070" sldId="3162"/>
        </pc:sldMkLst>
      </pc:sldChg>
      <pc:sldChg chg="del">
        <pc:chgData name="伊健 杜" userId="e69aded81da48593" providerId="LiveId" clId="{3C4FF72E-AD0F-4DBE-8EC7-CB39DC0FD74D}" dt="2023-05-02T04:26:46.602" v="1" actId="47"/>
        <pc:sldMkLst>
          <pc:docMk/>
          <pc:sldMk cId="1847869666" sldId="3163"/>
        </pc:sldMkLst>
      </pc:sldChg>
      <pc:sldChg chg="del">
        <pc:chgData name="伊健 杜" userId="e69aded81da48593" providerId="LiveId" clId="{3C4FF72E-AD0F-4DBE-8EC7-CB39DC0FD74D}" dt="2023-05-02T04:26:46.602" v="1" actId="47"/>
        <pc:sldMkLst>
          <pc:docMk/>
          <pc:sldMk cId="2850047584" sldId="3164"/>
        </pc:sldMkLst>
      </pc:sldChg>
      <pc:sldChg chg="del">
        <pc:chgData name="伊健 杜" userId="e69aded81da48593" providerId="LiveId" clId="{3C4FF72E-AD0F-4DBE-8EC7-CB39DC0FD74D}" dt="2023-05-02T04:26:46.602" v="1" actId="47"/>
        <pc:sldMkLst>
          <pc:docMk/>
          <pc:sldMk cId="2657432459" sldId="3165"/>
        </pc:sldMkLst>
      </pc:sldChg>
      <pc:sldChg chg="del">
        <pc:chgData name="伊健 杜" userId="e69aded81da48593" providerId="LiveId" clId="{3C4FF72E-AD0F-4DBE-8EC7-CB39DC0FD74D}" dt="2023-05-02T04:26:46.602" v="1" actId="47"/>
        <pc:sldMkLst>
          <pc:docMk/>
          <pc:sldMk cId="3522457220" sldId="3166"/>
        </pc:sldMkLst>
      </pc:sldChg>
      <pc:sldChg chg="del">
        <pc:chgData name="伊健 杜" userId="e69aded81da48593" providerId="LiveId" clId="{3C4FF72E-AD0F-4DBE-8EC7-CB39DC0FD74D}" dt="2023-05-02T04:26:46.602" v="1" actId="47"/>
        <pc:sldMkLst>
          <pc:docMk/>
          <pc:sldMk cId="2406502180" sldId="3167"/>
        </pc:sldMkLst>
      </pc:sldChg>
      <pc:sldChg chg="add">
        <pc:chgData name="伊健 杜" userId="e69aded81da48593" providerId="LiveId" clId="{3C4FF72E-AD0F-4DBE-8EC7-CB39DC0FD74D}" dt="2023-05-02T09:41:06.648" v="3492"/>
        <pc:sldMkLst>
          <pc:docMk/>
          <pc:sldMk cId="3883164784" sldId="3167"/>
        </pc:sldMkLst>
      </pc:sldChg>
      <pc:sldChg chg="del">
        <pc:chgData name="伊健 杜" userId="e69aded81da48593" providerId="LiveId" clId="{3C4FF72E-AD0F-4DBE-8EC7-CB39DC0FD74D}" dt="2023-05-02T04:26:46.602" v="1" actId="47"/>
        <pc:sldMkLst>
          <pc:docMk/>
          <pc:sldMk cId="1046804164" sldId="3168"/>
        </pc:sldMkLst>
      </pc:sldChg>
      <pc:sldChg chg="add ord">
        <pc:chgData name="伊健 杜" userId="e69aded81da48593" providerId="LiveId" clId="{3C4FF72E-AD0F-4DBE-8EC7-CB39DC0FD74D}" dt="2023-05-02T09:41:51.416" v="3498"/>
        <pc:sldMkLst>
          <pc:docMk/>
          <pc:sldMk cId="1091304280" sldId="3168"/>
        </pc:sldMkLst>
      </pc:sldChg>
      <pc:sldChg chg="del">
        <pc:chgData name="伊健 杜" userId="e69aded81da48593" providerId="LiveId" clId="{3C4FF72E-AD0F-4DBE-8EC7-CB39DC0FD74D}" dt="2023-05-02T04:26:46.602" v="1" actId="47"/>
        <pc:sldMkLst>
          <pc:docMk/>
          <pc:sldMk cId="1030359026" sldId="3169"/>
        </pc:sldMkLst>
      </pc:sldChg>
      <pc:sldChg chg="del">
        <pc:chgData name="伊健 杜" userId="e69aded81da48593" providerId="LiveId" clId="{3C4FF72E-AD0F-4DBE-8EC7-CB39DC0FD74D}" dt="2023-05-02T04:26:46.602" v="1" actId="47"/>
        <pc:sldMkLst>
          <pc:docMk/>
          <pc:sldMk cId="3592927484" sldId="3170"/>
        </pc:sldMkLst>
      </pc:sldChg>
      <pc:sldChg chg="del">
        <pc:chgData name="伊健 杜" userId="e69aded81da48593" providerId="LiveId" clId="{3C4FF72E-AD0F-4DBE-8EC7-CB39DC0FD74D}" dt="2023-05-02T04:26:46.602" v="1" actId="47"/>
        <pc:sldMkLst>
          <pc:docMk/>
          <pc:sldMk cId="1493900939" sldId="3171"/>
        </pc:sldMkLst>
      </pc:sldChg>
      <pc:sldChg chg="del">
        <pc:chgData name="伊健 杜" userId="e69aded81da48593" providerId="LiveId" clId="{3C4FF72E-AD0F-4DBE-8EC7-CB39DC0FD74D}" dt="2023-05-02T04:26:46.602" v="1" actId="47"/>
        <pc:sldMkLst>
          <pc:docMk/>
          <pc:sldMk cId="2883148704" sldId="3172"/>
        </pc:sldMkLst>
      </pc:sldChg>
      <pc:sldChg chg="del">
        <pc:chgData name="伊健 杜" userId="e69aded81da48593" providerId="LiveId" clId="{3C4FF72E-AD0F-4DBE-8EC7-CB39DC0FD74D}" dt="2023-05-02T04:26:46.602" v="1" actId="47"/>
        <pc:sldMkLst>
          <pc:docMk/>
          <pc:sldMk cId="2132746284" sldId="3173"/>
        </pc:sldMkLst>
      </pc:sldChg>
      <pc:sldChg chg="del">
        <pc:chgData name="伊健 杜" userId="e69aded81da48593" providerId="LiveId" clId="{3C4FF72E-AD0F-4DBE-8EC7-CB39DC0FD74D}" dt="2023-05-02T04:26:46.602" v="1" actId="47"/>
        <pc:sldMkLst>
          <pc:docMk/>
          <pc:sldMk cId="2703140561" sldId="3174"/>
        </pc:sldMkLst>
      </pc:sldChg>
      <pc:sldChg chg="del">
        <pc:chgData name="伊健 杜" userId="e69aded81da48593" providerId="LiveId" clId="{3C4FF72E-AD0F-4DBE-8EC7-CB39DC0FD74D}" dt="2023-05-02T04:26:46.602" v="1" actId="47"/>
        <pc:sldMkLst>
          <pc:docMk/>
          <pc:sldMk cId="953018823" sldId="3175"/>
        </pc:sldMkLst>
      </pc:sldChg>
      <pc:sldChg chg="del">
        <pc:chgData name="伊健 杜" userId="e69aded81da48593" providerId="LiveId" clId="{3C4FF72E-AD0F-4DBE-8EC7-CB39DC0FD74D}" dt="2023-05-02T04:26:46.602" v="1" actId="47"/>
        <pc:sldMkLst>
          <pc:docMk/>
          <pc:sldMk cId="2572993419" sldId="3176"/>
        </pc:sldMkLst>
      </pc:sldChg>
      <pc:sldChg chg="del">
        <pc:chgData name="伊健 杜" userId="e69aded81da48593" providerId="LiveId" clId="{3C4FF72E-AD0F-4DBE-8EC7-CB39DC0FD74D}" dt="2023-05-02T04:26:46.602" v="1" actId="47"/>
        <pc:sldMkLst>
          <pc:docMk/>
          <pc:sldMk cId="810411233" sldId="3177"/>
        </pc:sldMkLst>
      </pc:sldChg>
      <pc:sldChg chg="delSp modSp add del mod">
        <pc:chgData name="伊健 杜" userId="e69aded81da48593" providerId="LiveId" clId="{3C4FF72E-AD0F-4DBE-8EC7-CB39DC0FD74D}" dt="2023-05-02T04:38:54.574" v="86"/>
        <pc:sldMkLst>
          <pc:docMk/>
          <pc:sldMk cId="262841088" sldId="3178"/>
        </pc:sldMkLst>
        <pc:spChg chg="mod">
          <ac:chgData name="伊健 杜" userId="e69aded81da48593" providerId="LiveId" clId="{3C4FF72E-AD0F-4DBE-8EC7-CB39DC0FD74D}" dt="2023-05-02T04:38:54.574" v="86"/>
          <ac:spMkLst>
            <pc:docMk/>
            <pc:sldMk cId="262841088" sldId="3178"/>
            <ac:spMk id="3" creationId="{90D857A6-C700-A4CE-6C24-391DC4FBEE19}"/>
          </ac:spMkLst>
        </pc:spChg>
        <pc:spChg chg="del">
          <ac:chgData name="伊健 杜" userId="e69aded81da48593" providerId="LiveId" clId="{3C4FF72E-AD0F-4DBE-8EC7-CB39DC0FD74D}" dt="2023-05-02T04:38:46.907" v="76" actId="478"/>
          <ac:spMkLst>
            <pc:docMk/>
            <pc:sldMk cId="262841088" sldId="3178"/>
            <ac:spMk id="6" creationId="{C2BE400F-5072-43BE-1839-9E2F61835E69}"/>
          </ac:spMkLst>
        </pc:spChg>
        <pc:picChg chg="del">
          <ac:chgData name="伊健 杜" userId="e69aded81da48593" providerId="LiveId" clId="{3C4FF72E-AD0F-4DBE-8EC7-CB39DC0FD74D}" dt="2023-05-02T04:38:51.207" v="78" actId="478"/>
          <ac:picMkLst>
            <pc:docMk/>
            <pc:sldMk cId="262841088" sldId="3178"/>
            <ac:picMk id="1026" creationId="{87319E67-5740-125A-4912-CB44E2FB9528}"/>
          </ac:picMkLst>
        </pc:picChg>
        <pc:picChg chg="mod">
          <ac:chgData name="伊健 杜" userId="e69aded81da48593" providerId="LiveId" clId="{3C4FF72E-AD0F-4DBE-8EC7-CB39DC0FD74D}" dt="2023-05-02T04:38:49.766" v="77" actId="1076"/>
          <ac:picMkLst>
            <pc:docMk/>
            <pc:sldMk cId="262841088" sldId="3178"/>
            <ac:picMk id="19460" creationId="{31A51298-A746-1D99-A23F-C3C06B192DC0}"/>
          </ac:picMkLst>
        </pc:picChg>
      </pc:sldChg>
      <pc:sldChg chg="del">
        <pc:chgData name="伊健 杜" userId="e69aded81da48593" providerId="LiveId" clId="{3C4FF72E-AD0F-4DBE-8EC7-CB39DC0FD74D}" dt="2023-05-02T04:26:46.602" v="1" actId="47"/>
        <pc:sldMkLst>
          <pc:docMk/>
          <pc:sldMk cId="3347385351" sldId="3179"/>
        </pc:sldMkLst>
      </pc:sldChg>
      <pc:sldChg chg="del">
        <pc:chgData name="伊健 杜" userId="e69aded81da48593" providerId="LiveId" clId="{3C4FF72E-AD0F-4DBE-8EC7-CB39DC0FD74D}" dt="2023-05-02T04:26:46.602" v="1" actId="47"/>
        <pc:sldMkLst>
          <pc:docMk/>
          <pc:sldMk cId="1638673041" sldId="3180"/>
        </pc:sldMkLst>
      </pc:sldChg>
      <pc:sldChg chg="del">
        <pc:chgData name="伊健 杜" userId="e69aded81da48593" providerId="LiveId" clId="{3C4FF72E-AD0F-4DBE-8EC7-CB39DC0FD74D}" dt="2023-05-02T04:26:46.602" v="1" actId="47"/>
        <pc:sldMkLst>
          <pc:docMk/>
          <pc:sldMk cId="1633526674" sldId="3181"/>
        </pc:sldMkLst>
      </pc:sldChg>
      <pc:sldChg chg="del">
        <pc:chgData name="伊健 杜" userId="e69aded81da48593" providerId="LiveId" clId="{3C4FF72E-AD0F-4DBE-8EC7-CB39DC0FD74D}" dt="2023-05-02T04:26:46.602" v="1" actId="47"/>
        <pc:sldMkLst>
          <pc:docMk/>
          <pc:sldMk cId="3853349381" sldId="3182"/>
        </pc:sldMkLst>
      </pc:sldChg>
      <pc:sldChg chg="del">
        <pc:chgData name="伊健 杜" userId="e69aded81da48593" providerId="LiveId" clId="{3C4FF72E-AD0F-4DBE-8EC7-CB39DC0FD74D}" dt="2023-05-02T04:26:46.602" v="1" actId="47"/>
        <pc:sldMkLst>
          <pc:docMk/>
          <pc:sldMk cId="2178804985" sldId="3183"/>
        </pc:sldMkLst>
      </pc:sldChg>
      <pc:sldChg chg="del">
        <pc:chgData name="伊健 杜" userId="e69aded81da48593" providerId="LiveId" clId="{3C4FF72E-AD0F-4DBE-8EC7-CB39DC0FD74D}" dt="2023-05-02T04:26:46.602" v="1" actId="47"/>
        <pc:sldMkLst>
          <pc:docMk/>
          <pc:sldMk cId="3240831857" sldId="3184"/>
        </pc:sldMkLst>
      </pc:sldChg>
      <pc:sldChg chg="del">
        <pc:chgData name="伊健 杜" userId="e69aded81da48593" providerId="LiveId" clId="{3C4FF72E-AD0F-4DBE-8EC7-CB39DC0FD74D}" dt="2023-05-02T04:26:46.602" v="1" actId="47"/>
        <pc:sldMkLst>
          <pc:docMk/>
          <pc:sldMk cId="4132111109" sldId="3185"/>
        </pc:sldMkLst>
      </pc:sldChg>
      <pc:sldChg chg="delSp modSp add del mod">
        <pc:chgData name="伊健 杜" userId="e69aded81da48593" providerId="LiveId" clId="{3C4FF72E-AD0F-4DBE-8EC7-CB39DC0FD74D}" dt="2023-05-02T04:39:17.670" v="98"/>
        <pc:sldMkLst>
          <pc:docMk/>
          <pc:sldMk cId="2796936450" sldId="3186"/>
        </pc:sldMkLst>
        <pc:spChg chg="mod">
          <ac:chgData name="伊健 杜" userId="e69aded81da48593" providerId="LiveId" clId="{3C4FF72E-AD0F-4DBE-8EC7-CB39DC0FD74D}" dt="2023-05-02T04:39:17.670" v="98"/>
          <ac:spMkLst>
            <pc:docMk/>
            <pc:sldMk cId="2796936450" sldId="3186"/>
            <ac:spMk id="3" creationId="{90D857A6-C700-A4CE-6C24-391DC4FBEE19}"/>
          </ac:spMkLst>
        </pc:spChg>
        <pc:spChg chg="del">
          <ac:chgData name="伊健 杜" userId="e69aded81da48593" providerId="LiveId" clId="{3C4FF72E-AD0F-4DBE-8EC7-CB39DC0FD74D}" dt="2023-05-02T04:39:14.305" v="88" actId="478"/>
          <ac:spMkLst>
            <pc:docMk/>
            <pc:sldMk cId="2796936450" sldId="3186"/>
            <ac:spMk id="6" creationId="{C2BE400F-5072-43BE-1839-9E2F61835E69}"/>
          </ac:spMkLst>
        </pc:spChg>
      </pc:sldChg>
      <pc:sldChg chg="del">
        <pc:chgData name="伊健 杜" userId="e69aded81da48593" providerId="LiveId" clId="{3C4FF72E-AD0F-4DBE-8EC7-CB39DC0FD74D}" dt="2023-05-02T04:26:46.602" v="1" actId="47"/>
        <pc:sldMkLst>
          <pc:docMk/>
          <pc:sldMk cId="3451949813" sldId="3187"/>
        </pc:sldMkLst>
      </pc:sldChg>
      <pc:sldChg chg="addSp delSp modSp add del mod">
        <pc:chgData name="伊健 杜" userId="e69aded81da48593" providerId="LiveId" clId="{3C4FF72E-AD0F-4DBE-8EC7-CB39DC0FD74D}" dt="2023-05-02T12:24:04.025" v="4772"/>
        <pc:sldMkLst>
          <pc:docMk/>
          <pc:sldMk cId="1371645213" sldId="3188"/>
        </pc:sldMkLst>
        <pc:spChg chg="mod">
          <ac:chgData name="伊健 杜" userId="e69aded81da48593" providerId="LiveId" clId="{3C4FF72E-AD0F-4DBE-8EC7-CB39DC0FD74D}" dt="2023-05-02T11:52:38.494" v="4770"/>
          <ac:spMkLst>
            <pc:docMk/>
            <pc:sldMk cId="1371645213" sldId="3188"/>
            <ac:spMk id="3" creationId="{90D857A6-C700-A4CE-6C24-391DC4FBEE19}"/>
          </ac:spMkLst>
        </pc:spChg>
        <pc:spChg chg="mod">
          <ac:chgData name="伊健 杜" userId="e69aded81da48593" providerId="LiveId" clId="{3C4FF72E-AD0F-4DBE-8EC7-CB39DC0FD74D}" dt="2023-05-02T04:42:52.544" v="116" actId="20577"/>
          <ac:spMkLst>
            <pc:docMk/>
            <pc:sldMk cId="1371645213" sldId="3188"/>
            <ac:spMk id="6" creationId="{C2BE400F-5072-43BE-1839-9E2F61835E69}"/>
          </ac:spMkLst>
        </pc:spChg>
        <pc:picChg chg="add mod">
          <ac:chgData name="伊健 杜" userId="e69aded81da48593" providerId="LiveId" clId="{3C4FF72E-AD0F-4DBE-8EC7-CB39DC0FD74D}" dt="2023-05-02T12:24:04.025" v="4772"/>
          <ac:picMkLst>
            <pc:docMk/>
            <pc:sldMk cId="1371645213" sldId="3188"/>
            <ac:picMk id="2" creationId="{3428D843-708B-E809-2D78-346C2F3CC0CB}"/>
          </ac:picMkLst>
        </pc:picChg>
        <pc:picChg chg="del">
          <ac:chgData name="伊健 杜" userId="e69aded81da48593" providerId="LiveId" clId="{3C4FF72E-AD0F-4DBE-8EC7-CB39DC0FD74D}" dt="2023-05-02T04:42:45.405" v="100" actId="478"/>
          <ac:picMkLst>
            <pc:docMk/>
            <pc:sldMk cId="1371645213" sldId="3188"/>
            <ac:picMk id="24580" creationId="{3EF40E02-1C88-B59E-A7E4-C9DAB0D9C20F}"/>
          </ac:picMkLst>
        </pc:picChg>
      </pc:sldChg>
      <pc:sldChg chg="del">
        <pc:chgData name="伊健 杜" userId="e69aded81da48593" providerId="LiveId" clId="{3C4FF72E-AD0F-4DBE-8EC7-CB39DC0FD74D}" dt="2023-05-02T04:26:46.602" v="1" actId="47"/>
        <pc:sldMkLst>
          <pc:docMk/>
          <pc:sldMk cId="1495363619" sldId="3189"/>
        </pc:sldMkLst>
      </pc:sldChg>
      <pc:sldChg chg="del">
        <pc:chgData name="伊健 杜" userId="e69aded81da48593" providerId="LiveId" clId="{3C4FF72E-AD0F-4DBE-8EC7-CB39DC0FD74D}" dt="2023-05-02T04:26:46.602" v="1" actId="47"/>
        <pc:sldMkLst>
          <pc:docMk/>
          <pc:sldMk cId="684486928" sldId="3190"/>
        </pc:sldMkLst>
      </pc:sldChg>
      <pc:sldChg chg="del">
        <pc:chgData name="伊健 杜" userId="e69aded81da48593" providerId="LiveId" clId="{3C4FF72E-AD0F-4DBE-8EC7-CB39DC0FD74D}" dt="2023-05-02T04:26:46.602" v="1" actId="47"/>
        <pc:sldMkLst>
          <pc:docMk/>
          <pc:sldMk cId="2002115913" sldId="3191"/>
        </pc:sldMkLst>
      </pc:sldChg>
      <pc:sldChg chg="del">
        <pc:chgData name="伊健 杜" userId="e69aded81da48593" providerId="LiveId" clId="{3C4FF72E-AD0F-4DBE-8EC7-CB39DC0FD74D}" dt="2023-05-02T04:26:46.602" v="1" actId="47"/>
        <pc:sldMkLst>
          <pc:docMk/>
          <pc:sldMk cId="899193867" sldId="3192"/>
        </pc:sldMkLst>
      </pc:sldChg>
      <pc:sldChg chg="addSp modSp add del mod">
        <pc:chgData name="伊健 杜" userId="e69aded81da48593" providerId="LiveId" clId="{3C4FF72E-AD0F-4DBE-8EC7-CB39DC0FD74D}" dt="2023-05-02T14:47:00.330" v="4847" actId="20577"/>
        <pc:sldMkLst>
          <pc:docMk/>
          <pc:sldMk cId="3284493579" sldId="3193"/>
        </pc:sldMkLst>
        <pc:spChg chg="mod">
          <ac:chgData name="伊健 杜" userId="e69aded81da48593" providerId="LiveId" clId="{3C4FF72E-AD0F-4DBE-8EC7-CB39DC0FD74D}" dt="2023-05-02T11:52:38.494" v="4770"/>
          <ac:spMkLst>
            <pc:docMk/>
            <pc:sldMk cId="3284493579" sldId="3193"/>
            <ac:spMk id="2" creationId="{B53539EB-9C46-5752-F286-0D8E863326C5}"/>
          </ac:spMkLst>
        </pc:spChg>
        <pc:spChg chg="add mod">
          <ac:chgData name="伊健 杜" userId="e69aded81da48593" providerId="LiveId" clId="{3C4FF72E-AD0F-4DBE-8EC7-CB39DC0FD74D}" dt="2023-05-02T14:47:00.330" v="4847" actId="20577"/>
          <ac:spMkLst>
            <pc:docMk/>
            <pc:sldMk cId="3284493579" sldId="3193"/>
            <ac:spMk id="3" creationId="{BA6B22C2-BA3C-6EB1-BD1D-86ABCE92407C}"/>
          </ac:spMkLst>
        </pc:spChg>
      </pc:sldChg>
      <pc:sldChg chg="addSp delSp modSp add mod">
        <pc:chgData name="伊健 杜" userId="e69aded81da48593" providerId="LiveId" clId="{3C4FF72E-AD0F-4DBE-8EC7-CB39DC0FD74D}" dt="2023-05-02T12:24:38.172" v="4774" actId="1076"/>
        <pc:sldMkLst>
          <pc:docMk/>
          <pc:sldMk cId="2091364574" sldId="3200"/>
        </pc:sldMkLst>
        <pc:spChg chg="mod">
          <ac:chgData name="伊健 杜" userId="e69aded81da48593" providerId="LiveId" clId="{3C4FF72E-AD0F-4DBE-8EC7-CB39DC0FD74D}" dt="2023-05-02T11:52:38.494" v="4770"/>
          <ac:spMkLst>
            <pc:docMk/>
            <pc:sldMk cId="2091364574" sldId="3200"/>
            <ac:spMk id="3" creationId="{90D857A6-C700-A4CE-6C24-391DC4FBEE19}"/>
          </ac:spMkLst>
        </pc:spChg>
        <pc:picChg chg="add mod">
          <ac:chgData name="伊健 杜" userId="e69aded81da48593" providerId="LiveId" clId="{3C4FF72E-AD0F-4DBE-8EC7-CB39DC0FD74D}" dt="2023-05-02T12:24:38.172" v="4774" actId="1076"/>
          <ac:picMkLst>
            <pc:docMk/>
            <pc:sldMk cId="2091364574" sldId="3200"/>
            <ac:picMk id="2" creationId="{070DDAE8-C900-B982-60DF-574A976F8870}"/>
          </ac:picMkLst>
        </pc:picChg>
        <pc:picChg chg="add del mod">
          <ac:chgData name="伊健 杜" userId="e69aded81da48593" providerId="LiveId" clId="{3C4FF72E-AD0F-4DBE-8EC7-CB39DC0FD74D}" dt="2023-05-02T12:24:02.968" v="4771" actId="21"/>
          <ac:picMkLst>
            <pc:docMk/>
            <pc:sldMk cId="2091364574" sldId="3200"/>
            <ac:picMk id="1026" creationId="{77E3A66A-DC06-6714-115A-60282CBABB55}"/>
          </ac:picMkLst>
        </pc:picChg>
      </pc:sldChg>
      <pc:sldChg chg="addSp modSp add mod">
        <pc:chgData name="伊健 杜" userId="e69aded81da48593" providerId="LiveId" clId="{3C4FF72E-AD0F-4DBE-8EC7-CB39DC0FD74D}" dt="2023-05-02T11:52:38.494" v="4770"/>
        <pc:sldMkLst>
          <pc:docMk/>
          <pc:sldMk cId="2380420345" sldId="3201"/>
        </pc:sldMkLst>
        <pc:spChg chg="mod">
          <ac:chgData name="伊健 杜" userId="e69aded81da48593" providerId="LiveId" clId="{3C4FF72E-AD0F-4DBE-8EC7-CB39DC0FD74D}" dt="2023-05-02T11:52:38.494" v="4770"/>
          <ac:spMkLst>
            <pc:docMk/>
            <pc:sldMk cId="2380420345" sldId="3201"/>
            <ac:spMk id="3" creationId="{90D857A6-C700-A4CE-6C24-391DC4FBEE19}"/>
          </ac:spMkLst>
        </pc:spChg>
        <pc:spChg chg="mod">
          <ac:chgData name="伊健 杜" userId="e69aded81da48593" providerId="LiveId" clId="{3C4FF72E-AD0F-4DBE-8EC7-CB39DC0FD74D}" dt="2023-05-02T04:50:27.462" v="435" actId="20577"/>
          <ac:spMkLst>
            <pc:docMk/>
            <pc:sldMk cId="2380420345" sldId="3201"/>
            <ac:spMk id="6" creationId="{C2BE400F-5072-43BE-1839-9E2F61835E69}"/>
          </ac:spMkLst>
        </pc:spChg>
        <pc:picChg chg="add mod">
          <ac:chgData name="伊健 杜" userId="e69aded81da48593" providerId="LiveId" clId="{3C4FF72E-AD0F-4DBE-8EC7-CB39DC0FD74D}" dt="2023-05-02T11:35:03.694" v="4648" actId="1076"/>
          <ac:picMkLst>
            <pc:docMk/>
            <pc:sldMk cId="2380420345" sldId="3201"/>
            <ac:picMk id="2050" creationId="{2FC5F110-A104-059E-2898-AAB2107B5CDF}"/>
          </ac:picMkLst>
        </pc:picChg>
      </pc:sldChg>
      <pc:sldChg chg="addSp delSp modSp add mod">
        <pc:chgData name="伊健 杜" userId="e69aded81da48593" providerId="LiveId" clId="{3C4FF72E-AD0F-4DBE-8EC7-CB39DC0FD74D}" dt="2023-05-02T11:52:38.494" v="4770"/>
        <pc:sldMkLst>
          <pc:docMk/>
          <pc:sldMk cId="3699955088" sldId="3202"/>
        </pc:sldMkLst>
        <pc:spChg chg="add del">
          <ac:chgData name="伊健 杜" userId="e69aded81da48593" providerId="LiveId" clId="{3C4FF72E-AD0F-4DBE-8EC7-CB39DC0FD74D}" dt="2023-05-02T11:37:04.359" v="4664" actId="478"/>
          <ac:spMkLst>
            <pc:docMk/>
            <pc:sldMk cId="3699955088" sldId="3202"/>
            <ac:spMk id="2" creationId="{B9B4785A-D805-E0AB-E182-9CB5D919C6A5}"/>
          </ac:spMkLst>
        </pc:spChg>
        <pc:spChg chg="mod">
          <ac:chgData name="伊健 杜" userId="e69aded81da48593" providerId="LiveId" clId="{3C4FF72E-AD0F-4DBE-8EC7-CB39DC0FD74D}" dt="2023-05-02T11:52:38.494" v="4770"/>
          <ac:spMkLst>
            <pc:docMk/>
            <pc:sldMk cId="3699955088" sldId="3202"/>
            <ac:spMk id="3" creationId="{90D857A6-C700-A4CE-6C24-391DC4FBEE19}"/>
          </ac:spMkLst>
        </pc:spChg>
        <pc:picChg chg="add mod">
          <ac:chgData name="伊健 杜" userId="e69aded81da48593" providerId="LiveId" clId="{3C4FF72E-AD0F-4DBE-8EC7-CB39DC0FD74D}" dt="2023-05-02T11:36:50.909" v="4662" actId="1076"/>
          <ac:picMkLst>
            <pc:docMk/>
            <pc:sldMk cId="3699955088" sldId="3202"/>
            <ac:picMk id="3074" creationId="{DCC18CCC-2E57-A286-666B-FBE5B70CE84C}"/>
          </ac:picMkLst>
        </pc:picChg>
        <pc:picChg chg="add mod">
          <ac:chgData name="伊健 杜" userId="e69aded81da48593" providerId="LiveId" clId="{3C4FF72E-AD0F-4DBE-8EC7-CB39DC0FD74D}" dt="2023-05-02T11:37:25.657" v="4668" actId="14100"/>
          <ac:picMkLst>
            <pc:docMk/>
            <pc:sldMk cId="3699955088" sldId="3202"/>
            <ac:picMk id="3078" creationId="{44483BAA-6CC0-8DA8-E6A5-0F99BAD9D0DA}"/>
          </ac:picMkLst>
        </pc:picChg>
      </pc:sldChg>
      <pc:sldChg chg="modSp add mod">
        <pc:chgData name="伊健 杜" userId="e69aded81da48593" providerId="LiveId" clId="{3C4FF72E-AD0F-4DBE-8EC7-CB39DC0FD74D}" dt="2023-05-02T11:52:38.494" v="4770"/>
        <pc:sldMkLst>
          <pc:docMk/>
          <pc:sldMk cId="3031665795" sldId="3203"/>
        </pc:sldMkLst>
        <pc:spChg chg="mod">
          <ac:chgData name="伊健 杜" userId="e69aded81da48593" providerId="LiveId" clId="{3C4FF72E-AD0F-4DBE-8EC7-CB39DC0FD74D}" dt="2023-05-02T11:52:38.494" v="4770"/>
          <ac:spMkLst>
            <pc:docMk/>
            <pc:sldMk cId="3031665795" sldId="3203"/>
            <ac:spMk id="2" creationId="{B53539EB-9C46-5752-F286-0D8E863326C5}"/>
          </ac:spMkLst>
        </pc:spChg>
      </pc:sldChg>
      <pc:sldChg chg="modSp add mod">
        <pc:chgData name="伊健 杜" userId="e69aded81da48593" providerId="LiveId" clId="{3C4FF72E-AD0F-4DBE-8EC7-CB39DC0FD74D}" dt="2023-05-02T12:55:19.908" v="4790" actId="20577"/>
        <pc:sldMkLst>
          <pc:docMk/>
          <pc:sldMk cId="1481490427" sldId="3204"/>
        </pc:sldMkLst>
        <pc:spChg chg="mod">
          <ac:chgData name="伊健 杜" userId="e69aded81da48593" providerId="LiveId" clId="{3C4FF72E-AD0F-4DBE-8EC7-CB39DC0FD74D}" dt="2023-05-02T12:55:19.908" v="4790" actId="20577"/>
          <ac:spMkLst>
            <pc:docMk/>
            <pc:sldMk cId="1481490427" sldId="3204"/>
            <ac:spMk id="2" creationId="{B53539EB-9C46-5752-F286-0D8E863326C5}"/>
          </ac:spMkLst>
        </pc:spChg>
      </pc:sldChg>
      <pc:sldChg chg="addSp delSp modSp add mod setBg setClrOvrMap">
        <pc:chgData name="伊健 杜" userId="e69aded81da48593" providerId="LiveId" clId="{3C4FF72E-AD0F-4DBE-8EC7-CB39DC0FD74D}" dt="2023-05-02T11:52:38.494" v="4770"/>
        <pc:sldMkLst>
          <pc:docMk/>
          <pc:sldMk cId="3214608604" sldId="3205"/>
        </pc:sldMkLst>
        <pc:spChg chg="mod">
          <ac:chgData name="伊健 杜" userId="e69aded81da48593" providerId="LiveId" clId="{3C4FF72E-AD0F-4DBE-8EC7-CB39DC0FD74D}" dt="2023-05-02T11:52:38.494" v="4770"/>
          <ac:spMkLst>
            <pc:docMk/>
            <pc:sldMk cId="3214608604" sldId="3205"/>
            <ac:spMk id="3" creationId="{90D857A6-C700-A4CE-6C24-391DC4FBEE19}"/>
          </ac:spMkLst>
        </pc:spChg>
        <pc:spChg chg="mod">
          <ac:chgData name="伊健 杜" userId="e69aded81da48593" providerId="LiveId" clId="{3C4FF72E-AD0F-4DBE-8EC7-CB39DC0FD74D}" dt="2023-05-02T05:13:01.266" v="854" actId="26606"/>
          <ac:spMkLst>
            <pc:docMk/>
            <pc:sldMk cId="3214608604" sldId="3205"/>
            <ac:spMk id="6" creationId="{C2BE400F-5072-43BE-1839-9E2F61835E69}"/>
          </ac:spMkLst>
        </pc:spChg>
        <pc:spChg chg="add del">
          <ac:chgData name="伊健 杜" userId="e69aded81da48593" providerId="LiveId" clId="{3C4FF72E-AD0F-4DBE-8EC7-CB39DC0FD74D}" dt="2023-05-02T05:13:01.266" v="854" actId="26606"/>
          <ac:spMkLst>
            <pc:docMk/>
            <pc:sldMk cId="3214608604" sldId="3205"/>
            <ac:spMk id="1031" creationId="{0671A8AE-40A1-4631-A6B8-581AFF065482}"/>
          </ac:spMkLst>
        </pc:spChg>
        <pc:spChg chg="add del">
          <ac:chgData name="伊健 杜" userId="e69aded81da48593" providerId="LiveId" clId="{3C4FF72E-AD0F-4DBE-8EC7-CB39DC0FD74D}" dt="2023-05-02T05:13:01.266" v="854" actId="26606"/>
          <ac:spMkLst>
            <pc:docMk/>
            <pc:sldMk cId="3214608604" sldId="3205"/>
            <ac:spMk id="1033" creationId="{AB58EF07-17C2-48CF-ABB0-EEF1F17CB8F0}"/>
          </ac:spMkLst>
        </pc:spChg>
        <pc:spChg chg="add del">
          <ac:chgData name="伊健 杜" userId="e69aded81da48593" providerId="LiveId" clId="{3C4FF72E-AD0F-4DBE-8EC7-CB39DC0FD74D}" dt="2023-05-02T05:13:01.266" v="854" actId="26606"/>
          <ac:spMkLst>
            <pc:docMk/>
            <pc:sldMk cId="3214608604" sldId="3205"/>
            <ac:spMk id="1035" creationId="{AF2F604E-43BE-4DC3-B983-E071523364F8}"/>
          </ac:spMkLst>
        </pc:spChg>
        <pc:spChg chg="add del">
          <ac:chgData name="伊健 杜" userId="e69aded81da48593" providerId="LiveId" clId="{3C4FF72E-AD0F-4DBE-8EC7-CB39DC0FD74D}" dt="2023-05-02T05:13:01.266" v="854" actId="26606"/>
          <ac:spMkLst>
            <pc:docMk/>
            <pc:sldMk cId="3214608604" sldId="3205"/>
            <ac:spMk id="1037" creationId="{08C9B587-E65E-4B52-B37C-ABEBB6E87928}"/>
          </ac:spMkLst>
        </pc:spChg>
        <pc:picChg chg="add mod ord">
          <ac:chgData name="伊健 杜" userId="e69aded81da48593" providerId="LiveId" clId="{3C4FF72E-AD0F-4DBE-8EC7-CB39DC0FD74D}" dt="2023-05-02T05:13:02.378" v="855" actId="1076"/>
          <ac:picMkLst>
            <pc:docMk/>
            <pc:sldMk cId="3214608604" sldId="3205"/>
            <ac:picMk id="1026" creationId="{9E18FC92-7A27-34C5-991E-6BF8B2BA1A59}"/>
          </ac:picMkLst>
        </pc:picChg>
      </pc:sldChg>
      <pc:sldChg chg="addSp delSp modSp add mod">
        <pc:chgData name="伊健 杜" userId="e69aded81da48593" providerId="LiveId" clId="{3C4FF72E-AD0F-4DBE-8EC7-CB39DC0FD74D}" dt="2023-05-02T11:52:38.494" v="4770"/>
        <pc:sldMkLst>
          <pc:docMk/>
          <pc:sldMk cId="3409421463" sldId="3206"/>
        </pc:sldMkLst>
        <pc:spChg chg="mod">
          <ac:chgData name="伊健 杜" userId="e69aded81da48593" providerId="LiveId" clId="{3C4FF72E-AD0F-4DBE-8EC7-CB39DC0FD74D}" dt="2023-05-02T11:52:38.494" v="4770"/>
          <ac:spMkLst>
            <pc:docMk/>
            <pc:sldMk cId="3409421463" sldId="3206"/>
            <ac:spMk id="3" creationId="{90D857A6-C700-A4CE-6C24-391DC4FBEE19}"/>
          </ac:spMkLst>
        </pc:spChg>
        <pc:picChg chg="del">
          <ac:chgData name="伊健 杜" userId="e69aded81da48593" providerId="LiveId" clId="{3C4FF72E-AD0F-4DBE-8EC7-CB39DC0FD74D}" dt="2023-05-02T05:13:12.555" v="864" actId="478"/>
          <ac:picMkLst>
            <pc:docMk/>
            <pc:sldMk cId="3409421463" sldId="3206"/>
            <ac:picMk id="1026" creationId="{9E18FC92-7A27-34C5-991E-6BF8B2BA1A59}"/>
          </ac:picMkLst>
        </pc:picChg>
        <pc:picChg chg="add mod">
          <ac:chgData name="伊健 杜" userId="e69aded81da48593" providerId="LiveId" clId="{3C4FF72E-AD0F-4DBE-8EC7-CB39DC0FD74D}" dt="2023-05-02T05:14:44.516" v="918" actId="1076"/>
          <ac:picMkLst>
            <pc:docMk/>
            <pc:sldMk cId="3409421463" sldId="3206"/>
            <ac:picMk id="2050" creationId="{232C75C1-8BFF-310E-F88B-372A01C8B46A}"/>
          </ac:picMkLst>
        </pc:picChg>
      </pc:sldChg>
      <pc:sldChg chg="modSp add del mod">
        <pc:chgData name="伊健 杜" userId="e69aded81da48593" providerId="LiveId" clId="{3C4FF72E-AD0F-4DBE-8EC7-CB39DC0FD74D}" dt="2023-05-02T05:21:59.032" v="1204" actId="47"/>
        <pc:sldMkLst>
          <pc:docMk/>
          <pc:sldMk cId="3042689044" sldId="3207"/>
        </pc:sldMkLst>
        <pc:spChg chg="mod">
          <ac:chgData name="伊健 杜" userId="e69aded81da48593" providerId="LiveId" clId="{3C4FF72E-AD0F-4DBE-8EC7-CB39DC0FD74D}" dt="2023-05-02T05:16:58.085" v="1088"/>
          <ac:spMkLst>
            <pc:docMk/>
            <pc:sldMk cId="3042689044" sldId="3207"/>
            <ac:spMk id="2" creationId="{B53539EB-9C46-5752-F286-0D8E863326C5}"/>
          </ac:spMkLst>
        </pc:spChg>
      </pc:sldChg>
      <pc:sldChg chg="addSp delSp modSp add mod">
        <pc:chgData name="伊健 杜" userId="e69aded81da48593" providerId="LiveId" clId="{3C4FF72E-AD0F-4DBE-8EC7-CB39DC0FD74D}" dt="2023-05-02T11:52:38.494" v="4770"/>
        <pc:sldMkLst>
          <pc:docMk/>
          <pc:sldMk cId="1580399875" sldId="3208"/>
        </pc:sldMkLst>
        <pc:spChg chg="mod">
          <ac:chgData name="伊健 杜" userId="e69aded81da48593" providerId="LiveId" clId="{3C4FF72E-AD0F-4DBE-8EC7-CB39DC0FD74D}" dt="2023-05-02T11:52:38.494" v="4770"/>
          <ac:spMkLst>
            <pc:docMk/>
            <pc:sldMk cId="1580399875" sldId="3208"/>
            <ac:spMk id="3" creationId="{90D857A6-C700-A4CE-6C24-391DC4FBEE19}"/>
          </ac:spMkLst>
        </pc:spChg>
        <pc:picChg chg="add del mod">
          <ac:chgData name="伊健 杜" userId="e69aded81da48593" providerId="LiveId" clId="{3C4FF72E-AD0F-4DBE-8EC7-CB39DC0FD74D}" dt="2023-05-02T05:17:48.487" v="1089" actId="478"/>
          <ac:picMkLst>
            <pc:docMk/>
            <pc:sldMk cId="1580399875" sldId="3208"/>
            <ac:picMk id="4" creationId="{99DEEFB7-337B-4297-CE7C-084A3936F250}"/>
          </ac:picMkLst>
        </pc:picChg>
        <pc:picChg chg="del">
          <ac:chgData name="伊健 杜" userId="e69aded81da48593" providerId="LiveId" clId="{3C4FF72E-AD0F-4DBE-8EC7-CB39DC0FD74D}" dt="2023-05-02T05:16:10.655" v="1012" actId="478"/>
          <ac:picMkLst>
            <pc:docMk/>
            <pc:sldMk cId="1580399875" sldId="3208"/>
            <ac:picMk id="2050" creationId="{232C75C1-8BFF-310E-F88B-372A01C8B46A}"/>
          </ac:picMkLst>
        </pc:picChg>
        <pc:picChg chg="add del mod">
          <ac:chgData name="伊健 杜" userId="e69aded81da48593" providerId="LiveId" clId="{3C4FF72E-AD0F-4DBE-8EC7-CB39DC0FD74D}" dt="2023-05-02T05:17:48.487" v="1089" actId="478"/>
          <ac:picMkLst>
            <pc:docMk/>
            <pc:sldMk cId="1580399875" sldId="3208"/>
            <ac:picMk id="3074" creationId="{20D3A9A5-BAF4-2718-5A59-7E66D0B45123}"/>
          </ac:picMkLst>
        </pc:picChg>
        <pc:picChg chg="add mod">
          <ac:chgData name="伊健 杜" userId="e69aded81da48593" providerId="LiveId" clId="{3C4FF72E-AD0F-4DBE-8EC7-CB39DC0FD74D}" dt="2023-05-02T05:18:45.273" v="1097" actId="1076"/>
          <ac:picMkLst>
            <pc:docMk/>
            <pc:sldMk cId="1580399875" sldId="3208"/>
            <ac:picMk id="3076" creationId="{13DBFD57-F66A-8CD4-D0C2-FEC5861507AF}"/>
          </ac:picMkLst>
        </pc:picChg>
      </pc:sldChg>
      <pc:sldChg chg="addSp delSp modSp add mod">
        <pc:chgData name="伊健 杜" userId="e69aded81da48593" providerId="LiveId" clId="{3C4FF72E-AD0F-4DBE-8EC7-CB39DC0FD74D}" dt="2023-05-02T11:52:38.494" v="4770"/>
        <pc:sldMkLst>
          <pc:docMk/>
          <pc:sldMk cId="3387531423" sldId="3209"/>
        </pc:sldMkLst>
        <pc:spChg chg="add mod">
          <ac:chgData name="伊健 杜" userId="e69aded81da48593" providerId="LiveId" clId="{3C4FF72E-AD0F-4DBE-8EC7-CB39DC0FD74D}" dt="2023-05-02T11:52:38.494" v="4770"/>
          <ac:spMkLst>
            <pc:docMk/>
            <pc:sldMk cId="3387531423" sldId="3209"/>
            <ac:spMk id="2" creationId="{9F6BA1BF-1269-F882-76D4-6E12E2F4C352}"/>
          </ac:spMkLst>
        </pc:spChg>
        <pc:spChg chg="mod">
          <ac:chgData name="伊健 杜" userId="e69aded81da48593" providerId="LiveId" clId="{3C4FF72E-AD0F-4DBE-8EC7-CB39DC0FD74D}" dt="2023-05-02T05:19:48.006" v="1156" actId="1076"/>
          <ac:spMkLst>
            <pc:docMk/>
            <pc:sldMk cId="3387531423" sldId="3209"/>
            <ac:spMk id="3" creationId="{90D857A6-C700-A4CE-6C24-391DC4FBEE19}"/>
          </ac:spMkLst>
        </pc:spChg>
        <pc:spChg chg="mod">
          <ac:chgData name="伊健 杜" userId="e69aded81da48593" providerId="LiveId" clId="{3C4FF72E-AD0F-4DBE-8EC7-CB39DC0FD74D}" dt="2023-05-02T05:20:01.843" v="1192"/>
          <ac:spMkLst>
            <pc:docMk/>
            <pc:sldMk cId="3387531423" sldId="3209"/>
            <ac:spMk id="6" creationId="{C2BE400F-5072-43BE-1839-9E2F61835E69}"/>
          </ac:spMkLst>
        </pc:spChg>
        <pc:picChg chg="add mod">
          <ac:chgData name="伊健 杜" userId="e69aded81da48593" providerId="LiveId" clId="{3C4FF72E-AD0F-4DBE-8EC7-CB39DC0FD74D}" dt="2023-05-02T05:20:15.471" v="1196" actId="1076"/>
          <ac:picMkLst>
            <pc:docMk/>
            <pc:sldMk cId="3387531423" sldId="3209"/>
            <ac:picMk id="4" creationId="{67B59F55-7B52-310A-0F8E-393AFAFE37E9}"/>
          </ac:picMkLst>
        </pc:picChg>
        <pc:picChg chg="del">
          <ac:chgData name="伊健 杜" userId="e69aded81da48593" providerId="LiveId" clId="{3C4FF72E-AD0F-4DBE-8EC7-CB39DC0FD74D}" dt="2023-05-02T05:19:07.905" v="1099" actId="478"/>
          <ac:picMkLst>
            <pc:docMk/>
            <pc:sldMk cId="3387531423" sldId="3209"/>
            <ac:picMk id="3076" creationId="{13DBFD57-F66A-8CD4-D0C2-FEC5861507AF}"/>
          </ac:picMkLst>
        </pc:picChg>
        <pc:picChg chg="add mod">
          <ac:chgData name="伊健 杜" userId="e69aded81da48593" providerId="LiveId" clId="{3C4FF72E-AD0F-4DBE-8EC7-CB39DC0FD74D}" dt="2023-05-02T05:21:43.351" v="1202" actId="1076"/>
          <ac:picMkLst>
            <pc:docMk/>
            <pc:sldMk cId="3387531423" sldId="3209"/>
            <ac:picMk id="4098" creationId="{FEB2B5BC-58EA-D195-9B77-3E2CC28F5576}"/>
          </ac:picMkLst>
        </pc:picChg>
        <pc:picChg chg="add mod">
          <ac:chgData name="伊健 杜" userId="e69aded81da48593" providerId="LiveId" clId="{3C4FF72E-AD0F-4DBE-8EC7-CB39DC0FD74D}" dt="2023-05-02T05:21:44.280" v="1203" actId="1076"/>
          <ac:picMkLst>
            <pc:docMk/>
            <pc:sldMk cId="3387531423" sldId="3209"/>
            <ac:picMk id="4100" creationId="{26DED23F-7E76-6FE8-BF58-B6DFCE43C550}"/>
          </ac:picMkLst>
        </pc:picChg>
      </pc:sldChg>
      <pc:sldChg chg="modSp add mod">
        <pc:chgData name="伊健 杜" userId="e69aded81da48593" providerId="LiveId" clId="{3C4FF72E-AD0F-4DBE-8EC7-CB39DC0FD74D}" dt="2023-05-02T11:52:38.494" v="4770"/>
        <pc:sldMkLst>
          <pc:docMk/>
          <pc:sldMk cId="2079602241" sldId="3210"/>
        </pc:sldMkLst>
        <pc:spChg chg="mod">
          <ac:chgData name="伊健 杜" userId="e69aded81da48593" providerId="LiveId" clId="{3C4FF72E-AD0F-4DBE-8EC7-CB39DC0FD74D}" dt="2023-05-02T11:52:38.494" v="4770"/>
          <ac:spMkLst>
            <pc:docMk/>
            <pc:sldMk cId="2079602241" sldId="3210"/>
            <ac:spMk id="2" creationId="{B53539EB-9C46-5752-F286-0D8E863326C5}"/>
          </ac:spMkLst>
        </pc:spChg>
      </pc:sldChg>
      <pc:sldChg chg="addSp delSp modSp add mod">
        <pc:chgData name="伊健 杜" userId="e69aded81da48593" providerId="LiveId" clId="{3C4FF72E-AD0F-4DBE-8EC7-CB39DC0FD74D}" dt="2023-05-02T05:25:40.948" v="1242" actId="1076"/>
        <pc:sldMkLst>
          <pc:docMk/>
          <pc:sldMk cId="1478334898" sldId="3211"/>
        </pc:sldMkLst>
        <pc:spChg chg="mod">
          <ac:chgData name="伊健 杜" userId="e69aded81da48593" providerId="LiveId" clId="{3C4FF72E-AD0F-4DBE-8EC7-CB39DC0FD74D}" dt="2023-05-02T05:24:28.899" v="1228" actId="1076"/>
          <ac:spMkLst>
            <pc:docMk/>
            <pc:sldMk cId="1478334898" sldId="3211"/>
            <ac:spMk id="2" creationId="{9F6BA1BF-1269-F882-76D4-6E12E2F4C352}"/>
          </ac:spMkLst>
        </pc:spChg>
        <pc:spChg chg="mod">
          <ac:chgData name="伊健 杜" userId="e69aded81da48593" providerId="LiveId" clId="{3C4FF72E-AD0F-4DBE-8EC7-CB39DC0FD74D}" dt="2023-05-02T05:24:28.899" v="1228" actId="1076"/>
          <ac:spMkLst>
            <pc:docMk/>
            <pc:sldMk cId="1478334898" sldId="3211"/>
            <ac:spMk id="3" creationId="{90D857A6-C700-A4CE-6C24-391DC4FBEE19}"/>
          </ac:spMkLst>
        </pc:spChg>
        <pc:picChg chg="del">
          <ac:chgData name="伊健 杜" userId="e69aded81da48593" providerId="LiveId" clId="{3C4FF72E-AD0F-4DBE-8EC7-CB39DC0FD74D}" dt="2023-05-02T05:23:10.252" v="1208" actId="478"/>
          <ac:picMkLst>
            <pc:docMk/>
            <pc:sldMk cId="1478334898" sldId="3211"/>
            <ac:picMk id="4" creationId="{67B59F55-7B52-310A-0F8E-393AFAFE37E9}"/>
          </ac:picMkLst>
        </pc:picChg>
        <pc:picChg chg="add mod">
          <ac:chgData name="伊健 杜" userId="e69aded81da48593" providerId="LiveId" clId="{3C4FF72E-AD0F-4DBE-8EC7-CB39DC0FD74D}" dt="2023-05-02T05:25:40.948" v="1242" actId="1076"/>
          <ac:picMkLst>
            <pc:docMk/>
            <pc:sldMk cId="1478334898" sldId="3211"/>
            <ac:picMk id="5" creationId="{011437FB-AA23-E438-89B0-248E810A5BD7}"/>
          </ac:picMkLst>
        </pc:picChg>
        <pc:picChg chg="del">
          <ac:chgData name="伊健 杜" userId="e69aded81da48593" providerId="LiveId" clId="{3C4FF72E-AD0F-4DBE-8EC7-CB39DC0FD74D}" dt="2023-05-02T05:23:10.252" v="1208" actId="478"/>
          <ac:picMkLst>
            <pc:docMk/>
            <pc:sldMk cId="1478334898" sldId="3211"/>
            <ac:picMk id="4098" creationId="{FEB2B5BC-58EA-D195-9B77-3E2CC28F5576}"/>
          </ac:picMkLst>
        </pc:picChg>
        <pc:picChg chg="del">
          <ac:chgData name="伊健 杜" userId="e69aded81da48593" providerId="LiveId" clId="{3C4FF72E-AD0F-4DBE-8EC7-CB39DC0FD74D}" dt="2023-05-02T05:23:10.252" v="1208" actId="478"/>
          <ac:picMkLst>
            <pc:docMk/>
            <pc:sldMk cId="1478334898" sldId="3211"/>
            <ac:picMk id="4100" creationId="{26DED23F-7E76-6FE8-BF58-B6DFCE43C550}"/>
          </ac:picMkLst>
        </pc:picChg>
        <pc:picChg chg="add mod">
          <ac:chgData name="伊健 杜" userId="e69aded81da48593" providerId="LiveId" clId="{3C4FF72E-AD0F-4DBE-8EC7-CB39DC0FD74D}" dt="2023-05-02T05:24:28.899" v="1228" actId="1076"/>
          <ac:picMkLst>
            <pc:docMk/>
            <pc:sldMk cId="1478334898" sldId="3211"/>
            <ac:picMk id="5122" creationId="{E0116872-B2B1-3861-387B-D9D67FA26BBA}"/>
          </ac:picMkLst>
        </pc:picChg>
        <pc:picChg chg="add mod">
          <ac:chgData name="伊健 杜" userId="e69aded81da48593" providerId="LiveId" clId="{3C4FF72E-AD0F-4DBE-8EC7-CB39DC0FD74D}" dt="2023-05-02T05:24:28.899" v="1228" actId="1076"/>
          <ac:picMkLst>
            <pc:docMk/>
            <pc:sldMk cId="1478334898" sldId="3211"/>
            <ac:picMk id="5124" creationId="{3A4BAD63-E028-5D45-37EE-BB63DBDAF53D}"/>
          </ac:picMkLst>
        </pc:picChg>
        <pc:picChg chg="add mod">
          <ac:chgData name="伊健 杜" userId="e69aded81da48593" providerId="LiveId" clId="{3C4FF72E-AD0F-4DBE-8EC7-CB39DC0FD74D}" dt="2023-05-02T05:24:47.830" v="1231" actId="1076"/>
          <ac:picMkLst>
            <pc:docMk/>
            <pc:sldMk cId="1478334898" sldId="3211"/>
            <ac:picMk id="5126" creationId="{AC700C3E-DCCE-31A5-6953-B87A42BFBDDF}"/>
          </ac:picMkLst>
        </pc:picChg>
        <pc:picChg chg="add mod">
          <ac:chgData name="伊健 杜" userId="e69aded81da48593" providerId="LiveId" clId="{3C4FF72E-AD0F-4DBE-8EC7-CB39DC0FD74D}" dt="2023-05-02T05:25:29.184" v="1238" actId="1076"/>
          <ac:picMkLst>
            <pc:docMk/>
            <pc:sldMk cId="1478334898" sldId="3211"/>
            <ac:picMk id="5128" creationId="{F29E12E5-879C-6001-8505-485E0ED05F65}"/>
          </ac:picMkLst>
        </pc:picChg>
        <pc:picChg chg="add mod">
          <ac:chgData name="伊健 杜" userId="e69aded81da48593" providerId="LiveId" clId="{3C4FF72E-AD0F-4DBE-8EC7-CB39DC0FD74D}" dt="2023-05-02T05:25:30.086" v="1239" actId="1076"/>
          <ac:picMkLst>
            <pc:docMk/>
            <pc:sldMk cId="1478334898" sldId="3211"/>
            <ac:picMk id="5130" creationId="{E15324C5-3854-7B3F-478C-4F2A8473EB1D}"/>
          </ac:picMkLst>
        </pc:picChg>
      </pc:sldChg>
      <pc:sldChg chg="addSp delSp modSp add mod">
        <pc:chgData name="伊健 杜" userId="e69aded81da48593" providerId="LiveId" clId="{3C4FF72E-AD0F-4DBE-8EC7-CB39DC0FD74D}" dt="2023-05-02T11:52:38.494" v="4770"/>
        <pc:sldMkLst>
          <pc:docMk/>
          <pc:sldMk cId="1583953500" sldId="3212"/>
        </pc:sldMkLst>
        <pc:spChg chg="mod">
          <ac:chgData name="伊健 杜" userId="e69aded81da48593" providerId="LiveId" clId="{3C4FF72E-AD0F-4DBE-8EC7-CB39DC0FD74D}" dt="2023-05-02T11:52:38.494" v="4770"/>
          <ac:spMkLst>
            <pc:docMk/>
            <pc:sldMk cId="1583953500" sldId="3212"/>
            <ac:spMk id="3" creationId="{90D857A6-C700-A4CE-6C24-391DC4FBEE19}"/>
          </ac:spMkLst>
        </pc:spChg>
        <pc:spChg chg="mod">
          <ac:chgData name="伊健 杜" userId="e69aded81da48593" providerId="LiveId" clId="{3C4FF72E-AD0F-4DBE-8EC7-CB39DC0FD74D}" dt="2023-05-02T05:25:51.875" v="1255"/>
          <ac:spMkLst>
            <pc:docMk/>
            <pc:sldMk cId="1583953500" sldId="3212"/>
            <ac:spMk id="6" creationId="{C2BE400F-5072-43BE-1839-9E2F61835E69}"/>
          </ac:spMkLst>
        </pc:spChg>
        <pc:picChg chg="del">
          <ac:chgData name="伊健 杜" userId="e69aded81da48593" providerId="LiveId" clId="{3C4FF72E-AD0F-4DBE-8EC7-CB39DC0FD74D}" dt="2023-05-02T05:27:03.569" v="1256" actId="478"/>
          <ac:picMkLst>
            <pc:docMk/>
            <pc:sldMk cId="1583953500" sldId="3212"/>
            <ac:picMk id="3076" creationId="{13DBFD57-F66A-8CD4-D0C2-FEC5861507AF}"/>
          </ac:picMkLst>
        </pc:picChg>
        <pc:picChg chg="add mod">
          <ac:chgData name="伊健 杜" userId="e69aded81da48593" providerId="LiveId" clId="{3C4FF72E-AD0F-4DBE-8EC7-CB39DC0FD74D}" dt="2023-05-02T11:39:49.729" v="4670" actId="1076"/>
          <ac:picMkLst>
            <pc:docMk/>
            <pc:sldMk cId="1583953500" sldId="3212"/>
            <ac:picMk id="4098" creationId="{8D500EBB-CC04-ABA7-B5F7-10C1538F1FFD}"/>
          </ac:picMkLst>
        </pc:picChg>
      </pc:sldChg>
      <pc:sldChg chg="add del">
        <pc:chgData name="伊健 杜" userId="e69aded81da48593" providerId="LiveId" clId="{3C4FF72E-AD0F-4DBE-8EC7-CB39DC0FD74D}" dt="2023-05-02T05:27:48.940" v="1395" actId="47"/>
        <pc:sldMkLst>
          <pc:docMk/>
          <pc:sldMk cId="130657539" sldId="3213"/>
        </pc:sldMkLst>
      </pc:sldChg>
      <pc:sldChg chg="addSp modSp add mod">
        <pc:chgData name="伊健 杜" userId="e69aded81da48593" providerId="LiveId" clId="{3C4FF72E-AD0F-4DBE-8EC7-CB39DC0FD74D}" dt="2023-05-02T11:52:38.494" v="4770"/>
        <pc:sldMkLst>
          <pc:docMk/>
          <pc:sldMk cId="3901561248" sldId="3213"/>
        </pc:sldMkLst>
        <pc:spChg chg="mod">
          <ac:chgData name="伊健 杜" userId="e69aded81da48593" providerId="LiveId" clId="{3C4FF72E-AD0F-4DBE-8EC7-CB39DC0FD74D}" dt="2023-05-02T11:52:38.494" v="4770"/>
          <ac:spMkLst>
            <pc:docMk/>
            <pc:sldMk cId="3901561248" sldId="3213"/>
            <ac:spMk id="3" creationId="{90D857A6-C700-A4CE-6C24-391DC4FBEE19}"/>
          </ac:spMkLst>
        </pc:spChg>
        <pc:picChg chg="add mod">
          <ac:chgData name="伊健 杜" userId="e69aded81da48593" providerId="LiveId" clId="{3C4FF72E-AD0F-4DBE-8EC7-CB39DC0FD74D}" dt="2023-05-02T11:40:42.684" v="4679" actId="1076"/>
          <ac:picMkLst>
            <pc:docMk/>
            <pc:sldMk cId="3901561248" sldId="3213"/>
            <ac:picMk id="5122" creationId="{C1DAF23A-6B52-2E00-761A-84985CBDDCF0}"/>
          </ac:picMkLst>
        </pc:picChg>
        <pc:picChg chg="add mod">
          <ac:chgData name="伊健 杜" userId="e69aded81da48593" providerId="LiveId" clId="{3C4FF72E-AD0F-4DBE-8EC7-CB39DC0FD74D}" dt="2023-05-02T11:40:41.150" v="4678" actId="1076"/>
          <ac:picMkLst>
            <pc:docMk/>
            <pc:sldMk cId="3901561248" sldId="3213"/>
            <ac:picMk id="5124" creationId="{10E43971-C55D-6A36-4A9E-61B21E440894}"/>
          </ac:picMkLst>
        </pc:picChg>
      </pc:sldChg>
      <pc:sldChg chg="modSp add mod">
        <pc:chgData name="伊健 杜" userId="e69aded81da48593" providerId="LiveId" clId="{3C4FF72E-AD0F-4DBE-8EC7-CB39DC0FD74D}" dt="2023-05-02T11:52:38.494" v="4770"/>
        <pc:sldMkLst>
          <pc:docMk/>
          <pc:sldMk cId="4019060074" sldId="3214"/>
        </pc:sldMkLst>
        <pc:spChg chg="mod">
          <ac:chgData name="伊健 杜" userId="e69aded81da48593" providerId="LiveId" clId="{3C4FF72E-AD0F-4DBE-8EC7-CB39DC0FD74D}" dt="2023-05-02T11:52:38.494" v="4770"/>
          <ac:spMkLst>
            <pc:docMk/>
            <pc:sldMk cId="4019060074" sldId="3214"/>
            <ac:spMk id="2" creationId="{B53539EB-9C46-5752-F286-0D8E863326C5}"/>
          </ac:spMkLst>
        </pc:spChg>
      </pc:sldChg>
      <pc:sldChg chg="modSp add del mod">
        <pc:chgData name="伊健 杜" userId="e69aded81da48593" providerId="LiveId" clId="{3C4FF72E-AD0F-4DBE-8EC7-CB39DC0FD74D}" dt="2023-05-02T05:31:28.121" v="1788" actId="47"/>
        <pc:sldMkLst>
          <pc:docMk/>
          <pc:sldMk cId="417026015" sldId="3215"/>
        </pc:sldMkLst>
        <pc:spChg chg="mod">
          <ac:chgData name="伊健 杜" userId="e69aded81da48593" providerId="LiveId" clId="{3C4FF72E-AD0F-4DBE-8EC7-CB39DC0FD74D}" dt="2023-05-02T05:30:07.840" v="1706"/>
          <ac:spMkLst>
            <pc:docMk/>
            <pc:sldMk cId="417026015" sldId="3215"/>
            <ac:spMk id="2" creationId="{B53539EB-9C46-5752-F286-0D8E863326C5}"/>
          </ac:spMkLst>
        </pc:spChg>
      </pc:sldChg>
      <pc:sldChg chg="addSp modSp add mod">
        <pc:chgData name="伊健 杜" userId="e69aded81da48593" providerId="LiveId" clId="{3C4FF72E-AD0F-4DBE-8EC7-CB39DC0FD74D}" dt="2023-05-02T11:52:38.494" v="4770"/>
        <pc:sldMkLst>
          <pc:docMk/>
          <pc:sldMk cId="2230421784" sldId="3215"/>
        </pc:sldMkLst>
        <pc:spChg chg="mod">
          <ac:chgData name="伊健 杜" userId="e69aded81da48593" providerId="LiveId" clId="{3C4FF72E-AD0F-4DBE-8EC7-CB39DC0FD74D}" dt="2023-05-02T11:52:38.494" v="4770"/>
          <ac:spMkLst>
            <pc:docMk/>
            <pc:sldMk cId="2230421784" sldId="3215"/>
            <ac:spMk id="3" creationId="{90D857A6-C700-A4CE-6C24-391DC4FBEE19}"/>
          </ac:spMkLst>
        </pc:spChg>
        <pc:spChg chg="mod">
          <ac:chgData name="伊健 杜" userId="e69aded81da48593" providerId="LiveId" clId="{3C4FF72E-AD0F-4DBE-8EC7-CB39DC0FD74D}" dt="2023-05-02T11:52:38.494" v="4770"/>
          <ac:spMkLst>
            <pc:docMk/>
            <pc:sldMk cId="2230421784" sldId="3215"/>
            <ac:spMk id="6" creationId="{C2BE400F-5072-43BE-1839-9E2F61835E69}"/>
          </ac:spMkLst>
        </pc:spChg>
        <pc:picChg chg="add mod">
          <ac:chgData name="伊健 杜" userId="e69aded81da48593" providerId="LiveId" clId="{3C4FF72E-AD0F-4DBE-8EC7-CB39DC0FD74D}" dt="2023-05-02T05:32:55.473" v="1879" actId="1076"/>
          <ac:picMkLst>
            <pc:docMk/>
            <pc:sldMk cId="2230421784" sldId="3215"/>
            <ac:picMk id="6146" creationId="{43B3BD13-688D-10DD-9B50-E82016ACA088}"/>
          </ac:picMkLst>
        </pc:picChg>
      </pc:sldChg>
      <pc:sldChg chg="addSp delSp modSp add mod">
        <pc:chgData name="伊健 杜" userId="e69aded81da48593" providerId="LiveId" clId="{3C4FF72E-AD0F-4DBE-8EC7-CB39DC0FD74D}" dt="2023-05-02T11:52:38.494" v="4770"/>
        <pc:sldMkLst>
          <pc:docMk/>
          <pc:sldMk cId="1661111420" sldId="3216"/>
        </pc:sldMkLst>
        <pc:spChg chg="mod">
          <ac:chgData name="伊健 杜" userId="e69aded81da48593" providerId="LiveId" clId="{3C4FF72E-AD0F-4DBE-8EC7-CB39DC0FD74D}" dt="2023-05-02T11:52:38.494" v="4770"/>
          <ac:spMkLst>
            <pc:docMk/>
            <pc:sldMk cId="1661111420" sldId="3216"/>
            <ac:spMk id="3" creationId="{90D857A6-C700-A4CE-6C24-391DC4FBEE19}"/>
          </ac:spMkLst>
        </pc:spChg>
        <pc:spChg chg="mod">
          <ac:chgData name="伊健 杜" userId="e69aded81da48593" providerId="LiveId" clId="{3C4FF72E-AD0F-4DBE-8EC7-CB39DC0FD74D}" dt="2023-05-02T11:52:38.494" v="4770"/>
          <ac:spMkLst>
            <pc:docMk/>
            <pc:sldMk cId="1661111420" sldId="3216"/>
            <ac:spMk id="6" creationId="{C2BE400F-5072-43BE-1839-9E2F61835E69}"/>
          </ac:spMkLst>
        </pc:spChg>
        <pc:picChg chg="del">
          <ac:chgData name="伊健 杜" userId="e69aded81da48593" providerId="LiveId" clId="{3C4FF72E-AD0F-4DBE-8EC7-CB39DC0FD74D}" dt="2023-05-02T05:33:00.853" v="1881" actId="478"/>
          <ac:picMkLst>
            <pc:docMk/>
            <pc:sldMk cId="1661111420" sldId="3216"/>
            <ac:picMk id="6146" creationId="{43B3BD13-688D-10DD-9B50-E82016ACA088}"/>
          </ac:picMkLst>
        </pc:picChg>
        <pc:picChg chg="add mod">
          <ac:chgData name="伊健 杜" userId="e69aded81da48593" providerId="LiveId" clId="{3C4FF72E-AD0F-4DBE-8EC7-CB39DC0FD74D}" dt="2023-05-02T11:41:10.657" v="4681" actId="1076"/>
          <ac:picMkLst>
            <pc:docMk/>
            <pc:sldMk cId="1661111420" sldId="3216"/>
            <ac:picMk id="6146" creationId="{DC89A464-46C9-B44C-F267-25451B350F5E}"/>
          </ac:picMkLst>
        </pc:picChg>
      </pc:sldChg>
      <pc:sldChg chg="add del">
        <pc:chgData name="伊健 杜" userId="e69aded81da48593" providerId="LiveId" clId="{3C4FF72E-AD0F-4DBE-8EC7-CB39DC0FD74D}" dt="2023-05-02T05:30:46.519" v="1717" actId="47"/>
        <pc:sldMkLst>
          <pc:docMk/>
          <pc:sldMk cId="2908508596" sldId="3216"/>
        </pc:sldMkLst>
      </pc:sldChg>
      <pc:sldChg chg="modSp add mod ord">
        <pc:chgData name="伊健 杜" userId="e69aded81da48593" providerId="LiveId" clId="{3C4FF72E-AD0F-4DBE-8EC7-CB39DC0FD74D}" dt="2023-05-02T11:52:38.494" v="4770"/>
        <pc:sldMkLst>
          <pc:docMk/>
          <pc:sldMk cId="1012682359" sldId="3217"/>
        </pc:sldMkLst>
        <pc:spChg chg="mod">
          <ac:chgData name="伊健 杜" userId="e69aded81da48593" providerId="LiveId" clId="{3C4FF72E-AD0F-4DBE-8EC7-CB39DC0FD74D}" dt="2023-05-02T11:52:38.494" v="4770"/>
          <ac:spMkLst>
            <pc:docMk/>
            <pc:sldMk cId="1012682359" sldId="3217"/>
            <ac:spMk id="2" creationId="{B53539EB-9C46-5752-F286-0D8E863326C5}"/>
          </ac:spMkLst>
        </pc:spChg>
      </pc:sldChg>
      <pc:sldChg chg="addSp modSp add mod">
        <pc:chgData name="伊健 杜" userId="e69aded81da48593" providerId="LiveId" clId="{3C4FF72E-AD0F-4DBE-8EC7-CB39DC0FD74D}" dt="2023-05-02T11:52:38.494" v="4770"/>
        <pc:sldMkLst>
          <pc:docMk/>
          <pc:sldMk cId="1360726532" sldId="3218"/>
        </pc:sldMkLst>
        <pc:spChg chg="mod">
          <ac:chgData name="伊健 杜" userId="e69aded81da48593" providerId="LiveId" clId="{3C4FF72E-AD0F-4DBE-8EC7-CB39DC0FD74D}" dt="2023-05-02T11:52:38.494" v="4770"/>
          <ac:spMkLst>
            <pc:docMk/>
            <pc:sldMk cId="1360726532" sldId="3218"/>
            <ac:spMk id="3" creationId="{90D857A6-C700-A4CE-6C24-391DC4FBEE19}"/>
          </ac:spMkLst>
        </pc:spChg>
        <pc:spChg chg="mod">
          <ac:chgData name="伊健 杜" userId="e69aded81da48593" providerId="LiveId" clId="{3C4FF72E-AD0F-4DBE-8EC7-CB39DC0FD74D}" dt="2023-05-02T11:52:38.494" v="4770"/>
          <ac:spMkLst>
            <pc:docMk/>
            <pc:sldMk cId="1360726532" sldId="3218"/>
            <ac:spMk id="6" creationId="{C2BE400F-5072-43BE-1839-9E2F61835E69}"/>
          </ac:spMkLst>
        </pc:spChg>
        <pc:picChg chg="add mod">
          <ac:chgData name="伊健 杜" userId="e69aded81da48593" providerId="LiveId" clId="{3C4FF72E-AD0F-4DBE-8EC7-CB39DC0FD74D}" dt="2023-05-02T11:41:33.206" v="4685" actId="1076"/>
          <ac:picMkLst>
            <pc:docMk/>
            <pc:sldMk cId="1360726532" sldId="3218"/>
            <ac:picMk id="7170" creationId="{78278B80-A32D-5B1A-3F3C-1E50BE4943FC}"/>
          </ac:picMkLst>
        </pc:picChg>
      </pc:sldChg>
      <pc:sldChg chg="addSp delSp modSp add mod ord modAnim">
        <pc:chgData name="伊健 杜" userId="e69aded81da48593" providerId="LiveId" clId="{3C4FF72E-AD0F-4DBE-8EC7-CB39DC0FD74D}" dt="2023-05-02T11:52:38.494" v="4770"/>
        <pc:sldMkLst>
          <pc:docMk/>
          <pc:sldMk cId="1237746255" sldId="3219"/>
        </pc:sldMkLst>
        <pc:spChg chg="add mod">
          <ac:chgData name="伊健 杜" userId="e69aded81da48593" providerId="LiveId" clId="{3C4FF72E-AD0F-4DBE-8EC7-CB39DC0FD74D}" dt="2023-05-02T11:52:38.494" v="4770"/>
          <ac:spMkLst>
            <pc:docMk/>
            <pc:sldMk cId="1237746255" sldId="3219"/>
            <ac:spMk id="2" creationId="{04EF3BE6-0C2F-B9EB-F4FD-CDEE5832640B}"/>
          </ac:spMkLst>
        </pc:spChg>
        <pc:spChg chg="del">
          <ac:chgData name="伊健 杜" userId="e69aded81da48593" providerId="LiveId" clId="{3C4FF72E-AD0F-4DBE-8EC7-CB39DC0FD74D}" dt="2023-05-02T07:48:52.035" v="2169" actId="478"/>
          <ac:spMkLst>
            <pc:docMk/>
            <pc:sldMk cId="1237746255" sldId="3219"/>
            <ac:spMk id="3" creationId="{90D857A6-C700-A4CE-6C24-391DC4FBEE19}"/>
          </ac:spMkLst>
        </pc:spChg>
        <pc:spChg chg="add mod">
          <ac:chgData name="伊健 杜" userId="e69aded81da48593" providerId="LiveId" clId="{3C4FF72E-AD0F-4DBE-8EC7-CB39DC0FD74D}" dt="2023-05-02T11:52:38.494" v="4770"/>
          <ac:spMkLst>
            <pc:docMk/>
            <pc:sldMk cId="1237746255" sldId="3219"/>
            <ac:spMk id="4" creationId="{08F18634-0229-718C-409F-684D3D8E56E5}"/>
          </ac:spMkLst>
        </pc:spChg>
        <pc:spChg chg="add">
          <ac:chgData name="伊健 杜" userId="e69aded81da48593" providerId="LiveId" clId="{3C4FF72E-AD0F-4DBE-8EC7-CB39DC0FD74D}" dt="2023-05-02T07:54:15.267" v="2293"/>
          <ac:spMkLst>
            <pc:docMk/>
            <pc:sldMk cId="1237746255" sldId="3219"/>
            <ac:spMk id="5" creationId="{E0D92810-2157-D7BF-F76D-52D24BBAD728}"/>
          </ac:spMkLst>
        </pc:spChg>
        <pc:spChg chg="mod">
          <ac:chgData name="伊健 杜" userId="e69aded81da48593" providerId="LiveId" clId="{3C4FF72E-AD0F-4DBE-8EC7-CB39DC0FD74D}" dt="2023-05-02T11:52:38.494" v="4770"/>
          <ac:spMkLst>
            <pc:docMk/>
            <pc:sldMk cId="1237746255" sldId="3219"/>
            <ac:spMk id="6" creationId="{C2BE400F-5072-43BE-1839-9E2F61835E69}"/>
          </ac:spMkLst>
        </pc:spChg>
        <pc:picChg chg="add mod">
          <ac:chgData name="伊健 杜" userId="e69aded81da48593" providerId="LiveId" clId="{3C4FF72E-AD0F-4DBE-8EC7-CB39DC0FD74D}" dt="2023-05-02T07:51:54.082" v="2289" actId="14100"/>
          <ac:picMkLst>
            <pc:docMk/>
            <pc:sldMk cId="1237746255" sldId="3219"/>
            <ac:picMk id="1026" creationId="{165171E5-7A1F-0F59-C04B-0548AB7F15BD}"/>
          </ac:picMkLst>
        </pc:picChg>
        <pc:picChg chg="add mod">
          <ac:chgData name="伊健 杜" userId="e69aded81da48593" providerId="LiveId" clId="{3C4FF72E-AD0F-4DBE-8EC7-CB39DC0FD74D}" dt="2023-05-02T07:52:39.093" v="2292" actId="1076"/>
          <ac:picMkLst>
            <pc:docMk/>
            <pc:sldMk cId="1237746255" sldId="3219"/>
            <ac:picMk id="1028" creationId="{9BE2B499-8585-3F12-7C48-B6A37F67C4E7}"/>
          </ac:picMkLst>
        </pc:picChg>
        <pc:picChg chg="add mod">
          <ac:chgData name="伊健 杜" userId="e69aded81da48593" providerId="LiveId" clId="{3C4FF72E-AD0F-4DBE-8EC7-CB39DC0FD74D}" dt="2023-05-02T07:54:24.312" v="2296" actId="1076"/>
          <ac:picMkLst>
            <pc:docMk/>
            <pc:sldMk cId="1237746255" sldId="3219"/>
            <ac:picMk id="1032" creationId="{7CBCE22D-B566-BC1A-D734-D98372E5CD10}"/>
          </ac:picMkLst>
        </pc:picChg>
        <pc:picChg chg="add mod">
          <ac:chgData name="伊健 杜" userId="e69aded81da48593" providerId="LiveId" clId="{3C4FF72E-AD0F-4DBE-8EC7-CB39DC0FD74D}" dt="2023-05-02T07:54:44.642" v="2300" actId="1076"/>
          <ac:picMkLst>
            <pc:docMk/>
            <pc:sldMk cId="1237746255" sldId="3219"/>
            <ac:picMk id="1034" creationId="{7290F970-0973-5FAB-7578-76F293283E54}"/>
          </ac:picMkLst>
        </pc:picChg>
      </pc:sldChg>
      <pc:sldChg chg="add del ord">
        <pc:chgData name="伊健 杜" userId="e69aded81da48593" providerId="LiveId" clId="{3C4FF72E-AD0F-4DBE-8EC7-CB39DC0FD74D}" dt="2023-05-02T11:41:53.137" v="4686" actId="47"/>
        <pc:sldMkLst>
          <pc:docMk/>
          <pc:sldMk cId="3344818169" sldId="3220"/>
        </pc:sldMkLst>
      </pc:sldChg>
      <pc:sldChg chg="addSp delSp modSp add mod">
        <pc:chgData name="伊健 杜" userId="e69aded81da48593" providerId="LiveId" clId="{3C4FF72E-AD0F-4DBE-8EC7-CB39DC0FD74D}" dt="2023-05-02T09:37:15.925" v="3239" actId="1076"/>
        <pc:sldMkLst>
          <pc:docMk/>
          <pc:sldMk cId="2564095359" sldId="3221"/>
        </pc:sldMkLst>
        <pc:spChg chg="del">
          <ac:chgData name="伊健 杜" userId="e69aded81da48593" providerId="LiveId" clId="{3C4FF72E-AD0F-4DBE-8EC7-CB39DC0FD74D}" dt="2023-05-02T07:57:11.320" v="2403" actId="478"/>
          <ac:spMkLst>
            <pc:docMk/>
            <pc:sldMk cId="2564095359" sldId="3221"/>
            <ac:spMk id="3" creationId="{90D857A6-C700-A4CE-6C24-391DC4FBEE19}"/>
          </ac:spMkLst>
        </pc:spChg>
        <pc:spChg chg="mod">
          <ac:chgData name="伊健 杜" userId="e69aded81da48593" providerId="LiveId" clId="{3C4FF72E-AD0F-4DBE-8EC7-CB39DC0FD74D}" dt="2023-05-02T07:57:48.133" v="2414" actId="20577"/>
          <ac:spMkLst>
            <pc:docMk/>
            <pc:sldMk cId="2564095359" sldId="3221"/>
            <ac:spMk id="6" creationId="{A389587A-1C80-0902-76F0-B1A7C1FC1849}"/>
          </ac:spMkLst>
        </pc:spChg>
        <pc:picChg chg="add mod">
          <ac:chgData name="伊健 杜" userId="e69aded81da48593" providerId="LiveId" clId="{3C4FF72E-AD0F-4DBE-8EC7-CB39DC0FD74D}" dt="2023-05-02T09:37:14.761" v="3238" actId="1076"/>
          <ac:picMkLst>
            <pc:docMk/>
            <pc:sldMk cId="2564095359" sldId="3221"/>
            <ac:picMk id="2050" creationId="{CA836852-7CD6-D4A6-4716-FDD3AA9C4AD6}"/>
          </ac:picMkLst>
        </pc:picChg>
        <pc:picChg chg="add mod">
          <ac:chgData name="伊健 杜" userId="e69aded81da48593" providerId="LiveId" clId="{3C4FF72E-AD0F-4DBE-8EC7-CB39DC0FD74D}" dt="2023-05-02T09:37:15.925" v="3239" actId="1076"/>
          <ac:picMkLst>
            <pc:docMk/>
            <pc:sldMk cId="2564095359" sldId="3221"/>
            <ac:picMk id="2052" creationId="{F6D018BB-74B8-2C69-F143-10D1EF00DABD}"/>
          </ac:picMkLst>
        </pc:picChg>
        <pc:picChg chg="del">
          <ac:chgData name="伊健 杜" userId="e69aded81da48593" providerId="LiveId" clId="{3C4FF72E-AD0F-4DBE-8EC7-CB39DC0FD74D}" dt="2023-05-02T07:57:11.320" v="2403" actId="478"/>
          <ac:picMkLst>
            <pc:docMk/>
            <pc:sldMk cId="2564095359" sldId="3221"/>
            <ac:picMk id="27650" creationId="{276BCD45-1BCE-9F25-08B0-DA8BC6972CF7}"/>
          </ac:picMkLst>
        </pc:picChg>
      </pc:sldChg>
      <pc:sldChg chg="addSp delSp modSp add mod">
        <pc:chgData name="伊健 杜" userId="e69aded81da48593" providerId="LiveId" clId="{3C4FF72E-AD0F-4DBE-8EC7-CB39DC0FD74D}" dt="2023-05-02T11:52:38.494" v="4770"/>
        <pc:sldMkLst>
          <pc:docMk/>
          <pc:sldMk cId="790915012" sldId="3222"/>
        </pc:sldMkLst>
        <pc:spChg chg="add mod">
          <ac:chgData name="伊健 杜" userId="e69aded81da48593" providerId="LiveId" clId="{3C4FF72E-AD0F-4DBE-8EC7-CB39DC0FD74D}" dt="2023-05-02T11:52:38.494" v="4770"/>
          <ac:spMkLst>
            <pc:docMk/>
            <pc:sldMk cId="790915012" sldId="3222"/>
            <ac:spMk id="2" creationId="{DD22A8C4-39B8-32EA-7985-0C2BB6735CFA}"/>
          </ac:spMkLst>
        </pc:spChg>
        <pc:picChg chg="del">
          <ac:chgData name="伊健 杜" userId="e69aded81da48593" providerId="LiveId" clId="{3C4FF72E-AD0F-4DBE-8EC7-CB39DC0FD74D}" dt="2023-05-02T07:58:00.410" v="2419" actId="478"/>
          <ac:picMkLst>
            <pc:docMk/>
            <pc:sldMk cId="790915012" sldId="3222"/>
            <ac:picMk id="2050" creationId="{CA836852-7CD6-D4A6-4716-FDD3AA9C4AD6}"/>
          </ac:picMkLst>
        </pc:picChg>
        <pc:picChg chg="add mod">
          <ac:chgData name="伊健 杜" userId="e69aded81da48593" providerId="LiveId" clId="{3C4FF72E-AD0F-4DBE-8EC7-CB39DC0FD74D}" dt="2023-05-02T11:42:38.915" v="4693" actId="1076"/>
          <ac:picMkLst>
            <pc:docMk/>
            <pc:sldMk cId="790915012" sldId="3222"/>
            <ac:picMk id="8194" creationId="{5328C4C8-99BA-38AC-2FBD-576E43186DB1}"/>
          </ac:picMkLst>
        </pc:picChg>
      </pc:sldChg>
      <pc:sldChg chg="addSp modSp add mod">
        <pc:chgData name="伊健 杜" userId="e69aded81da48593" providerId="LiveId" clId="{3C4FF72E-AD0F-4DBE-8EC7-CB39DC0FD74D}" dt="2023-05-02T11:52:38.494" v="4770"/>
        <pc:sldMkLst>
          <pc:docMk/>
          <pc:sldMk cId="2830351363" sldId="3223"/>
        </pc:sldMkLst>
        <pc:spChg chg="mod">
          <ac:chgData name="伊健 杜" userId="e69aded81da48593" providerId="LiveId" clId="{3C4FF72E-AD0F-4DBE-8EC7-CB39DC0FD74D}" dt="2023-05-02T11:52:38.494" v="4770"/>
          <ac:spMkLst>
            <pc:docMk/>
            <pc:sldMk cId="2830351363" sldId="3223"/>
            <ac:spMk id="2" creationId="{DD22A8C4-39B8-32EA-7985-0C2BB6735CFA}"/>
          </ac:spMkLst>
        </pc:spChg>
        <pc:picChg chg="add mod">
          <ac:chgData name="伊健 杜" userId="e69aded81da48593" providerId="LiveId" clId="{3C4FF72E-AD0F-4DBE-8EC7-CB39DC0FD74D}" dt="2023-05-02T11:43:31.065" v="4696" actId="1076"/>
          <ac:picMkLst>
            <pc:docMk/>
            <pc:sldMk cId="2830351363" sldId="3223"/>
            <ac:picMk id="9218" creationId="{B724BA27-C337-67ED-48EB-434CF96C5EAC}"/>
          </ac:picMkLst>
        </pc:picChg>
      </pc:sldChg>
      <pc:sldChg chg="addSp modSp add mod">
        <pc:chgData name="伊健 杜" userId="e69aded81da48593" providerId="LiveId" clId="{3C4FF72E-AD0F-4DBE-8EC7-CB39DC0FD74D}" dt="2023-05-02T11:52:38.494" v="4770"/>
        <pc:sldMkLst>
          <pc:docMk/>
          <pc:sldMk cId="3492749910" sldId="3224"/>
        </pc:sldMkLst>
        <pc:spChg chg="mod">
          <ac:chgData name="伊健 杜" userId="e69aded81da48593" providerId="LiveId" clId="{3C4FF72E-AD0F-4DBE-8EC7-CB39DC0FD74D}" dt="2023-05-02T11:52:38.494" v="4770"/>
          <ac:spMkLst>
            <pc:docMk/>
            <pc:sldMk cId="3492749910" sldId="3224"/>
            <ac:spMk id="2" creationId="{DD22A8C4-39B8-32EA-7985-0C2BB6735CFA}"/>
          </ac:spMkLst>
        </pc:spChg>
        <pc:picChg chg="add mod">
          <ac:chgData name="伊健 杜" userId="e69aded81da48593" providerId="LiveId" clId="{3C4FF72E-AD0F-4DBE-8EC7-CB39DC0FD74D}" dt="2023-05-02T11:43:59.481" v="4699" actId="1076"/>
          <ac:picMkLst>
            <pc:docMk/>
            <pc:sldMk cId="3492749910" sldId="3224"/>
            <ac:picMk id="10242" creationId="{3CCCFFAB-15DF-E11D-83B7-EDBFC25A4F95}"/>
          </ac:picMkLst>
        </pc:picChg>
      </pc:sldChg>
      <pc:sldChg chg="addSp delSp modSp add mod">
        <pc:chgData name="伊健 杜" userId="e69aded81da48593" providerId="LiveId" clId="{3C4FF72E-AD0F-4DBE-8EC7-CB39DC0FD74D}" dt="2023-05-02T11:52:38.494" v="4770"/>
        <pc:sldMkLst>
          <pc:docMk/>
          <pc:sldMk cId="1783645158" sldId="3225"/>
        </pc:sldMkLst>
        <pc:spChg chg="add del mod">
          <ac:chgData name="伊健 杜" userId="e69aded81da48593" providerId="LiveId" clId="{3C4FF72E-AD0F-4DBE-8EC7-CB39DC0FD74D}" dt="2023-05-02T11:52:38.494" v="4770"/>
          <ac:spMkLst>
            <pc:docMk/>
            <pc:sldMk cId="1783645158" sldId="3225"/>
            <ac:spMk id="3" creationId="{90D857A6-C700-A4CE-6C24-391DC4FBEE19}"/>
          </ac:spMkLst>
        </pc:spChg>
        <pc:spChg chg="add del">
          <ac:chgData name="伊健 杜" userId="e69aded81da48593" providerId="LiveId" clId="{3C4FF72E-AD0F-4DBE-8EC7-CB39DC0FD74D}" dt="2023-05-02T08:03:36.974" v="2802" actId="478"/>
          <ac:spMkLst>
            <pc:docMk/>
            <pc:sldMk cId="1783645158" sldId="3225"/>
            <ac:spMk id="6" creationId="{C2BE400F-5072-43BE-1839-9E2F61835E69}"/>
          </ac:spMkLst>
        </pc:spChg>
        <pc:picChg chg="add mod">
          <ac:chgData name="伊健 杜" userId="e69aded81da48593" providerId="LiveId" clId="{3C4FF72E-AD0F-4DBE-8EC7-CB39DC0FD74D}" dt="2023-05-02T11:44:52.907" v="4706" actId="1076"/>
          <ac:picMkLst>
            <pc:docMk/>
            <pc:sldMk cId="1783645158" sldId="3225"/>
            <ac:picMk id="11266" creationId="{F03BD33A-F9A4-A661-41C7-ADFA427C1A2C}"/>
          </ac:picMkLst>
        </pc:picChg>
      </pc:sldChg>
      <pc:sldChg chg="delSp modSp new del mod">
        <pc:chgData name="伊健 杜" userId="e69aded81da48593" providerId="LiveId" clId="{3C4FF72E-AD0F-4DBE-8EC7-CB39DC0FD74D}" dt="2023-05-02T11:52:27.796" v="4769" actId="47"/>
        <pc:sldMkLst>
          <pc:docMk/>
          <pc:sldMk cId="3203583729" sldId="3226"/>
        </pc:sldMkLst>
        <pc:spChg chg="mod">
          <ac:chgData name="伊健 杜" userId="e69aded81da48593" providerId="LiveId" clId="{3C4FF72E-AD0F-4DBE-8EC7-CB39DC0FD74D}" dt="2023-05-02T09:36:23.399" v="3233" actId="20577"/>
          <ac:spMkLst>
            <pc:docMk/>
            <pc:sldMk cId="3203583729" sldId="3226"/>
            <ac:spMk id="2" creationId="{55DCD938-5755-CAFE-8A36-C30EA5A84E43}"/>
          </ac:spMkLst>
        </pc:spChg>
        <pc:spChg chg="del">
          <ac:chgData name="伊健 杜" userId="e69aded81da48593" providerId="LiveId" clId="{3C4FF72E-AD0F-4DBE-8EC7-CB39DC0FD74D}" dt="2023-05-02T09:35:59.821" v="3200" actId="478"/>
          <ac:spMkLst>
            <pc:docMk/>
            <pc:sldMk cId="3203583729" sldId="3226"/>
            <ac:spMk id="3" creationId="{DE53BB37-75E1-EBA1-C1F2-0A1C504A7239}"/>
          </ac:spMkLst>
        </pc:spChg>
      </pc:sldChg>
      <pc:sldChg chg="addSp modSp add mod modAnim">
        <pc:chgData name="伊健 杜" userId="e69aded81da48593" providerId="LiveId" clId="{3C4FF72E-AD0F-4DBE-8EC7-CB39DC0FD74D}" dt="2023-05-02T13:23:08.327" v="4815"/>
        <pc:sldMkLst>
          <pc:docMk/>
          <pc:sldMk cId="836701867" sldId="3227"/>
        </pc:sldMkLst>
        <pc:spChg chg="add">
          <ac:chgData name="伊健 杜" userId="e69aded81da48593" providerId="LiveId" clId="{3C4FF72E-AD0F-4DBE-8EC7-CB39DC0FD74D}" dt="2023-05-02T13:22:51.300" v="4814" actId="11529"/>
          <ac:spMkLst>
            <pc:docMk/>
            <pc:sldMk cId="836701867" sldId="3227"/>
            <ac:spMk id="2" creationId="{A1442ECF-CF45-05B0-44AC-3A90E9DE5786}"/>
          </ac:spMkLst>
        </pc:spChg>
        <pc:spChg chg="mod">
          <ac:chgData name="伊健 杜" userId="e69aded81da48593" providerId="LiveId" clId="{3C4FF72E-AD0F-4DBE-8EC7-CB39DC0FD74D}" dt="2023-05-02T13:22:43.168" v="4813" actId="1076"/>
          <ac:spMkLst>
            <pc:docMk/>
            <pc:sldMk cId="836701867" sldId="3227"/>
            <ac:spMk id="3" creationId="{90D857A6-C700-A4CE-6C24-391DC4FBEE19}"/>
          </ac:spMkLst>
        </pc:spChg>
        <pc:picChg chg="add mod">
          <ac:chgData name="伊健 杜" userId="e69aded81da48593" providerId="LiveId" clId="{3C4FF72E-AD0F-4DBE-8EC7-CB39DC0FD74D}" dt="2023-05-02T11:45:20.338" v="4709" actId="1076"/>
          <ac:picMkLst>
            <pc:docMk/>
            <pc:sldMk cId="836701867" sldId="3227"/>
            <ac:picMk id="12290" creationId="{C5FE506C-20B9-C392-6865-874B464D6353}"/>
          </ac:picMkLst>
        </pc:picChg>
      </pc:sldChg>
      <pc:sldChg chg="addSp modSp add mod">
        <pc:chgData name="伊健 杜" userId="e69aded81da48593" providerId="LiveId" clId="{3C4FF72E-AD0F-4DBE-8EC7-CB39DC0FD74D}" dt="2023-05-02T11:52:38.494" v="4770"/>
        <pc:sldMkLst>
          <pc:docMk/>
          <pc:sldMk cId="4292846046" sldId="3228"/>
        </pc:sldMkLst>
        <pc:spChg chg="mod">
          <ac:chgData name="伊健 杜" userId="e69aded81da48593" providerId="LiveId" clId="{3C4FF72E-AD0F-4DBE-8EC7-CB39DC0FD74D}" dt="2023-05-02T11:52:38.494" v="4770"/>
          <ac:spMkLst>
            <pc:docMk/>
            <pc:sldMk cId="4292846046" sldId="3228"/>
            <ac:spMk id="3" creationId="{90D857A6-C700-A4CE-6C24-391DC4FBEE19}"/>
          </ac:spMkLst>
        </pc:spChg>
        <pc:picChg chg="add mod">
          <ac:chgData name="伊健 杜" userId="e69aded81da48593" providerId="LiveId" clId="{3C4FF72E-AD0F-4DBE-8EC7-CB39DC0FD74D}" dt="2023-05-02T11:46:09.907" v="4711" actId="1076"/>
          <ac:picMkLst>
            <pc:docMk/>
            <pc:sldMk cId="4292846046" sldId="3228"/>
            <ac:picMk id="13314" creationId="{14B58CE6-4645-0A07-D62C-3C8A5A559935}"/>
          </ac:picMkLst>
        </pc:picChg>
      </pc:sldChg>
      <pc:sldChg chg="addSp modSp add mod">
        <pc:chgData name="伊健 杜" userId="e69aded81da48593" providerId="LiveId" clId="{3C4FF72E-AD0F-4DBE-8EC7-CB39DC0FD74D}" dt="2023-05-02T11:52:38.494" v="4770"/>
        <pc:sldMkLst>
          <pc:docMk/>
          <pc:sldMk cId="3242695355" sldId="3229"/>
        </pc:sldMkLst>
        <pc:spChg chg="mod">
          <ac:chgData name="伊健 杜" userId="e69aded81da48593" providerId="LiveId" clId="{3C4FF72E-AD0F-4DBE-8EC7-CB39DC0FD74D}" dt="2023-05-02T11:52:38.494" v="4770"/>
          <ac:spMkLst>
            <pc:docMk/>
            <pc:sldMk cId="3242695355" sldId="3229"/>
            <ac:spMk id="3" creationId="{90D857A6-C700-A4CE-6C24-391DC4FBEE19}"/>
          </ac:spMkLst>
        </pc:spChg>
        <pc:spChg chg="mod">
          <ac:chgData name="伊健 杜" userId="e69aded81da48593" providerId="LiveId" clId="{3C4FF72E-AD0F-4DBE-8EC7-CB39DC0FD74D}" dt="2023-05-02T09:37:55.676" v="3257"/>
          <ac:spMkLst>
            <pc:docMk/>
            <pc:sldMk cId="3242695355" sldId="3229"/>
            <ac:spMk id="6" creationId="{C2BE400F-5072-43BE-1839-9E2F61835E69}"/>
          </ac:spMkLst>
        </pc:spChg>
        <pc:picChg chg="add mod">
          <ac:chgData name="伊健 杜" userId="e69aded81da48593" providerId="LiveId" clId="{3C4FF72E-AD0F-4DBE-8EC7-CB39DC0FD74D}" dt="2023-05-02T11:46:36.286" v="4714" actId="1076"/>
          <ac:picMkLst>
            <pc:docMk/>
            <pc:sldMk cId="3242695355" sldId="3229"/>
            <ac:picMk id="14338" creationId="{05ED554B-901B-F2F1-751F-469E39856B12}"/>
          </ac:picMkLst>
        </pc:picChg>
      </pc:sldChg>
      <pc:sldChg chg="addSp delSp modSp add mod">
        <pc:chgData name="伊健 杜" userId="e69aded81da48593" providerId="LiveId" clId="{3C4FF72E-AD0F-4DBE-8EC7-CB39DC0FD74D}" dt="2023-05-02T11:52:38.494" v="4770"/>
        <pc:sldMkLst>
          <pc:docMk/>
          <pc:sldMk cId="141392995" sldId="3230"/>
        </pc:sldMkLst>
        <pc:spChg chg="add del">
          <ac:chgData name="伊健 杜" userId="e69aded81da48593" providerId="LiveId" clId="{3C4FF72E-AD0F-4DBE-8EC7-CB39DC0FD74D}" dt="2023-05-02T11:46:59.668" v="4716" actId="478"/>
          <ac:spMkLst>
            <pc:docMk/>
            <pc:sldMk cId="141392995" sldId="3230"/>
            <ac:spMk id="2" creationId="{F2E7A4FE-78EA-9BD6-5793-96A1D260FA07}"/>
          </ac:spMkLst>
        </pc:spChg>
        <pc:spChg chg="mod">
          <ac:chgData name="伊健 杜" userId="e69aded81da48593" providerId="LiveId" clId="{3C4FF72E-AD0F-4DBE-8EC7-CB39DC0FD74D}" dt="2023-05-02T11:52:38.494" v="4770"/>
          <ac:spMkLst>
            <pc:docMk/>
            <pc:sldMk cId="141392995" sldId="3230"/>
            <ac:spMk id="3" creationId="{90D857A6-C700-A4CE-6C24-391DC4FBEE19}"/>
          </ac:spMkLst>
        </pc:spChg>
        <pc:picChg chg="add mod">
          <ac:chgData name="伊健 杜" userId="e69aded81da48593" providerId="LiveId" clId="{3C4FF72E-AD0F-4DBE-8EC7-CB39DC0FD74D}" dt="2023-05-02T11:47:13.890" v="4719" actId="1076"/>
          <ac:picMkLst>
            <pc:docMk/>
            <pc:sldMk cId="141392995" sldId="3230"/>
            <ac:picMk id="15364" creationId="{5A3CDE15-7BDC-46CE-A070-8F7899087479}"/>
          </ac:picMkLst>
        </pc:picChg>
      </pc:sldChg>
      <pc:sldChg chg="modSp add mod">
        <pc:chgData name="伊健 杜" userId="e69aded81da48593" providerId="LiveId" clId="{3C4FF72E-AD0F-4DBE-8EC7-CB39DC0FD74D}" dt="2023-05-02T11:52:38.494" v="4770"/>
        <pc:sldMkLst>
          <pc:docMk/>
          <pc:sldMk cId="4290667758" sldId="3231"/>
        </pc:sldMkLst>
        <pc:spChg chg="mod">
          <ac:chgData name="伊健 杜" userId="e69aded81da48593" providerId="LiveId" clId="{3C4FF72E-AD0F-4DBE-8EC7-CB39DC0FD74D}" dt="2023-05-02T11:52:38.494" v="4770"/>
          <ac:spMkLst>
            <pc:docMk/>
            <pc:sldMk cId="4290667758" sldId="3231"/>
            <ac:spMk id="2" creationId="{B53539EB-9C46-5752-F286-0D8E863326C5}"/>
          </ac:spMkLst>
        </pc:spChg>
      </pc:sldChg>
      <pc:sldChg chg="addSp delSp modSp add mod">
        <pc:chgData name="伊健 杜" userId="e69aded81da48593" providerId="LiveId" clId="{3C4FF72E-AD0F-4DBE-8EC7-CB39DC0FD74D}" dt="2023-05-02T11:52:38.494" v="4770"/>
        <pc:sldMkLst>
          <pc:docMk/>
          <pc:sldMk cId="3976347406" sldId="3232"/>
        </pc:sldMkLst>
        <pc:spChg chg="mod">
          <ac:chgData name="伊健 杜" userId="e69aded81da48593" providerId="LiveId" clId="{3C4FF72E-AD0F-4DBE-8EC7-CB39DC0FD74D}" dt="2023-05-02T11:52:38.494" v="4770"/>
          <ac:spMkLst>
            <pc:docMk/>
            <pc:sldMk cId="3976347406" sldId="3232"/>
            <ac:spMk id="2" creationId="{10304424-DB4A-36E7-9E0D-D32A5DD0F26C}"/>
          </ac:spMkLst>
        </pc:spChg>
        <pc:spChg chg="mod">
          <ac:chgData name="伊健 杜" userId="e69aded81da48593" providerId="LiveId" clId="{3C4FF72E-AD0F-4DBE-8EC7-CB39DC0FD74D}" dt="2023-05-02T11:52:38.494" v="4770"/>
          <ac:spMkLst>
            <pc:docMk/>
            <pc:sldMk cId="3976347406" sldId="3232"/>
            <ac:spMk id="3" creationId="{90D857A6-C700-A4CE-6C24-391DC4FBEE19}"/>
          </ac:spMkLst>
        </pc:spChg>
        <pc:picChg chg="del">
          <ac:chgData name="伊健 杜" userId="e69aded81da48593" providerId="LiveId" clId="{3C4FF72E-AD0F-4DBE-8EC7-CB39DC0FD74D}" dt="2023-05-02T09:43:50.339" v="3730" actId="478"/>
          <ac:picMkLst>
            <pc:docMk/>
            <pc:sldMk cId="3976347406" sldId="3232"/>
            <ac:picMk id="2050" creationId="{09889140-0C96-7F22-9B5D-BA7AA7269C79}"/>
          </ac:picMkLst>
        </pc:picChg>
        <pc:picChg chg="add mod">
          <ac:chgData name="伊健 杜" userId="e69aded81da48593" providerId="LiveId" clId="{3C4FF72E-AD0F-4DBE-8EC7-CB39DC0FD74D}" dt="2023-05-02T11:47:40.593" v="4724" actId="1076"/>
          <ac:picMkLst>
            <pc:docMk/>
            <pc:sldMk cId="3976347406" sldId="3232"/>
            <ac:picMk id="16386" creationId="{B6E9030F-75F7-7F1A-CBA2-09298FAF0FEC}"/>
          </ac:picMkLst>
        </pc:picChg>
      </pc:sldChg>
      <pc:sldChg chg="addSp delSp modSp add mod">
        <pc:chgData name="伊健 杜" userId="e69aded81da48593" providerId="LiveId" clId="{3C4FF72E-AD0F-4DBE-8EC7-CB39DC0FD74D}" dt="2023-05-02T11:52:38.494" v="4770"/>
        <pc:sldMkLst>
          <pc:docMk/>
          <pc:sldMk cId="2599952357" sldId="3233"/>
        </pc:sldMkLst>
        <pc:spChg chg="mod">
          <ac:chgData name="伊健 杜" userId="e69aded81da48593" providerId="LiveId" clId="{3C4FF72E-AD0F-4DBE-8EC7-CB39DC0FD74D}" dt="2023-05-02T09:43:25.969" v="3652"/>
          <ac:spMkLst>
            <pc:docMk/>
            <pc:sldMk cId="2599952357" sldId="3233"/>
            <ac:spMk id="2" creationId="{10304424-DB4A-36E7-9E0D-D32A5DD0F26C}"/>
          </ac:spMkLst>
        </pc:spChg>
        <pc:spChg chg="mod">
          <ac:chgData name="伊健 杜" userId="e69aded81da48593" providerId="LiveId" clId="{3C4FF72E-AD0F-4DBE-8EC7-CB39DC0FD74D}" dt="2023-05-02T11:52:38.494" v="4770"/>
          <ac:spMkLst>
            <pc:docMk/>
            <pc:sldMk cId="2599952357" sldId="3233"/>
            <ac:spMk id="3" creationId="{90D857A6-C700-A4CE-6C24-391DC4FBEE19}"/>
          </ac:spMkLst>
        </pc:spChg>
        <pc:picChg chg="del">
          <ac:chgData name="伊健 杜" userId="e69aded81da48593" providerId="LiveId" clId="{3C4FF72E-AD0F-4DBE-8EC7-CB39DC0FD74D}" dt="2023-05-02T09:43:48.753" v="3729" actId="478"/>
          <ac:picMkLst>
            <pc:docMk/>
            <pc:sldMk cId="2599952357" sldId="3233"/>
            <ac:picMk id="2050" creationId="{09889140-0C96-7F22-9B5D-BA7AA7269C79}"/>
          </ac:picMkLst>
        </pc:picChg>
        <pc:picChg chg="add mod">
          <ac:chgData name="伊健 杜" userId="e69aded81da48593" providerId="LiveId" clId="{3C4FF72E-AD0F-4DBE-8EC7-CB39DC0FD74D}" dt="2023-05-02T11:48:03.627" v="4727" actId="1076"/>
          <ac:picMkLst>
            <pc:docMk/>
            <pc:sldMk cId="2599952357" sldId="3233"/>
            <ac:picMk id="17410" creationId="{8B4B3520-7930-4FEC-798A-5741488A3C36}"/>
          </ac:picMkLst>
        </pc:picChg>
      </pc:sldChg>
      <pc:sldChg chg="modSp add mod">
        <pc:chgData name="伊健 杜" userId="e69aded81da48593" providerId="LiveId" clId="{3C4FF72E-AD0F-4DBE-8EC7-CB39DC0FD74D}" dt="2023-05-02T11:52:38.494" v="4770"/>
        <pc:sldMkLst>
          <pc:docMk/>
          <pc:sldMk cId="1882812389" sldId="3234"/>
        </pc:sldMkLst>
        <pc:spChg chg="mod">
          <ac:chgData name="伊健 杜" userId="e69aded81da48593" providerId="LiveId" clId="{3C4FF72E-AD0F-4DBE-8EC7-CB39DC0FD74D}" dt="2023-05-02T11:52:38.494" v="4770"/>
          <ac:spMkLst>
            <pc:docMk/>
            <pc:sldMk cId="1882812389" sldId="3234"/>
            <ac:spMk id="3" creationId="{90D857A6-C700-A4CE-6C24-391DC4FBEE19}"/>
          </ac:spMkLst>
        </pc:spChg>
      </pc:sldChg>
      <pc:sldChg chg="addSp modSp add mod">
        <pc:chgData name="伊健 杜" userId="e69aded81da48593" providerId="LiveId" clId="{3C4FF72E-AD0F-4DBE-8EC7-CB39DC0FD74D}" dt="2023-05-02T11:52:38.494" v="4770"/>
        <pc:sldMkLst>
          <pc:docMk/>
          <pc:sldMk cId="1801354713" sldId="3235"/>
        </pc:sldMkLst>
        <pc:spChg chg="mod">
          <ac:chgData name="伊健 杜" userId="e69aded81da48593" providerId="LiveId" clId="{3C4FF72E-AD0F-4DBE-8EC7-CB39DC0FD74D}" dt="2023-05-02T10:57:54.372" v="3788" actId="20577"/>
          <ac:spMkLst>
            <pc:docMk/>
            <pc:sldMk cId="1801354713" sldId="3235"/>
            <ac:spMk id="2" creationId="{10304424-DB4A-36E7-9E0D-D32A5DD0F26C}"/>
          </ac:spMkLst>
        </pc:spChg>
        <pc:spChg chg="mod">
          <ac:chgData name="伊健 杜" userId="e69aded81da48593" providerId="LiveId" clId="{3C4FF72E-AD0F-4DBE-8EC7-CB39DC0FD74D}" dt="2023-05-02T11:52:38.494" v="4770"/>
          <ac:spMkLst>
            <pc:docMk/>
            <pc:sldMk cId="1801354713" sldId="3235"/>
            <ac:spMk id="3" creationId="{90D857A6-C700-A4CE-6C24-391DC4FBEE19}"/>
          </ac:spMkLst>
        </pc:spChg>
        <pc:picChg chg="add mod">
          <ac:chgData name="伊健 杜" userId="e69aded81da48593" providerId="LiveId" clId="{3C4FF72E-AD0F-4DBE-8EC7-CB39DC0FD74D}" dt="2023-05-02T11:48:55.898" v="4732" actId="1076"/>
          <ac:picMkLst>
            <pc:docMk/>
            <pc:sldMk cId="1801354713" sldId="3235"/>
            <ac:picMk id="18434" creationId="{FB83E409-665E-F5EA-3051-6D264CC0FC13}"/>
          </ac:picMkLst>
        </pc:picChg>
      </pc:sldChg>
      <pc:sldChg chg="addSp modSp add mod">
        <pc:chgData name="伊健 杜" userId="e69aded81da48593" providerId="LiveId" clId="{3C4FF72E-AD0F-4DBE-8EC7-CB39DC0FD74D}" dt="2023-05-02T11:52:38.494" v="4770"/>
        <pc:sldMkLst>
          <pc:docMk/>
          <pc:sldMk cId="2049040646" sldId="3236"/>
        </pc:sldMkLst>
        <pc:spChg chg="mod">
          <ac:chgData name="伊健 杜" userId="e69aded81da48593" providerId="LiveId" clId="{3C4FF72E-AD0F-4DBE-8EC7-CB39DC0FD74D}" dt="2023-05-02T11:52:38.494" v="4770"/>
          <ac:spMkLst>
            <pc:docMk/>
            <pc:sldMk cId="2049040646" sldId="3236"/>
            <ac:spMk id="3" creationId="{90D857A6-C700-A4CE-6C24-391DC4FBEE19}"/>
          </ac:spMkLst>
        </pc:spChg>
        <pc:picChg chg="add mod">
          <ac:chgData name="伊健 杜" userId="e69aded81da48593" providerId="LiveId" clId="{3C4FF72E-AD0F-4DBE-8EC7-CB39DC0FD74D}" dt="2023-05-02T11:49:40.287" v="4735" actId="1076"/>
          <ac:picMkLst>
            <pc:docMk/>
            <pc:sldMk cId="2049040646" sldId="3236"/>
            <ac:picMk id="19458" creationId="{509F6794-B59D-D0A5-24A4-650523A21D05}"/>
          </ac:picMkLst>
        </pc:picChg>
      </pc:sldChg>
      <pc:sldChg chg="modSp add mod">
        <pc:chgData name="伊健 杜" userId="e69aded81da48593" providerId="LiveId" clId="{3C4FF72E-AD0F-4DBE-8EC7-CB39DC0FD74D}" dt="2023-05-02T11:52:38.494" v="4770"/>
        <pc:sldMkLst>
          <pc:docMk/>
          <pc:sldMk cId="1516844382" sldId="3237"/>
        </pc:sldMkLst>
        <pc:spChg chg="mod">
          <ac:chgData name="伊健 杜" userId="e69aded81da48593" providerId="LiveId" clId="{3C4FF72E-AD0F-4DBE-8EC7-CB39DC0FD74D}" dt="2023-05-02T11:52:38.494" v="4770"/>
          <ac:spMkLst>
            <pc:docMk/>
            <pc:sldMk cId="1516844382" sldId="3237"/>
            <ac:spMk id="3" creationId="{90D857A6-C700-A4CE-6C24-391DC4FBEE19}"/>
          </ac:spMkLst>
        </pc:spChg>
      </pc:sldChg>
      <pc:sldChg chg="addSp delSp modSp add mod">
        <pc:chgData name="伊健 杜" userId="e69aded81da48593" providerId="LiveId" clId="{3C4FF72E-AD0F-4DBE-8EC7-CB39DC0FD74D}" dt="2023-05-02T11:52:38.494" v="4770"/>
        <pc:sldMkLst>
          <pc:docMk/>
          <pc:sldMk cId="3970920179" sldId="3238"/>
        </pc:sldMkLst>
        <pc:spChg chg="mod">
          <ac:chgData name="伊健 杜" userId="e69aded81da48593" providerId="LiveId" clId="{3C4FF72E-AD0F-4DBE-8EC7-CB39DC0FD74D}" dt="2023-05-02T11:52:38.494" v="4770"/>
          <ac:spMkLst>
            <pc:docMk/>
            <pc:sldMk cId="3970920179" sldId="3238"/>
            <ac:spMk id="2" creationId="{10304424-DB4A-36E7-9E0D-D32A5DD0F26C}"/>
          </ac:spMkLst>
        </pc:spChg>
        <pc:spChg chg="mod">
          <ac:chgData name="伊健 杜" userId="e69aded81da48593" providerId="LiveId" clId="{3C4FF72E-AD0F-4DBE-8EC7-CB39DC0FD74D}" dt="2023-05-02T11:52:38.494" v="4770"/>
          <ac:spMkLst>
            <pc:docMk/>
            <pc:sldMk cId="3970920179" sldId="3238"/>
            <ac:spMk id="3" creationId="{90D857A6-C700-A4CE-6C24-391DC4FBEE19}"/>
          </ac:spMkLst>
        </pc:spChg>
        <pc:spChg chg="add del">
          <ac:chgData name="伊健 杜" userId="e69aded81da48593" providerId="LiveId" clId="{3C4FF72E-AD0F-4DBE-8EC7-CB39DC0FD74D}" dt="2023-05-02T11:50:35.852" v="4737" actId="478"/>
          <ac:spMkLst>
            <pc:docMk/>
            <pc:sldMk cId="3970920179" sldId="3238"/>
            <ac:spMk id="4" creationId="{CE267405-BCD5-57A5-B04D-2B88811EC113}"/>
          </ac:spMkLst>
        </pc:spChg>
        <pc:picChg chg="add mod">
          <ac:chgData name="伊健 杜" userId="e69aded81da48593" providerId="LiveId" clId="{3C4FF72E-AD0F-4DBE-8EC7-CB39DC0FD74D}" dt="2023-05-02T11:50:47.407" v="4739" actId="1076"/>
          <ac:picMkLst>
            <pc:docMk/>
            <pc:sldMk cId="3970920179" sldId="3238"/>
            <ac:picMk id="6" creationId="{9785BD72-8733-5CCF-77D1-3FDCBB1712DB}"/>
          </ac:picMkLst>
        </pc:picChg>
      </pc:sldChg>
      <pc:sldChg chg="modSp add mod ord">
        <pc:chgData name="伊健 杜" userId="e69aded81da48593" providerId="LiveId" clId="{3C4FF72E-AD0F-4DBE-8EC7-CB39DC0FD74D}" dt="2023-05-02T11:52:38.494" v="4770"/>
        <pc:sldMkLst>
          <pc:docMk/>
          <pc:sldMk cId="653352118" sldId="3239"/>
        </pc:sldMkLst>
        <pc:spChg chg="mod">
          <ac:chgData name="伊健 杜" userId="e69aded81da48593" providerId="LiveId" clId="{3C4FF72E-AD0F-4DBE-8EC7-CB39DC0FD74D}" dt="2023-05-02T11:52:38.494" v="4770"/>
          <ac:spMkLst>
            <pc:docMk/>
            <pc:sldMk cId="653352118" sldId="3239"/>
            <ac:spMk id="3" creationId="{90D857A6-C700-A4CE-6C24-391DC4FBEE19}"/>
          </ac:spMkLst>
        </pc:spChg>
      </pc:sldChg>
      <pc:sldChg chg="modSp add mod">
        <pc:chgData name="伊健 杜" userId="e69aded81da48593" providerId="LiveId" clId="{3C4FF72E-AD0F-4DBE-8EC7-CB39DC0FD74D}" dt="2023-05-02T11:52:38.494" v="4770"/>
        <pc:sldMkLst>
          <pc:docMk/>
          <pc:sldMk cId="3155312860" sldId="3240"/>
        </pc:sldMkLst>
        <pc:spChg chg="mod">
          <ac:chgData name="伊健 杜" userId="e69aded81da48593" providerId="LiveId" clId="{3C4FF72E-AD0F-4DBE-8EC7-CB39DC0FD74D}" dt="2023-05-02T11:52:38.494" v="4770"/>
          <ac:spMkLst>
            <pc:docMk/>
            <pc:sldMk cId="3155312860" sldId="3240"/>
            <ac:spMk id="3" creationId="{90D857A6-C700-A4CE-6C24-391DC4FBEE19}"/>
          </ac:spMkLst>
        </pc:spChg>
      </pc:sldChg>
      <pc:sldChg chg="addSp modSp add mod">
        <pc:chgData name="伊健 杜" userId="e69aded81da48593" providerId="LiveId" clId="{3C4FF72E-AD0F-4DBE-8EC7-CB39DC0FD74D}" dt="2023-05-02T11:52:38.494" v="4770"/>
        <pc:sldMkLst>
          <pc:docMk/>
          <pc:sldMk cId="618569685" sldId="3241"/>
        </pc:sldMkLst>
        <pc:spChg chg="mod">
          <ac:chgData name="伊健 杜" userId="e69aded81da48593" providerId="LiveId" clId="{3C4FF72E-AD0F-4DBE-8EC7-CB39DC0FD74D}" dt="2023-05-02T11:52:38.494" v="4770"/>
          <ac:spMkLst>
            <pc:docMk/>
            <pc:sldMk cId="618569685" sldId="3241"/>
            <ac:spMk id="2" creationId="{10304424-DB4A-36E7-9E0D-D32A5DD0F26C}"/>
          </ac:spMkLst>
        </pc:spChg>
        <pc:spChg chg="mod">
          <ac:chgData name="伊健 杜" userId="e69aded81da48593" providerId="LiveId" clId="{3C4FF72E-AD0F-4DBE-8EC7-CB39DC0FD74D}" dt="2023-05-02T11:52:38.494" v="4770"/>
          <ac:spMkLst>
            <pc:docMk/>
            <pc:sldMk cId="618569685" sldId="3241"/>
            <ac:spMk id="3" creationId="{90D857A6-C700-A4CE-6C24-391DC4FBEE19}"/>
          </ac:spMkLst>
        </pc:spChg>
        <pc:picChg chg="add mod">
          <ac:chgData name="伊健 杜" userId="e69aded81da48593" providerId="LiveId" clId="{3C4FF72E-AD0F-4DBE-8EC7-CB39DC0FD74D}" dt="2023-05-02T11:51:47.318" v="4741" actId="1076"/>
          <ac:picMkLst>
            <pc:docMk/>
            <pc:sldMk cId="618569685" sldId="3241"/>
            <ac:picMk id="21506" creationId="{602BC394-F576-AFFB-F2C0-D1D42E1E25DC}"/>
          </ac:picMkLst>
        </pc:picChg>
      </pc:sldChg>
      <pc:sldChg chg="addSp modSp add mod">
        <pc:chgData name="伊健 杜" userId="e69aded81da48593" providerId="LiveId" clId="{3C4FF72E-AD0F-4DBE-8EC7-CB39DC0FD74D}" dt="2023-05-02T11:52:38.494" v="4770"/>
        <pc:sldMkLst>
          <pc:docMk/>
          <pc:sldMk cId="4272525123" sldId="3242"/>
        </pc:sldMkLst>
        <pc:spChg chg="mod">
          <ac:chgData name="伊健 杜" userId="e69aded81da48593" providerId="LiveId" clId="{3C4FF72E-AD0F-4DBE-8EC7-CB39DC0FD74D}" dt="2023-05-02T11:52:38.494" v="4770"/>
          <ac:spMkLst>
            <pc:docMk/>
            <pc:sldMk cId="4272525123" sldId="3242"/>
            <ac:spMk id="2" creationId="{10304424-DB4A-36E7-9E0D-D32A5DD0F26C}"/>
          </ac:spMkLst>
        </pc:spChg>
        <pc:spChg chg="mod">
          <ac:chgData name="伊健 杜" userId="e69aded81da48593" providerId="LiveId" clId="{3C4FF72E-AD0F-4DBE-8EC7-CB39DC0FD74D}" dt="2023-05-02T11:52:38.494" v="4770"/>
          <ac:spMkLst>
            <pc:docMk/>
            <pc:sldMk cId="4272525123" sldId="3242"/>
            <ac:spMk id="3" creationId="{90D857A6-C700-A4CE-6C24-391DC4FBEE19}"/>
          </ac:spMkLst>
        </pc:spChg>
        <pc:picChg chg="add mod">
          <ac:chgData name="伊健 杜" userId="e69aded81da48593" providerId="LiveId" clId="{3C4FF72E-AD0F-4DBE-8EC7-CB39DC0FD74D}" dt="2023-05-02T11:52:23.880" v="4768" actId="1076"/>
          <ac:picMkLst>
            <pc:docMk/>
            <pc:sldMk cId="4272525123" sldId="3242"/>
            <ac:picMk id="22530" creationId="{C0C34BDD-E231-CF3E-02BD-90870467170E}"/>
          </ac:picMkLst>
        </pc:picChg>
      </pc:sldChg>
      <pc:sldChg chg="modSp add mod">
        <pc:chgData name="伊健 杜" userId="e69aded81da48593" providerId="LiveId" clId="{3C4FF72E-AD0F-4DBE-8EC7-CB39DC0FD74D}" dt="2023-05-02T11:52:38.494" v="4770"/>
        <pc:sldMkLst>
          <pc:docMk/>
          <pc:sldMk cId="3833028955" sldId="3243"/>
        </pc:sldMkLst>
        <pc:spChg chg="mod">
          <ac:chgData name="伊健 杜" userId="e69aded81da48593" providerId="LiveId" clId="{3C4FF72E-AD0F-4DBE-8EC7-CB39DC0FD74D}" dt="2023-05-02T11:52:38.494" v="4770"/>
          <ac:spMkLst>
            <pc:docMk/>
            <pc:sldMk cId="3833028955" sldId="3243"/>
            <ac:spMk id="3" creationId="{90D857A6-C700-A4CE-6C24-391DC4FBEE19}"/>
          </ac:spMkLst>
        </pc:spChg>
      </pc:sldChg>
      <pc:sldChg chg="add del">
        <pc:chgData name="伊健 杜" userId="e69aded81da48593" providerId="LiveId" clId="{3C4FF72E-AD0F-4DBE-8EC7-CB39DC0FD74D}" dt="2023-05-02T11:32:00.106" v="4641"/>
        <pc:sldMkLst>
          <pc:docMk/>
          <pc:sldMk cId="3811408459" sldId="3244"/>
        </pc:sldMkLst>
      </pc:sldChg>
    </pc:docChg>
  </pc:docChgLst>
  <pc:docChgLst>
    <pc:chgData name="伊健 杜" userId="e69aded81da48593" providerId="LiveId" clId="{8095A099-5881-46D8-9FB6-43EA84BA9360}"/>
    <pc:docChg chg="undo custSel addSld delSld modSld sldOrd">
      <pc:chgData name="伊健 杜" userId="e69aded81da48593" providerId="LiveId" clId="{8095A099-5881-46D8-9FB6-43EA84BA9360}" dt="2023-04-04T15:20:12.363" v="4314" actId="20577"/>
      <pc:docMkLst>
        <pc:docMk/>
      </pc:docMkLst>
      <pc:sldChg chg="del">
        <pc:chgData name="伊健 杜" userId="e69aded81da48593" providerId="LiveId" clId="{8095A099-5881-46D8-9FB6-43EA84BA9360}" dt="2023-04-04T07:53:30.072" v="0" actId="47"/>
        <pc:sldMkLst>
          <pc:docMk/>
          <pc:sldMk cId="2208416781" sldId="2470"/>
        </pc:sldMkLst>
      </pc:sldChg>
      <pc:sldChg chg="del">
        <pc:chgData name="伊健 杜" userId="e69aded81da48593" providerId="LiveId" clId="{8095A099-5881-46D8-9FB6-43EA84BA9360}" dt="2023-04-04T07:53:30.072" v="0" actId="47"/>
        <pc:sldMkLst>
          <pc:docMk/>
          <pc:sldMk cId="3490520848" sldId="2629"/>
        </pc:sldMkLst>
      </pc:sldChg>
      <pc:sldChg chg="addSp delSp modSp add del mod delAnim modAnim">
        <pc:chgData name="伊健 杜" userId="e69aded81da48593" providerId="LiveId" clId="{8095A099-5881-46D8-9FB6-43EA84BA9360}" dt="2023-04-04T11:51:46.646" v="4295"/>
        <pc:sldMkLst>
          <pc:docMk/>
          <pc:sldMk cId="3436844751" sldId="2630"/>
        </pc:sldMkLst>
        <pc:spChg chg="mod">
          <ac:chgData name="伊健 杜" userId="e69aded81da48593" providerId="LiveId" clId="{8095A099-5881-46D8-9FB6-43EA84BA9360}" dt="2023-04-04T11:51:46.646" v="4295"/>
          <ac:spMkLst>
            <pc:docMk/>
            <pc:sldMk cId="3436844751" sldId="2630"/>
            <ac:spMk id="2" creationId="{10304424-DB4A-36E7-9E0D-D32A5DD0F26C}"/>
          </ac:spMkLst>
        </pc:spChg>
        <pc:spChg chg="mod">
          <ac:chgData name="伊健 杜" userId="e69aded81da48593" providerId="LiveId" clId="{8095A099-5881-46D8-9FB6-43EA84BA9360}" dt="2023-04-04T11:51:46.646" v="4295"/>
          <ac:spMkLst>
            <pc:docMk/>
            <pc:sldMk cId="3436844751" sldId="2630"/>
            <ac:spMk id="3" creationId="{90D857A6-C700-A4CE-6C24-391DC4FBEE19}"/>
          </ac:spMkLst>
        </pc:spChg>
        <pc:spChg chg="mod">
          <ac:chgData name="伊健 杜" userId="e69aded81da48593" providerId="LiveId" clId="{8095A099-5881-46D8-9FB6-43EA84BA9360}" dt="2023-04-04T10:53:19.502" v="1335" actId="1076"/>
          <ac:spMkLst>
            <pc:docMk/>
            <pc:sldMk cId="3436844751" sldId="2630"/>
            <ac:spMk id="4" creationId="{B6F70F01-3527-2C0C-F42C-E6291E0F230D}"/>
          </ac:spMkLst>
        </pc:spChg>
        <pc:spChg chg="add del mod">
          <ac:chgData name="伊健 杜" userId="e69aded81da48593" providerId="LiveId" clId="{8095A099-5881-46D8-9FB6-43EA84BA9360}" dt="2023-04-04T10:51:42.593" v="1213" actId="478"/>
          <ac:spMkLst>
            <pc:docMk/>
            <pc:sldMk cId="3436844751" sldId="2630"/>
            <ac:spMk id="5" creationId="{C092FC44-8340-3D30-7E86-5226E651A72D}"/>
          </ac:spMkLst>
        </pc:spChg>
        <pc:spChg chg="mod">
          <ac:chgData name="伊健 杜" userId="e69aded81da48593" providerId="LiveId" clId="{8095A099-5881-46D8-9FB6-43EA84BA9360}" dt="2023-04-04T10:53:19.502" v="1335" actId="1076"/>
          <ac:spMkLst>
            <pc:docMk/>
            <pc:sldMk cId="3436844751" sldId="2630"/>
            <ac:spMk id="6" creationId="{6039254A-9C7F-7679-6EDD-A45EFDCECB76}"/>
          </ac:spMkLst>
        </pc:spChg>
        <pc:spChg chg="add del mod">
          <ac:chgData name="伊健 杜" userId="e69aded81da48593" providerId="LiveId" clId="{8095A099-5881-46D8-9FB6-43EA84BA9360}" dt="2023-04-04T10:55:10.951" v="1508" actId="478"/>
          <ac:spMkLst>
            <pc:docMk/>
            <pc:sldMk cId="3436844751" sldId="2630"/>
            <ac:spMk id="7" creationId="{9C111586-133E-144B-5BF5-D39E7584437F}"/>
          </ac:spMkLst>
        </pc:spChg>
        <pc:spChg chg="add del mod">
          <ac:chgData name="伊健 杜" userId="e69aded81da48593" providerId="LiveId" clId="{8095A099-5881-46D8-9FB6-43EA84BA9360}" dt="2023-04-04T10:55:10.951" v="1508" actId="478"/>
          <ac:spMkLst>
            <pc:docMk/>
            <pc:sldMk cId="3436844751" sldId="2630"/>
            <ac:spMk id="8" creationId="{EFA9BF3A-8581-427A-75E6-6F09B2D989AF}"/>
          </ac:spMkLst>
        </pc:spChg>
        <pc:picChg chg="add mod">
          <ac:chgData name="伊健 杜" userId="e69aded81da48593" providerId="LiveId" clId="{8095A099-5881-46D8-9FB6-43EA84BA9360}" dt="2023-04-04T10:55:30.712" v="1515" actId="1076"/>
          <ac:picMkLst>
            <pc:docMk/>
            <pc:sldMk cId="3436844751" sldId="2630"/>
            <ac:picMk id="9" creationId="{33D9ECDE-7C73-A83E-C3E3-8A8AD8AE543E}"/>
          </ac:picMkLst>
        </pc:picChg>
        <pc:picChg chg="add del mod">
          <ac:chgData name="伊健 杜" userId="e69aded81da48593" providerId="LiveId" clId="{8095A099-5881-46D8-9FB6-43EA84BA9360}" dt="2023-04-04T11:44:46.018" v="4157" actId="478"/>
          <ac:picMkLst>
            <pc:docMk/>
            <pc:sldMk cId="3436844751" sldId="2630"/>
            <ac:picMk id="4098" creationId="{18F84064-6ACA-8C42-1B74-47B9BC69BE51}"/>
          </ac:picMkLst>
        </pc:picChg>
        <pc:picChg chg="add mod">
          <ac:chgData name="伊健 杜" userId="e69aded81da48593" providerId="LiveId" clId="{8095A099-5881-46D8-9FB6-43EA84BA9360}" dt="2023-04-04T11:44:50.993" v="4161" actId="1076"/>
          <ac:picMkLst>
            <pc:docMk/>
            <pc:sldMk cId="3436844751" sldId="2630"/>
            <ac:picMk id="4100" creationId="{A9642373-EAC4-7975-384F-9F43C7639DFD}"/>
          </ac:picMkLst>
        </pc:picChg>
        <pc:picChg chg="del">
          <ac:chgData name="伊健 杜" userId="e69aded81da48593" providerId="LiveId" clId="{8095A099-5881-46D8-9FB6-43EA84BA9360}" dt="2023-04-04T10:50:48.358" v="1186" actId="478"/>
          <ac:picMkLst>
            <pc:docMk/>
            <pc:sldMk cId="3436844751" sldId="2630"/>
            <ac:picMk id="6146" creationId="{F3105A24-7718-79EB-790F-E4BF63B66A69}"/>
          </ac:picMkLst>
        </pc:picChg>
        <pc:picChg chg="del">
          <ac:chgData name="伊健 杜" userId="e69aded81da48593" providerId="LiveId" clId="{8095A099-5881-46D8-9FB6-43EA84BA9360}" dt="2023-04-04T10:50:48.358" v="1186" actId="478"/>
          <ac:picMkLst>
            <pc:docMk/>
            <pc:sldMk cId="3436844751" sldId="2630"/>
            <ac:picMk id="6148" creationId="{66DADDA6-B700-DC67-8296-0C728C62FBE1}"/>
          </ac:picMkLst>
        </pc:picChg>
      </pc:sldChg>
      <pc:sldChg chg="del">
        <pc:chgData name="伊健 杜" userId="e69aded81da48593" providerId="LiveId" clId="{8095A099-5881-46D8-9FB6-43EA84BA9360}" dt="2023-04-04T07:53:30.072" v="0" actId="47"/>
        <pc:sldMkLst>
          <pc:docMk/>
          <pc:sldMk cId="1382288352" sldId="2634"/>
        </pc:sldMkLst>
      </pc:sldChg>
      <pc:sldChg chg="del">
        <pc:chgData name="伊健 杜" userId="e69aded81da48593" providerId="LiveId" clId="{8095A099-5881-46D8-9FB6-43EA84BA9360}" dt="2023-04-04T07:53:30.072" v="0" actId="47"/>
        <pc:sldMkLst>
          <pc:docMk/>
          <pc:sldMk cId="355433931" sldId="2712"/>
        </pc:sldMkLst>
      </pc:sldChg>
      <pc:sldChg chg="del">
        <pc:chgData name="伊健 杜" userId="e69aded81da48593" providerId="LiveId" clId="{8095A099-5881-46D8-9FB6-43EA84BA9360}" dt="2023-04-04T07:53:30.072" v="0" actId="47"/>
        <pc:sldMkLst>
          <pc:docMk/>
          <pc:sldMk cId="2121027152" sldId="2713"/>
        </pc:sldMkLst>
      </pc:sldChg>
      <pc:sldChg chg="del">
        <pc:chgData name="伊健 杜" userId="e69aded81da48593" providerId="LiveId" clId="{8095A099-5881-46D8-9FB6-43EA84BA9360}" dt="2023-04-04T07:53:30.072" v="0" actId="47"/>
        <pc:sldMkLst>
          <pc:docMk/>
          <pc:sldMk cId="1562428203" sldId="2714"/>
        </pc:sldMkLst>
      </pc:sldChg>
      <pc:sldChg chg="del">
        <pc:chgData name="伊健 杜" userId="e69aded81da48593" providerId="LiveId" clId="{8095A099-5881-46D8-9FB6-43EA84BA9360}" dt="2023-04-04T07:53:30.072" v="0" actId="47"/>
        <pc:sldMkLst>
          <pc:docMk/>
          <pc:sldMk cId="3132939282" sldId="2715"/>
        </pc:sldMkLst>
      </pc:sldChg>
      <pc:sldChg chg="del">
        <pc:chgData name="伊健 杜" userId="e69aded81da48593" providerId="LiveId" clId="{8095A099-5881-46D8-9FB6-43EA84BA9360}" dt="2023-04-04T07:53:30.072" v="0" actId="47"/>
        <pc:sldMkLst>
          <pc:docMk/>
          <pc:sldMk cId="111348507" sldId="2716"/>
        </pc:sldMkLst>
      </pc:sldChg>
      <pc:sldChg chg="del">
        <pc:chgData name="伊健 杜" userId="e69aded81da48593" providerId="LiveId" clId="{8095A099-5881-46D8-9FB6-43EA84BA9360}" dt="2023-04-04T07:53:30.072" v="0" actId="47"/>
        <pc:sldMkLst>
          <pc:docMk/>
          <pc:sldMk cId="3326467993" sldId="2717"/>
        </pc:sldMkLst>
      </pc:sldChg>
      <pc:sldChg chg="del">
        <pc:chgData name="伊健 杜" userId="e69aded81da48593" providerId="LiveId" clId="{8095A099-5881-46D8-9FB6-43EA84BA9360}" dt="2023-04-04T07:53:30.072" v="0" actId="47"/>
        <pc:sldMkLst>
          <pc:docMk/>
          <pc:sldMk cId="1345884408" sldId="2718"/>
        </pc:sldMkLst>
      </pc:sldChg>
      <pc:sldChg chg="del">
        <pc:chgData name="伊健 杜" userId="e69aded81da48593" providerId="LiveId" clId="{8095A099-5881-46D8-9FB6-43EA84BA9360}" dt="2023-04-04T07:53:30.072" v="0" actId="47"/>
        <pc:sldMkLst>
          <pc:docMk/>
          <pc:sldMk cId="3121500979" sldId="2719"/>
        </pc:sldMkLst>
      </pc:sldChg>
      <pc:sldChg chg="del">
        <pc:chgData name="伊健 杜" userId="e69aded81da48593" providerId="LiveId" clId="{8095A099-5881-46D8-9FB6-43EA84BA9360}" dt="2023-04-04T07:53:30.072" v="0" actId="47"/>
        <pc:sldMkLst>
          <pc:docMk/>
          <pc:sldMk cId="2924522523" sldId="2720"/>
        </pc:sldMkLst>
      </pc:sldChg>
      <pc:sldChg chg="del">
        <pc:chgData name="伊健 杜" userId="e69aded81da48593" providerId="LiveId" clId="{8095A099-5881-46D8-9FB6-43EA84BA9360}" dt="2023-04-04T07:53:30.072" v="0" actId="47"/>
        <pc:sldMkLst>
          <pc:docMk/>
          <pc:sldMk cId="3896043691" sldId="2721"/>
        </pc:sldMkLst>
      </pc:sldChg>
      <pc:sldChg chg="del">
        <pc:chgData name="伊健 杜" userId="e69aded81da48593" providerId="LiveId" clId="{8095A099-5881-46D8-9FB6-43EA84BA9360}" dt="2023-04-04T07:53:30.072" v="0" actId="47"/>
        <pc:sldMkLst>
          <pc:docMk/>
          <pc:sldMk cId="763522723" sldId="2722"/>
        </pc:sldMkLst>
      </pc:sldChg>
      <pc:sldChg chg="del">
        <pc:chgData name="伊健 杜" userId="e69aded81da48593" providerId="LiveId" clId="{8095A099-5881-46D8-9FB6-43EA84BA9360}" dt="2023-04-04T07:53:30.072" v="0" actId="47"/>
        <pc:sldMkLst>
          <pc:docMk/>
          <pc:sldMk cId="1594572711" sldId="2723"/>
        </pc:sldMkLst>
      </pc:sldChg>
      <pc:sldChg chg="del">
        <pc:chgData name="伊健 杜" userId="e69aded81da48593" providerId="LiveId" clId="{8095A099-5881-46D8-9FB6-43EA84BA9360}" dt="2023-04-04T07:53:30.072" v="0" actId="47"/>
        <pc:sldMkLst>
          <pc:docMk/>
          <pc:sldMk cId="3609687721" sldId="2724"/>
        </pc:sldMkLst>
      </pc:sldChg>
      <pc:sldChg chg="del">
        <pc:chgData name="伊健 杜" userId="e69aded81da48593" providerId="LiveId" clId="{8095A099-5881-46D8-9FB6-43EA84BA9360}" dt="2023-04-04T07:53:30.072" v="0" actId="47"/>
        <pc:sldMkLst>
          <pc:docMk/>
          <pc:sldMk cId="1579827062" sldId="2725"/>
        </pc:sldMkLst>
      </pc:sldChg>
      <pc:sldChg chg="del">
        <pc:chgData name="伊健 杜" userId="e69aded81da48593" providerId="LiveId" clId="{8095A099-5881-46D8-9FB6-43EA84BA9360}" dt="2023-04-04T07:53:30.072" v="0" actId="47"/>
        <pc:sldMkLst>
          <pc:docMk/>
          <pc:sldMk cId="3257119675" sldId="2726"/>
        </pc:sldMkLst>
      </pc:sldChg>
      <pc:sldChg chg="del">
        <pc:chgData name="伊健 杜" userId="e69aded81da48593" providerId="LiveId" clId="{8095A099-5881-46D8-9FB6-43EA84BA9360}" dt="2023-04-04T07:53:30.072" v="0" actId="47"/>
        <pc:sldMkLst>
          <pc:docMk/>
          <pc:sldMk cId="3824354617" sldId="2727"/>
        </pc:sldMkLst>
      </pc:sldChg>
      <pc:sldChg chg="del">
        <pc:chgData name="伊健 杜" userId="e69aded81da48593" providerId="LiveId" clId="{8095A099-5881-46D8-9FB6-43EA84BA9360}" dt="2023-04-04T07:53:30.072" v="0" actId="47"/>
        <pc:sldMkLst>
          <pc:docMk/>
          <pc:sldMk cId="4212048517" sldId="2728"/>
        </pc:sldMkLst>
      </pc:sldChg>
      <pc:sldChg chg="del">
        <pc:chgData name="伊健 杜" userId="e69aded81da48593" providerId="LiveId" clId="{8095A099-5881-46D8-9FB6-43EA84BA9360}" dt="2023-04-04T07:53:30.072" v="0" actId="47"/>
        <pc:sldMkLst>
          <pc:docMk/>
          <pc:sldMk cId="2589786781" sldId="2729"/>
        </pc:sldMkLst>
      </pc:sldChg>
      <pc:sldChg chg="del">
        <pc:chgData name="伊健 杜" userId="e69aded81da48593" providerId="LiveId" clId="{8095A099-5881-46D8-9FB6-43EA84BA9360}" dt="2023-04-04T07:53:30.072" v="0" actId="47"/>
        <pc:sldMkLst>
          <pc:docMk/>
          <pc:sldMk cId="3206811618" sldId="2730"/>
        </pc:sldMkLst>
      </pc:sldChg>
      <pc:sldChg chg="del">
        <pc:chgData name="伊健 杜" userId="e69aded81da48593" providerId="LiveId" clId="{8095A099-5881-46D8-9FB6-43EA84BA9360}" dt="2023-04-04T07:53:30.072" v="0" actId="47"/>
        <pc:sldMkLst>
          <pc:docMk/>
          <pc:sldMk cId="1359386799" sldId="2731"/>
        </pc:sldMkLst>
      </pc:sldChg>
      <pc:sldChg chg="del">
        <pc:chgData name="伊健 杜" userId="e69aded81da48593" providerId="LiveId" clId="{8095A099-5881-46D8-9FB6-43EA84BA9360}" dt="2023-04-04T07:53:30.072" v="0" actId="47"/>
        <pc:sldMkLst>
          <pc:docMk/>
          <pc:sldMk cId="1907814024" sldId="2732"/>
        </pc:sldMkLst>
      </pc:sldChg>
      <pc:sldChg chg="del">
        <pc:chgData name="伊健 杜" userId="e69aded81da48593" providerId="LiveId" clId="{8095A099-5881-46D8-9FB6-43EA84BA9360}" dt="2023-04-04T07:53:30.072" v="0" actId="47"/>
        <pc:sldMkLst>
          <pc:docMk/>
          <pc:sldMk cId="2645599542" sldId="2733"/>
        </pc:sldMkLst>
      </pc:sldChg>
      <pc:sldChg chg="del">
        <pc:chgData name="伊健 杜" userId="e69aded81da48593" providerId="LiveId" clId="{8095A099-5881-46D8-9FB6-43EA84BA9360}" dt="2023-04-04T07:53:30.072" v="0" actId="47"/>
        <pc:sldMkLst>
          <pc:docMk/>
          <pc:sldMk cId="3988910739" sldId="2734"/>
        </pc:sldMkLst>
      </pc:sldChg>
      <pc:sldChg chg="del">
        <pc:chgData name="伊健 杜" userId="e69aded81da48593" providerId="LiveId" clId="{8095A099-5881-46D8-9FB6-43EA84BA9360}" dt="2023-04-04T07:53:30.072" v="0" actId="47"/>
        <pc:sldMkLst>
          <pc:docMk/>
          <pc:sldMk cId="4140249064" sldId="2735"/>
        </pc:sldMkLst>
      </pc:sldChg>
      <pc:sldChg chg="del">
        <pc:chgData name="伊健 杜" userId="e69aded81da48593" providerId="LiveId" clId="{8095A099-5881-46D8-9FB6-43EA84BA9360}" dt="2023-04-04T07:53:30.072" v="0" actId="47"/>
        <pc:sldMkLst>
          <pc:docMk/>
          <pc:sldMk cId="2569467044" sldId="2736"/>
        </pc:sldMkLst>
      </pc:sldChg>
      <pc:sldChg chg="del">
        <pc:chgData name="伊健 杜" userId="e69aded81da48593" providerId="LiveId" clId="{8095A099-5881-46D8-9FB6-43EA84BA9360}" dt="2023-04-04T07:53:30.072" v="0" actId="47"/>
        <pc:sldMkLst>
          <pc:docMk/>
          <pc:sldMk cId="1624616966" sldId="2737"/>
        </pc:sldMkLst>
      </pc:sldChg>
      <pc:sldChg chg="del">
        <pc:chgData name="伊健 杜" userId="e69aded81da48593" providerId="LiveId" clId="{8095A099-5881-46D8-9FB6-43EA84BA9360}" dt="2023-04-04T07:53:30.072" v="0" actId="47"/>
        <pc:sldMkLst>
          <pc:docMk/>
          <pc:sldMk cId="2133303861" sldId="2738"/>
        </pc:sldMkLst>
      </pc:sldChg>
      <pc:sldChg chg="del">
        <pc:chgData name="伊健 杜" userId="e69aded81da48593" providerId="LiveId" clId="{8095A099-5881-46D8-9FB6-43EA84BA9360}" dt="2023-04-04T07:53:30.072" v="0" actId="47"/>
        <pc:sldMkLst>
          <pc:docMk/>
          <pc:sldMk cId="1017950955" sldId="2739"/>
        </pc:sldMkLst>
      </pc:sldChg>
      <pc:sldChg chg="del">
        <pc:chgData name="伊健 杜" userId="e69aded81da48593" providerId="LiveId" clId="{8095A099-5881-46D8-9FB6-43EA84BA9360}" dt="2023-04-04T07:53:30.072" v="0" actId="47"/>
        <pc:sldMkLst>
          <pc:docMk/>
          <pc:sldMk cId="209595557" sldId="2740"/>
        </pc:sldMkLst>
      </pc:sldChg>
      <pc:sldChg chg="del">
        <pc:chgData name="伊健 杜" userId="e69aded81da48593" providerId="LiveId" clId="{8095A099-5881-46D8-9FB6-43EA84BA9360}" dt="2023-04-04T07:53:30.072" v="0" actId="47"/>
        <pc:sldMkLst>
          <pc:docMk/>
          <pc:sldMk cId="1492004445" sldId="2741"/>
        </pc:sldMkLst>
      </pc:sldChg>
      <pc:sldChg chg="del">
        <pc:chgData name="伊健 杜" userId="e69aded81da48593" providerId="LiveId" clId="{8095A099-5881-46D8-9FB6-43EA84BA9360}" dt="2023-04-04T07:53:30.072" v="0" actId="47"/>
        <pc:sldMkLst>
          <pc:docMk/>
          <pc:sldMk cId="2128248623" sldId="2742"/>
        </pc:sldMkLst>
      </pc:sldChg>
      <pc:sldChg chg="del">
        <pc:chgData name="伊健 杜" userId="e69aded81da48593" providerId="LiveId" clId="{8095A099-5881-46D8-9FB6-43EA84BA9360}" dt="2023-04-04T07:53:30.072" v="0" actId="47"/>
        <pc:sldMkLst>
          <pc:docMk/>
          <pc:sldMk cId="2339319443" sldId="2743"/>
        </pc:sldMkLst>
      </pc:sldChg>
      <pc:sldChg chg="del">
        <pc:chgData name="伊健 杜" userId="e69aded81da48593" providerId="LiveId" clId="{8095A099-5881-46D8-9FB6-43EA84BA9360}" dt="2023-04-04T07:53:30.072" v="0" actId="47"/>
        <pc:sldMkLst>
          <pc:docMk/>
          <pc:sldMk cId="712349300" sldId="2744"/>
        </pc:sldMkLst>
      </pc:sldChg>
      <pc:sldChg chg="addSp delSp modSp mod">
        <pc:chgData name="伊健 杜" userId="e69aded81da48593" providerId="LiveId" clId="{8095A099-5881-46D8-9FB6-43EA84BA9360}" dt="2023-04-04T14:08:30.908" v="4305"/>
        <pc:sldMkLst>
          <pc:docMk/>
          <pc:sldMk cId="3989850249" sldId="2745"/>
        </pc:sldMkLst>
        <pc:spChg chg="mod">
          <ac:chgData name="伊健 杜" userId="e69aded81da48593" providerId="LiveId" clId="{8095A099-5881-46D8-9FB6-43EA84BA9360}" dt="2023-04-04T11:51:46.646" v="4295"/>
          <ac:spMkLst>
            <pc:docMk/>
            <pc:sldMk cId="3989850249" sldId="2745"/>
            <ac:spMk id="2" creationId="{10304424-DB4A-36E7-9E0D-D32A5DD0F26C}"/>
          </ac:spMkLst>
        </pc:spChg>
        <pc:spChg chg="mod">
          <ac:chgData name="伊健 杜" userId="e69aded81da48593" providerId="LiveId" clId="{8095A099-5881-46D8-9FB6-43EA84BA9360}" dt="2023-04-04T14:08:30.908" v="4305"/>
          <ac:spMkLst>
            <pc:docMk/>
            <pc:sldMk cId="3989850249" sldId="2745"/>
            <ac:spMk id="3" creationId="{A68883CB-963E-F336-7660-7F30997E9C5B}"/>
          </ac:spMkLst>
        </pc:spChg>
        <pc:spChg chg="add del">
          <ac:chgData name="伊健 杜" userId="e69aded81da48593" providerId="LiveId" clId="{8095A099-5881-46D8-9FB6-43EA84BA9360}" dt="2023-04-04T11:41:20.369" v="4120" actId="478"/>
          <ac:spMkLst>
            <pc:docMk/>
            <pc:sldMk cId="3989850249" sldId="2745"/>
            <ac:spMk id="4" creationId="{15DE9569-2D86-A82E-0307-37C8CE41A641}"/>
          </ac:spMkLst>
        </pc:spChg>
        <pc:picChg chg="add mod">
          <ac:chgData name="伊健 杜" userId="e69aded81da48593" providerId="LiveId" clId="{8095A099-5881-46D8-9FB6-43EA84BA9360}" dt="2023-04-04T11:41:30.032" v="4124" actId="1076"/>
          <ac:picMkLst>
            <pc:docMk/>
            <pc:sldMk cId="3989850249" sldId="2745"/>
            <ac:picMk id="7" creationId="{3DB65456-E6B1-9F7C-6F51-DCF9A0E857BF}"/>
          </ac:picMkLst>
        </pc:picChg>
        <pc:picChg chg="del">
          <ac:chgData name="伊健 杜" userId="e69aded81da48593" providerId="LiveId" clId="{8095A099-5881-46D8-9FB6-43EA84BA9360}" dt="2023-04-04T07:56:05.988" v="22" actId="478"/>
          <ac:picMkLst>
            <pc:docMk/>
            <pc:sldMk cId="3989850249" sldId="2745"/>
            <ac:picMk id="18434" creationId="{37E2954E-A355-CA75-84FF-727689213B46}"/>
          </ac:picMkLst>
        </pc:picChg>
      </pc:sldChg>
      <pc:sldChg chg="del">
        <pc:chgData name="伊健 杜" userId="e69aded81da48593" providerId="LiveId" clId="{8095A099-5881-46D8-9FB6-43EA84BA9360}" dt="2023-04-04T07:53:38.819" v="1" actId="47"/>
        <pc:sldMkLst>
          <pc:docMk/>
          <pc:sldMk cId="1982125830" sldId="2746"/>
        </pc:sldMkLst>
      </pc:sldChg>
      <pc:sldChg chg="addSp modSp mod">
        <pc:chgData name="伊健 杜" userId="e69aded81da48593" providerId="LiveId" clId="{8095A099-5881-46D8-9FB6-43EA84BA9360}" dt="2023-04-04T14:34:38.383" v="4306"/>
        <pc:sldMkLst>
          <pc:docMk/>
          <pc:sldMk cId="1736476332" sldId="2747"/>
        </pc:sldMkLst>
        <pc:spChg chg="mod">
          <ac:chgData name="伊健 杜" userId="e69aded81da48593" providerId="LiveId" clId="{8095A099-5881-46D8-9FB6-43EA84BA9360}" dt="2023-04-04T11:51:46.646" v="4295"/>
          <ac:spMkLst>
            <pc:docMk/>
            <pc:sldMk cId="1736476332" sldId="2747"/>
            <ac:spMk id="5" creationId="{3FB316CA-370C-D9FC-85F9-D2A8F1BD8E4C}"/>
          </ac:spMkLst>
        </pc:spChg>
        <pc:inkChg chg="add">
          <ac:chgData name="伊健 杜" userId="e69aded81da48593" providerId="LiveId" clId="{8095A099-5881-46D8-9FB6-43EA84BA9360}" dt="2023-04-04T14:34:38.383" v="4306"/>
          <ac:inkMkLst>
            <pc:docMk/>
            <pc:sldMk cId="1736476332" sldId="2747"/>
            <ac:inkMk id="2" creationId="{DB64F9F8-4CB2-9B65-DBCC-7299CE043BA6}"/>
          </ac:inkMkLst>
        </pc:inkChg>
      </pc:sldChg>
      <pc:sldChg chg="addSp delSp modSp add mod">
        <pc:chgData name="伊健 杜" userId="e69aded81da48593" providerId="LiveId" clId="{8095A099-5881-46D8-9FB6-43EA84BA9360}" dt="2023-04-04T11:51:46.646" v="4295"/>
        <pc:sldMkLst>
          <pc:docMk/>
          <pc:sldMk cId="3952780036" sldId="2748"/>
        </pc:sldMkLst>
        <pc:spChg chg="mod">
          <ac:chgData name="伊健 杜" userId="e69aded81da48593" providerId="LiveId" clId="{8095A099-5881-46D8-9FB6-43EA84BA9360}" dt="2023-04-04T11:51:46.646" v="4295"/>
          <ac:spMkLst>
            <pc:docMk/>
            <pc:sldMk cId="3952780036" sldId="2748"/>
            <ac:spMk id="2" creationId="{10304424-DB4A-36E7-9E0D-D32A5DD0F26C}"/>
          </ac:spMkLst>
        </pc:spChg>
        <pc:spChg chg="mod">
          <ac:chgData name="伊健 杜" userId="e69aded81da48593" providerId="LiveId" clId="{8095A099-5881-46D8-9FB6-43EA84BA9360}" dt="2023-04-04T11:51:46.646" v="4295"/>
          <ac:spMkLst>
            <pc:docMk/>
            <pc:sldMk cId="3952780036" sldId="2748"/>
            <ac:spMk id="3" creationId="{A68883CB-963E-F336-7660-7F30997E9C5B}"/>
          </ac:spMkLst>
        </pc:spChg>
        <pc:picChg chg="add del">
          <ac:chgData name="伊健 杜" userId="e69aded81da48593" providerId="LiveId" clId="{8095A099-5881-46D8-9FB6-43EA84BA9360}" dt="2023-04-04T11:41:54.187" v="4139" actId="478"/>
          <ac:picMkLst>
            <pc:docMk/>
            <pc:sldMk cId="3952780036" sldId="2748"/>
            <ac:picMk id="6146" creationId="{70484893-EBF3-DE7E-CE8D-8EE74F48AFB7}"/>
          </ac:picMkLst>
        </pc:picChg>
        <pc:picChg chg="add mod">
          <ac:chgData name="伊健 杜" userId="e69aded81da48593" providerId="LiveId" clId="{8095A099-5881-46D8-9FB6-43EA84BA9360}" dt="2023-04-04T11:41:58.244" v="4141" actId="1076"/>
          <ac:picMkLst>
            <pc:docMk/>
            <pc:sldMk cId="3952780036" sldId="2748"/>
            <ac:picMk id="6148" creationId="{F2BBE122-5101-2576-9615-A2B00B5CCA17}"/>
          </ac:picMkLst>
        </pc:picChg>
      </pc:sldChg>
      <pc:sldChg chg="del">
        <pc:chgData name="伊健 杜" userId="e69aded81da48593" providerId="LiveId" clId="{8095A099-5881-46D8-9FB6-43EA84BA9360}" dt="2023-04-04T07:53:41.912" v="2" actId="47"/>
        <pc:sldMkLst>
          <pc:docMk/>
          <pc:sldMk cId="4211073916" sldId="2748"/>
        </pc:sldMkLst>
      </pc:sldChg>
      <pc:sldChg chg="del">
        <pc:chgData name="伊健 杜" userId="e69aded81da48593" providerId="LiveId" clId="{8095A099-5881-46D8-9FB6-43EA84BA9360}" dt="2023-04-04T07:53:41.912" v="2" actId="47"/>
        <pc:sldMkLst>
          <pc:docMk/>
          <pc:sldMk cId="1273969940" sldId="2749"/>
        </pc:sldMkLst>
      </pc:sldChg>
      <pc:sldChg chg="addSp modSp add mod">
        <pc:chgData name="伊健 杜" userId="e69aded81da48593" providerId="LiveId" clId="{8095A099-5881-46D8-9FB6-43EA84BA9360}" dt="2023-04-04T14:34:38.383" v="4306"/>
        <pc:sldMkLst>
          <pc:docMk/>
          <pc:sldMk cId="1460669236" sldId="2749"/>
        </pc:sldMkLst>
        <pc:spChg chg="mod">
          <ac:chgData name="伊健 杜" userId="e69aded81da48593" providerId="LiveId" clId="{8095A099-5881-46D8-9FB6-43EA84BA9360}" dt="2023-04-04T11:51:46.646" v="4295"/>
          <ac:spMkLst>
            <pc:docMk/>
            <pc:sldMk cId="1460669236" sldId="2749"/>
            <ac:spMk id="5" creationId="{3FB316CA-370C-D9FC-85F9-D2A8F1BD8E4C}"/>
          </ac:spMkLst>
        </pc:spChg>
        <pc:inkChg chg="add">
          <ac:chgData name="伊健 杜" userId="e69aded81da48593" providerId="LiveId" clId="{8095A099-5881-46D8-9FB6-43EA84BA9360}" dt="2023-04-04T14:34:38.383" v="4306"/>
          <ac:inkMkLst>
            <pc:docMk/>
            <pc:sldMk cId="1460669236" sldId="2749"/>
            <ac:inkMk id="2" creationId="{66D2C39B-E4CD-D808-A95A-149E83C0DACB}"/>
          </ac:inkMkLst>
        </pc:inkChg>
      </pc:sldChg>
      <pc:sldChg chg="del">
        <pc:chgData name="伊健 杜" userId="e69aded81da48593" providerId="LiveId" clId="{8095A099-5881-46D8-9FB6-43EA84BA9360}" dt="2023-04-04T07:53:41.912" v="2" actId="47"/>
        <pc:sldMkLst>
          <pc:docMk/>
          <pc:sldMk cId="2078352967" sldId="2750"/>
        </pc:sldMkLst>
      </pc:sldChg>
      <pc:sldChg chg="addSp modSp add mod">
        <pc:chgData name="伊健 杜" userId="e69aded81da48593" providerId="LiveId" clId="{8095A099-5881-46D8-9FB6-43EA84BA9360}" dt="2023-04-04T11:51:46.646" v="4295"/>
        <pc:sldMkLst>
          <pc:docMk/>
          <pc:sldMk cId="2957301590" sldId="2750"/>
        </pc:sldMkLst>
        <pc:spChg chg="mod">
          <ac:chgData name="伊健 杜" userId="e69aded81da48593" providerId="LiveId" clId="{8095A099-5881-46D8-9FB6-43EA84BA9360}" dt="2023-04-04T11:51:46.646" v="4295"/>
          <ac:spMkLst>
            <pc:docMk/>
            <pc:sldMk cId="2957301590" sldId="2750"/>
            <ac:spMk id="2" creationId="{10304424-DB4A-36E7-9E0D-D32A5DD0F26C}"/>
          </ac:spMkLst>
        </pc:spChg>
        <pc:spChg chg="mod">
          <ac:chgData name="伊健 杜" userId="e69aded81da48593" providerId="LiveId" clId="{8095A099-5881-46D8-9FB6-43EA84BA9360}" dt="2023-04-04T11:51:46.646" v="4295"/>
          <ac:spMkLst>
            <pc:docMk/>
            <pc:sldMk cId="2957301590" sldId="2750"/>
            <ac:spMk id="3" creationId="{A68883CB-963E-F336-7660-7F30997E9C5B}"/>
          </ac:spMkLst>
        </pc:spChg>
        <pc:picChg chg="add mod">
          <ac:chgData name="伊健 杜" userId="e69aded81da48593" providerId="LiveId" clId="{8095A099-5881-46D8-9FB6-43EA84BA9360}" dt="2023-04-04T11:42:13.840" v="4145" actId="1076"/>
          <ac:picMkLst>
            <pc:docMk/>
            <pc:sldMk cId="2957301590" sldId="2750"/>
            <ac:picMk id="7170" creationId="{105B0195-70FE-8F86-E285-03F7194CEE87}"/>
          </ac:picMkLst>
        </pc:picChg>
      </pc:sldChg>
      <pc:sldChg chg="addSp delSp modSp add mod">
        <pc:chgData name="伊健 杜" userId="e69aded81da48593" providerId="LiveId" clId="{8095A099-5881-46D8-9FB6-43EA84BA9360}" dt="2023-04-04T14:34:38.383" v="4306"/>
        <pc:sldMkLst>
          <pc:docMk/>
          <pc:sldMk cId="2827568841" sldId="2751"/>
        </pc:sldMkLst>
        <pc:spChg chg="mod">
          <ac:chgData name="伊健 杜" userId="e69aded81da48593" providerId="LiveId" clId="{8095A099-5881-46D8-9FB6-43EA84BA9360}" dt="2023-04-04T11:51:46.646" v="4295"/>
          <ac:spMkLst>
            <pc:docMk/>
            <pc:sldMk cId="2827568841" sldId="2751"/>
            <ac:spMk id="2" creationId="{10304424-DB4A-36E7-9E0D-D32A5DD0F26C}"/>
          </ac:spMkLst>
        </pc:spChg>
        <pc:spChg chg="del">
          <ac:chgData name="伊健 杜" userId="e69aded81da48593" providerId="LiveId" clId="{8095A099-5881-46D8-9FB6-43EA84BA9360}" dt="2023-04-04T08:00:37.471" v="550" actId="478"/>
          <ac:spMkLst>
            <pc:docMk/>
            <pc:sldMk cId="2827568841" sldId="2751"/>
            <ac:spMk id="3" creationId="{A68883CB-963E-F336-7660-7F30997E9C5B}"/>
          </ac:spMkLst>
        </pc:spChg>
        <pc:picChg chg="add mod">
          <ac:chgData name="伊健 杜" userId="e69aded81da48593" providerId="LiveId" clId="{8095A099-5881-46D8-9FB6-43EA84BA9360}" dt="2023-04-04T10:30:34.413" v="572" actId="1076"/>
          <ac:picMkLst>
            <pc:docMk/>
            <pc:sldMk cId="2827568841" sldId="2751"/>
            <ac:picMk id="1026" creationId="{1C3B6EA2-70CD-0CF9-2A8D-B2FDF2C107EE}"/>
          </ac:picMkLst>
        </pc:picChg>
        <pc:picChg chg="add mod">
          <ac:chgData name="伊健 杜" userId="e69aded81da48593" providerId="LiveId" clId="{8095A099-5881-46D8-9FB6-43EA84BA9360}" dt="2023-04-04T10:34:23.492" v="587" actId="1076"/>
          <ac:picMkLst>
            <pc:docMk/>
            <pc:sldMk cId="2827568841" sldId="2751"/>
            <ac:picMk id="1028" creationId="{C9A3AD3F-C249-12FB-AEC8-FC6A20D9B321}"/>
          </ac:picMkLst>
        </pc:picChg>
        <pc:picChg chg="add mod">
          <ac:chgData name="伊健 杜" userId="e69aded81da48593" providerId="LiveId" clId="{8095A099-5881-46D8-9FB6-43EA84BA9360}" dt="2023-04-04T10:34:24.588" v="588" actId="1076"/>
          <ac:picMkLst>
            <pc:docMk/>
            <pc:sldMk cId="2827568841" sldId="2751"/>
            <ac:picMk id="1030" creationId="{EA4CE300-C288-5CEE-36A0-F5A367700CF6}"/>
          </ac:picMkLst>
        </pc:picChg>
        <pc:inkChg chg="add">
          <ac:chgData name="伊健 杜" userId="e69aded81da48593" providerId="LiveId" clId="{8095A099-5881-46D8-9FB6-43EA84BA9360}" dt="2023-04-04T14:34:38.383" v="4306"/>
          <ac:inkMkLst>
            <pc:docMk/>
            <pc:sldMk cId="2827568841" sldId="2751"/>
            <ac:inkMk id="3" creationId="{DD625F11-192B-14A4-A64A-3B0336C7B80B}"/>
          </ac:inkMkLst>
        </pc:inkChg>
      </pc:sldChg>
      <pc:sldChg chg="addSp delSp modSp add">
        <pc:chgData name="伊健 杜" userId="e69aded81da48593" providerId="LiveId" clId="{8095A099-5881-46D8-9FB6-43EA84BA9360}" dt="2023-04-04T11:51:46.646" v="4295"/>
        <pc:sldMkLst>
          <pc:docMk/>
          <pc:sldMk cId="2097867149" sldId="2752"/>
        </pc:sldMkLst>
        <pc:spChg chg="mod">
          <ac:chgData name="伊健 杜" userId="e69aded81da48593" providerId="LiveId" clId="{8095A099-5881-46D8-9FB6-43EA84BA9360}" dt="2023-04-04T11:51:46.646" v="4295"/>
          <ac:spMkLst>
            <pc:docMk/>
            <pc:sldMk cId="2097867149" sldId="2752"/>
            <ac:spMk id="2" creationId="{10304424-DB4A-36E7-9E0D-D32A5DD0F26C}"/>
          </ac:spMkLst>
        </pc:spChg>
        <pc:picChg chg="del">
          <ac:chgData name="伊健 杜" userId="e69aded81da48593" providerId="LiveId" clId="{8095A099-5881-46D8-9FB6-43EA84BA9360}" dt="2023-04-04T10:35:10.584" v="590" actId="478"/>
          <ac:picMkLst>
            <pc:docMk/>
            <pc:sldMk cId="2097867149" sldId="2752"/>
            <ac:picMk id="1026" creationId="{1C3B6EA2-70CD-0CF9-2A8D-B2FDF2C107EE}"/>
          </ac:picMkLst>
        </pc:picChg>
        <pc:picChg chg="del">
          <ac:chgData name="伊健 杜" userId="e69aded81da48593" providerId="LiveId" clId="{8095A099-5881-46D8-9FB6-43EA84BA9360}" dt="2023-04-04T10:35:10.584" v="590" actId="478"/>
          <ac:picMkLst>
            <pc:docMk/>
            <pc:sldMk cId="2097867149" sldId="2752"/>
            <ac:picMk id="1028" creationId="{C9A3AD3F-C249-12FB-AEC8-FC6A20D9B321}"/>
          </ac:picMkLst>
        </pc:picChg>
        <pc:picChg chg="del">
          <ac:chgData name="伊健 杜" userId="e69aded81da48593" providerId="LiveId" clId="{8095A099-5881-46D8-9FB6-43EA84BA9360}" dt="2023-04-04T10:35:10.584" v="590" actId="478"/>
          <ac:picMkLst>
            <pc:docMk/>
            <pc:sldMk cId="2097867149" sldId="2752"/>
            <ac:picMk id="1030" creationId="{EA4CE300-C288-5CEE-36A0-F5A367700CF6}"/>
          </ac:picMkLst>
        </pc:picChg>
        <pc:picChg chg="add mod">
          <ac:chgData name="伊健 杜" userId="e69aded81da48593" providerId="LiveId" clId="{8095A099-5881-46D8-9FB6-43EA84BA9360}" dt="2023-04-04T10:35:51.676" v="600" actId="1076"/>
          <ac:picMkLst>
            <pc:docMk/>
            <pc:sldMk cId="2097867149" sldId="2752"/>
            <ac:picMk id="2050" creationId="{5FEF767A-E521-A20D-D39F-C7AE069C3229}"/>
          </ac:picMkLst>
        </pc:picChg>
        <pc:picChg chg="add mod">
          <ac:chgData name="伊健 杜" userId="e69aded81da48593" providerId="LiveId" clId="{8095A099-5881-46D8-9FB6-43EA84BA9360}" dt="2023-04-04T10:35:49.050" v="597" actId="14100"/>
          <ac:picMkLst>
            <pc:docMk/>
            <pc:sldMk cId="2097867149" sldId="2752"/>
            <ac:picMk id="2052" creationId="{0892EA25-82FB-0FF3-C576-363E7481F7FF}"/>
          </ac:picMkLst>
        </pc:picChg>
      </pc:sldChg>
      <pc:sldChg chg="addSp modSp add mod">
        <pc:chgData name="伊健 杜" userId="e69aded81da48593" providerId="LiveId" clId="{8095A099-5881-46D8-9FB6-43EA84BA9360}" dt="2023-04-04T14:34:38.383" v="4306"/>
        <pc:sldMkLst>
          <pc:docMk/>
          <pc:sldMk cId="4051796908" sldId="2753"/>
        </pc:sldMkLst>
        <pc:spChg chg="mod">
          <ac:chgData name="伊健 杜" userId="e69aded81da48593" providerId="LiveId" clId="{8095A099-5881-46D8-9FB6-43EA84BA9360}" dt="2023-04-04T11:51:46.646" v="4295"/>
          <ac:spMkLst>
            <pc:docMk/>
            <pc:sldMk cId="4051796908" sldId="2753"/>
            <ac:spMk id="5" creationId="{3FB316CA-370C-D9FC-85F9-D2A8F1BD8E4C}"/>
          </ac:spMkLst>
        </pc:spChg>
        <pc:inkChg chg="add">
          <ac:chgData name="伊健 杜" userId="e69aded81da48593" providerId="LiveId" clId="{8095A099-5881-46D8-9FB6-43EA84BA9360}" dt="2023-04-04T14:34:38.383" v="4306"/>
          <ac:inkMkLst>
            <pc:docMk/>
            <pc:sldMk cId="4051796908" sldId="2753"/>
            <ac:inkMk id="2" creationId="{756262F5-51C7-0714-D760-B4807BC8D5BA}"/>
          </ac:inkMkLst>
        </pc:inkChg>
      </pc:sldChg>
      <pc:sldChg chg="modSp add mod">
        <pc:chgData name="伊健 杜" userId="e69aded81da48593" providerId="LiveId" clId="{8095A099-5881-46D8-9FB6-43EA84BA9360}" dt="2023-04-04T11:51:46.646" v="4295"/>
        <pc:sldMkLst>
          <pc:docMk/>
          <pc:sldMk cId="3231996448" sldId="2754"/>
        </pc:sldMkLst>
        <pc:spChg chg="mod">
          <ac:chgData name="伊健 杜" userId="e69aded81da48593" providerId="LiveId" clId="{8095A099-5881-46D8-9FB6-43EA84BA9360}" dt="2023-04-04T11:51:46.646" v="4295"/>
          <ac:spMkLst>
            <pc:docMk/>
            <pc:sldMk cId="3231996448" sldId="2754"/>
            <ac:spMk id="5" creationId="{3FB316CA-370C-D9FC-85F9-D2A8F1BD8E4C}"/>
          </ac:spMkLst>
        </pc:spChg>
      </pc:sldChg>
      <pc:sldChg chg="addSp delSp modSp add mod">
        <pc:chgData name="伊健 杜" userId="e69aded81da48593" providerId="LiveId" clId="{8095A099-5881-46D8-9FB6-43EA84BA9360}" dt="2023-04-04T11:51:46.646" v="4295"/>
        <pc:sldMkLst>
          <pc:docMk/>
          <pc:sldMk cId="3466553141" sldId="2755"/>
        </pc:sldMkLst>
        <pc:spChg chg="mod">
          <ac:chgData name="伊健 杜" userId="e69aded81da48593" providerId="LiveId" clId="{8095A099-5881-46D8-9FB6-43EA84BA9360}" dt="2023-04-04T10:45:09.973" v="876"/>
          <ac:spMkLst>
            <pc:docMk/>
            <pc:sldMk cId="3466553141" sldId="2755"/>
            <ac:spMk id="2" creationId="{10304424-DB4A-36E7-9E0D-D32A5DD0F26C}"/>
          </ac:spMkLst>
        </pc:spChg>
        <pc:spChg chg="mod">
          <ac:chgData name="伊健 杜" userId="e69aded81da48593" providerId="LiveId" clId="{8095A099-5881-46D8-9FB6-43EA84BA9360}" dt="2023-04-04T11:51:46.646" v="4295"/>
          <ac:spMkLst>
            <pc:docMk/>
            <pc:sldMk cId="3466553141" sldId="2755"/>
            <ac:spMk id="3" creationId="{A68883CB-963E-F336-7660-7F30997E9C5B}"/>
          </ac:spMkLst>
        </pc:spChg>
        <pc:picChg chg="add del">
          <ac:chgData name="伊健 杜" userId="e69aded81da48593" providerId="LiveId" clId="{8095A099-5881-46D8-9FB6-43EA84BA9360}" dt="2023-04-04T11:43:11.007" v="4147" actId="478"/>
          <ac:picMkLst>
            <pc:docMk/>
            <pc:sldMk cId="3466553141" sldId="2755"/>
            <ac:picMk id="8194" creationId="{F6C00087-694C-8F6F-4438-AC8DCBB7AA36}"/>
          </ac:picMkLst>
        </pc:picChg>
        <pc:picChg chg="add mod">
          <ac:chgData name="伊健 杜" userId="e69aded81da48593" providerId="LiveId" clId="{8095A099-5881-46D8-9FB6-43EA84BA9360}" dt="2023-04-04T11:43:15.680" v="4151" actId="1076"/>
          <ac:picMkLst>
            <pc:docMk/>
            <pc:sldMk cId="3466553141" sldId="2755"/>
            <ac:picMk id="8196" creationId="{FA251BA7-790C-DA2C-A549-AB8DF7AD9628}"/>
          </ac:picMkLst>
        </pc:picChg>
      </pc:sldChg>
      <pc:sldChg chg="addSp modSp add mod">
        <pc:chgData name="伊健 杜" userId="e69aded81da48593" providerId="LiveId" clId="{8095A099-5881-46D8-9FB6-43EA84BA9360}" dt="2023-04-04T11:51:46.646" v="4295"/>
        <pc:sldMkLst>
          <pc:docMk/>
          <pc:sldMk cId="3814445504" sldId="2756"/>
        </pc:sldMkLst>
        <pc:spChg chg="mod">
          <ac:chgData name="伊健 杜" userId="e69aded81da48593" providerId="LiveId" clId="{8095A099-5881-46D8-9FB6-43EA84BA9360}" dt="2023-04-04T11:51:46.646" v="4295"/>
          <ac:spMkLst>
            <pc:docMk/>
            <pc:sldMk cId="3814445504" sldId="2756"/>
            <ac:spMk id="3" creationId="{A68883CB-963E-F336-7660-7F30997E9C5B}"/>
          </ac:spMkLst>
        </pc:spChg>
        <pc:picChg chg="add mod">
          <ac:chgData name="伊健 杜" userId="e69aded81da48593" providerId="LiveId" clId="{8095A099-5881-46D8-9FB6-43EA84BA9360}" dt="2023-04-04T11:43:54.346" v="4153" actId="1076"/>
          <ac:picMkLst>
            <pc:docMk/>
            <pc:sldMk cId="3814445504" sldId="2756"/>
            <ac:picMk id="9218" creationId="{F3E7954F-F320-5BA7-32AC-A481B0B50AD7}"/>
          </ac:picMkLst>
        </pc:picChg>
      </pc:sldChg>
      <pc:sldChg chg="modSp add mod">
        <pc:chgData name="伊健 杜" userId="e69aded81da48593" providerId="LiveId" clId="{8095A099-5881-46D8-9FB6-43EA84BA9360}" dt="2023-04-04T11:51:46.646" v="4295"/>
        <pc:sldMkLst>
          <pc:docMk/>
          <pc:sldMk cId="4021701345" sldId="2757"/>
        </pc:sldMkLst>
        <pc:spChg chg="mod">
          <ac:chgData name="伊健 杜" userId="e69aded81da48593" providerId="LiveId" clId="{8095A099-5881-46D8-9FB6-43EA84BA9360}" dt="2023-04-04T11:51:46.646" v="4295"/>
          <ac:spMkLst>
            <pc:docMk/>
            <pc:sldMk cId="4021701345" sldId="2757"/>
            <ac:spMk id="5" creationId="{3FB316CA-370C-D9FC-85F9-D2A8F1BD8E4C}"/>
          </ac:spMkLst>
        </pc:spChg>
      </pc:sldChg>
      <pc:sldChg chg="modSp add mod ord">
        <pc:chgData name="伊健 杜" userId="e69aded81da48593" providerId="LiveId" clId="{8095A099-5881-46D8-9FB6-43EA84BA9360}" dt="2023-04-04T11:51:46.646" v="4295"/>
        <pc:sldMkLst>
          <pc:docMk/>
          <pc:sldMk cId="530023887" sldId="2758"/>
        </pc:sldMkLst>
        <pc:spChg chg="mod">
          <ac:chgData name="伊健 杜" userId="e69aded81da48593" providerId="LiveId" clId="{8095A099-5881-46D8-9FB6-43EA84BA9360}" dt="2023-04-04T11:51:46.646" v="4295"/>
          <ac:spMkLst>
            <pc:docMk/>
            <pc:sldMk cId="530023887" sldId="2758"/>
            <ac:spMk id="5" creationId="{3FB316CA-370C-D9FC-85F9-D2A8F1BD8E4C}"/>
          </ac:spMkLst>
        </pc:spChg>
      </pc:sldChg>
      <pc:sldChg chg="addSp delSp modSp add mod delAnim">
        <pc:chgData name="伊健 杜" userId="e69aded81da48593" providerId="LiveId" clId="{8095A099-5881-46D8-9FB6-43EA84BA9360}" dt="2023-04-04T11:51:46.646" v="4295"/>
        <pc:sldMkLst>
          <pc:docMk/>
          <pc:sldMk cId="4159537972" sldId="2759"/>
        </pc:sldMkLst>
        <pc:spChg chg="mod">
          <ac:chgData name="伊健 杜" userId="e69aded81da48593" providerId="LiveId" clId="{8095A099-5881-46D8-9FB6-43EA84BA9360}" dt="2023-04-04T11:51:46.646" v="4295"/>
          <ac:spMkLst>
            <pc:docMk/>
            <pc:sldMk cId="4159537972" sldId="2759"/>
            <ac:spMk id="2" creationId="{10304424-DB4A-36E7-9E0D-D32A5DD0F26C}"/>
          </ac:spMkLst>
        </pc:spChg>
        <pc:spChg chg="mod">
          <ac:chgData name="伊健 杜" userId="e69aded81da48593" providerId="LiveId" clId="{8095A099-5881-46D8-9FB6-43EA84BA9360}" dt="2023-04-04T11:51:46.646" v="4295"/>
          <ac:spMkLst>
            <pc:docMk/>
            <pc:sldMk cId="4159537972" sldId="2759"/>
            <ac:spMk id="3" creationId="{90D857A6-C700-A4CE-6C24-391DC4FBEE19}"/>
          </ac:spMkLst>
        </pc:spChg>
        <pc:spChg chg="del">
          <ac:chgData name="伊健 杜" userId="e69aded81da48593" providerId="LiveId" clId="{8095A099-5881-46D8-9FB6-43EA84BA9360}" dt="2023-04-04T10:53:51.022" v="1352" actId="478"/>
          <ac:spMkLst>
            <pc:docMk/>
            <pc:sldMk cId="4159537972" sldId="2759"/>
            <ac:spMk id="7" creationId="{9C111586-133E-144B-5BF5-D39E7584437F}"/>
          </ac:spMkLst>
        </pc:spChg>
        <pc:spChg chg="del">
          <ac:chgData name="伊健 杜" userId="e69aded81da48593" providerId="LiveId" clId="{8095A099-5881-46D8-9FB6-43EA84BA9360}" dt="2023-04-04T10:53:49.798" v="1351" actId="478"/>
          <ac:spMkLst>
            <pc:docMk/>
            <pc:sldMk cId="4159537972" sldId="2759"/>
            <ac:spMk id="8" creationId="{EFA9BF3A-8581-427A-75E6-6F09B2D989AF}"/>
          </ac:spMkLst>
        </pc:spChg>
        <pc:picChg chg="add mod">
          <ac:chgData name="伊健 杜" userId="e69aded81da48593" providerId="LiveId" clId="{8095A099-5881-46D8-9FB6-43EA84BA9360}" dt="2023-04-04T11:45:14.152" v="4167" actId="1076"/>
          <ac:picMkLst>
            <pc:docMk/>
            <pc:sldMk cId="4159537972" sldId="2759"/>
            <ac:picMk id="10242" creationId="{9AC0FA03-3867-D1DA-5076-4EC48AF46A9E}"/>
          </ac:picMkLst>
        </pc:picChg>
      </pc:sldChg>
      <pc:sldChg chg="addSp modSp add mod">
        <pc:chgData name="伊健 杜" userId="e69aded81da48593" providerId="LiveId" clId="{8095A099-5881-46D8-9FB6-43EA84BA9360}" dt="2023-04-04T11:51:46.646" v="4295"/>
        <pc:sldMkLst>
          <pc:docMk/>
          <pc:sldMk cId="3615267773" sldId="2760"/>
        </pc:sldMkLst>
        <pc:spChg chg="mod">
          <ac:chgData name="伊健 杜" userId="e69aded81da48593" providerId="LiveId" clId="{8095A099-5881-46D8-9FB6-43EA84BA9360}" dt="2023-04-04T11:51:46.646" v="4295"/>
          <ac:spMkLst>
            <pc:docMk/>
            <pc:sldMk cId="3615267773" sldId="2760"/>
            <ac:spMk id="2" creationId="{10304424-DB4A-36E7-9E0D-D32A5DD0F26C}"/>
          </ac:spMkLst>
        </pc:spChg>
        <pc:spChg chg="mod">
          <ac:chgData name="伊健 杜" userId="e69aded81da48593" providerId="LiveId" clId="{8095A099-5881-46D8-9FB6-43EA84BA9360}" dt="2023-04-04T11:51:46.646" v="4295"/>
          <ac:spMkLst>
            <pc:docMk/>
            <pc:sldMk cId="3615267773" sldId="2760"/>
            <ac:spMk id="3" creationId="{90D857A6-C700-A4CE-6C24-391DC4FBEE19}"/>
          </ac:spMkLst>
        </pc:spChg>
        <pc:picChg chg="add mod">
          <ac:chgData name="伊健 杜" userId="e69aded81da48593" providerId="LiveId" clId="{8095A099-5881-46D8-9FB6-43EA84BA9360}" dt="2023-04-04T11:45:31.178" v="4171" actId="1076"/>
          <ac:picMkLst>
            <pc:docMk/>
            <pc:sldMk cId="3615267773" sldId="2760"/>
            <ac:picMk id="12290" creationId="{5D3140D7-CAE1-05D6-80BE-619FAE484272}"/>
          </ac:picMkLst>
        </pc:picChg>
      </pc:sldChg>
      <pc:sldChg chg="addSp modSp add mod">
        <pc:chgData name="伊健 杜" userId="e69aded81da48593" providerId="LiveId" clId="{8095A099-5881-46D8-9FB6-43EA84BA9360}" dt="2023-04-04T11:51:46.646" v="4295"/>
        <pc:sldMkLst>
          <pc:docMk/>
          <pc:sldMk cId="1536020521" sldId="2761"/>
        </pc:sldMkLst>
        <pc:spChg chg="mod">
          <ac:chgData name="伊健 杜" userId="e69aded81da48593" providerId="LiveId" clId="{8095A099-5881-46D8-9FB6-43EA84BA9360}" dt="2023-04-04T11:51:46.646" v="4295"/>
          <ac:spMkLst>
            <pc:docMk/>
            <pc:sldMk cId="1536020521" sldId="2761"/>
            <ac:spMk id="2" creationId="{10304424-DB4A-36E7-9E0D-D32A5DD0F26C}"/>
          </ac:spMkLst>
        </pc:spChg>
        <pc:spChg chg="mod">
          <ac:chgData name="伊健 杜" userId="e69aded81da48593" providerId="LiveId" clId="{8095A099-5881-46D8-9FB6-43EA84BA9360}" dt="2023-04-04T11:51:46.646" v="4295"/>
          <ac:spMkLst>
            <pc:docMk/>
            <pc:sldMk cId="1536020521" sldId="2761"/>
            <ac:spMk id="3" creationId="{90D857A6-C700-A4CE-6C24-391DC4FBEE19}"/>
          </ac:spMkLst>
        </pc:spChg>
        <pc:picChg chg="add mod">
          <ac:chgData name="伊健 杜" userId="e69aded81da48593" providerId="LiveId" clId="{8095A099-5881-46D8-9FB6-43EA84BA9360}" dt="2023-04-04T11:45:56.732" v="4175" actId="1076"/>
          <ac:picMkLst>
            <pc:docMk/>
            <pc:sldMk cId="1536020521" sldId="2761"/>
            <ac:picMk id="13314" creationId="{03AAA6C2-7783-C8D3-CCE8-AEE0C648235E}"/>
          </ac:picMkLst>
        </pc:picChg>
      </pc:sldChg>
      <pc:sldChg chg="addSp modSp add">
        <pc:chgData name="伊健 杜" userId="e69aded81da48593" providerId="LiveId" clId="{8095A099-5881-46D8-9FB6-43EA84BA9360}" dt="2023-04-04T11:51:46.646" v="4295"/>
        <pc:sldMkLst>
          <pc:docMk/>
          <pc:sldMk cId="1542680669" sldId="2762"/>
        </pc:sldMkLst>
        <pc:spChg chg="mod">
          <ac:chgData name="伊健 杜" userId="e69aded81da48593" providerId="LiveId" clId="{8095A099-5881-46D8-9FB6-43EA84BA9360}" dt="2023-04-04T11:51:46.646" v="4295"/>
          <ac:spMkLst>
            <pc:docMk/>
            <pc:sldMk cId="1542680669" sldId="2762"/>
            <ac:spMk id="2" creationId="{10304424-DB4A-36E7-9E0D-D32A5DD0F26C}"/>
          </ac:spMkLst>
        </pc:spChg>
        <pc:spChg chg="mod">
          <ac:chgData name="伊健 杜" userId="e69aded81da48593" providerId="LiveId" clId="{8095A099-5881-46D8-9FB6-43EA84BA9360}" dt="2023-04-04T11:51:46.646" v="4295"/>
          <ac:spMkLst>
            <pc:docMk/>
            <pc:sldMk cId="1542680669" sldId="2762"/>
            <ac:spMk id="3" creationId="{90D857A6-C700-A4CE-6C24-391DC4FBEE19}"/>
          </ac:spMkLst>
        </pc:spChg>
        <pc:spChg chg="mod">
          <ac:chgData name="伊健 杜" userId="e69aded81da48593" providerId="LiveId" clId="{8095A099-5881-46D8-9FB6-43EA84BA9360}" dt="2023-04-04T11:51:46.646" v="4295"/>
          <ac:spMkLst>
            <pc:docMk/>
            <pc:sldMk cId="1542680669" sldId="2762"/>
            <ac:spMk id="7" creationId="{9C111586-133E-144B-5BF5-D39E7584437F}"/>
          </ac:spMkLst>
        </pc:spChg>
        <pc:picChg chg="add mod">
          <ac:chgData name="伊健 杜" userId="e69aded81da48593" providerId="LiveId" clId="{8095A099-5881-46D8-9FB6-43EA84BA9360}" dt="2023-04-04T11:44:57.342" v="4164" actId="1076"/>
          <ac:picMkLst>
            <pc:docMk/>
            <pc:sldMk cId="1542680669" sldId="2762"/>
            <ac:picMk id="5" creationId="{B338C059-6FD4-204D-3999-BF754FC26C65}"/>
          </ac:picMkLst>
        </pc:picChg>
      </pc:sldChg>
      <pc:sldChg chg="addSp modSp add mod">
        <pc:chgData name="伊健 杜" userId="e69aded81da48593" providerId="LiveId" clId="{8095A099-5881-46D8-9FB6-43EA84BA9360}" dt="2023-04-04T11:51:46.646" v="4295"/>
        <pc:sldMkLst>
          <pc:docMk/>
          <pc:sldMk cId="509716443" sldId="2763"/>
        </pc:sldMkLst>
        <pc:spChg chg="mod">
          <ac:chgData name="伊健 杜" userId="e69aded81da48593" providerId="LiveId" clId="{8095A099-5881-46D8-9FB6-43EA84BA9360}" dt="2023-04-04T11:51:46.646" v="4295"/>
          <ac:spMkLst>
            <pc:docMk/>
            <pc:sldMk cId="509716443" sldId="2763"/>
            <ac:spMk id="2" creationId="{10304424-DB4A-36E7-9E0D-D32A5DD0F26C}"/>
          </ac:spMkLst>
        </pc:spChg>
        <pc:spChg chg="mod">
          <ac:chgData name="伊健 杜" userId="e69aded81da48593" providerId="LiveId" clId="{8095A099-5881-46D8-9FB6-43EA84BA9360}" dt="2023-04-04T11:51:46.646" v="4295"/>
          <ac:spMkLst>
            <pc:docMk/>
            <pc:sldMk cId="509716443" sldId="2763"/>
            <ac:spMk id="3" creationId="{90D857A6-C700-A4CE-6C24-391DC4FBEE19}"/>
          </ac:spMkLst>
        </pc:spChg>
        <pc:picChg chg="add mod">
          <ac:chgData name="伊健 杜" userId="e69aded81da48593" providerId="LiveId" clId="{8095A099-5881-46D8-9FB6-43EA84BA9360}" dt="2023-04-04T11:46:32.123" v="4178" actId="1076"/>
          <ac:picMkLst>
            <pc:docMk/>
            <pc:sldMk cId="509716443" sldId="2763"/>
            <ac:picMk id="14338" creationId="{05BC55AA-059E-012C-DDF7-7F2447402E91}"/>
          </ac:picMkLst>
        </pc:picChg>
      </pc:sldChg>
      <pc:sldChg chg="addSp modSp add mod">
        <pc:chgData name="伊健 杜" userId="e69aded81da48593" providerId="LiveId" clId="{8095A099-5881-46D8-9FB6-43EA84BA9360}" dt="2023-04-04T11:51:46.646" v="4295"/>
        <pc:sldMkLst>
          <pc:docMk/>
          <pc:sldMk cId="2006660936" sldId="2764"/>
        </pc:sldMkLst>
        <pc:spChg chg="add mod">
          <ac:chgData name="伊健 杜" userId="e69aded81da48593" providerId="LiveId" clId="{8095A099-5881-46D8-9FB6-43EA84BA9360}" dt="2023-04-04T11:51:46.646" v="4295"/>
          <ac:spMkLst>
            <pc:docMk/>
            <pc:sldMk cId="2006660936" sldId="2764"/>
            <ac:spMk id="2" creationId="{EA68CAD3-BA66-C8D1-4C7F-4E0F9FE2035B}"/>
          </ac:spMkLst>
        </pc:spChg>
        <pc:spChg chg="add mod">
          <ac:chgData name="伊健 杜" userId="e69aded81da48593" providerId="LiveId" clId="{8095A099-5881-46D8-9FB6-43EA84BA9360}" dt="2023-04-04T11:01:03.828" v="1836" actId="1076"/>
          <ac:spMkLst>
            <pc:docMk/>
            <pc:sldMk cId="2006660936" sldId="2764"/>
            <ac:spMk id="3" creationId="{1DB13067-30E9-655D-178C-B5E2C624706E}"/>
          </ac:spMkLst>
        </pc:spChg>
        <pc:spChg chg="add mod">
          <ac:chgData name="伊健 杜" userId="e69aded81da48593" providerId="LiveId" clId="{8095A099-5881-46D8-9FB6-43EA84BA9360}" dt="2023-04-04T11:01:03.828" v="1836" actId="1076"/>
          <ac:spMkLst>
            <pc:docMk/>
            <pc:sldMk cId="2006660936" sldId="2764"/>
            <ac:spMk id="4" creationId="{DAC24C4E-66B4-321F-D6AA-DB3CB20D4113}"/>
          </ac:spMkLst>
        </pc:spChg>
        <pc:spChg chg="mod">
          <ac:chgData name="伊健 杜" userId="e69aded81da48593" providerId="LiveId" clId="{8095A099-5881-46D8-9FB6-43EA84BA9360}" dt="2023-04-04T11:51:46.646" v="4295"/>
          <ac:spMkLst>
            <pc:docMk/>
            <pc:sldMk cId="2006660936" sldId="2764"/>
            <ac:spMk id="5" creationId="{3FB316CA-370C-D9FC-85F9-D2A8F1BD8E4C}"/>
          </ac:spMkLst>
        </pc:spChg>
      </pc:sldChg>
      <pc:sldChg chg="add del">
        <pc:chgData name="伊健 杜" userId="e69aded81da48593" providerId="LiveId" clId="{8095A099-5881-46D8-9FB6-43EA84BA9360}" dt="2023-04-04T10:58:10.112" v="1713" actId="47"/>
        <pc:sldMkLst>
          <pc:docMk/>
          <pc:sldMk cId="3502812661" sldId="2764"/>
        </pc:sldMkLst>
      </pc:sldChg>
      <pc:sldChg chg="addSp modSp add mod">
        <pc:chgData name="伊健 杜" userId="e69aded81da48593" providerId="LiveId" clId="{8095A099-5881-46D8-9FB6-43EA84BA9360}" dt="2023-04-04T11:51:46.646" v="4295"/>
        <pc:sldMkLst>
          <pc:docMk/>
          <pc:sldMk cId="1970382698" sldId="2765"/>
        </pc:sldMkLst>
        <pc:spChg chg="mod">
          <ac:chgData name="伊健 杜" userId="e69aded81da48593" providerId="LiveId" clId="{8095A099-5881-46D8-9FB6-43EA84BA9360}" dt="2023-04-04T11:51:46.646" v="4295"/>
          <ac:spMkLst>
            <pc:docMk/>
            <pc:sldMk cId="1970382698" sldId="2765"/>
            <ac:spMk id="2" creationId="{10304424-DB4A-36E7-9E0D-D32A5DD0F26C}"/>
          </ac:spMkLst>
        </pc:spChg>
        <pc:spChg chg="mod">
          <ac:chgData name="伊健 杜" userId="e69aded81da48593" providerId="LiveId" clId="{8095A099-5881-46D8-9FB6-43EA84BA9360}" dt="2023-04-04T11:51:46.646" v="4295"/>
          <ac:spMkLst>
            <pc:docMk/>
            <pc:sldMk cId="1970382698" sldId="2765"/>
            <ac:spMk id="3" creationId="{A68883CB-963E-F336-7660-7F30997E9C5B}"/>
          </ac:spMkLst>
        </pc:spChg>
        <pc:picChg chg="add mod">
          <ac:chgData name="伊健 杜" userId="e69aded81da48593" providerId="LiveId" clId="{8095A099-5881-46D8-9FB6-43EA84BA9360}" dt="2023-04-04T11:46:51.667" v="4180" actId="1076"/>
          <ac:picMkLst>
            <pc:docMk/>
            <pc:sldMk cId="1970382698" sldId="2765"/>
            <ac:picMk id="15362" creationId="{7C697080-0025-5299-A503-1AE561FECD2C}"/>
          </ac:picMkLst>
        </pc:picChg>
      </pc:sldChg>
      <pc:sldChg chg="addSp modSp add mod">
        <pc:chgData name="伊健 杜" userId="e69aded81da48593" providerId="LiveId" clId="{8095A099-5881-46D8-9FB6-43EA84BA9360}" dt="2023-04-04T11:51:46.646" v="4295"/>
        <pc:sldMkLst>
          <pc:docMk/>
          <pc:sldMk cId="2034197974" sldId="2766"/>
        </pc:sldMkLst>
        <pc:spChg chg="mod">
          <ac:chgData name="伊健 杜" userId="e69aded81da48593" providerId="LiveId" clId="{8095A099-5881-46D8-9FB6-43EA84BA9360}" dt="2023-04-04T11:51:46.646" v="4295"/>
          <ac:spMkLst>
            <pc:docMk/>
            <pc:sldMk cId="2034197974" sldId="2766"/>
            <ac:spMk id="2" creationId="{10304424-DB4A-36E7-9E0D-D32A5DD0F26C}"/>
          </ac:spMkLst>
        </pc:spChg>
        <pc:spChg chg="mod">
          <ac:chgData name="伊健 杜" userId="e69aded81da48593" providerId="LiveId" clId="{8095A099-5881-46D8-9FB6-43EA84BA9360}" dt="2023-04-04T11:51:46.646" v="4295"/>
          <ac:spMkLst>
            <pc:docMk/>
            <pc:sldMk cId="2034197974" sldId="2766"/>
            <ac:spMk id="3" creationId="{A68883CB-963E-F336-7660-7F30997E9C5B}"/>
          </ac:spMkLst>
        </pc:spChg>
        <pc:picChg chg="add mod">
          <ac:chgData name="伊健 杜" userId="e69aded81da48593" providerId="LiveId" clId="{8095A099-5881-46D8-9FB6-43EA84BA9360}" dt="2023-04-04T11:47:37.183" v="4218" actId="14100"/>
          <ac:picMkLst>
            <pc:docMk/>
            <pc:sldMk cId="2034197974" sldId="2766"/>
            <ac:picMk id="16386" creationId="{48B9B4BC-DED7-9B37-E79E-717AEADEE641}"/>
          </ac:picMkLst>
        </pc:picChg>
      </pc:sldChg>
      <pc:sldChg chg="modSp add mod">
        <pc:chgData name="伊健 杜" userId="e69aded81da48593" providerId="LiveId" clId="{8095A099-5881-46D8-9FB6-43EA84BA9360}" dt="2023-04-04T11:51:46.646" v="4295"/>
        <pc:sldMkLst>
          <pc:docMk/>
          <pc:sldMk cId="1202775103" sldId="2767"/>
        </pc:sldMkLst>
        <pc:spChg chg="mod">
          <ac:chgData name="伊健 杜" userId="e69aded81da48593" providerId="LiveId" clId="{8095A099-5881-46D8-9FB6-43EA84BA9360}" dt="2023-04-04T11:51:46.646" v="4295"/>
          <ac:spMkLst>
            <pc:docMk/>
            <pc:sldMk cId="1202775103" sldId="2767"/>
            <ac:spMk id="5" creationId="{3FB316CA-370C-D9FC-85F9-D2A8F1BD8E4C}"/>
          </ac:spMkLst>
        </pc:spChg>
      </pc:sldChg>
      <pc:sldChg chg="modSp add mod">
        <pc:chgData name="伊健 杜" userId="e69aded81da48593" providerId="LiveId" clId="{8095A099-5881-46D8-9FB6-43EA84BA9360}" dt="2023-04-04T11:51:46.646" v="4295"/>
        <pc:sldMkLst>
          <pc:docMk/>
          <pc:sldMk cId="729312652" sldId="2768"/>
        </pc:sldMkLst>
        <pc:spChg chg="mod">
          <ac:chgData name="伊健 杜" userId="e69aded81da48593" providerId="LiveId" clId="{8095A099-5881-46D8-9FB6-43EA84BA9360}" dt="2023-04-04T11:51:46.646" v="4295"/>
          <ac:spMkLst>
            <pc:docMk/>
            <pc:sldMk cId="729312652" sldId="2768"/>
            <ac:spMk id="5" creationId="{3FB316CA-370C-D9FC-85F9-D2A8F1BD8E4C}"/>
          </ac:spMkLst>
        </pc:spChg>
      </pc:sldChg>
      <pc:sldChg chg="addSp modSp add mod">
        <pc:chgData name="伊健 杜" userId="e69aded81da48593" providerId="LiveId" clId="{8095A099-5881-46D8-9FB6-43EA84BA9360}" dt="2023-04-04T11:51:46.646" v="4295"/>
        <pc:sldMkLst>
          <pc:docMk/>
          <pc:sldMk cId="3011528303" sldId="2769"/>
        </pc:sldMkLst>
        <pc:spChg chg="mod">
          <ac:chgData name="伊健 杜" userId="e69aded81da48593" providerId="LiveId" clId="{8095A099-5881-46D8-9FB6-43EA84BA9360}" dt="2023-04-04T11:05:05.738" v="2189"/>
          <ac:spMkLst>
            <pc:docMk/>
            <pc:sldMk cId="3011528303" sldId="2769"/>
            <ac:spMk id="2" creationId="{10304424-DB4A-36E7-9E0D-D32A5DD0F26C}"/>
          </ac:spMkLst>
        </pc:spChg>
        <pc:spChg chg="mod">
          <ac:chgData name="伊健 杜" userId="e69aded81da48593" providerId="LiveId" clId="{8095A099-5881-46D8-9FB6-43EA84BA9360}" dt="2023-04-04T11:51:46.646" v="4295"/>
          <ac:spMkLst>
            <pc:docMk/>
            <pc:sldMk cId="3011528303" sldId="2769"/>
            <ac:spMk id="3" creationId="{A68883CB-963E-F336-7660-7F30997E9C5B}"/>
          </ac:spMkLst>
        </pc:spChg>
        <pc:picChg chg="add mod">
          <ac:chgData name="伊健 杜" userId="e69aded81da48593" providerId="LiveId" clId="{8095A099-5881-46D8-9FB6-43EA84BA9360}" dt="2023-04-04T11:47:58.060" v="4221" actId="14100"/>
          <ac:picMkLst>
            <pc:docMk/>
            <pc:sldMk cId="3011528303" sldId="2769"/>
            <ac:picMk id="17410" creationId="{297EF7D9-C0C3-5558-5CD5-B0D1CB017FF7}"/>
          </ac:picMkLst>
        </pc:picChg>
      </pc:sldChg>
      <pc:sldChg chg="add del">
        <pc:chgData name="伊健 杜" userId="e69aded81da48593" providerId="LiveId" clId="{8095A099-5881-46D8-9FB6-43EA84BA9360}" dt="2023-04-04T11:04:56.137" v="2182" actId="47"/>
        <pc:sldMkLst>
          <pc:docMk/>
          <pc:sldMk cId="4083264642" sldId="2769"/>
        </pc:sldMkLst>
      </pc:sldChg>
      <pc:sldChg chg="addSp modSp add mod">
        <pc:chgData name="伊健 杜" userId="e69aded81da48593" providerId="LiveId" clId="{8095A099-5881-46D8-9FB6-43EA84BA9360}" dt="2023-04-04T11:51:46.646" v="4295"/>
        <pc:sldMkLst>
          <pc:docMk/>
          <pc:sldMk cId="4258488603" sldId="2770"/>
        </pc:sldMkLst>
        <pc:spChg chg="mod">
          <ac:chgData name="伊健 杜" userId="e69aded81da48593" providerId="LiveId" clId="{8095A099-5881-46D8-9FB6-43EA84BA9360}" dt="2023-04-04T11:51:46.646" v="4295"/>
          <ac:spMkLst>
            <pc:docMk/>
            <pc:sldMk cId="4258488603" sldId="2770"/>
            <ac:spMk id="3" creationId="{A68883CB-963E-F336-7660-7F30997E9C5B}"/>
          </ac:spMkLst>
        </pc:spChg>
        <pc:picChg chg="add mod">
          <ac:chgData name="伊健 杜" userId="e69aded81da48593" providerId="LiveId" clId="{8095A099-5881-46D8-9FB6-43EA84BA9360}" dt="2023-04-04T11:48:07.550" v="4223" actId="1076"/>
          <ac:picMkLst>
            <pc:docMk/>
            <pc:sldMk cId="4258488603" sldId="2770"/>
            <ac:picMk id="18434" creationId="{B4D6ACA0-96C4-0846-29F0-6CB5EF4F9CC1}"/>
          </ac:picMkLst>
        </pc:picChg>
      </pc:sldChg>
      <pc:sldChg chg="modSp add mod">
        <pc:chgData name="伊健 杜" userId="e69aded81da48593" providerId="LiveId" clId="{8095A099-5881-46D8-9FB6-43EA84BA9360}" dt="2023-04-04T11:51:46.646" v="4295"/>
        <pc:sldMkLst>
          <pc:docMk/>
          <pc:sldMk cId="135833064" sldId="2771"/>
        </pc:sldMkLst>
        <pc:spChg chg="mod">
          <ac:chgData name="伊健 杜" userId="e69aded81da48593" providerId="LiveId" clId="{8095A099-5881-46D8-9FB6-43EA84BA9360}" dt="2023-04-04T11:51:46.646" v="4295"/>
          <ac:spMkLst>
            <pc:docMk/>
            <pc:sldMk cId="135833064" sldId="2771"/>
            <ac:spMk id="5" creationId="{3FB316CA-370C-D9FC-85F9-D2A8F1BD8E4C}"/>
          </ac:spMkLst>
        </pc:spChg>
      </pc:sldChg>
      <pc:sldChg chg="addSp modSp add mod">
        <pc:chgData name="伊健 杜" userId="e69aded81da48593" providerId="LiveId" clId="{8095A099-5881-46D8-9FB6-43EA84BA9360}" dt="2023-04-04T11:51:46.646" v="4295"/>
        <pc:sldMkLst>
          <pc:docMk/>
          <pc:sldMk cId="3720613284" sldId="2772"/>
        </pc:sldMkLst>
        <pc:spChg chg="mod">
          <ac:chgData name="伊健 杜" userId="e69aded81da48593" providerId="LiveId" clId="{8095A099-5881-46D8-9FB6-43EA84BA9360}" dt="2023-04-04T11:11:13.095" v="2434"/>
          <ac:spMkLst>
            <pc:docMk/>
            <pc:sldMk cId="3720613284" sldId="2772"/>
            <ac:spMk id="2" creationId="{10304424-DB4A-36E7-9E0D-D32A5DD0F26C}"/>
          </ac:spMkLst>
        </pc:spChg>
        <pc:spChg chg="mod">
          <ac:chgData name="伊健 杜" userId="e69aded81da48593" providerId="LiveId" clId="{8095A099-5881-46D8-9FB6-43EA84BA9360}" dt="2023-04-04T11:51:46.646" v="4295"/>
          <ac:spMkLst>
            <pc:docMk/>
            <pc:sldMk cId="3720613284" sldId="2772"/>
            <ac:spMk id="3" creationId="{A68883CB-963E-F336-7660-7F30997E9C5B}"/>
          </ac:spMkLst>
        </pc:spChg>
        <pc:picChg chg="add mod">
          <ac:chgData name="伊健 杜" userId="e69aded81da48593" providerId="LiveId" clId="{8095A099-5881-46D8-9FB6-43EA84BA9360}" dt="2023-04-04T11:48:31.162" v="4226" actId="1076"/>
          <ac:picMkLst>
            <pc:docMk/>
            <pc:sldMk cId="3720613284" sldId="2772"/>
            <ac:picMk id="19458" creationId="{F4A667A9-447F-1BBD-CEC5-EE62109A0F00}"/>
          </ac:picMkLst>
        </pc:picChg>
      </pc:sldChg>
      <pc:sldChg chg="addSp modSp add mod">
        <pc:chgData name="伊健 杜" userId="e69aded81da48593" providerId="LiveId" clId="{8095A099-5881-46D8-9FB6-43EA84BA9360}" dt="2023-04-04T11:49:18.400" v="4271" actId="1076"/>
        <pc:sldMkLst>
          <pc:docMk/>
          <pc:sldMk cId="2370194961" sldId="2773"/>
        </pc:sldMkLst>
        <pc:spChg chg="mod">
          <ac:chgData name="伊健 杜" userId="e69aded81da48593" providerId="LiveId" clId="{8095A099-5881-46D8-9FB6-43EA84BA9360}" dt="2023-04-04T11:13:50.764" v="2531"/>
          <ac:spMkLst>
            <pc:docMk/>
            <pc:sldMk cId="2370194961" sldId="2773"/>
            <ac:spMk id="3" creationId="{A68883CB-963E-F336-7660-7F30997E9C5B}"/>
          </ac:spMkLst>
        </pc:spChg>
        <pc:picChg chg="add mod">
          <ac:chgData name="伊健 杜" userId="e69aded81da48593" providerId="LiveId" clId="{8095A099-5881-46D8-9FB6-43EA84BA9360}" dt="2023-04-04T11:49:18.400" v="4271" actId="1076"/>
          <ac:picMkLst>
            <pc:docMk/>
            <pc:sldMk cId="2370194961" sldId="2773"/>
            <ac:picMk id="20482" creationId="{77E2D10F-80FC-28BC-9D6E-35C81FC76A56}"/>
          </ac:picMkLst>
        </pc:picChg>
      </pc:sldChg>
      <pc:sldChg chg="modSp add mod">
        <pc:chgData name="伊健 杜" userId="e69aded81da48593" providerId="LiveId" clId="{8095A099-5881-46D8-9FB6-43EA84BA9360}" dt="2023-04-04T11:51:46.646" v="4295"/>
        <pc:sldMkLst>
          <pc:docMk/>
          <pc:sldMk cId="2765979968" sldId="2774"/>
        </pc:sldMkLst>
        <pc:spChg chg="mod">
          <ac:chgData name="伊健 杜" userId="e69aded81da48593" providerId="LiveId" clId="{8095A099-5881-46D8-9FB6-43EA84BA9360}" dt="2023-04-04T11:51:46.646" v="4295"/>
          <ac:spMkLst>
            <pc:docMk/>
            <pc:sldMk cId="2765979968" sldId="2774"/>
            <ac:spMk id="5" creationId="{3FB316CA-370C-D9FC-85F9-D2A8F1BD8E4C}"/>
          </ac:spMkLst>
        </pc:spChg>
      </pc:sldChg>
      <pc:sldChg chg="modSp add mod">
        <pc:chgData name="伊健 杜" userId="e69aded81da48593" providerId="LiveId" clId="{8095A099-5881-46D8-9FB6-43EA84BA9360}" dt="2023-04-04T11:51:46.646" v="4295"/>
        <pc:sldMkLst>
          <pc:docMk/>
          <pc:sldMk cId="3332413050" sldId="2775"/>
        </pc:sldMkLst>
        <pc:spChg chg="mod">
          <ac:chgData name="伊健 杜" userId="e69aded81da48593" providerId="LiveId" clId="{8095A099-5881-46D8-9FB6-43EA84BA9360}" dt="2023-04-04T11:51:46.646" v="4295"/>
          <ac:spMkLst>
            <pc:docMk/>
            <pc:sldMk cId="3332413050" sldId="2775"/>
            <ac:spMk id="5" creationId="{3FB316CA-370C-D9FC-85F9-D2A8F1BD8E4C}"/>
          </ac:spMkLst>
        </pc:spChg>
      </pc:sldChg>
      <pc:sldChg chg="addSp modSp add mod ord">
        <pc:chgData name="伊健 杜" userId="e69aded81da48593" providerId="LiveId" clId="{8095A099-5881-46D8-9FB6-43EA84BA9360}" dt="2023-04-04T11:51:46.646" v="4295"/>
        <pc:sldMkLst>
          <pc:docMk/>
          <pc:sldMk cId="2296829454" sldId="2776"/>
        </pc:sldMkLst>
        <pc:spChg chg="mod">
          <ac:chgData name="伊健 杜" userId="e69aded81da48593" providerId="LiveId" clId="{8095A099-5881-46D8-9FB6-43EA84BA9360}" dt="2023-04-04T11:24:51.332" v="3057"/>
          <ac:spMkLst>
            <pc:docMk/>
            <pc:sldMk cId="2296829454" sldId="2776"/>
            <ac:spMk id="2" creationId="{10304424-DB4A-36E7-9E0D-D32A5DD0F26C}"/>
          </ac:spMkLst>
        </pc:spChg>
        <pc:spChg chg="mod">
          <ac:chgData name="伊健 杜" userId="e69aded81da48593" providerId="LiveId" clId="{8095A099-5881-46D8-9FB6-43EA84BA9360}" dt="2023-04-04T11:51:46.646" v="4295"/>
          <ac:spMkLst>
            <pc:docMk/>
            <pc:sldMk cId="2296829454" sldId="2776"/>
            <ac:spMk id="3" creationId="{A68883CB-963E-F336-7660-7F30997E9C5B}"/>
          </ac:spMkLst>
        </pc:spChg>
        <pc:picChg chg="add mod">
          <ac:chgData name="伊健 杜" userId="e69aded81da48593" providerId="LiveId" clId="{8095A099-5881-46D8-9FB6-43EA84BA9360}" dt="2023-04-04T11:49:51.134" v="4275" actId="1076"/>
          <ac:picMkLst>
            <pc:docMk/>
            <pc:sldMk cId="2296829454" sldId="2776"/>
            <ac:picMk id="22530" creationId="{C1861E5B-21E1-DFE1-618A-F4531706FB70}"/>
          </ac:picMkLst>
        </pc:picChg>
      </pc:sldChg>
      <pc:sldChg chg="delSp modSp add mod delAnim">
        <pc:chgData name="伊健 杜" userId="e69aded81da48593" providerId="LiveId" clId="{8095A099-5881-46D8-9FB6-43EA84BA9360}" dt="2023-04-04T11:19:07.701" v="2845"/>
        <pc:sldMkLst>
          <pc:docMk/>
          <pc:sldMk cId="3725019750" sldId="2909"/>
        </pc:sldMkLst>
        <pc:spChg chg="mod">
          <ac:chgData name="伊健 杜" userId="e69aded81da48593" providerId="LiveId" clId="{8095A099-5881-46D8-9FB6-43EA84BA9360}" dt="2023-04-04T11:18:55.084" v="2829" actId="20577"/>
          <ac:spMkLst>
            <pc:docMk/>
            <pc:sldMk cId="3725019750" sldId="2909"/>
            <ac:spMk id="2" creationId="{10304424-DB4A-36E7-9E0D-D32A5DD0F26C}"/>
          </ac:spMkLst>
        </pc:spChg>
        <pc:spChg chg="mod">
          <ac:chgData name="伊健 杜" userId="e69aded81da48593" providerId="LiveId" clId="{8095A099-5881-46D8-9FB6-43EA84BA9360}" dt="2023-04-04T11:19:07.701" v="2845"/>
          <ac:spMkLst>
            <pc:docMk/>
            <pc:sldMk cId="3725019750" sldId="2909"/>
            <ac:spMk id="4" creationId="{C06CC952-98B6-2564-DF63-2E1332C17239}"/>
          </ac:spMkLst>
        </pc:spChg>
        <pc:spChg chg="del">
          <ac:chgData name="伊健 杜" userId="e69aded81da48593" providerId="LiveId" clId="{8095A099-5881-46D8-9FB6-43EA84BA9360}" dt="2023-04-04T11:18:58.908" v="2830" actId="478"/>
          <ac:spMkLst>
            <pc:docMk/>
            <pc:sldMk cId="3725019750" sldId="2909"/>
            <ac:spMk id="8" creationId="{78EE34F4-FA95-CC35-5F5A-B3947C4D9B20}"/>
          </ac:spMkLst>
        </pc:spChg>
      </pc:sldChg>
      <pc:sldChg chg="addSp delSp modSp add mod">
        <pc:chgData name="伊健 杜" userId="e69aded81da48593" providerId="LiveId" clId="{8095A099-5881-46D8-9FB6-43EA84BA9360}" dt="2023-04-04T11:51:46.646" v="4295"/>
        <pc:sldMkLst>
          <pc:docMk/>
          <pc:sldMk cId="1650253263" sldId="2910"/>
        </pc:sldMkLst>
        <pc:spChg chg="mod">
          <ac:chgData name="伊健 杜" userId="e69aded81da48593" providerId="LiveId" clId="{8095A099-5881-46D8-9FB6-43EA84BA9360}" dt="2023-04-04T11:19:16.069" v="2847" actId="20577"/>
          <ac:spMkLst>
            <pc:docMk/>
            <pc:sldMk cId="1650253263" sldId="2910"/>
            <ac:spMk id="2" creationId="{10304424-DB4A-36E7-9E0D-D32A5DD0F26C}"/>
          </ac:spMkLst>
        </pc:spChg>
        <pc:spChg chg="mod">
          <ac:chgData name="伊健 杜" userId="e69aded81da48593" providerId="LiveId" clId="{8095A099-5881-46D8-9FB6-43EA84BA9360}" dt="2023-04-04T11:51:46.646" v="4295"/>
          <ac:spMkLst>
            <pc:docMk/>
            <pc:sldMk cId="1650253263" sldId="2910"/>
            <ac:spMk id="4" creationId="{C06CC952-98B6-2564-DF63-2E1332C17239}"/>
          </ac:spMkLst>
        </pc:spChg>
        <pc:picChg chg="del">
          <ac:chgData name="伊健 杜" userId="e69aded81da48593" providerId="LiveId" clId="{8095A099-5881-46D8-9FB6-43EA84BA9360}" dt="2023-04-04T11:19:10.935" v="2846" actId="478"/>
          <ac:picMkLst>
            <pc:docMk/>
            <pc:sldMk cId="1650253263" sldId="2910"/>
            <ac:picMk id="11266" creationId="{20446F4B-AFE1-1137-6036-7B24020BAEB7}"/>
          </ac:picMkLst>
        </pc:picChg>
        <pc:picChg chg="add mod">
          <ac:chgData name="伊健 杜" userId="e69aded81da48593" providerId="LiveId" clId="{8095A099-5881-46D8-9FB6-43EA84BA9360}" dt="2023-04-04T11:49:38.980" v="4273" actId="1076"/>
          <ac:picMkLst>
            <pc:docMk/>
            <pc:sldMk cId="1650253263" sldId="2910"/>
            <ac:picMk id="21506" creationId="{6B8FD271-C7CC-4FC6-3E9C-1C7353238F1A}"/>
          </ac:picMkLst>
        </pc:picChg>
      </pc:sldChg>
      <pc:sldChg chg="addSp delSp modSp add mod">
        <pc:chgData name="伊健 杜" userId="e69aded81da48593" providerId="LiveId" clId="{8095A099-5881-46D8-9FB6-43EA84BA9360}" dt="2023-04-04T11:23:51.653" v="3042" actId="1076"/>
        <pc:sldMkLst>
          <pc:docMk/>
          <pc:sldMk cId="2412895791" sldId="2911"/>
        </pc:sldMkLst>
        <pc:spChg chg="mod">
          <ac:chgData name="伊健 杜" userId="e69aded81da48593" providerId="LiveId" clId="{8095A099-5881-46D8-9FB6-43EA84BA9360}" dt="2023-04-04T11:22:11.141" v="3017" actId="1076"/>
          <ac:spMkLst>
            <pc:docMk/>
            <pc:sldMk cId="2412895791" sldId="2911"/>
            <ac:spMk id="2" creationId="{10304424-DB4A-36E7-9E0D-D32A5DD0F26C}"/>
          </ac:spMkLst>
        </pc:spChg>
        <pc:spChg chg="del">
          <ac:chgData name="伊健 杜" userId="e69aded81da48593" providerId="LiveId" clId="{8095A099-5881-46D8-9FB6-43EA84BA9360}" dt="2023-04-04T11:21:54.750" v="2990" actId="478"/>
          <ac:spMkLst>
            <pc:docMk/>
            <pc:sldMk cId="2412895791" sldId="2911"/>
            <ac:spMk id="4" creationId="{C06CC952-98B6-2564-DF63-2E1332C17239}"/>
          </ac:spMkLst>
        </pc:spChg>
        <pc:picChg chg="add mod">
          <ac:chgData name="伊健 杜" userId="e69aded81da48593" providerId="LiveId" clId="{8095A099-5881-46D8-9FB6-43EA84BA9360}" dt="2023-04-04T11:22:48.871" v="3036" actId="1076"/>
          <ac:picMkLst>
            <pc:docMk/>
            <pc:sldMk cId="2412895791" sldId="2911"/>
            <ac:picMk id="3" creationId="{081548A6-48AE-DA3F-CEC2-F543321F3065}"/>
          </ac:picMkLst>
        </pc:picChg>
        <pc:picChg chg="add mod">
          <ac:chgData name="伊健 杜" userId="e69aded81da48593" providerId="LiveId" clId="{8095A099-5881-46D8-9FB6-43EA84BA9360}" dt="2023-04-04T11:22:52.545" v="3039" actId="1076"/>
          <ac:picMkLst>
            <pc:docMk/>
            <pc:sldMk cId="2412895791" sldId="2911"/>
            <ac:picMk id="5" creationId="{8FF1F055-B3F6-ED23-8FE7-A4CAB3E4B228}"/>
          </ac:picMkLst>
        </pc:picChg>
        <pc:picChg chg="add mod">
          <ac:chgData name="伊健 杜" userId="e69aded81da48593" providerId="LiveId" clId="{8095A099-5881-46D8-9FB6-43EA84BA9360}" dt="2023-04-04T11:22:49.869" v="3037" actId="1076"/>
          <ac:picMkLst>
            <pc:docMk/>
            <pc:sldMk cId="2412895791" sldId="2911"/>
            <ac:picMk id="3074" creationId="{6A8A9C72-3A94-8B56-E5BF-C36A7A0AE6C8}"/>
          </ac:picMkLst>
        </pc:picChg>
        <pc:picChg chg="add mod">
          <ac:chgData name="伊健 杜" userId="e69aded81da48593" providerId="LiveId" clId="{8095A099-5881-46D8-9FB6-43EA84BA9360}" dt="2023-04-04T11:23:51.653" v="3042" actId="1076"/>
          <ac:picMkLst>
            <pc:docMk/>
            <pc:sldMk cId="2412895791" sldId="2911"/>
            <ac:picMk id="3076" creationId="{A5FCBAE4-4597-A46A-BEEC-D1F8A929631A}"/>
          </ac:picMkLst>
        </pc:picChg>
      </pc:sldChg>
      <pc:sldChg chg="addSp modSp add mod">
        <pc:chgData name="伊健 杜" userId="e69aded81da48593" providerId="LiveId" clId="{8095A099-5881-46D8-9FB6-43EA84BA9360}" dt="2023-04-04T11:51:46.646" v="4295"/>
        <pc:sldMkLst>
          <pc:docMk/>
          <pc:sldMk cId="382474629" sldId="2912"/>
        </pc:sldMkLst>
        <pc:spChg chg="mod">
          <ac:chgData name="伊健 杜" userId="e69aded81da48593" providerId="LiveId" clId="{8095A099-5881-46D8-9FB6-43EA84BA9360}" dt="2023-04-04T11:51:46.646" v="4295"/>
          <ac:spMkLst>
            <pc:docMk/>
            <pc:sldMk cId="382474629" sldId="2912"/>
            <ac:spMk id="3" creationId="{A68883CB-963E-F336-7660-7F30997E9C5B}"/>
          </ac:spMkLst>
        </pc:spChg>
        <pc:picChg chg="add mod">
          <ac:chgData name="伊健 杜" userId="e69aded81da48593" providerId="LiveId" clId="{8095A099-5881-46D8-9FB6-43EA84BA9360}" dt="2023-04-04T11:50:33.968" v="4278" actId="1076"/>
          <ac:picMkLst>
            <pc:docMk/>
            <pc:sldMk cId="382474629" sldId="2912"/>
            <ac:picMk id="23554" creationId="{3486D453-4FE2-FFA8-9284-319700000169}"/>
          </ac:picMkLst>
        </pc:picChg>
      </pc:sldChg>
      <pc:sldChg chg="modSp add mod">
        <pc:chgData name="伊健 杜" userId="e69aded81da48593" providerId="LiveId" clId="{8095A099-5881-46D8-9FB6-43EA84BA9360}" dt="2023-04-04T15:20:12.363" v="4314" actId="20577"/>
        <pc:sldMkLst>
          <pc:docMk/>
          <pc:sldMk cId="2563789756" sldId="2913"/>
        </pc:sldMkLst>
        <pc:spChg chg="mod">
          <ac:chgData name="伊健 杜" userId="e69aded81da48593" providerId="LiveId" clId="{8095A099-5881-46D8-9FB6-43EA84BA9360}" dt="2023-04-04T15:20:12.363" v="4314" actId="20577"/>
          <ac:spMkLst>
            <pc:docMk/>
            <pc:sldMk cId="2563789756" sldId="2913"/>
            <ac:spMk id="5" creationId="{3FB316CA-370C-D9FC-85F9-D2A8F1BD8E4C}"/>
          </ac:spMkLst>
        </pc:spChg>
      </pc:sldChg>
      <pc:sldChg chg="addSp modSp add mod">
        <pc:chgData name="伊健 杜" userId="e69aded81da48593" providerId="LiveId" clId="{8095A099-5881-46D8-9FB6-43EA84BA9360}" dt="2023-04-04T11:51:46.646" v="4295"/>
        <pc:sldMkLst>
          <pc:docMk/>
          <pc:sldMk cId="449939573" sldId="2914"/>
        </pc:sldMkLst>
        <pc:spChg chg="mod">
          <ac:chgData name="伊健 杜" userId="e69aded81da48593" providerId="LiveId" clId="{8095A099-5881-46D8-9FB6-43EA84BA9360}" dt="2023-04-04T11:28:48.979" v="3360" actId="14100"/>
          <ac:spMkLst>
            <pc:docMk/>
            <pc:sldMk cId="449939573" sldId="2914"/>
            <ac:spMk id="2" creationId="{10304424-DB4A-36E7-9E0D-D32A5DD0F26C}"/>
          </ac:spMkLst>
        </pc:spChg>
        <pc:spChg chg="mod">
          <ac:chgData name="伊健 杜" userId="e69aded81da48593" providerId="LiveId" clId="{8095A099-5881-46D8-9FB6-43EA84BA9360}" dt="2023-04-04T11:51:46.646" v="4295"/>
          <ac:spMkLst>
            <pc:docMk/>
            <pc:sldMk cId="449939573" sldId="2914"/>
            <ac:spMk id="3" creationId="{90D857A6-C700-A4CE-6C24-391DC4FBEE19}"/>
          </ac:spMkLst>
        </pc:spChg>
        <pc:spChg chg="mod">
          <ac:chgData name="伊健 杜" userId="e69aded81da48593" providerId="LiveId" clId="{8095A099-5881-46D8-9FB6-43EA84BA9360}" dt="2023-04-04T11:51:46.646" v="4295"/>
          <ac:spMkLst>
            <pc:docMk/>
            <pc:sldMk cId="449939573" sldId="2914"/>
            <ac:spMk id="4" creationId="{B6F70F01-3527-2C0C-F42C-E6291E0F230D}"/>
          </ac:spMkLst>
        </pc:spChg>
        <pc:spChg chg="mod">
          <ac:chgData name="伊健 杜" userId="e69aded81da48593" providerId="LiveId" clId="{8095A099-5881-46D8-9FB6-43EA84BA9360}" dt="2023-04-04T11:28:47.079" v="3359" actId="1076"/>
          <ac:spMkLst>
            <pc:docMk/>
            <pc:sldMk cId="449939573" sldId="2914"/>
            <ac:spMk id="6" creationId="{6039254A-9C7F-7679-6EDD-A45EFDCECB76}"/>
          </ac:spMkLst>
        </pc:spChg>
        <pc:picChg chg="add mod">
          <ac:chgData name="伊健 杜" userId="e69aded81da48593" providerId="LiveId" clId="{8095A099-5881-46D8-9FB6-43EA84BA9360}" dt="2023-04-04T11:51:04.528" v="4282" actId="1076"/>
          <ac:picMkLst>
            <pc:docMk/>
            <pc:sldMk cId="449939573" sldId="2914"/>
            <ac:picMk id="24578" creationId="{245656E2-D633-6794-3F5B-F625FDC080E6}"/>
          </ac:picMkLst>
        </pc:picChg>
      </pc:sldChg>
      <pc:sldChg chg="addSp modSp add mod">
        <pc:chgData name="伊健 杜" userId="e69aded81da48593" providerId="LiveId" clId="{8095A099-5881-46D8-9FB6-43EA84BA9360}" dt="2023-04-04T11:51:46.646" v="4295"/>
        <pc:sldMkLst>
          <pc:docMk/>
          <pc:sldMk cId="2149115218" sldId="2915"/>
        </pc:sldMkLst>
        <pc:spChg chg="mod">
          <ac:chgData name="伊健 杜" userId="e69aded81da48593" providerId="LiveId" clId="{8095A099-5881-46D8-9FB6-43EA84BA9360}" dt="2023-04-04T11:51:46.646" v="4295"/>
          <ac:spMkLst>
            <pc:docMk/>
            <pc:sldMk cId="2149115218" sldId="2915"/>
            <ac:spMk id="3" creationId="{90D857A6-C700-A4CE-6C24-391DC4FBEE19}"/>
          </ac:spMkLst>
        </pc:spChg>
        <pc:spChg chg="mod">
          <ac:chgData name="伊健 杜" userId="e69aded81da48593" providerId="LiveId" clId="{8095A099-5881-46D8-9FB6-43EA84BA9360}" dt="2023-04-04T11:51:46.646" v="4295"/>
          <ac:spMkLst>
            <pc:docMk/>
            <pc:sldMk cId="2149115218" sldId="2915"/>
            <ac:spMk id="4" creationId="{B6F70F01-3527-2C0C-F42C-E6291E0F230D}"/>
          </ac:spMkLst>
        </pc:spChg>
        <pc:picChg chg="add mod">
          <ac:chgData name="伊健 杜" userId="e69aded81da48593" providerId="LiveId" clId="{8095A099-5881-46D8-9FB6-43EA84BA9360}" dt="2023-04-04T11:51:15.477" v="4284" actId="1076"/>
          <ac:picMkLst>
            <pc:docMk/>
            <pc:sldMk cId="2149115218" sldId="2915"/>
            <ac:picMk id="25602" creationId="{E2D61D5C-A147-C20E-8345-82A126F2CCE2}"/>
          </ac:picMkLst>
        </pc:picChg>
      </pc:sldChg>
      <pc:sldChg chg="addSp modSp add mod">
        <pc:chgData name="伊健 杜" userId="e69aded81da48593" providerId="LiveId" clId="{8095A099-5881-46D8-9FB6-43EA84BA9360}" dt="2023-04-04T11:51:46.646" v="4295"/>
        <pc:sldMkLst>
          <pc:docMk/>
          <pc:sldMk cId="4026990890" sldId="2916"/>
        </pc:sldMkLst>
        <pc:spChg chg="mod">
          <ac:chgData name="伊健 杜" userId="e69aded81da48593" providerId="LiveId" clId="{8095A099-5881-46D8-9FB6-43EA84BA9360}" dt="2023-04-04T11:31:41.153" v="3530"/>
          <ac:spMkLst>
            <pc:docMk/>
            <pc:sldMk cId="4026990890" sldId="2916"/>
            <ac:spMk id="3" creationId="{90D857A6-C700-A4CE-6C24-391DC4FBEE19}"/>
          </ac:spMkLst>
        </pc:spChg>
        <pc:spChg chg="mod">
          <ac:chgData name="伊健 杜" userId="e69aded81da48593" providerId="LiveId" clId="{8095A099-5881-46D8-9FB6-43EA84BA9360}" dt="2023-04-04T11:51:46.646" v="4295"/>
          <ac:spMkLst>
            <pc:docMk/>
            <pc:sldMk cId="4026990890" sldId="2916"/>
            <ac:spMk id="4" creationId="{B6F70F01-3527-2C0C-F42C-E6291E0F230D}"/>
          </ac:spMkLst>
        </pc:spChg>
        <pc:picChg chg="add mod">
          <ac:chgData name="伊健 杜" userId="e69aded81da48593" providerId="LiveId" clId="{8095A099-5881-46D8-9FB6-43EA84BA9360}" dt="2023-04-04T11:51:40.492" v="4294" actId="14100"/>
          <ac:picMkLst>
            <pc:docMk/>
            <pc:sldMk cId="4026990890" sldId="2916"/>
            <ac:picMk id="26626" creationId="{242BEA05-EE07-0456-8992-A2B505077E32}"/>
          </ac:picMkLst>
        </pc:picChg>
      </pc:sldChg>
      <pc:sldChg chg="addSp modSp add mod">
        <pc:chgData name="伊健 杜" userId="e69aded81da48593" providerId="LiveId" clId="{8095A099-5881-46D8-9FB6-43EA84BA9360}" dt="2023-04-04T11:51:46.646" v="4295"/>
        <pc:sldMkLst>
          <pc:docMk/>
          <pc:sldMk cId="2701260067" sldId="2917"/>
        </pc:sldMkLst>
        <pc:spChg chg="add mod">
          <ac:chgData name="伊健 杜" userId="e69aded81da48593" providerId="LiveId" clId="{8095A099-5881-46D8-9FB6-43EA84BA9360}" dt="2023-04-04T11:32:13.243" v="3630" actId="1076"/>
          <ac:spMkLst>
            <pc:docMk/>
            <pc:sldMk cId="2701260067" sldId="2917"/>
            <ac:spMk id="2" creationId="{35140639-6D37-EB34-40FE-B85EA90883B9}"/>
          </ac:spMkLst>
        </pc:spChg>
        <pc:spChg chg="mod">
          <ac:chgData name="伊健 杜" userId="e69aded81da48593" providerId="LiveId" clId="{8095A099-5881-46D8-9FB6-43EA84BA9360}" dt="2023-04-04T11:51:46.646" v="4295"/>
          <ac:spMkLst>
            <pc:docMk/>
            <pc:sldMk cId="2701260067" sldId="2917"/>
            <ac:spMk id="5" creationId="{3FB316CA-370C-D9FC-85F9-D2A8F1BD8E4C}"/>
          </ac:spMkLst>
        </pc:spChg>
      </pc:sldChg>
      <pc:sldChg chg="modSp add mod">
        <pc:chgData name="伊健 杜" userId="e69aded81da48593" providerId="LiveId" clId="{8095A099-5881-46D8-9FB6-43EA84BA9360}" dt="2023-04-04T11:51:46.646" v="4295"/>
        <pc:sldMkLst>
          <pc:docMk/>
          <pc:sldMk cId="796639552" sldId="2918"/>
        </pc:sldMkLst>
        <pc:spChg chg="mod">
          <ac:chgData name="伊健 杜" userId="e69aded81da48593" providerId="LiveId" clId="{8095A099-5881-46D8-9FB6-43EA84BA9360}" dt="2023-04-04T11:51:46.646" v="4295"/>
          <ac:spMkLst>
            <pc:docMk/>
            <pc:sldMk cId="796639552" sldId="2918"/>
            <ac:spMk id="5" creationId="{3FB316CA-370C-D9FC-85F9-D2A8F1BD8E4C}"/>
          </ac:spMkLst>
        </pc:spChg>
      </pc:sldChg>
      <pc:sldChg chg="addSp delSp modSp add mod">
        <pc:chgData name="伊健 杜" userId="e69aded81da48593" providerId="LiveId" clId="{8095A099-5881-46D8-9FB6-43EA84BA9360}" dt="2023-04-04T11:51:46.646" v="4295"/>
        <pc:sldMkLst>
          <pc:docMk/>
          <pc:sldMk cId="3500666780" sldId="2919"/>
        </pc:sldMkLst>
        <pc:spChg chg="del">
          <ac:chgData name="伊健 杜" userId="e69aded81da48593" providerId="LiveId" clId="{8095A099-5881-46D8-9FB6-43EA84BA9360}" dt="2023-04-04T11:34:01.624" v="3747" actId="478"/>
          <ac:spMkLst>
            <pc:docMk/>
            <pc:sldMk cId="3500666780" sldId="2919"/>
            <ac:spMk id="2" creationId="{35140639-6D37-EB34-40FE-B85EA90883B9}"/>
          </ac:spMkLst>
        </pc:spChg>
        <pc:spChg chg="del">
          <ac:chgData name="伊健 杜" userId="e69aded81da48593" providerId="LiveId" clId="{8095A099-5881-46D8-9FB6-43EA84BA9360}" dt="2023-04-04T11:34:01.624" v="3747" actId="478"/>
          <ac:spMkLst>
            <pc:docMk/>
            <pc:sldMk cId="3500666780" sldId="2919"/>
            <ac:spMk id="5" creationId="{3FB316CA-370C-D9FC-85F9-D2A8F1BD8E4C}"/>
          </ac:spMkLst>
        </pc:spChg>
        <pc:spChg chg="add mod">
          <ac:chgData name="伊健 杜" userId="e69aded81da48593" providerId="LiveId" clId="{8095A099-5881-46D8-9FB6-43EA84BA9360}" dt="2023-04-04T11:51:46.646" v="4295"/>
          <ac:spMkLst>
            <pc:docMk/>
            <pc:sldMk cId="3500666780" sldId="2919"/>
            <ac:spMk id="6" creationId="{7F4C96D5-3DDF-C33A-F77C-F1DBB7908E54}"/>
          </ac:spMkLst>
        </pc:spChg>
        <pc:picChg chg="add del mod">
          <ac:chgData name="伊健 杜" userId="e69aded81da48593" providerId="LiveId" clId="{8095A099-5881-46D8-9FB6-43EA84BA9360}" dt="2023-04-04T11:35:44.540" v="3752" actId="478"/>
          <ac:picMkLst>
            <pc:docMk/>
            <pc:sldMk cId="3500666780" sldId="2919"/>
            <ac:picMk id="4" creationId="{DA6922BF-A053-EE77-12D6-4CDCE96F058C}"/>
          </ac:picMkLst>
        </pc:picChg>
        <pc:picChg chg="add mod">
          <ac:chgData name="伊健 杜" userId="e69aded81da48593" providerId="LiveId" clId="{8095A099-5881-46D8-9FB6-43EA84BA9360}" dt="2023-04-04T11:40:00.306" v="4077" actId="1076"/>
          <ac:picMkLst>
            <pc:docMk/>
            <pc:sldMk cId="3500666780" sldId="2919"/>
            <ac:picMk id="8" creationId="{323499A9-AF7E-5794-4F0A-C78FA44E15D0}"/>
          </ac:picMkLst>
        </pc:picChg>
      </pc:sldChg>
    </pc:docChg>
  </pc:docChgLst>
  <pc:docChgLst>
    <pc:chgData name="伊健 杜" userId="e69aded81da48593" providerId="LiveId" clId="{34A1C83A-EBBA-4627-AEE5-752A1D23F344}"/>
    <pc:docChg chg="undo custSel addSld delSld modSld">
      <pc:chgData name="伊健 杜" userId="e69aded81da48593" providerId="LiveId" clId="{34A1C83A-EBBA-4627-AEE5-752A1D23F344}" dt="2023-05-16T14:51:39.723" v="5129" actId="688"/>
      <pc:docMkLst>
        <pc:docMk/>
      </pc:docMkLst>
      <pc:sldChg chg="add del">
        <pc:chgData name="伊健 杜" userId="e69aded81da48593" providerId="LiveId" clId="{34A1C83A-EBBA-4627-AEE5-752A1D23F344}" dt="2023-05-16T13:59:54.948" v="5127"/>
        <pc:sldMkLst>
          <pc:docMk/>
          <pc:sldMk cId="550140294" sldId="3345"/>
        </pc:sldMkLst>
      </pc:sldChg>
      <pc:sldChg chg="del">
        <pc:chgData name="伊健 杜" userId="e69aded81da48593" providerId="LiveId" clId="{34A1C83A-EBBA-4627-AEE5-752A1D23F344}" dt="2023-05-15T08:23:32.306" v="0" actId="47"/>
        <pc:sldMkLst>
          <pc:docMk/>
          <pc:sldMk cId="213248904" sldId="3351"/>
        </pc:sldMkLst>
      </pc:sldChg>
      <pc:sldChg chg="add del">
        <pc:chgData name="伊健 杜" userId="e69aded81da48593" providerId="LiveId" clId="{34A1C83A-EBBA-4627-AEE5-752A1D23F344}" dt="2023-05-16T13:59:54.948" v="5127"/>
        <pc:sldMkLst>
          <pc:docMk/>
          <pc:sldMk cId="157601870" sldId="3353"/>
        </pc:sldMkLst>
      </pc:sldChg>
      <pc:sldChg chg="del">
        <pc:chgData name="伊健 杜" userId="e69aded81da48593" providerId="LiveId" clId="{34A1C83A-EBBA-4627-AEE5-752A1D23F344}" dt="2023-05-15T08:23:32.306" v="0" actId="47"/>
        <pc:sldMkLst>
          <pc:docMk/>
          <pc:sldMk cId="2449598901" sldId="3358"/>
        </pc:sldMkLst>
      </pc:sldChg>
      <pc:sldChg chg="del">
        <pc:chgData name="伊健 杜" userId="e69aded81da48593" providerId="LiveId" clId="{34A1C83A-EBBA-4627-AEE5-752A1D23F344}" dt="2023-05-15T08:23:32.306" v="0" actId="47"/>
        <pc:sldMkLst>
          <pc:docMk/>
          <pc:sldMk cId="1257005161" sldId="3362"/>
        </pc:sldMkLst>
      </pc:sldChg>
      <pc:sldChg chg="del">
        <pc:chgData name="伊健 杜" userId="e69aded81da48593" providerId="LiveId" clId="{34A1C83A-EBBA-4627-AEE5-752A1D23F344}" dt="2023-05-15T08:23:32.306" v="0" actId="47"/>
        <pc:sldMkLst>
          <pc:docMk/>
          <pc:sldMk cId="2844253624" sldId="3369"/>
        </pc:sldMkLst>
      </pc:sldChg>
      <pc:sldChg chg="add del">
        <pc:chgData name="伊健 杜" userId="e69aded81da48593" providerId="LiveId" clId="{34A1C83A-EBBA-4627-AEE5-752A1D23F344}" dt="2023-05-16T13:59:54.948" v="5127"/>
        <pc:sldMkLst>
          <pc:docMk/>
          <pc:sldMk cId="3367644706" sldId="3371"/>
        </pc:sldMkLst>
      </pc:sldChg>
      <pc:sldChg chg="del">
        <pc:chgData name="伊健 杜" userId="e69aded81da48593" providerId="LiveId" clId="{34A1C83A-EBBA-4627-AEE5-752A1D23F344}" dt="2023-05-15T08:23:32.306" v="0" actId="47"/>
        <pc:sldMkLst>
          <pc:docMk/>
          <pc:sldMk cId="1489409065" sldId="3375"/>
        </pc:sldMkLst>
      </pc:sldChg>
      <pc:sldChg chg="del">
        <pc:chgData name="伊健 杜" userId="e69aded81da48593" providerId="LiveId" clId="{34A1C83A-EBBA-4627-AEE5-752A1D23F344}" dt="2023-05-15T08:23:32.306" v="0" actId="47"/>
        <pc:sldMkLst>
          <pc:docMk/>
          <pc:sldMk cId="3913058791" sldId="3378"/>
        </pc:sldMkLst>
      </pc:sldChg>
      <pc:sldChg chg="del">
        <pc:chgData name="伊健 杜" userId="e69aded81da48593" providerId="LiveId" clId="{34A1C83A-EBBA-4627-AEE5-752A1D23F344}" dt="2023-05-15T08:23:32.306" v="0" actId="47"/>
        <pc:sldMkLst>
          <pc:docMk/>
          <pc:sldMk cId="832417357" sldId="3381"/>
        </pc:sldMkLst>
      </pc:sldChg>
      <pc:sldChg chg="del">
        <pc:chgData name="伊健 杜" userId="e69aded81da48593" providerId="LiveId" clId="{34A1C83A-EBBA-4627-AEE5-752A1D23F344}" dt="2023-05-15T08:23:32.306" v="0" actId="47"/>
        <pc:sldMkLst>
          <pc:docMk/>
          <pc:sldMk cId="3601228609" sldId="3386"/>
        </pc:sldMkLst>
      </pc:sldChg>
      <pc:sldChg chg="add del">
        <pc:chgData name="伊健 杜" userId="e69aded81da48593" providerId="LiveId" clId="{34A1C83A-EBBA-4627-AEE5-752A1D23F344}" dt="2023-05-16T13:59:54.948" v="5127"/>
        <pc:sldMkLst>
          <pc:docMk/>
          <pc:sldMk cId="714571503" sldId="3389"/>
        </pc:sldMkLst>
      </pc:sldChg>
      <pc:sldChg chg="add del">
        <pc:chgData name="伊健 杜" userId="e69aded81da48593" providerId="LiveId" clId="{34A1C83A-EBBA-4627-AEE5-752A1D23F344}" dt="2023-05-16T13:59:54.948" v="5127"/>
        <pc:sldMkLst>
          <pc:docMk/>
          <pc:sldMk cId="2077119433" sldId="3391"/>
        </pc:sldMkLst>
      </pc:sldChg>
      <pc:sldChg chg="add del">
        <pc:chgData name="伊健 杜" userId="e69aded81da48593" providerId="LiveId" clId="{34A1C83A-EBBA-4627-AEE5-752A1D23F344}" dt="2023-05-16T13:59:54.948" v="5127"/>
        <pc:sldMkLst>
          <pc:docMk/>
          <pc:sldMk cId="409038989" sldId="3397"/>
        </pc:sldMkLst>
      </pc:sldChg>
      <pc:sldChg chg="del">
        <pc:chgData name="伊健 杜" userId="e69aded81da48593" providerId="LiveId" clId="{34A1C83A-EBBA-4627-AEE5-752A1D23F344}" dt="2023-05-15T08:23:32.306" v="0" actId="47"/>
        <pc:sldMkLst>
          <pc:docMk/>
          <pc:sldMk cId="3125610984" sldId="3400"/>
        </pc:sldMkLst>
      </pc:sldChg>
      <pc:sldChg chg="modSp">
        <pc:chgData name="伊健 杜" userId="e69aded81da48593" providerId="LiveId" clId="{34A1C83A-EBBA-4627-AEE5-752A1D23F344}" dt="2023-05-16T11:55:48.388" v="4987"/>
        <pc:sldMkLst>
          <pc:docMk/>
          <pc:sldMk cId="3229890910" sldId="3406"/>
        </pc:sldMkLst>
        <pc:spChg chg="mod">
          <ac:chgData name="伊健 杜" userId="e69aded81da48593" providerId="LiveId" clId="{34A1C83A-EBBA-4627-AEE5-752A1D23F344}" dt="2023-05-16T11:55:48.388" v="4987"/>
          <ac:spMkLst>
            <pc:docMk/>
            <pc:sldMk cId="3229890910" sldId="3406"/>
            <ac:spMk id="10" creationId="{46BCB86A-59EA-DE4A-A1DE-75620C2C4561}"/>
          </ac:spMkLst>
        </pc:spChg>
        <pc:spChg chg="mod">
          <ac:chgData name="伊健 杜" userId="e69aded81da48593" providerId="LiveId" clId="{34A1C83A-EBBA-4627-AEE5-752A1D23F344}" dt="2023-05-16T11:55:48.388" v="4987"/>
          <ac:spMkLst>
            <pc:docMk/>
            <pc:sldMk cId="3229890910" sldId="3406"/>
            <ac:spMk id="15" creationId="{6EF20D61-1B72-D7E7-30A5-371825F9ED6B}"/>
          </ac:spMkLst>
        </pc:spChg>
      </pc:sldChg>
      <pc:sldChg chg="addSp modSp">
        <pc:chgData name="伊健 杜" userId="e69aded81da48593" providerId="LiveId" clId="{34A1C83A-EBBA-4627-AEE5-752A1D23F344}" dt="2023-05-16T12:11:05.997" v="4990" actId="1076"/>
        <pc:sldMkLst>
          <pc:docMk/>
          <pc:sldMk cId="2722998190" sldId="3407"/>
        </pc:sldMkLst>
        <pc:spChg chg="mod">
          <ac:chgData name="伊健 杜" userId="e69aded81da48593" providerId="LiveId" clId="{34A1C83A-EBBA-4627-AEE5-752A1D23F344}" dt="2023-05-16T11:55:48.388" v="4987"/>
          <ac:spMkLst>
            <pc:docMk/>
            <pc:sldMk cId="2722998190" sldId="3407"/>
            <ac:spMk id="3" creationId="{90D857A6-C700-A4CE-6C24-391DC4FBEE19}"/>
          </ac:spMkLst>
        </pc:spChg>
        <pc:picChg chg="add mod">
          <ac:chgData name="伊健 杜" userId="e69aded81da48593" providerId="LiveId" clId="{34A1C83A-EBBA-4627-AEE5-752A1D23F344}" dt="2023-05-16T12:11:05.997" v="4990" actId="1076"/>
          <ac:picMkLst>
            <pc:docMk/>
            <pc:sldMk cId="2722998190" sldId="3407"/>
            <ac:picMk id="1026" creationId="{3432A980-A723-92DC-2F36-CF8D48649FEC}"/>
          </ac:picMkLst>
        </pc:picChg>
      </pc:sldChg>
      <pc:sldChg chg="modSp">
        <pc:chgData name="伊健 杜" userId="e69aded81da48593" providerId="LiveId" clId="{34A1C83A-EBBA-4627-AEE5-752A1D23F344}" dt="2023-05-16T11:55:48.388" v="4987"/>
        <pc:sldMkLst>
          <pc:docMk/>
          <pc:sldMk cId="1092122191" sldId="3408"/>
        </pc:sldMkLst>
        <pc:spChg chg="mod">
          <ac:chgData name="伊健 杜" userId="e69aded81da48593" providerId="LiveId" clId="{34A1C83A-EBBA-4627-AEE5-752A1D23F344}" dt="2023-05-16T11:55:48.388" v="4987"/>
          <ac:spMkLst>
            <pc:docMk/>
            <pc:sldMk cId="1092122191" sldId="3408"/>
            <ac:spMk id="3" creationId="{90D857A6-C700-A4CE-6C24-391DC4FBEE19}"/>
          </ac:spMkLst>
        </pc:spChg>
      </pc:sldChg>
      <pc:sldChg chg="addSp modSp mod">
        <pc:chgData name="伊健 杜" userId="e69aded81da48593" providerId="LiveId" clId="{34A1C83A-EBBA-4627-AEE5-752A1D23F344}" dt="2023-05-16T12:12:21.059" v="4992" actId="1076"/>
        <pc:sldMkLst>
          <pc:docMk/>
          <pc:sldMk cId="2325038831" sldId="3409"/>
        </pc:sldMkLst>
        <pc:spChg chg="mod">
          <ac:chgData name="伊健 杜" userId="e69aded81da48593" providerId="LiveId" clId="{34A1C83A-EBBA-4627-AEE5-752A1D23F344}" dt="2023-05-16T11:55:48.388" v="4987"/>
          <ac:spMkLst>
            <pc:docMk/>
            <pc:sldMk cId="2325038831" sldId="3409"/>
            <ac:spMk id="3" creationId="{90D857A6-C700-A4CE-6C24-391DC4FBEE19}"/>
          </ac:spMkLst>
        </pc:spChg>
        <pc:spChg chg="add mod">
          <ac:chgData name="伊健 杜" userId="e69aded81da48593" providerId="LiveId" clId="{34A1C83A-EBBA-4627-AEE5-752A1D23F344}" dt="2023-05-16T12:12:21.059" v="4992" actId="1076"/>
          <ac:spMkLst>
            <pc:docMk/>
            <pc:sldMk cId="2325038831" sldId="3409"/>
            <ac:spMk id="5" creationId="{E16AA875-B6C2-69EC-5B55-AAB1AD9E9A8C}"/>
          </ac:spMkLst>
        </pc:spChg>
      </pc:sldChg>
      <pc:sldChg chg="addSp delSp modSp mod">
        <pc:chgData name="伊健 杜" userId="e69aded81da48593" providerId="LiveId" clId="{34A1C83A-EBBA-4627-AEE5-752A1D23F344}" dt="2023-05-16T11:32:08.603" v="4474" actId="1076"/>
        <pc:sldMkLst>
          <pc:docMk/>
          <pc:sldMk cId="868439359" sldId="3413"/>
        </pc:sldMkLst>
        <pc:spChg chg="mod">
          <ac:chgData name="伊健 杜" userId="e69aded81da48593" providerId="LiveId" clId="{34A1C83A-EBBA-4627-AEE5-752A1D23F344}" dt="2023-05-15T08:24:30.275" v="27"/>
          <ac:spMkLst>
            <pc:docMk/>
            <pc:sldMk cId="868439359" sldId="3413"/>
            <ac:spMk id="2" creationId="{10304424-DB4A-36E7-9E0D-D32A5DD0F26C}"/>
          </ac:spMkLst>
        </pc:spChg>
        <pc:spChg chg="mod">
          <ac:chgData name="伊健 杜" userId="e69aded81da48593" providerId="LiveId" clId="{34A1C83A-EBBA-4627-AEE5-752A1D23F344}" dt="2023-05-15T08:27:33.776" v="87"/>
          <ac:spMkLst>
            <pc:docMk/>
            <pc:sldMk cId="868439359" sldId="3413"/>
            <ac:spMk id="3" creationId="{90D857A6-C700-A4CE-6C24-391DC4FBEE19}"/>
          </ac:spMkLst>
        </pc:spChg>
        <pc:picChg chg="add mod">
          <ac:chgData name="伊健 杜" userId="e69aded81da48593" providerId="LiveId" clId="{34A1C83A-EBBA-4627-AEE5-752A1D23F344}" dt="2023-05-16T11:32:08.603" v="4474" actId="1076"/>
          <ac:picMkLst>
            <pc:docMk/>
            <pc:sldMk cId="868439359" sldId="3413"/>
            <ac:picMk id="4" creationId="{C20F9A0F-60FA-52AD-C911-72227115F00A}"/>
          </ac:picMkLst>
        </pc:picChg>
        <pc:picChg chg="del">
          <ac:chgData name="伊健 杜" userId="e69aded81da48593" providerId="LiveId" clId="{34A1C83A-EBBA-4627-AEE5-752A1D23F344}" dt="2023-05-15T08:24:33.133" v="28" actId="478"/>
          <ac:picMkLst>
            <pc:docMk/>
            <pc:sldMk cId="868439359" sldId="3413"/>
            <ac:picMk id="6146" creationId="{DBE8A81F-AD0B-31E4-97AA-A008BD654C59}"/>
          </ac:picMkLst>
        </pc:picChg>
      </pc:sldChg>
      <pc:sldChg chg="del">
        <pc:chgData name="伊健 杜" userId="e69aded81da48593" providerId="LiveId" clId="{34A1C83A-EBBA-4627-AEE5-752A1D23F344}" dt="2023-05-15T08:23:41.777" v="1" actId="47"/>
        <pc:sldMkLst>
          <pc:docMk/>
          <pc:sldMk cId="3560015508" sldId="3414"/>
        </pc:sldMkLst>
      </pc:sldChg>
      <pc:sldChg chg="modSp mod">
        <pc:chgData name="伊健 杜" userId="e69aded81da48593" providerId="LiveId" clId="{34A1C83A-EBBA-4627-AEE5-752A1D23F344}" dt="2023-05-16T11:55:48.388" v="4987"/>
        <pc:sldMkLst>
          <pc:docMk/>
          <pc:sldMk cId="3513810969" sldId="3415"/>
        </pc:sldMkLst>
        <pc:spChg chg="mod">
          <ac:chgData name="伊健 杜" userId="e69aded81da48593" providerId="LiveId" clId="{34A1C83A-EBBA-4627-AEE5-752A1D23F344}" dt="2023-05-16T11:55:48.388" v="4987"/>
          <ac:spMkLst>
            <pc:docMk/>
            <pc:sldMk cId="3513810969" sldId="3415"/>
            <ac:spMk id="3" creationId="{90D857A6-C700-A4CE-6C24-391DC4FBEE19}"/>
          </ac:spMkLst>
        </pc:spChg>
      </pc:sldChg>
      <pc:sldChg chg="addSp modSp add mod">
        <pc:chgData name="伊健 杜" userId="e69aded81da48593" providerId="LiveId" clId="{34A1C83A-EBBA-4627-AEE5-752A1D23F344}" dt="2023-05-16T11:55:48.388" v="4987"/>
        <pc:sldMkLst>
          <pc:docMk/>
          <pc:sldMk cId="1466323476" sldId="3416"/>
        </pc:sldMkLst>
        <pc:spChg chg="mod">
          <ac:chgData name="伊健 杜" userId="e69aded81da48593" providerId="LiveId" clId="{34A1C83A-EBBA-4627-AEE5-752A1D23F344}" dt="2023-05-15T08:36:28.512" v="163"/>
          <ac:spMkLst>
            <pc:docMk/>
            <pc:sldMk cId="1466323476" sldId="3416"/>
            <ac:spMk id="2" creationId="{10304424-DB4A-36E7-9E0D-D32A5DD0F26C}"/>
          </ac:spMkLst>
        </pc:spChg>
        <pc:spChg chg="mod">
          <ac:chgData name="伊健 杜" userId="e69aded81da48593" providerId="LiveId" clId="{34A1C83A-EBBA-4627-AEE5-752A1D23F344}" dt="2023-05-16T11:55:48.388" v="4987"/>
          <ac:spMkLst>
            <pc:docMk/>
            <pc:sldMk cId="1466323476" sldId="3416"/>
            <ac:spMk id="3" creationId="{90D857A6-C700-A4CE-6C24-391DC4FBEE19}"/>
          </ac:spMkLst>
        </pc:spChg>
        <pc:picChg chg="add mod">
          <ac:chgData name="伊健 杜" userId="e69aded81da48593" providerId="LiveId" clId="{34A1C83A-EBBA-4627-AEE5-752A1D23F344}" dt="2023-05-16T11:32:58.836" v="4478" actId="14100"/>
          <ac:picMkLst>
            <pc:docMk/>
            <pc:sldMk cId="1466323476" sldId="3416"/>
            <ac:picMk id="2050" creationId="{F4E017D1-99BD-D270-0BB3-3ACC8424A454}"/>
          </ac:picMkLst>
        </pc:picChg>
        <pc:picChg chg="add mod">
          <ac:chgData name="伊健 杜" userId="e69aded81da48593" providerId="LiveId" clId="{34A1C83A-EBBA-4627-AEE5-752A1D23F344}" dt="2023-05-16T11:33:01.155" v="4480" actId="1076"/>
          <ac:picMkLst>
            <pc:docMk/>
            <pc:sldMk cId="1466323476" sldId="3416"/>
            <ac:picMk id="2052" creationId="{7060E097-CAF5-0DAF-1EE3-DB6DFBEEC449}"/>
          </ac:picMkLst>
        </pc:picChg>
      </pc:sldChg>
      <pc:sldChg chg="del">
        <pc:chgData name="伊健 杜" userId="e69aded81da48593" providerId="LiveId" clId="{34A1C83A-EBBA-4627-AEE5-752A1D23F344}" dt="2023-05-15T08:23:41.777" v="1" actId="47"/>
        <pc:sldMkLst>
          <pc:docMk/>
          <pc:sldMk cId="2966338271" sldId="3416"/>
        </pc:sldMkLst>
      </pc:sldChg>
      <pc:sldChg chg="modSp add mod">
        <pc:chgData name="伊健 杜" userId="e69aded81da48593" providerId="LiveId" clId="{34A1C83A-EBBA-4627-AEE5-752A1D23F344}" dt="2023-05-16T11:55:48.388" v="4987"/>
        <pc:sldMkLst>
          <pc:docMk/>
          <pc:sldMk cId="722115027" sldId="3417"/>
        </pc:sldMkLst>
        <pc:spChg chg="mod">
          <ac:chgData name="伊健 杜" userId="e69aded81da48593" providerId="LiveId" clId="{34A1C83A-EBBA-4627-AEE5-752A1D23F344}" dt="2023-05-16T11:55:48.388" v="4987"/>
          <ac:spMkLst>
            <pc:docMk/>
            <pc:sldMk cId="722115027" sldId="3417"/>
            <ac:spMk id="3" creationId="{90D857A6-C700-A4CE-6C24-391DC4FBEE19}"/>
          </ac:spMkLst>
        </pc:spChg>
      </pc:sldChg>
      <pc:sldChg chg="del">
        <pc:chgData name="伊健 杜" userId="e69aded81da48593" providerId="LiveId" clId="{34A1C83A-EBBA-4627-AEE5-752A1D23F344}" dt="2023-05-15T08:23:43" v="2" actId="47"/>
        <pc:sldMkLst>
          <pc:docMk/>
          <pc:sldMk cId="1018775037" sldId="3417"/>
        </pc:sldMkLst>
      </pc:sldChg>
      <pc:sldChg chg="addSp delSp modSp add mod">
        <pc:chgData name="伊健 杜" userId="e69aded81da48593" providerId="LiveId" clId="{34A1C83A-EBBA-4627-AEE5-752A1D23F344}" dt="2023-05-16T11:55:48.388" v="4987"/>
        <pc:sldMkLst>
          <pc:docMk/>
          <pc:sldMk cId="3239798601" sldId="3418"/>
        </pc:sldMkLst>
        <pc:spChg chg="mod">
          <ac:chgData name="伊健 杜" userId="e69aded81da48593" providerId="LiveId" clId="{34A1C83A-EBBA-4627-AEE5-752A1D23F344}" dt="2023-05-16T11:55:48.388" v="4987"/>
          <ac:spMkLst>
            <pc:docMk/>
            <pc:sldMk cId="3239798601" sldId="3418"/>
            <ac:spMk id="2" creationId="{10304424-DB4A-36E7-9E0D-D32A5DD0F26C}"/>
          </ac:spMkLst>
        </pc:spChg>
        <pc:spChg chg="mod">
          <ac:chgData name="伊健 杜" userId="e69aded81da48593" providerId="LiveId" clId="{34A1C83A-EBBA-4627-AEE5-752A1D23F344}" dt="2023-05-16T11:55:48.388" v="4987"/>
          <ac:spMkLst>
            <pc:docMk/>
            <pc:sldMk cId="3239798601" sldId="3418"/>
            <ac:spMk id="3" creationId="{90D857A6-C700-A4CE-6C24-391DC4FBEE19}"/>
          </ac:spMkLst>
        </pc:spChg>
        <pc:spChg chg="add del">
          <ac:chgData name="伊健 杜" userId="e69aded81da48593" providerId="LiveId" clId="{34A1C83A-EBBA-4627-AEE5-752A1D23F344}" dt="2023-05-16T11:34:02.749" v="4482" actId="478"/>
          <ac:spMkLst>
            <pc:docMk/>
            <pc:sldMk cId="3239798601" sldId="3418"/>
            <ac:spMk id="4" creationId="{8DD7E190-648C-4907-2F32-1EF045BAAAD9}"/>
          </ac:spMkLst>
        </pc:spChg>
        <pc:picChg chg="add mod">
          <ac:chgData name="伊健 杜" userId="e69aded81da48593" providerId="LiveId" clId="{34A1C83A-EBBA-4627-AEE5-752A1D23F344}" dt="2023-05-16T11:34:45.389" v="4548" actId="1076"/>
          <ac:picMkLst>
            <pc:docMk/>
            <pc:sldMk cId="3239798601" sldId="3418"/>
            <ac:picMk id="6" creationId="{CCFEE404-D7DC-EED4-BA9A-BCF81D1248B1}"/>
          </ac:picMkLst>
        </pc:picChg>
      </pc:sldChg>
      <pc:sldChg chg="addSp modSp add mod">
        <pc:chgData name="伊健 杜" userId="e69aded81da48593" providerId="LiveId" clId="{34A1C83A-EBBA-4627-AEE5-752A1D23F344}" dt="2023-05-16T11:55:48.388" v="4987"/>
        <pc:sldMkLst>
          <pc:docMk/>
          <pc:sldMk cId="3591925989" sldId="3419"/>
        </pc:sldMkLst>
        <pc:spChg chg="mod">
          <ac:chgData name="伊健 杜" userId="e69aded81da48593" providerId="LiveId" clId="{34A1C83A-EBBA-4627-AEE5-752A1D23F344}" dt="2023-05-16T11:55:48.388" v="4987"/>
          <ac:spMkLst>
            <pc:docMk/>
            <pc:sldMk cId="3591925989" sldId="3419"/>
            <ac:spMk id="2" creationId="{10304424-DB4A-36E7-9E0D-D32A5DD0F26C}"/>
          </ac:spMkLst>
        </pc:spChg>
        <pc:spChg chg="mod">
          <ac:chgData name="伊健 杜" userId="e69aded81da48593" providerId="LiveId" clId="{34A1C83A-EBBA-4627-AEE5-752A1D23F344}" dt="2023-05-16T11:55:48.388" v="4987"/>
          <ac:spMkLst>
            <pc:docMk/>
            <pc:sldMk cId="3591925989" sldId="3419"/>
            <ac:spMk id="3" creationId="{90D857A6-C700-A4CE-6C24-391DC4FBEE19}"/>
          </ac:spMkLst>
        </pc:spChg>
        <pc:picChg chg="add mod">
          <ac:chgData name="伊健 杜" userId="e69aded81da48593" providerId="LiveId" clId="{34A1C83A-EBBA-4627-AEE5-752A1D23F344}" dt="2023-05-16T11:36:02.129" v="4554" actId="1076"/>
          <ac:picMkLst>
            <pc:docMk/>
            <pc:sldMk cId="3591925989" sldId="3419"/>
            <ac:picMk id="5122" creationId="{E4E2D8EF-EE0A-0095-FFF4-03B7EED6CBB9}"/>
          </ac:picMkLst>
        </pc:picChg>
      </pc:sldChg>
      <pc:sldChg chg="modSp add mod">
        <pc:chgData name="伊健 杜" userId="e69aded81da48593" providerId="LiveId" clId="{34A1C83A-EBBA-4627-AEE5-752A1D23F344}" dt="2023-05-16T12:22:38.716" v="5004"/>
        <pc:sldMkLst>
          <pc:docMk/>
          <pc:sldMk cId="907016931" sldId="3420"/>
        </pc:sldMkLst>
        <pc:spChg chg="mod">
          <ac:chgData name="伊健 杜" userId="e69aded81da48593" providerId="LiveId" clId="{34A1C83A-EBBA-4627-AEE5-752A1D23F344}" dt="2023-05-16T12:22:38.716" v="5004"/>
          <ac:spMkLst>
            <pc:docMk/>
            <pc:sldMk cId="907016931" sldId="3420"/>
            <ac:spMk id="3" creationId="{90D857A6-C700-A4CE-6C24-391DC4FBEE19}"/>
          </ac:spMkLst>
        </pc:spChg>
      </pc:sldChg>
      <pc:sldChg chg="addSp modSp add mod">
        <pc:chgData name="伊健 杜" userId="e69aded81da48593" providerId="LiveId" clId="{34A1C83A-EBBA-4627-AEE5-752A1D23F344}" dt="2023-05-16T12:22:55.928" v="5018"/>
        <pc:sldMkLst>
          <pc:docMk/>
          <pc:sldMk cId="1533725917" sldId="3421"/>
        </pc:sldMkLst>
        <pc:spChg chg="mod">
          <ac:chgData name="伊健 杜" userId="e69aded81da48593" providerId="LiveId" clId="{34A1C83A-EBBA-4627-AEE5-752A1D23F344}" dt="2023-05-15T13:33:24.615" v="649"/>
          <ac:spMkLst>
            <pc:docMk/>
            <pc:sldMk cId="1533725917" sldId="3421"/>
            <ac:spMk id="2" creationId="{10304424-DB4A-36E7-9E0D-D32A5DD0F26C}"/>
          </ac:spMkLst>
        </pc:spChg>
        <pc:spChg chg="mod">
          <ac:chgData name="伊健 杜" userId="e69aded81da48593" providerId="LiveId" clId="{34A1C83A-EBBA-4627-AEE5-752A1D23F344}" dt="2023-05-16T12:22:55.928" v="5018"/>
          <ac:spMkLst>
            <pc:docMk/>
            <pc:sldMk cId="1533725917" sldId="3421"/>
            <ac:spMk id="3" creationId="{90D857A6-C700-A4CE-6C24-391DC4FBEE19}"/>
          </ac:spMkLst>
        </pc:spChg>
        <pc:picChg chg="add mod">
          <ac:chgData name="伊健 杜" userId="e69aded81da48593" providerId="LiveId" clId="{34A1C83A-EBBA-4627-AEE5-752A1D23F344}" dt="2023-05-16T11:36:28.446" v="4557" actId="1076"/>
          <ac:picMkLst>
            <pc:docMk/>
            <pc:sldMk cId="1533725917" sldId="3421"/>
            <ac:picMk id="6146" creationId="{69B3FC8A-FF3E-5AF3-06E7-6F374BBF9977}"/>
          </ac:picMkLst>
        </pc:picChg>
      </pc:sldChg>
      <pc:sldChg chg="addSp modSp add mod">
        <pc:chgData name="伊健 杜" userId="e69aded81da48593" providerId="LiveId" clId="{34A1C83A-EBBA-4627-AEE5-752A1D23F344}" dt="2023-05-16T11:55:48.388" v="4987"/>
        <pc:sldMkLst>
          <pc:docMk/>
          <pc:sldMk cId="257187891" sldId="3422"/>
        </pc:sldMkLst>
        <pc:spChg chg="mod">
          <ac:chgData name="伊健 杜" userId="e69aded81da48593" providerId="LiveId" clId="{34A1C83A-EBBA-4627-AEE5-752A1D23F344}" dt="2023-05-16T11:55:48.388" v="4987"/>
          <ac:spMkLst>
            <pc:docMk/>
            <pc:sldMk cId="257187891" sldId="3422"/>
            <ac:spMk id="2" creationId="{10304424-DB4A-36E7-9E0D-D32A5DD0F26C}"/>
          </ac:spMkLst>
        </pc:spChg>
        <pc:spChg chg="mod">
          <ac:chgData name="伊健 杜" userId="e69aded81da48593" providerId="LiveId" clId="{34A1C83A-EBBA-4627-AEE5-752A1D23F344}" dt="2023-05-16T11:55:48.388" v="4987"/>
          <ac:spMkLst>
            <pc:docMk/>
            <pc:sldMk cId="257187891" sldId="3422"/>
            <ac:spMk id="3" creationId="{90D857A6-C700-A4CE-6C24-391DC4FBEE19}"/>
          </ac:spMkLst>
        </pc:spChg>
        <pc:picChg chg="add mod">
          <ac:chgData name="伊健 杜" userId="e69aded81da48593" providerId="LiveId" clId="{34A1C83A-EBBA-4627-AEE5-752A1D23F344}" dt="2023-05-16T11:39:35.812" v="4559" actId="1076"/>
          <ac:picMkLst>
            <pc:docMk/>
            <pc:sldMk cId="257187891" sldId="3422"/>
            <ac:picMk id="7170" creationId="{47D49804-9180-CA42-B1EC-22747AD794A1}"/>
          </ac:picMkLst>
        </pc:picChg>
      </pc:sldChg>
      <pc:sldChg chg="modSp add mod">
        <pc:chgData name="伊健 杜" userId="e69aded81da48593" providerId="LiveId" clId="{34A1C83A-EBBA-4627-AEE5-752A1D23F344}" dt="2023-05-16T11:55:48.388" v="4987"/>
        <pc:sldMkLst>
          <pc:docMk/>
          <pc:sldMk cId="3609260341" sldId="3423"/>
        </pc:sldMkLst>
        <pc:spChg chg="mod">
          <ac:chgData name="伊健 杜" userId="e69aded81da48593" providerId="LiveId" clId="{34A1C83A-EBBA-4627-AEE5-752A1D23F344}" dt="2023-05-16T11:55:48.388" v="4987"/>
          <ac:spMkLst>
            <pc:docMk/>
            <pc:sldMk cId="3609260341" sldId="3423"/>
            <ac:spMk id="3" creationId="{90D857A6-C700-A4CE-6C24-391DC4FBEE19}"/>
          </ac:spMkLst>
        </pc:spChg>
      </pc:sldChg>
      <pc:sldChg chg="addSp modSp add mod">
        <pc:chgData name="伊健 杜" userId="e69aded81da48593" providerId="LiveId" clId="{34A1C83A-EBBA-4627-AEE5-752A1D23F344}" dt="2023-05-16T11:55:48.388" v="4987"/>
        <pc:sldMkLst>
          <pc:docMk/>
          <pc:sldMk cId="1183884450" sldId="3424"/>
        </pc:sldMkLst>
        <pc:spChg chg="mod">
          <ac:chgData name="伊健 杜" userId="e69aded81da48593" providerId="LiveId" clId="{34A1C83A-EBBA-4627-AEE5-752A1D23F344}" dt="2023-05-16T11:55:48.388" v="4987"/>
          <ac:spMkLst>
            <pc:docMk/>
            <pc:sldMk cId="1183884450" sldId="3424"/>
            <ac:spMk id="2" creationId="{10304424-DB4A-36E7-9E0D-D32A5DD0F26C}"/>
          </ac:spMkLst>
        </pc:spChg>
        <pc:spChg chg="mod">
          <ac:chgData name="伊健 杜" userId="e69aded81da48593" providerId="LiveId" clId="{34A1C83A-EBBA-4627-AEE5-752A1D23F344}" dt="2023-05-16T11:55:48.388" v="4987"/>
          <ac:spMkLst>
            <pc:docMk/>
            <pc:sldMk cId="1183884450" sldId="3424"/>
            <ac:spMk id="3" creationId="{90D857A6-C700-A4CE-6C24-391DC4FBEE19}"/>
          </ac:spMkLst>
        </pc:spChg>
        <pc:picChg chg="add mod">
          <ac:chgData name="伊健 杜" userId="e69aded81da48593" providerId="LiveId" clId="{34A1C83A-EBBA-4627-AEE5-752A1D23F344}" dt="2023-05-16T11:39:56.122" v="4562" actId="1076"/>
          <ac:picMkLst>
            <pc:docMk/>
            <pc:sldMk cId="1183884450" sldId="3424"/>
            <ac:picMk id="8194" creationId="{AEA0A2EC-28BA-B86A-3382-D2C8E3DF9A72}"/>
          </ac:picMkLst>
        </pc:picChg>
      </pc:sldChg>
      <pc:sldChg chg="modSp add mod">
        <pc:chgData name="伊健 杜" userId="e69aded81da48593" providerId="LiveId" clId="{34A1C83A-EBBA-4627-AEE5-752A1D23F344}" dt="2023-05-16T11:55:48.388" v="4987"/>
        <pc:sldMkLst>
          <pc:docMk/>
          <pc:sldMk cId="2126718651" sldId="3425"/>
        </pc:sldMkLst>
        <pc:spChg chg="mod">
          <ac:chgData name="伊健 杜" userId="e69aded81da48593" providerId="LiveId" clId="{34A1C83A-EBBA-4627-AEE5-752A1D23F344}" dt="2023-05-16T11:55:48.388" v="4987"/>
          <ac:spMkLst>
            <pc:docMk/>
            <pc:sldMk cId="2126718651" sldId="3425"/>
            <ac:spMk id="3" creationId="{90D857A6-C700-A4CE-6C24-391DC4FBEE19}"/>
          </ac:spMkLst>
        </pc:spChg>
      </pc:sldChg>
      <pc:sldChg chg="add del">
        <pc:chgData name="伊健 杜" userId="e69aded81da48593" providerId="LiveId" clId="{34A1C83A-EBBA-4627-AEE5-752A1D23F344}" dt="2023-05-15T13:45:47.226" v="1169"/>
        <pc:sldMkLst>
          <pc:docMk/>
          <pc:sldMk cId="2531334739" sldId="3425"/>
        </pc:sldMkLst>
      </pc:sldChg>
      <pc:sldChg chg="add del">
        <pc:chgData name="伊健 杜" userId="e69aded81da48593" providerId="LiveId" clId="{34A1C83A-EBBA-4627-AEE5-752A1D23F344}" dt="2023-05-15T13:45:42.200" v="1167"/>
        <pc:sldMkLst>
          <pc:docMk/>
          <pc:sldMk cId="2935301096" sldId="3425"/>
        </pc:sldMkLst>
      </pc:sldChg>
      <pc:sldChg chg="addSp modSp add mod">
        <pc:chgData name="伊健 杜" userId="e69aded81da48593" providerId="LiveId" clId="{34A1C83A-EBBA-4627-AEE5-752A1D23F344}" dt="2023-05-16T11:40:12.256" v="4565" actId="1076"/>
        <pc:sldMkLst>
          <pc:docMk/>
          <pc:sldMk cId="3918634520" sldId="3426"/>
        </pc:sldMkLst>
        <pc:spChg chg="mod">
          <ac:chgData name="伊健 杜" userId="e69aded81da48593" providerId="LiveId" clId="{34A1C83A-EBBA-4627-AEE5-752A1D23F344}" dt="2023-05-15T13:48:02.955" v="1417"/>
          <ac:spMkLst>
            <pc:docMk/>
            <pc:sldMk cId="3918634520" sldId="3426"/>
            <ac:spMk id="2" creationId="{10304424-DB4A-36E7-9E0D-D32A5DD0F26C}"/>
          </ac:spMkLst>
        </pc:spChg>
        <pc:spChg chg="mod">
          <ac:chgData name="伊健 杜" userId="e69aded81da48593" providerId="LiveId" clId="{34A1C83A-EBBA-4627-AEE5-752A1D23F344}" dt="2023-05-15T13:48:12.492" v="1452"/>
          <ac:spMkLst>
            <pc:docMk/>
            <pc:sldMk cId="3918634520" sldId="3426"/>
            <ac:spMk id="3" creationId="{90D857A6-C700-A4CE-6C24-391DC4FBEE19}"/>
          </ac:spMkLst>
        </pc:spChg>
        <pc:picChg chg="add mod">
          <ac:chgData name="伊健 杜" userId="e69aded81da48593" providerId="LiveId" clId="{34A1C83A-EBBA-4627-AEE5-752A1D23F344}" dt="2023-05-16T11:40:12.256" v="4565" actId="1076"/>
          <ac:picMkLst>
            <pc:docMk/>
            <pc:sldMk cId="3918634520" sldId="3426"/>
            <ac:picMk id="9218" creationId="{29EC531C-6EA9-572F-8A63-E98CA99CDBCA}"/>
          </ac:picMkLst>
        </pc:picChg>
      </pc:sldChg>
      <pc:sldChg chg="modSp add mod">
        <pc:chgData name="伊健 杜" userId="e69aded81da48593" providerId="LiveId" clId="{34A1C83A-EBBA-4627-AEE5-752A1D23F344}" dt="2023-05-16T11:55:48.388" v="4987"/>
        <pc:sldMkLst>
          <pc:docMk/>
          <pc:sldMk cId="3770537303" sldId="3427"/>
        </pc:sldMkLst>
        <pc:spChg chg="mod">
          <ac:chgData name="伊健 杜" userId="e69aded81da48593" providerId="LiveId" clId="{34A1C83A-EBBA-4627-AEE5-752A1D23F344}" dt="2023-05-16T11:55:48.388" v="4987"/>
          <ac:spMkLst>
            <pc:docMk/>
            <pc:sldMk cId="3770537303" sldId="3427"/>
            <ac:spMk id="3" creationId="{90D857A6-C700-A4CE-6C24-391DC4FBEE19}"/>
          </ac:spMkLst>
        </pc:spChg>
      </pc:sldChg>
      <pc:sldChg chg="modSp add mod">
        <pc:chgData name="伊健 杜" userId="e69aded81da48593" providerId="LiveId" clId="{34A1C83A-EBBA-4627-AEE5-752A1D23F344}" dt="2023-05-16T11:55:48.388" v="4987"/>
        <pc:sldMkLst>
          <pc:docMk/>
          <pc:sldMk cId="419102833" sldId="3428"/>
        </pc:sldMkLst>
        <pc:spChg chg="mod">
          <ac:chgData name="伊健 杜" userId="e69aded81da48593" providerId="LiveId" clId="{34A1C83A-EBBA-4627-AEE5-752A1D23F344}" dt="2023-05-16T11:55:48.388" v="4987"/>
          <ac:spMkLst>
            <pc:docMk/>
            <pc:sldMk cId="419102833" sldId="3428"/>
            <ac:spMk id="3" creationId="{90D857A6-C700-A4CE-6C24-391DC4FBEE19}"/>
          </ac:spMkLst>
        </pc:spChg>
      </pc:sldChg>
      <pc:sldChg chg="addSp delSp modSp add mod modAnim">
        <pc:chgData name="伊健 杜" userId="e69aded81da48593" providerId="LiveId" clId="{34A1C83A-EBBA-4627-AEE5-752A1D23F344}" dt="2023-05-16T11:55:48.388" v="4987"/>
        <pc:sldMkLst>
          <pc:docMk/>
          <pc:sldMk cId="2109716840" sldId="3429"/>
        </pc:sldMkLst>
        <pc:spChg chg="add del mod">
          <ac:chgData name="伊健 杜" userId="e69aded81da48593" providerId="LiveId" clId="{34A1C83A-EBBA-4627-AEE5-752A1D23F344}" dt="2023-05-16T10:47:24.770" v="2035" actId="478"/>
          <ac:spMkLst>
            <pc:docMk/>
            <pc:sldMk cId="2109716840" sldId="3429"/>
            <ac:spMk id="2" creationId="{CACB71E4-D4CF-39AA-867F-A896B4991A88}"/>
          </ac:spMkLst>
        </pc:spChg>
        <pc:spChg chg="del">
          <ac:chgData name="伊健 杜" userId="e69aded81da48593" providerId="LiveId" clId="{34A1C83A-EBBA-4627-AEE5-752A1D23F344}" dt="2023-05-15T13:49:36.405" v="1657" actId="478"/>
          <ac:spMkLst>
            <pc:docMk/>
            <pc:sldMk cId="2109716840" sldId="3429"/>
            <ac:spMk id="2" creationId="{E14E83B1-3430-DB6E-07FE-284122A5509D}"/>
          </ac:spMkLst>
        </pc:spChg>
        <pc:spChg chg="add del mod">
          <ac:chgData name="伊健 杜" userId="e69aded81da48593" providerId="LiveId" clId="{34A1C83A-EBBA-4627-AEE5-752A1D23F344}" dt="2023-05-16T10:47:41.481" v="2045"/>
          <ac:spMkLst>
            <pc:docMk/>
            <pc:sldMk cId="2109716840" sldId="3429"/>
            <ac:spMk id="3" creationId="{5EAC288C-E8FF-F9E8-F787-090FC143B090}"/>
          </ac:spMkLst>
        </pc:spChg>
        <pc:spChg chg="mod">
          <ac:chgData name="伊健 杜" userId="e69aded81da48593" providerId="LiveId" clId="{34A1C83A-EBBA-4627-AEE5-752A1D23F344}" dt="2023-05-16T11:55:48.388" v="4987"/>
          <ac:spMkLst>
            <pc:docMk/>
            <pc:sldMk cId="2109716840" sldId="3429"/>
            <ac:spMk id="4" creationId="{F45BA059-9DEF-ACD4-798A-51FC5B4A7869}"/>
          </ac:spMkLst>
        </pc:spChg>
        <pc:spChg chg="add mod">
          <ac:chgData name="伊健 杜" userId="e69aded81da48593" providerId="LiveId" clId="{34A1C83A-EBBA-4627-AEE5-752A1D23F344}" dt="2023-05-16T10:47:41.080" v="2044" actId="571"/>
          <ac:spMkLst>
            <pc:docMk/>
            <pc:sldMk cId="2109716840" sldId="3429"/>
            <ac:spMk id="5" creationId="{37850384-6516-1689-D83C-94DA28FE3EC0}"/>
          </ac:spMkLst>
        </pc:spChg>
        <pc:spChg chg="del">
          <ac:chgData name="伊健 杜" userId="e69aded81da48593" providerId="LiveId" clId="{34A1C83A-EBBA-4627-AEE5-752A1D23F344}" dt="2023-05-15T13:50:04.650" v="1661" actId="478"/>
          <ac:spMkLst>
            <pc:docMk/>
            <pc:sldMk cId="2109716840" sldId="3429"/>
            <ac:spMk id="5" creationId="{B326ED17-5E26-3702-5A0D-BD7BCB4D5683}"/>
          </ac:spMkLst>
        </pc:spChg>
        <pc:spChg chg="mod">
          <ac:chgData name="伊健 杜" userId="e69aded81da48593" providerId="LiveId" clId="{34A1C83A-EBBA-4627-AEE5-752A1D23F344}" dt="2023-05-15T13:50:33.647" v="1681" actId="1076"/>
          <ac:spMkLst>
            <pc:docMk/>
            <pc:sldMk cId="2109716840" sldId="3429"/>
            <ac:spMk id="6" creationId="{A389587A-1C80-0902-76F0-B1A7C1FC1849}"/>
          </ac:spMkLst>
        </pc:spChg>
        <pc:spChg chg="del">
          <ac:chgData name="伊健 杜" userId="e69aded81da48593" providerId="LiveId" clId="{34A1C83A-EBBA-4627-AEE5-752A1D23F344}" dt="2023-05-15T13:50:04.650" v="1661" actId="478"/>
          <ac:spMkLst>
            <pc:docMk/>
            <pc:sldMk cId="2109716840" sldId="3429"/>
            <ac:spMk id="7" creationId="{6D2A6110-EC17-1BD4-7A9F-7349A78D42C6}"/>
          </ac:spMkLst>
        </pc:spChg>
        <pc:spChg chg="add mod">
          <ac:chgData name="伊健 杜" userId="e69aded81da48593" providerId="LiveId" clId="{34A1C83A-EBBA-4627-AEE5-752A1D23F344}" dt="2023-05-16T10:47:41.080" v="2044" actId="571"/>
          <ac:spMkLst>
            <pc:docMk/>
            <pc:sldMk cId="2109716840" sldId="3429"/>
            <ac:spMk id="7" creationId="{FFCADB23-8DEC-5302-294F-6DD532ED1837}"/>
          </ac:spMkLst>
        </pc:spChg>
        <pc:spChg chg="add mod">
          <ac:chgData name="伊健 杜" userId="e69aded81da48593" providerId="LiveId" clId="{34A1C83A-EBBA-4627-AEE5-752A1D23F344}" dt="2023-05-16T10:48:06.650" v="2082" actId="1076"/>
          <ac:spMkLst>
            <pc:docMk/>
            <pc:sldMk cId="2109716840" sldId="3429"/>
            <ac:spMk id="8" creationId="{0AF40E05-8DAE-BA64-7EFA-7584CFB281C4}"/>
          </ac:spMkLst>
        </pc:spChg>
        <pc:spChg chg="del mod">
          <ac:chgData name="伊健 杜" userId="e69aded81da48593" providerId="LiveId" clId="{34A1C83A-EBBA-4627-AEE5-752A1D23F344}" dt="2023-05-15T13:50:37.283" v="1684" actId="21"/>
          <ac:spMkLst>
            <pc:docMk/>
            <pc:sldMk cId="2109716840" sldId="3429"/>
            <ac:spMk id="8" creationId="{5075B54D-DDD6-DFB4-36FA-B1E7F71CD164}"/>
          </ac:spMkLst>
        </pc:spChg>
        <pc:spChg chg="add mod">
          <ac:chgData name="伊健 杜" userId="e69aded81da48593" providerId="LiveId" clId="{34A1C83A-EBBA-4627-AEE5-752A1D23F344}" dt="2023-05-15T13:50:33.647" v="1681" actId="1076"/>
          <ac:spMkLst>
            <pc:docMk/>
            <pc:sldMk cId="2109716840" sldId="3429"/>
            <ac:spMk id="10" creationId="{42BCD20C-2540-02F4-B9A3-8FA13AE71395}"/>
          </ac:spMkLst>
        </pc:spChg>
        <pc:spChg chg="add mod">
          <ac:chgData name="伊健 杜" userId="e69aded81da48593" providerId="LiveId" clId="{34A1C83A-EBBA-4627-AEE5-752A1D23F344}" dt="2023-05-16T11:55:48.388" v="4987"/>
          <ac:spMkLst>
            <pc:docMk/>
            <pc:sldMk cId="2109716840" sldId="3429"/>
            <ac:spMk id="11" creationId="{34D1B996-DD99-6BEE-81D5-667ED6AF5041}"/>
          </ac:spMkLst>
        </pc:spChg>
        <pc:spChg chg="add mod">
          <ac:chgData name="伊健 杜" userId="e69aded81da48593" providerId="LiveId" clId="{34A1C83A-EBBA-4627-AEE5-752A1D23F344}" dt="2023-05-15T13:50:36.039" v="1683" actId="1076"/>
          <ac:spMkLst>
            <pc:docMk/>
            <pc:sldMk cId="2109716840" sldId="3429"/>
            <ac:spMk id="12" creationId="{A06C34EE-25C8-0050-5BAC-B489DC5A647D}"/>
          </ac:spMkLst>
        </pc:spChg>
        <pc:spChg chg="add mod">
          <ac:chgData name="伊健 杜" userId="e69aded81da48593" providerId="LiveId" clId="{34A1C83A-EBBA-4627-AEE5-752A1D23F344}" dt="2023-05-16T11:55:48.388" v="4987"/>
          <ac:spMkLst>
            <pc:docMk/>
            <pc:sldMk cId="2109716840" sldId="3429"/>
            <ac:spMk id="13" creationId="{B5623FBE-8E17-EE58-1874-B63A82E1EAF4}"/>
          </ac:spMkLst>
        </pc:spChg>
        <pc:spChg chg="add mod">
          <ac:chgData name="伊健 杜" userId="e69aded81da48593" providerId="LiveId" clId="{34A1C83A-EBBA-4627-AEE5-752A1D23F344}" dt="2023-05-15T13:50:52.260" v="1696" actId="1076"/>
          <ac:spMkLst>
            <pc:docMk/>
            <pc:sldMk cId="2109716840" sldId="3429"/>
            <ac:spMk id="14" creationId="{1DAAE91F-3F12-EF18-423E-F6E18A21CDC8}"/>
          </ac:spMkLst>
        </pc:spChg>
        <pc:picChg chg="del">
          <ac:chgData name="伊健 杜" userId="e69aded81da48593" providerId="LiveId" clId="{34A1C83A-EBBA-4627-AEE5-752A1D23F344}" dt="2023-05-15T13:49:36.405" v="1657" actId="478"/>
          <ac:picMkLst>
            <pc:docMk/>
            <pc:sldMk cId="2109716840" sldId="3429"/>
            <ac:picMk id="3" creationId="{A799CEE9-1A3E-ACB9-4F04-BA6328F14450}"/>
          </ac:picMkLst>
        </pc:picChg>
        <pc:picChg chg="del mod">
          <ac:chgData name="伊健 杜" userId="e69aded81da48593" providerId="LiveId" clId="{34A1C83A-EBBA-4627-AEE5-752A1D23F344}" dt="2023-05-15T13:49:57.911" v="1659" actId="478"/>
          <ac:picMkLst>
            <pc:docMk/>
            <pc:sldMk cId="2109716840" sldId="3429"/>
            <ac:picMk id="9" creationId="{CBC9D85F-FDDE-AB87-B491-DCB63259C831}"/>
          </ac:picMkLst>
        </pc:picChg>
        <pc:picChg chg="add mod">
          <ac:chgData name="伊健 杜" userId="e69aded81da48593" providerId="LiveId" clId="{34A1C83A-EBBA-4627-AEE5-752A1D23F344}" dt="2023-05-16T11:40:45.534" v="4568" actId="1076"/>
          <ac:picMkLst>
            <pc:docMk/>
            <pc:sldMk cId="2109716840" sldId="3429"/>
            <ac:picMk id="10242" creationId="{0A497328-B4B6-3CDF-2B80-1146E741D0D5}"/>
          </ac:picMkLst>
        </pc:picChg>
        <pc:picChg chg="add mod">
          <ac:chgData name="伊健 杜" userId="e69aded81da48593" providerId="LiveId" clId="{34A1C83A-EBBA-4627-AEE5-752A1D23F344}" dt="2023-05-16T11:41:02.117" v="4571" actId="1076"/>
          <ac:picMkLst>
            <pc:docMk/>
            <pc:sldMk cId="2109716840" sldId="3429"/>
            <ac:picMk id="10244" creationId="{2FC75BAF-A1F5-89B0-FA97-93A0A4BD7734}"/>
          </ac:picMkLst>
        </pc:picChg>
      </pc:sldChg>
      <pc:sldChg chg="addSp modSp add mod">
        <pc:chgData name="伊健 杜" userId="e69aded81da48593" providerId="LiveId" clId="{34A1C83A-EBBA-4627-AEE5-752A1D23F344}" dt="2023-05-16T11:55:48.388" v="4987"/>
        <pc:sldMkLst>
          <pc:docMk/>
          <pc:sldMk cId="3714224799" sldId="3430"/>
        </pc:sldMkLst>
        <pc:spChg chg="mod">
          <ac:chgData name="伊健 杜" userId="e69aded81da48593" providerId="LiveId" clId="{34A1C83A-EBBA-4627-AEE5-752A1D23F344}" dt="2023-05-16T11:55:48.388" v="4987"/>
          <ac:spMkLst>
            <pc:docMk/>
            <pc:sldMk cId="3714224799" sldId="3430"/>
            <ac:spMk id="4" creationId="{F45BA059-9DEF-ACD4-798A-51FC5B4A7869}"/>
          </ac:spMkLst>
        </pc:spChg>
        <pc:spChg chg="mod">
          <ac:chgData name="伊健 杜" userId="e69aded81da48593" providerId="LiveId" clId="{34A1C83A-EBBA-4627-AEE5-752A1D23F344}" dt="2023-05-16T11:55:48.388" v="4987"/>
          <ac:spMkLst>
            <pc:docMk/>
            <pc:sldMk cId="3714224799" sldId="3430"/>
            <ac:spMk id="11" creationId="{34D1B996-DD99-6BEE-81D5-667ED6AF5041}"/>
          </ac:spMkLst>
        </pc:spChg>
        <pc:spChg chg="mod">
          <ac:chgData name="伊健 杜" userId="e69aded81da48593" providerId="LiveId" clId="{34A1C83A-EBBA-4627-AEE5-752A1D23F344}" dt="2023-05-16T11:55:48.388" v="4987"/>
          <ac:spMkLst>
            <pc:docMk/>
            <pc:sldMk cId="3714224799" sldId="3430"/>
            <ac:spMk id="13" creationId="{B5623FBE-8E17-EE58-1874-B63A82E1EAF4}"/>
          </ac:spMkLst>
        </pc:spChg>
        <pc:picChg chg="add mod">
          <ac:chgData name="伊健 杜" userId="e69aded81da48593" providerId="LiveId" clId="{34A1C83A-EBBA-4627-AEE5-752A1D23F344}" dt="2023-05-16T11:42:05.601" v="4575" actId="1076"/>
          <ac:picMkLst>
            <pc:docMk/>
            <pc:sldMk cId="3714224799" sldId="3430"/>
            <ac:picMk id="11266" creationId="{EDCB54AF-B98C-59D2-2027-2332E7070EFD}"/>
          </ac:picMkLst>
        </pc:picChg>
      </pc:sldChg>
      <pc:sldChg chg="addSp modSp add mod">
        <pc:chgData name="伊健 杜" userId="e69aded81da48593" providerId="LiveId" clId="{34A1C83A-EBBA-4627-AEE5-752A1D23F344}" dt="2023-05-16T11:55:48.388" v="4987"/>
        <pc:sldMkLst>
          <pc:docMk/>
          <pc:sldMk cId="1788479487" sldId="3431"/>
        </pc:sldMkLst>
        <pc:spChg chg="mod">
          <ac:chgData name="伊健 杜" userId="e69aded81da48593" providerId="LiveId" clId="{34A1C83A-EBBA-4627-AEE5-752A1D23F344}" dt="2023-05-16T11:55:48.388" v="4987"/>
          <ac:spMkLst>
            <pc:docMk/>
            <pc:sldMk cId="1788479487" sldId="3431"/>
            <ac:spMk id="4" creationId="{F45BA059-9DEF-ACD4-798A-51FC5B4A7869}"/>
          </ac:spMkLst>
        </pc:spChg>
        <pc:spChg chg="mod">
          <ac:chgData name="伊健 杜" userId="e69aded81da48593" providerId="LiveId" clId="{34A1C83A-EBBA-4627-AEE5-752A1D23F344}" dt="2023-05-16T11:55:48.388" v="4987"/>
          <ac:spMkLst>
            <pc:docMk/>
            <pc:sldMk cId="1788479487" sldId="3431"/>
            <ac:spMk id="11" creationId="{34D1B996-DD99-6BEE-81D5-667ED6AF5041}"/>
          </ac:spMkLst>
        </pc:spChg>
        <pc:spChg chg="mod">
          <ac:chgData name="伊健 杜" userId="e69aded81da48593" providerId="LiveId" clId="{34A1C83A-EBBA-4627-AEE5-752A1D23F344}" dt="2023-05-16T11:55:48.388" v="4987"/>
          <ac:spMkLst>
            <pc:docMk/>
            <pc:sldMk cId="1788479487" sldId="3431"/>
            <ac:spMk id="13" creationId="{B5623FBE-8E17-EE58-1874-B63A82E1EAF4}"/>
          </ac:spMkLst>
        </pc:spChg>
        <pc:picChg chg="add mod">
          <ac:chgData name="伊健 杜" userId="e69aded81da48593" providerId="LiveId" clId="{34A1C83A-EBBA-4627-AEE5-752A1D23F344}" dt="2023-05-16T11:42:30.526" v="4578" actId="1076"/>
          <ac:picMkLst>
            <pc:docMk/>
            <pc:sldMk cId="1788479487" sldId="3431"/>
            <ac:picMk id="12290" creationId="{2589DD28-7BD0-81EB-0F8D-0ECD489F25FE}"/>
          </ac:picMkLst>
        </pc:picChg>
      </pc:sldChg>
      <pc:sldChg chg="addSp modSp add mod">
        <pc:chgData name="伊健 杜" userId="e69aded81da48593" providerId="LiveId" clId="{34A1C83A-EBBA-4627-AEE5-752A1D23F344}" dt="2023-05-16T11:55:48.388" v="4987"/>
        <pc:sldMkLst>
          <pc:docMk/>
          <pc:sldMk cId="617132569" sldId="3432"/>
        </pc:sldMkLst>
        <pc:spChg chg="add mod">
          <ac:chgData name="伊健 杜" userId="e69aded81da48593" providerId="LiveId" clId="{34A1C83A-EBBA-4627-AEE5-752A1D23F344}" dt="2023-05-16T10:46:46.422" v="1972" actId="1076"/>
          <ac:spMkLst>
            <pc:docMk/>
            <pc:sldMk cId="617132569" sldId="3432"/>
            <ac:spMk id="2" creationId="{FBDAD0B2-2D70-2786-EDE5-3E4C195C6AB4}"/>
          </ac:spMkLst>
        </pc:spChg>
        <pc:spChg chg="mod">
          <ac:chgData name="伊健 杜" userId="e69aded81da48593" providerId="LiveId" clId="{34A1C83A-EBBA-4627-AEE5-752A1D23F344}" dt="2023-05-16T10:46:38.063" v="1970" actId="20577"/>
          <ac:spMkLst>
            <pc:docMk/>
            <pc:sldMk cId="617132569" sldId="3432"/>
            <ac:spMk id="3" creationId="{90D857A6-C700-A4CE-6C24-391DC4FBEE19}"/>
          </ac:spMkLst>
        </pc:spChg>
        <pc:spChg chg="add mod">
          <ac:chgData name="伊健 杜" userId="e69aded81da48593" providerId="LiveId" clId="{34A1C83A-EBBA-4627-AEE5-752A1D23F344}" dt="2023-05-16T11:55:48.388" v="4987"/>
          <ac:spMkLst>
            <pc:docMk/>
            <pc:sldMk cId="617132569" sldId="3432"/>
            <ac:spMk id="4" creationId="{663EF38E-DE27-D3C5-F99A-E0D6220229EF}"/>
          </ac:spMkLst>
        </pc:spChg>
        <pc:spChg chg="add mod">
          <ac:chgData name="伊健 杜" userId="e69aded81da48593" providerId="LiveId" clId="{34A1C83A-EBBA-4627-AEE5-752A1D23F344}" dt="2023-05-16T10:46:46.422" v="1972" actId="1076"/>
          <ac:spMkLst>
            <pc:docMk/>
            <pc:sldMk cId="617132569" sldId="3432"/>
            <ac:spMk id="5" creationId="{4B992198-718C-DAAC-B945-5E08311B408D}"/>
          </ac:spMkLst>
        </pc:spChg>
        <pc:spChg chg="add mod">
          <ac:chgData name="伊健 杜" userId="e69aded81da48593" providerId="LiveId" clId="{34A1C83A-EBBA-4627-AEE5-752A1D23F344}" dt="2023-05-16T11:55:48.388" v="4987"/>
          <ac:spMkLst>
            <pc:docMk/>
            <pc:sldMk cId="617132569" sldId="3432"/>
            <ac:spMk id="6" creationId="{69C94BAC-A107-6D69-742D-C3FAE96F7130}"/>
          </ac:spMkLst>
        </pc:spChg>
        <pc:spChg chg="add mod">
          <ac:chgData name="伊健 杜" userId="e69aded81da48593" providerId="LiveId" clId="{34A1C83A-EBBA-4627-AEE5-752A1D23F344}" dt="2023-05-16T10:46:46.422" v="1972" actId="1076"/>
          <ac:spMkLst>
            <pc:docMk/>
            <pc:sldMk cId="617132569" sldId="3432"/>
            <ac:spMk id="7" creationId="{4839F6BD-422E-BAC9-D80F-D8B1DE9B435F}"/>
          </ac:spMkLst>
        </pc:spChg>
        <pc:spChg chg="add mod">
          <ac:chgData name="伊健 杜" userId="e69aded81da48593" providerId="LiveId" clId="{34A1C83A-EBBA-4627-AEE5-752A1D23F344}" dt="2023-05-16T11:55:48.388" v="4987"/>
          <ac:spMkLst>
            <pc:docMk/>
            <pc:sldMk cId="617132569" sldId="3432"/>
            <ac:spMk id="8" creationId="{C2757156-A791-61AC-F2EA-DF75910E462D}"/>
          </ac:spMkLst>
        </pc:spChg>
      </pc:sldChg>
      <pc:sldChg chg="addSp modSp add mod">
        <pc:chgData name="伊健 杜" userId="e69aded81da48593" providerId="LiveId" clId="{34A1C83A-EBBA-4627-AEE5-752A1D23F344}" dt="2023-05-16T11:55:48.388" v="4987"/>
        <pc:sldMkLst>
          <pc:docMk/>
          <pc:sldMk cId="2524583501" sldId="3433"/>
        </pc:sldMkLst>
        <pc:spChg chg="mod">
          <ac:chgData name="伊健 杜" userId="e69aded81da48593" providerId="LiveId" clId="{34A1C83A-EBBA-4627-AEE5-752A1D23F344}" dt="2023-05-16T10:49:56.333" v="2165"/>
          <ac:spMkLst>
            <pc:docMk/>
            <pc:sldMk cId="2524583501" sldId="3433"/>
            <ac:spMk id="2" creationId="{10304424-DB4A-36E7-9E0D-D32A5DD0F26C}"/>
          </ac:spMkLst>
        </pc:spChg>
        <pc:spChg chg="mod">
          <ac:chgData name="伊健 杜" userId="e69aded81da48593" providerId="LiveId" clId="{34A1C83A-EBBA-4627-AEE5-752A1D23F344}" dt="2023-05-16T11:55:48.388" v="4987"/>
          <ac:spMkLst>
            <pc:docMk/>
            <pc:sldMk cId="2524583501" sldId="3433"/>
            <ac:spMk id="3" creationId="{90D857A6-C700-A4CE-6C24-391DC4FBEE19}"/>
          </ac:spMkLst>
        </pc:spChg>
        <pc:picChg chg="add mod">
          <ac:chgData name="伊健 杜" userId="e69aded81da48593" providerId="LiveId" clId="{34A1C83A-EBBA-4627-AEE5-752A1D23F344}" dt="2023-05-16T11:42:47.866" v="4581" actId="1076"/>
          <ac:picMkLst>
            <pc:docMk/>
            <pc:sldMk cId="2524583501" sldId="3433"/>
            <ac:picMk id="13314" creationId="{8F94CE40-8001-173F-D328-2BAA9B391487}"/>
          </ac:picMkLst>
        </pc:picChg>
      </pc:sldChg>
      <pc:sldChg chg="addSp modSp add mod">
        <pc:chgData name="伊健 杜" userId="e69aded81da48593" providerId="LiveId" clId="{34A1C83A-EBBA-4627-AEE5-752A1D23F344}" dt="2023-05-16T11:55:48.388" v="4987"/>
        <pc:sldMkLst>
          <pc:docMk/>
          <pc:sldMk cId="3759623261" sldId="3434"/>
        </pc:sldMkLst>
        <pc:spChg chg="mod">
          <ac:chgData name="伊健 杜" userId="e69aded81da48593" providerId="LiveId" clId="{34A1C83A-EBBA-4627-AEE5-752A1D23F344}" dt="2023-05-16T10:49:58.569" v="2168"/>
          <ac:spMkLst>
            <pc:docMk/>
            <pc:sldMk cId="3759623261" sldId="3434"/>
            <ac:spMk id="2" creationId="{10304424-DB4A-36E7-9E0D-D32A5DD0F26C}"/>
          </ac:spMkLst>
        </pc:spChg>
        <pc:spChg chg="mod">
          <ac:chgData name="伊健 杜" userId="e69aded81da48593" providerId="LiveId" clId="{34A1C83A-EBBA-4627-AEE5-752A1D23F344}" dt="2023-05-16T10:50:19.270" v="2176" actId="20577"/>
          <ac:spMkLst>
            <pc:docMk/>
            <pc:sldMk cId="3759623261" sldId="3434"/>
            <ac:spMk id="3" creationId="{90D857A6-C700-A4CE-6C24-391DC4FBEE19}"/>
          </ac:spMkLst>
        </pc:spChg>
        <pc:spChg chg="add mod">
          <ac:chgData name="伊健 杜" userId="e69aded81da48593" providerId="LiveId" clId="{34A1C83A-EBBA-4627-AEE5-752A1D23F344}" dt="2023-05-16T11:55:48.388" v="4987"/>
          <ac:spMkLst>
            <pc:docMk/>
            <pc:sldMk cId="3759623261" sldId="3434"/>
            <ac:spMk id="4" creationId="{97065DB7-923B-9147-1938-6758C98C7645}"/>
          </ac:spMkLst>
        </pc:spChg>
        <pc:spChg chg="add mod">
          <ac:chgData name="伊健 杜" userId="e69aded81da48593" providerId="LiveId" clId="{34A1C83A-EBBA-4627-AEE5-752A1D23F344}" dt="2023-05-16T11:55:48.388" v="4987"/>
          <ac:spMkLst>
            <pc:docMk/>
            <pc:sldMk cId="3759623261" sldId="3434"/>
            <ac:spMk id="5" creationId="{9B6CBCB3-2A2F-DE89-E7E8-6389DF23281C}"/>
          </ac:spMkLst>
        </pc:spChg>
        <pc:picChg chg="add mod">
          <ac:chgData name="伊健 杜" userId="e69aded81da48593" providerId="LiveId" clId="{34A1C83A-EBBA-4627-AEE5-752A1D23F344}" dt="2023-05-16T11:44:18.413" v="4587" actId="14100"/>
          <ac:picMkLst>
            <pc:docMk/>
            <pc:sldMk cId="3759623261" sldId="3434"/>
            <ac:picMk id="14338" creationId="{11FA89AB-27CD-8069-EF69-26951B775640}"/>
          </ac:picMkLst>
        </pc:picChg>
        <pc:picChg chg="add mod">
          <ac:chgData name="伊健 杜" userId="e69aded81da48593" providerId="LiveId" clId="{34A1C83A-EBBA-4627-AEE5-752A1D23F344}" dt="2023-05-16T11:44:19.848" v="4588" actId="14100"/>
          <ac:picMkLst>
            <pc:docMk/>
            <pc:sldMk cId="3759623261" sldId="3434"/>
            <ac:picMk id="14340" creationId="{8C905193-3814-8BC3-DDFA-78B385D9CE85}"/>
          </ac:picMkLst>
        </pc:picChg>
      </pc:sldChg>
      <pc:sldChg chg="addSp delSp modSp add mod">
        <pc:chgData name="伊健 杜" userId="e69aded81da48593" providerId="LiveId" clId="{34A1C83A-EBBA-4627-AEE5-752A1D23F344}" dt="2023-05-16T11:55:48.388" v="4987"/>
        <pc:sldMkLst>
          <pc:docMk/>
          <pc:sldMk cId="2451432940" sldId="3435"/>
        </pc:sldMkLst>
        <pc:spChg chg="del">
          <ac:chgData name="伊健 杜" userId="e69aded81da48593" providerId="LiveId" clId="{34A1C83A-EBBA-4627-AEE5-752A1D23F344}" dt="2023-05-16T10:51:55.447" v="2190" actId="478"/>
          <ac:spMkLst>
            <pc:docMk/>
            <pc:sldMk cId="2451432940" sldId="3435"/>
            <ac:spMk id="2" creationId="{10304424-DB4A-36E7-9E0D-D32A5DD0F26C}"/>
          </ac:spMkLst>
        </pc:spChg>
        <pc:spChg chg="mod">
          <ac:chgData name="伊健 杜" userId="e69aded81da48593" providerId="LiveId" clId="{34A1C83A-EBBA-4627-AEE5-752A1D23F344}" dt="2023-05-16T11:55:48.388" v="4987"/>
          <ac:spMkLst>
            <pc:docMk/>
            <pc:sldMk cId="2451432940" sldId="3435"/>
            <ac:spMk id="3" creationId="{90D857A6-C700-A4CE-6C24-391DC4FBEE19}"/>
          </ac:spMkLst>
        </pc:spChg>
        <pc:spChg chg="add del mod">
          <ac:chgData name="伊健 杜" userId="e69aded81da48593" providerId="LiveId" clId="{34A1C83A-EBBA-4627-AEE5-752A1D23F344}" dt="2023-05-16T10:51:57.021" v="2191" actId="478"/>
          <ac:spMkLst>
            <pc:docMk/>
            <pc:sldMk cId="2451432940" sldId="3435"/>
            <ac:spMk id="5" creationId="{2FD6FF28-027A-BD4C-F781-848244581497}"/>
          </ac:spMkLst>
        </pc:spChg>
      </pc:sldChg>
      <pc:sldChg chg="modSp add mod">
        <pc:chgData name="伊健 杜" userId="e69aded81da48593" providerId="LiveId" clId="{34A1C83A-EBBA-4627-AEE5-752A1D23F344}" dt="2023-05-16T11:55:48.388" v="4987"/>
        <pc:sldMkLst>
          <pc:docMk/>
          <pc:sldMk cId="3083000370" sldId="3436"/>
        </pc:sldMkLst>
        <pc:spChg chg="mod">
          <ac:chgData name="伊健 杜" userId="e69aded81da48593" providerId="LiveId" clId="{34A1C83A-EBBA-4627-AEE5-752A1D23F344}" dt="2023-05-16T11:55:48.388" v="4987"/>
          <ac:spMkLst>
            <pc:docMk/>
            <pc:sldMk cId="3083000370" sldId="3436"/>
            <ac:spMk id="3" creationId="{90D857A6-C700-A4CE-6C24-391DC4FBEE19}"/>
          </ac:spMkLst>
        </pc:spChg>
      </pc:sldChg>
      <pc:sldChg chg="addSp modSp add mod">
        <pc:chgData name="伊健 杜" userId="e69aded81da48593" providerId="LiveId" clId="{34A1C83A-EBBA-4627-AEE5-752A1D23F344}" dt="2023-05-16T11:55:48.388" v="4987"/>
        <pc:sldMkLst>
          <pc:docMk/>
          <pc:sldMk cId="2032421418" sldId="3437"/>
        </pc:sldMkLst>
        <pc:spChg chg="mod">
          <ac:chgData name="伊健 杜" userId="e69aded81da48593" providerId="LiveId" clId="{34A1C83A-EBBA-4627-AEE5-752A1D23F344}" dt="2023-05-16T10:53:14.895" v="2306"/>
          <ac:spMkLst>
            <pc:docMk/>
            <pc:sldMk cId="2032421418" sldId="3437"/>
            <ac:spMk id="2" creationId="{10304424-DB4A-36E7-9E0D-D32A5DD0F26C}"/>
          </ac:spMkLst>
        </pc:spChg>
        <pc:spChg chg="mod">
          <ac:chgData name="伊健 杜" userId="e69aded81da48593" providerId="LiveId" clId="{34A1C83A-EBBA-4627-AEE5-752A1D23F344}" dt="2023-05-16T11:55:48.388" v="4987"/>
          <ac:spMkLst>
            <pc:docMk/>
            <pc:sldMk cId="2032421418" sldId="3437"/>
            <ac:spMk id="3" creationId="{90D857A6-C700-A4CE-6C24-391DC4FBEE19}"/>
          </ac:spMkLst>
        </pc:spChg>
        <pc:picChg chg="add mod">
          <ac:chgData name="伊健 杜" userId="e69aded81da48593" providerId="LiveId" clId="{34A1C83A-EBBA-4627-AEE5-752A1D23F344}" dt="2023-05-16T11:44:38.108" v="4591" actId="1076"/>
          <ac:picMkLst>
            <pc:docMk/>
            <pc:sldMk cId="2032421418" sldId="3437"/>
            <ac:picMk id="15362" creationId="{B91A99AC-11DA-C700-5097-7A0707255B3D}"/>
          </ac:picMkLst>
        </pc:picChg>
      </pc:sldChg>
      <pc:sldChg chg="add del">
        <pc:chgData name="伊健 杜" userId="e69aded81da48593" providerId="LiveId" clId="{34A1C83A-EBBA-4627-AEE5-752A1D23F344}" dt="2023-05-16T10:53:00.205" v="2284" actId="47"/>
        <pc:sldMkLst>
          <pc:docMk/>
          <pc:sldMk cId="3874696886" sldId="3437"/>
        </pc:sldMkLst>
      </pc:sldChg>
      <pc:sldChg chg="addSp modSp add mod">
        <pc:chgData name="伊健 杜" userId="e69aded81da48593" providerId="LiveId" clId="{34A1C83A-EBBA-4627-AEE5-752A1D23F344}" dt="2023-05-16T12:51:55.799" v="5021" actId="1076"/>
        <pc:sldMkLst>
          <pc:docMk/>
          <pc:sldMk cId="752086621" sldId="3438"/>
        </pc:sldMkLst>
        <pc:spChg chg="mod">
          <ac:chgData name="伊健 杜" userId="e69aded81da48593" providerId="LiveId" clId="{34A1C83A-EBBA-4627-AEE5-752A1D23F344}" dt="2023-05-16T11:55:48.388" v="4987"/>
          <ac:spMkLst>
            <pc:docMk/>
            <pc:sldMk cId="752086621" sldId="3438"/>
            <ac:spMk id="3" creationId="{90D857A6-C700-A4CE-6C24-391DC4FBEE19}"/>
          </ac:spMkLst>
        </pc:spChg>
        <pc:picChg chg="add mod">
          <ac:chgData name="伊健 杜" userId="e69aded81da48593" providerId="LiveId" clId="{34A1C83A-EBBA-4627-AEE5-752A1D23F344}" dt="2023-05-16T12:51:55.799" v="5021" actId="1076"/>
          <ac:picMkLst>
            <pc:docMk/>
            <pc:sldMk cId="752086621" sldId="3438"/>
            <ac:picMk id="2050" creationId="{DB99332F-409C-613E-19E4-DC7F479311CE}"/>
          </ac:picMkLst>
        </pc:picChg>
      </pc:sldChg>
      <pc:sldChg chg="delSp modSp new mod">
        <pc:chgData name="伊健 杜" userId="e69aded81da48593" providerId="LiveId" clId="{34A1C83A-EBBA-4627-AEE5-752A1D23F344}" dt="2023-05-16T11:55:48.388" v="4987"/>
        <pc:sldMkLst>
          <pc:docMk/>
          <pc:sldMk cId="2510878114" sldId="3439"/>
        </pc:sldMkLst>
        <pc:spChg chg="mod">
          <ac:chgData name="伊健 杜" userId="e69aded81da48593" providerId="LiveId" clId="{34A1C83A-EBBA-4627-AEE5-752A1D23F344}" dt="2023-05-16T11:55:48.388" v="4987"/>
          <ac:spMkLst>
            <pc:docMk/>
            <pc:sldMk cId="2510878114" sldId="3439"/>
            <ac:spMk id="2" creationId="{32FC11C2-FD5C-7E37-136D-AC5526A179A1}"/>
          </ac:spMkLst>
        </pc:spChg>
        <pc:spChg chg="del">
          <ac:chgData name="伊健 杜" userId="e69aded81da48593" providerId="LiveId" clId="{34A1C83A-EBBA-4627-AEE5-752A1D23F344}" dt="2023-05-16T10:59:23.748" v="2535" actId="478"/>
          <ac:spMkLst>
            <pc:docMk/>
            <pc:sldMk cId="2510878114" sldId="3439"/>
            <ac:spMk id="3" creationId="{6E77F061-7367-B1DC-ABE6-94D738824716}"/>
          </ac:spMkLst>
        </pc:spChg>
      </pc:sldChg>
      <pc:sldChg chg="addSp modSp add mod">
        <pc:chgData name="伊健 杜" userId="e69aded81da48593" providerId="LiveId" clId="{34A1C83A-EBBA-4627-AEE5-752A1D23F344}" dt="2023-05-16T11:55:48.388" v="4987"/>
        <pc:sldMkLst>
          <pc:docMk/>
          <pc:sldMk cId="1409764406" sldId="3440"/>
        </pc:sldMkLst>
        <pc:spChg chg="mod">
          <ac:chgData name="伊健 杜" userId="e69aded81da48593" providerId="LiveId" clId="{34A1C83A-EBBA-4627-AEE5-752A1D23F344}" dt="2023-05-16T11:55:48.388" v="4987"/>
          <ac:spMkLst>
            <pc:docMk/>
            <pc:sldMk cId="1409764406" sldId="3440"/>
            <ac:spMk id="2" creationId="{10304424-DB4A-36E7-9E0D-D32A5DD0F26C}"/>
          </ac:spMkLst>
        </pc:spChg>
        <pc:spChg chg="mod">
          <ac:chgData name="伊健 杜" userId="e69aded81da48593" providerId="LiveId" clId="{34A1C83A-EBBA-4627-AEE5-752A1D23F344}" dt="2023-05-16T11:55:48.388" v="4987"/>
          <ac:spMkLst>
            <pc:docMk/>
            <pc:sldMk cId="1409764406" sldId="3440"/>
            <ac:spMk id="3" creationId="{90D857A6-C700-A4CE-6C24-391DC4FBEE19}"/>
          </ac:spMkLst>
        </pc:spChg>
        <pc:picChg chg="add mod">
          <ac:chgData name="伊健 杜" userId="e69aded81da48593" providerId="LiveId" clId="{34A1C83A-EBBA-4627-AEE5-752A1D23F344}" dt="2023-05-16T11:45:18.850" v="4593" actId="1076"/>
          <ac:picMkLst>
            <pc:docMk/>
            <pc:sldMk cId="1409764406" sldId="3440"/>
            <ac:picMk id="16386" creationId="{285D6D68-9712-A5C3-53A1-168124CECCDB}"/>
          </ac:picMkLst>
        </pc:picChg>
      </pc:sldChg>
      <pc:sldChg chg="addSp modSp add mod">
        <pc:chgData name="伊健 杜" userId="e69aded81da48593" providerId="LiveId" clId="{34A1C83A-EBBA-4627-AEE5-752A1D23F344}" dt="2023-05-16T11:55:48.388" v="4987"/>
        <pc:sldMkLst>
          <pc:docMk/>
          <pc:sldMk cId="1581865087" sldId="3441"/>
        </pc:sldMkLst>
        <pc:spChg chg="mod">
          <ac:chgData name="伊健 杜" userId="e69aded81da48593" providerId="LiveId" clId="{34A1C83A-EBBA-4627-AEE5-752A1D23F344}" dt="2023-05-16T11:55:48.388" v="4987"/>
          <ac:spMkLst>
            <pc:docMk/>
            <pc:sldMk cId="1581865087" sldId="3441"/>
            <ac:spMk id="2" creationId="{10304424-DB4A-36E7-9E0D-D32A5DD0F26C}"/>
          </ac:spMkLst>
        </pc:spChg>
        <pc:spChg chg="mod">
          <ac:chgData name="伊健 杜" userId="e69aded81da48593" providerId="LiveId" clId="{34A1C83A-EBBA-4627-AEE5-752A1D23F344}" dt="2023-05-16T11:55:48.388" v="4987"/>
          <ac:spMkLst>
            <pc:docMk/>
            <pc:sldMk cId="1581865087" sldId="3441"/>
            <ac:spMk id="3" creationId="{90D857A6-C700-A4CE-6C24-391DC4FBEE19}"/>
          </ac:spMkLst>
        </pc:spChg>
        <pc:picChg chg="add mod">
          <ac:chgData name="伊健 杜" userId="e69aded81da48593" providerId="LiveId" clId="{34A1C83A-EBBA-4627-AEE5-752A1D23F344}" dt="2023-05-16T11:45:36.365" v="4597" actId="1076"/>
          <ac:picMkLst>
            <pc:docMk/>
            <pc:sldMk cId="1581865087" sldId="3441"/>
            <ac:picMk id="17410" creationId="{0016EBCB-D94B-30DB-B02C-C7B12A33F23E}"/>
          </ac:picMkLst>
        </pc:picChg>
      </pc:sldChg>
      <pc:sldChg chg="addSp delSp modSp add mod">
        <pc:chgData name="伊健 杜" userId="e69aded81da48593" providerId="LiveId" clId="{34A1C83A-EBBA-4627-AEE5-752A1D23F344}" dt="2023-05-16T13:02:01.068" v="5060" actId="478"/>
        <pc:sldMkLst>
          <pc:docMk/>
          <pc:sldMk cId="3526109995" sldId="3442"/>
        </pc:sldMkLst>
        <pc:spChg chg="mod">
          <ac:chgData name="伊健 杜" userId="e69aded81da48593" providerId="LiveId" clId="{34A1C83A-EBBA-4627-AEE5-752A1D23F344}" dt="2023-05-16T11:55:48.388" v="4987"/>
          <ac:spMkLst>
            <pc:docMk/>
            <pc:sldMk cId="3526109995" sldId="3442"/>
            <ac:spMk id="2" creationId="{32FC11C2-FD5C-7E37-136D-AC5526A179A1}"/>
          </ac:spMkLst>
        </pc:spChg>
        <pc:spChg chg="add del mod">
          <ac:chgData name="伊健 杜" userId="e69aded81da48593" providerId="LiveId" clId="{34A1C83A-EBBA-4627-AEE5-752A1D23F344}" dt="2023-05-16T13:02:01.068" v="5060" actId="478"/>
          <ac:spMkLst>
            <pc:docMk/>
            <pc:sldMk cId="3526109995" sldId="3442"/>
            <ac:spMk id="3" creationId="{BA525F79-0383-4FCB-4029-D30CFFA249A1}"/>
          </ac:spMkLst>
        </pc:spChg>
      </pc:sldChg>
      <pc:sldChg chg="addSp modSp add mod">
        <pc:chgData name="伊健 杜" userId="e69aded81da48593" providerId="LiveId" clId="{34A1C83A-EBBA-4627-AEE5-752A1D23F344}" dt="2023-05-16T14:51:39.723" v="5129" actId="688"/>
        <pc:sldMkLst>
          <pc:docMk/>
          <pc:sldMk cId="666843421" sldId="3443"/>
        </pc:sldMkLst>
        <pc:spChg chg="mod">
          <ac:chgData name="伊健 杜" userId="e69aded81da48593" providerId="LiveId" clId="{34A1C83A-EBBA-4627-AEE5-752A1D23F344}" dt="2023-05-16T11:55:48.388" v="4987"/>
          <ac:spMkLst>
            <pc:docMk/>
            <pc:sldMk cId="666843421" sldId="3443"/>
            <ac:spMk id="2" creationId="{10304424-DB4A-36E7-9E0D-D32A5DD0F26C}"/>
          </ac:spMkLst>
        </pc:spChg>
        <pc:spChg chg="mod">
          <ac:chgData name="伊健 杜" userId="e69aded81da48593" providerId="LiveId" clId="{34A1C83A-EBBA-4627-AEE5-752A1D23F344}" dt="2023-05-16T11:55:48.388" v="4987"/>
          <ac:spMkLst>
            <pc:docMk/>
            <pc:sldMk cId="666843421" sldId="3443"/>
            <ac:spMk id="3" creationId="{90D857A6-C700-A4CE-6C24-391DC4FBEE19}"/>
          </ac:spMkLst>
        </pc:spChg>
        <pc:spChg chg="add mod">
          <ac:chgData name="伊健 杜" userId="e69aded81da48593" providerId="LiveId" clId="{34A1C83A-EBBA-4627-AEE5-752A1D23F344}" dt="2023-05-16T11:46:20.866" v="4617" actId="14100"/>
          <ac:spMkLst>
            <pc:docMk/>
            <pc:sldMk cId="666843421" sldId="3443"/>
            <ac:spMk id="5" creationId="{C9D1D42F-0279-D469-369D-CF966E5751A1}"/>
          </ac:spMkLst>
        </pc:spChg>
        <pc:picChg chg="add mod">
          <ac:chgData name="伊健 杜" userId="e69aded81da48593" providerId="LiveId" clId="{34A1C83A-EBBA-4627-AEE5-752A1D23F344}" dt="2023-05-16T14:51:37.459" v="5128" actId="688"/>
          <ac:picMkLst>
            <pc:docMk/>
            <pc:sldMk cId="666843421" sldId="3443"/>
            <ac:picMk id="4" creationId="{BA5A2559-4B0F-297A-B787-5ACD15A0B50B}"/>
          </ac:picMkLst>
        </pc:picChg>
        <pc:picChg chg="add mod">
          <ac:chgData name="伊健 杜" userId="e69aded81da48593" providerId="LiveId" clId="{34A1C83A-EBBA-4627-AEE5-752A1D23F344}" dt="2023-05-16T14:51:39.723" v="5129" actId="688"/>
          <ac:picMkLst>
            <pc:docMk/>
            <pc:sldMk cId="666843421" sldId="3443"/>
            <ac:picMk id="18434" creationId="{EFAE99A8-F303-25F7-8232-F82439B6BF88}"/>
          </ac:picMkLst>
        </pc:picChg>
      </pc:sldChg>
      <pc:sldChg chg="addSp delSp modSp add mod">
        <pc:chgData name="伊健 杜" userId="e69aded81da48593" providerId="LiveId" clId="{34A1C83A-EBBA-4627-AEE5-752A1D23F344}" dt="2023-05-16T11:55:48.388" v="4987"/>
        <pc:sldMkLst>
          <pc:docMk/>
          <pc:sldMk cId="3109298548" sldId="3444"/>
        </pc:sldMkLst>
        <pc:spChg chg="mod">
          <ac:chgData name="伊健 杜" userId="e69aded81da48593" providerId="LiveId" clId="{34A1C83A-EBBA-4627-AEE5-752A1D23F344}" dt="2023-05-16T11:55:48.388" v="4987"/>
          <ac:spMkLst>
            <pc:docMk/>
            <pc:sldMk cId="3109298548" sldId="3444"/>
            <ac:spMk id="2" creationId="{10304424-DB4A-36E7-9E0D-D32A5DD0F26C}"/>
          </ac:spMkLst>
        </pc:spChg>
        <pc:spChg chg="mod">
          <ac:chgData name="伊健 杜" userId="e69aded81da48593" providerId="LiveId" clId="{34A1C83A-EBBA-4627-AEE5-752A1D23F344}" dt="2023-05-16T11:55:48.388" v="4987"/>
          <ac:spMkLst>
            <pc:docMk/>
            <pc:sldMk cId="3109298548" sldId="3444"/>
            <ac:spMk id="3" creationId="{90D857A6-C700-A4CE-6C24-391DC4FBEE19}"/>
          </ac:spMkLst>
        </pc:spChg>
        <pc:spChg chg="add mod">
          <ac:chgData name="伊健 杜" userId="e69aded81da48593" providerId="LiveId" clId="{34A1C83A-EBBA-4627-AEE5-752A1D23F344}" dt="2023-05-16T11:47:39.909" v="4640" actId="1076"/>
          <ac:spMkLst>
            <pc:docMk/>
            <pc:sldMk cId="3109298548" sldId="3444"/>
            <ac:spMk id="6" creationId="{25C0B224-42EC-B5A8-5F97-2B6CF23BBF08}"/>
          </ac:spMkLst>
        </pc:spChg>
        <pc:picChg chg="add mod">
          <ac:chgData name="伊健 杜" userId="e69aded81da48593" providerId="LiveId" clId="{34A1C83A-EBBA-4627-AEE5-752A1D23F344}" dt="2023-05-16T11:47:33.187" v="4634" actId="571"/>
          <ac:picMkLst>
            <pc:docMk/>
            <pc:sldMk cId="3109298548" sldId="3444"/>
            <ac:picMk id="4" creationId="{7D11B826-4538-42F0-312B-DBCB9DF61052}"/>
          </ac:picMkLst>
        </pc:picChg>
        <pc:picChg chg="add del mod">
          <ac:chgData name="伊健 杜" userId="e69aded81da48593" providerId="LiveId" clId="{34A1C83A-EBBA-4627-AEE5-752A1D23F344}" dt="2023-05-16T11:47:34.871" v="4636" actId="478"/>
          <ac:picMkLst>
            <pc:docMk/>
            <pc:sldMk cId="3109298548" sldId="3444"/>
            <ac:picMk id="5" creationId="{25D187EB-E345-83B8-D6F6-D76154BA92B8}"/>
          </ac:picMkLst>
        </pc:picChg>
        <pc:picChg chg="add mod">
          <ac:chgData name="伊健 杜" userId="e69aded81da48593" providerId="LiveId" clId="{34A1C83A-EBBA-4627-AEE5-752A1D23F344}" dt="2023-05-16T11:47:13.417" v="4631" actId="1076"/>
          <ac:picMkLst>
            <pc:docMk/>
            <pc:sldMk cId="3109298548" sldId="3444"/>
            <ac:picMk id="19458" creationId="{67E5701E-F188-09C7-6D5C-0CE2EE2DBD75}"/>
          </ac:picMkLst>
        </pc:picChg>
        <pc:picChg chg="add mod">
          <ac:chgData name="伊健 杜" userId="e69aded81da48593" providerId="LiveId" clId="{34A1C83A-EBBA-4627-AEE5-752A1D23F344}" dt="2023-05-16T11:47:12.460" v="4630" actId="1076"/>
          <ac:picMkLst>
            <pc:docMk/>
            <pc:sldMk cId="3109298548" sldId="3444"/>
            <ac:picMk id="19460" creationId="{0E14A4A6-3148-A49D-20F9-74C8C1D8BB35}"/>
          </ac:picMkLst>
        </pc:picChg>
        <pc:picChg chg="add mod">
          <ac:chgData name="伊健 杜" userId="e69aded81da48593" providerId="LiveId" clId="{34A1C83A-EBBA-4627-AEE5-752A1D23F344}" dt="2023-05-16T11:47:36.476" v="4637" actId="1076"/>
          <ac:picMkLst>
            <pc:docMk/>
            <pc:sldMk cId="3109298548" sldId="3444"/>
            <ac:picMk id="19462" creationId="{6C053AB7-AC66-4E72-9AFB-B6E7DC7887D4}"/>
          </ac:picMkLst>
        </pc:picChg>
      </pc:sldChg>
      <pc:sldChg chg="modSp add mod">
        <pc:chgData name="伊健 杜" userId="e69aded81da48593" providerId="LiveId" clId="{34A1C83A-EBBA-4627-AEE5-752A1D23F344}" dt="2023-05-16T11:55:48.388" v="4987"/>
        <pc:sldMkLst>
          <pc:docMk/>
          <pc:sldMk cId="2778519143" sldId="3445"/>
        </pc:sldMkLst>
        <pc:spChg chg="mod">
          <ac:chgData name="伊健 杜" userId="e69aded81da48593" providerId="LiveId" clId="{34A1C83A-EBBA-4627-AEE5-752A1D23F344}" dt="2023-05-16T11:55:48.388" v="4987"/>
          <ac:spMkLst>
            <pc:docMk/>
            <pc:sldMk cId="2778519143" sldId="3445"/>
            <ac:spMk id="2" creationId="{32FC11C2-FD5C-7E37-136D-AC5526A179A1}"/>
          </ac:spMkLst>
        </pc:spChg>
      </pc:sldChg>
      <pc:sldChg chg="addSp modSp add mod">
        <pc:chgData name="伊健 杜" userId="e69aded81da48593" providerId="LiveId" clId="{34A1C83A-EBBA-4627-AEE5-752A1D23F344}" dt="2023-05-16T13:02:08.170" v="5070" actId="20577"/>
        <pc:sldMkLst>
          <pc:docMk/>
          <pc:sldMk cId="4002554100" sldId="3446"/>
        </pc:sldMkLst>
        <pc:spChg chg="mod">
          <ac:chgData name="伊健 杜" userId="e69aded81da48593" providerId="LiveId" clId="{34A1C83A-EBBA-4627-AEE5-752A1D23F344}" dt="2023-05-16T11:55:48.388" v="4987"/>
          <ac:spMkLst>
            <pc:docMk/>
            <pc:sldMk cId="4002554100" sldId="3446"/>
            <ac:spMk id="2" creationId="{10304424-DB4A-36E7-9E0D-D32A5DD0F26C}"/>
          </ac:spMkLst>
        </pc:spChg>
        <pc:spChg chg="mod">
          <ac:chgData name="伊健 杜" userId="e69aded81da48593" providerId="LiveId" clId="{34A1C83A-EBBA-4627-AEE5-752A1D23F344}" dt="2023-05-16T13:02:08.170" v="5070" actId="20577"/>
          <ac:spMkLst>
            <pc:docMk/>
            <pc:sldMk cId="4002554100" sldId="3446"/>
            <ac:spMk id="3" creationId="{90D857A6-C700-A4CE-6C24-391DC4FBEE19}"/>
          </ac:spMkLst>
        </pc:spChg>
        <pc:picChg chg="add mod">
          <ac:chgData name="伊健 杜" userId="e69aded81da48593" providerId="LiveId" clId="{34A1C83A-EBBA-4627-AEE5-752A1D23F344}" dt="2023-05-16T11:48:24.397" v="4644" actId="1076"/>
          <ac:picMkLst>
            <pc:docMk/>
            <pc:sldMk cId="4002554100" sldId="3446"/>
            <ac:picMk id="20482" creationId="{E751CED1-3DBA-A684-AED2-0CA702D4E4E4}"/>
          </ac:picMkLst>
        </pc:picChg>
      </pc:sldChg>
      <pc:sldChg chg="modSp add mod">
        <pc:chgData name="伊健 杜" userId="e69aded81da48593" providerId="LiveId" clId="{34A1C83A-EBBA-4627-AEE5-752A1D23F344}" dt="2023-05-16T11:55:48.388" v="4987"/>
        <pc:sldMkLst>
          <pc:docMk/>
          <pc:sldMk cId="1717247751" sldId="3447"/>
        </pc:sldMkLst>
        <pc:spChg chg="mod">
          <ac:chgData name="伊健 杜" userId="e69aded81da48593" providerId="LiveId" clId="{34A1C83A-EBBA-4627-AEE5-752A1D23F344}" dt="2023-05-16T11:55:48.388" v="4987"/>
          <ac:spMkLst>
            <pc:docMk/>
            <pc:sldMk cId="1717247751" sldId="3447"/>
            <ac:spMk id="2" creationId="{32FC11C2-FD5C-7E37-136D-AC5526A179A1}"/>
          </ac:spMkLst>
        </pc:spChg>
      </pc:sldChg>
      <pc:sldChg chg="addSp modSp add mod">
        <pc:chgData name="伊健 杜" userId="e69aded81da48593" providerId="LiveId" clId="{34A1C83A-EBBA-4627-AEE5-752A1D23F344}" dt="2023-05-16T11:55:48.388" v="4987"/>
        <pc:sldMkLst>
          <pc:docMk/>
          <pc:sldMk cId="3356816311" sldId="3448"/>
        </pc:sldMkLst>
        <pc:spChg chg="mod">
          <ac:chgData name="伊健 杜" userId="e69aded81da48593" providerId="LiveId" clId="{34A1C83A-EBBA-4627-AEE5-752A1D23F344}" dt="2023-05-16T11:55:48.388" v="4987"/>
          <ac:spMkLst>
            <pc:docMk/>
            <pc:sldMk cId="3356816311" sldId="3448"/>
            <ac:spMk id="2" creationId="{10304424-DB4A-36E7-9E0D-D32A5DD0F26C}"/>
          </ac:spMkLst>
        </pc:spChg>
        <pc:spChg chg="mod">
          <ac:chgData name="伊健 杜" userId="e69aded81da48593" providerId="LiveId" clId="{34A1C83A-EBBA-4627-AEE5-752A1D23F344}" dt="2023-05-16T11:55:48.388" v="4987"/>
          <ac:spMkLst>
            <pc:docMk/>
            <pc:sldMk cId="3356816311" sldId="3448"/>
            <ac:spMk id="3" creationId="{90D857A6-C700-A4CE-6C24-391DC4FBEE19}"/>
          </ac:spMkLst>
        </pc:spChg>
        <pc:picChg chg="add mod">
          <ac:chgData name="伊健 杜" userId="e69aded81da48593" providerId="LiveId" clId="{34A1C83A-EBBA-4627-AEE5-752A1D23F344}" dt="2023-05-16T11:48:45.646" v="4646" actId="1076"/>
          <ac:picMkLst>
            <pc:docMk/>
            <pc:sldMk cId="3356816311" sldId="3448"/>
            <ac:picMk id="21506" creationId="{740E877C-C2AB-978B-0845-A69868F41DBB}"/>
          </ac:picMkLst>
        </pc:picChg>
      </pc:sldChg>
      <pc:sldChg chg="addSp modSp add mod">
        <pc:chgData name="伊健 杜" userId="e69aded81da48593" providerId="LiveId" clId="{34A1C83A-EBBA-4627-AEE5-752A1D23F344}" dt="2023-05-16T11:55:48.388" v="4987"/>
        <pc:sldMkLst>
          <pc:docMk/>
          <pc:sldMk cId="2945210616" sldId="3449"/>
        </pc:sldMkLst>
        <pc:spChg chg="mod">
          <ac:chgData name="伊健 杜" userId="e69aded81da48593" providerId="LiveId" clId="{34A1C83A-EBBA-4627-AEE5-752A1D23F344}" dt="2023-05-16T11:55:48.388" v="4987"/>
          <ac:spMkLst>
            <pc:docMk/>
            <pc:sldMk cId="2945210616" sldId="3449"/>
            <ac:spMk id="2" creationId="{10304424-DB4A-36E7-9E0D-D32A5DD0F26C}"/>
          </ac:spMkLst>
        </pc:spChg>
        <pc:spChg chg="mod">
          <ac:chgData name="伊健 杜" userId="e69aded81da48593" providerId="LiveId" clId="{34A1C83A-EBBA-4627-AEE5-752A1D23F344}" dt="2023-05-16T11:55:48.388" v="4987"/>
          <ac:spMkLst>
            <pc:docMk/>
            <pc:sldMk cId="2945210616" sldId="3449"/>
            <ac:spMk id="3" creationId="{90D857A6-C700-A4CE-6C24-391DC4FBEE19}"/>
          </ac:spMkLst>
        </pc:spChg>
        <pc:picChg chg="add mod">
          <ac:chgData name="伊健 杜" userId="e69aded81da48593" providerId="LiveId" clId="{34A1C83A-EBBA-4627-AEE5-752A1D23F344}" dt="2023-05-16T11:49:06.983" v="4649" actId="1076"/>
          <ac:picMkLst>
            <pc:docMk/>
            <pc:sldMk cId="2945210616" sldId="3449"/>
            <ac:picMk id="22530" creationId="{7B99FB3A-5597-FCF3-0AF4-F5C0B9E31B66}"/>
          </ac:picMkLst>
        </pc:picChg>
      </pc:sldChg>
      <pc:sldChg chg="modSp add mod">
        <pc:chgData name="伊健 杜" userId="e69aded81da48593" providerId="LiveId" clId="{34A1C83A-EBBA-4627-AEE5-752A1D23F344}" dt="2023-05-16T11:55:48.388" v="4987"/>
        <pc:sldMkLst>
          <pc:docMk/>
          <pc:sldMk cId="2326497249" sldId="3450"/>
        </pc:sldMkLst>
        <pc:spChg chg="mod">
          <ac:chgData name="伊健 杜" userId="e69aded81da48593" providerId="LiveId" clId="{34A1C83A-EBBA-4627-AEE5-752A1D23F344}" dt="2023-05-16T11:55:48.388" v="4987"/>
          <ac:spMkLst>
            <pc:docMk/>
            <pc:sldMk cId="2326497249" sldId="3450"/>
            <ac:spMk id="2" creationId="{32FC11C2-FD5C-7E37-136D-AC5526A179A1}"/>
          </ac:spMkLst>
        </pc:spChg>
      </pc:sldChg>
      <pc:sldChg chg="addSp modSp add mod">
        <pc:chgData name="伊健 杜" userId="e69aded81da48593" providerId="LiveId" clId="{34A1C83A-EBBA-4627-AEE5-752A1D23F344}" dt="2023-05-16T11:55:48.388" v="4987"/>
        <pc:sldMkLst>
          <pc:docMk/>
          <pc:sldMk cId="2661860165" sldId="3451"/>
        </pc:sldMkLst>
        <pc:spChg chg="mod">
          <ac:chgData name="伊健 杜" userId="e69aded81da48593" providerId="LiveId" clId="{34A1C83A-EBBA-4627-AEE5-752A1D23F344}" dt="2023-05-16T11:09:17.208" v="3566"/>
          <ac:spMkLst>
            <pc:docMk/>
            <pc:sldMk cId="2661860165" sldId="3451"/>
            <ac:spMk id="2" creationId="{10304424-DB4A-36E7-9E0D-D32A5DD0F26C}"/>
          </ac:spMkLst>
        </pc:spChg>
        <pc:spChg chg="mod">
          <ac:chgData name="伊健 杜" userId="e69aded81da48593" providerId="LiveId" clId="{34A1C83A-EBBA-4627-AEE5-752A1D23F344}" dt="2023-05-16T11:55:48.388" v="4987"/>
          <ac:spMkLst>
            <pc:docMk/>
            <pc:sldMk cId="2661860165" sldId="3451"/>
            <ac:spMk id="3" creationId="{90D857A6-C700-A4CE-6C24-391DC4FBEE19}"/>
          </ac:spMkLst>
        </pc:spChg>
        <pc:picChg chg="add mod">
          <ac:chgData name="伊健 杜" userId="e69aded81da48593" providerId="LiveId" clId="{34A1C83A-EBBA-4627-AEE5-752A1D23F344}" dt="2023-05-16T11:49:46.977" v="4652" actId="1076"/>
          <ac:picMkLst>
            <pc:docMk/>
            <pc:sldMk cId="2661860165" sldId="3451"/>
            <ac:picMk id="23554" creationId="{F4682385-642F-F0FA-73C0-7DA72CFD932B}"/>
          </ac:picMkLst>
        </pc:picChg>
      </pc:sldChg>
      <pc:sldChg chg="add del">
        <pc:chgData name="伊健 杜" userId="e69aded81da48593" providerId="LiveId" clId="{34A1C83A-EBBA-4627-AEE5-752A1D23F344}" dt="2023-05-16T11:08:26.018" v="3474" actId="47"/>
        <pc:sldMkLst>
          <pc:docMk/>
          <pc:sldMk cId="4094646115" sldId="3451"/>
        </pc:sldMkLst>
      </pc:sldChg>
      <pc:sldChg chg="addSp modSp add mod">
        <pc:chgData name="伊健 杜" userId="e69aded81da48593" providerId="LiveId" clId="{34A1C83A-EBBA-4627-AEE5-752A1D23F344}" dt="2023-05-16T11:55:48.388" v="4987"/>
        <pc:sldMkLst>
          <pc:docMk/>
          <pc:sldMk cId="3678257574" sldId="3452"/>
        </pc:sldMkLst>
        <pc:spChg chg="mod">
          <ac:chgData name="伊健 杜" userId="e69aded81da48593" providerId="LiveId" clId="{34A1C83A-EBBA-4627-AEE5-752A1D23F344}" dt="2023-05-16T11:55:48.388" v="4987"/>
          <ac:spMkLst>
            <pc:docMk/>
            <pc:sldMk cId="3678257574" sldId="3452"/>
            <ac:spMk id="3" creationId="{90D857A6-C700-A4CE-6C24-391DC4FBEE19}"/>
          </ac:spMkLst>
        </pc:spChg>
        <pc:picChg chg="add mod">
          <ac:chgData name="伊健 杜" userId="e69aded81da48593" providerId="LiveId" clId="{34A1C83A-EBBA-4627-AEE5-752A1D23F344}" dt="2023-05-16T11:50:03.705" v="4655" actId="1076"/>
          <ac:picMkLst>
            <pc:docMk/>
            <pc:sldMk cId="3678257574" sldId="3452"/>
            <ac:picMk id="24578" creationId="{C03CF48F-DBA3-DE3F-1362-4DB0D1CBEA0C}"/>
          </ac:picMkLst>
        </pc:picChg>
      </pc:sldChg>
      <pc:sldChg chg="modSp add mod">
        <pc:chgData name="伊健 杜" userId="e69aded81da48593" providerId="LiveId" clId="{34A1C83A-EBBA-4627-AEE5-752A1D23F344}" dt="2023-05-16T11:55:48.388" v="4987"/>
        <pc:sldMkLst>
          <pc:docMk/>
          <pc:sldMk cId="3846017832" sldId="3453"/>
        </pc:sldMkLst>
        <pc:spChg chg="mod">
          <ac:chgData name="伊健 杜" userId="e69aded81da48593" providerId="LiveId" clId="{34A1C83A-EBBA-4627-AEE5-752A1D23F344}" dt="2023-05-16T11:55:48.388" v="4987"/>
          <ac:spMkLst>
            <pc:docMk/>
            <pc:sldMk cId="3846017832" sldId="3453"/>
            <ac:spMk id="2" creationId="{32FC11C2-FD5C-7E37-136D-AC5526A179A1}"/>
          </ac:spMkLst>
        </pc:spChg>
      </pc:sldChg>
      <pc:sldChg chg="addSp delSp modSp add mod">
        <pc:chgData name="伊健 杜" userId="e69aded81da48593" providerId="LiveId" clId="{34A1C83A-EBBA-4627-AEE5-752A1D23F344}" dt="2023-05-16T11:55:48.388" v="4987"/>
        <pc:sldMkLst>
          <pc:docMk/>
          <pc:sldMk cId="461524496" sldId="3454"/>
        </pc:sldMkLst>
        <pc:spChg chg="add del mod">
          <ac:chgData name="伊健 杜" userId="e69aded81da48593" providerId="LiveId" clId="{34A1C83A-EBBA-4627-AEE5-752A1D23F344}" dt="2023-05-16T11:18:48.107" v="3847" actId="478"/>
          <ac:spMkLst>
            <pc:docMk/>
            <pc:sldMk cId="461524496" sldId="3454"/>
            <ac:spMk id="2" creationId="{077A7316-B23C-4687-9C77-7851DDB3A20D}"/>
          </ac:spMkLst>
        </pc:spChg>
        <pc:spChg chg="mod">
          <ac:chgData name="伊健 杜" userId="e69aded81da48593" providerId="LiveId" clId="{34A1C83A-EBBA-4627-AEE5-752A1D23F344}" dt="2023-05-16T11:18:43.684" v="3842" actId="1076"/>
          <ac:spMkLst>
            <pc:docMk/>
            <pc:sldMk cId="461524496" sldId="3454"/>
            <ac:spMk id="4" creationId="{F45BA059-9DEF-ACD4-798A-51FC5B4A7869}"/>
          </ac:spMkLst>
        </pc:spChg>
        <pc:spChg chg="del mod">
          <ac:chgData name="伊健 杜" userId="e69aded81da48593" providerId="LiveId" clId="{34A1C83A-EBBA-4627-AEE5-752A1D23F344}" dt="2023-05-16T11:18:41.334" v="3840" actId="478"/>
          <ac:spMkLst>
            <pc:docMk/>
            <pc:sldMk cId="461524496" sldId="3454"/>
            <ac:spMk id="6" creationId="{A389587A-1C80-0902-76F0-B1A7C1FC1849}"/>
          </ac:spMkLst>
        </pc:spChg>
        <pc:spChg chg="del">
          <ac:chgData name="伊健 杜" userId="e69aded81da48593" providerId="LiveId" clId="{34A1C83A-EBBA-4627-AEE5-752A1D23F344}" dt="2023-05-16T11:18:23.458" v="3802" actId="478"/>
          <ac:spMkLst>
            <pc:docMk/>
            <pc:sldMk cId="461524496" sldId="3454"/>
            <ac:spMk id="10" creationId="{42BCD20C-2540-02F4-B9A3-8FA13AE71395}"/>
          </ac:spMkLst>
        </pc:spChg>
        <pc:spChg chg="del">
          <ac:chgData name="伊健 杜" userId="e69aded81da48593" providerId="LiveId" clId="{34A1C83A-EBBA-4627-AEE5-752A1D23F344}" dt="2023-05-16T11:18:23.458" v="3802" actId="478"/>
          <ac:spMkLst>
            <pc:docMk/>
            <pc:sldMk cId="461524496" sldId="3454"/>
            <ac:spMk id="11" creationId="{34D1B996-DD99-6BEE-81D5-667ED6AF5041}"/>
          </ac:spMkLst>
        </pc:spChg>
        <pc:spChg chg="del">
          <ac:chgData name="伊健 杜" userId="e69aded81da48593" providerId="LiveId" clId="{34A1C83A-EBBA-4627-AEE5-752A1D23F344}" dt="2023-05-16T11:18:23.458" v="3802" actId="478"/>
          <ac:spMkLst>
            <pc:docMk/>
            <pc:sldMk cId="461524496" sldId="3454"/>
            <ac:spMk id="12" creationId="{A06C34EE-25C8-0050-5BAC-B489DC5A647D}"/>
          </ac:spMkLst>
        </pc:spChg>
        <pc:spChg chg="mod">
          <ac:chgData name="伊健 杜" userId="e69aded81da48593" providerId="LiveId" clId="{34A1C83A-EBBA-4627-AEE5-752A1D23F344}" dt="2023-05-16T11:55:48.388" v="4987"/>
          <ac:spMkLst>
            <pc:docMk/>
            <pc:sldMk cId="461524496" sldId="3454"/>
            <ac:spMk id="13" creationId="{B5623FBE-8E17-EE58-1874-B63A82E1EAF4}"/>
          </ac:spMkLst>
        </pc:spChg>
        <pc:spChg chg="del">
          <ac:chgData name="伊健 杜" userId="e69aded81da48593" providerId="LiveId" clId="{34A1C83A-EBBA-4627-AEE5-752A1D23F344}" dt="2023-05-16T11:18:25.495" v="3803" actId="478"/>
          <ac:spMkLst>
            <pc:docMk/>
            <pc:sldMk cId="461524496" sldId="3454"/>
            <ac:spMk id="14" creationId="{1DAAE91F-3F12-EF18-423E-F6E18A21CDC8}"/>
          </ac:spMkLst>
        </pc:spChg>
        <pc:picChg chg="add mod">
          <ac:chgData name="伊健 杜" userId="e69aded81da48593" providerId="LiveId" clId="{34A1C83A-EBBA-4627-AEE5-752A1D23F344}" dt="2023-05-16T11:50:25.171" v="4658" actId="1076"/>
          <ac:picMkLst>
            <pc:docMk/>
            <pc:sldMk cId="461524496" sldId="3454"/>
            <ac:picMk id="25602" creationId="{1376DF84-33E4-4434-C071-E7F651C70E11}"/>
          </ac:picMkLst>
        </pc:picChg>
      </pc:sldChg>
      <pc:sldChg chg="add del">
        <pc:chgData name="伊健 杜" userId="e69aded81da48593" providerId="LiveId" clId="{34A1C83A-EBBA-4627-AEE5-752A1D23F344}" dt="2023-05-16T11:16:56.116" v="3800" actId="47"/>
        <pc:sldMkLst>
          <pc:docMk/>
          <pc:sldMk cId="1002550608" sldId="3454"/>
        </pc:sldMkLst>
      </pc:sldChg>
      <pc:sldChg chg="addSp modSp add mod">
        <pc:chgData name="伊健 杜" userId="e69aded81da48593" providerId="LiveId" clId="{34A1C83A-EBBA-4627-AEE5-752A1D23F344}" dt="2023-05-16T11:55:48.388" v="4987"/>
        <pc:sldMkLst>
          <pc:docMk/>
          <pc:sldMk cId="2311052001" sldId="3455"/>
        </pc:sldMkLst>
        <pc:spChg chg="mod">
          <ac:chgData name="伊健 杜" userId="e69aded81da48593" providerId="LiveId" clId="{34A1C83A-EBBA-4627-AEE5-752A1D23F344}" dt="2023-05-16T11:55:48.388" v="4987"/>
          <ac:spMkLst>
            <pc:docMk/>
            <pc:sldMk cId="2311052001" sldId="3455"/>
            <ac:spMk id="13" creationId="{B5623FBE-8E17-EE58-1874-B63A82E1EAF4}"/>
          </ac:spMkLst>
        </pc:spChg>
        <pc:picChg chg="add mod">
          <ac:chgData name="伊健 杜" userId="e69aded81da48593" providerId="LiveId" clId="{34A1C83A-EBBA-4627-AEE5-752A1D23F344}" dt="2023-05-16T11:51:00.189" v="4661" actId="1076"/>
          <ac:picMkLst>
            <pc:docMk/>
            <pc:sldMk cId="2311052001" sldId="3455"/>
            <ac:picMk id="26626" creationId="{D88002DF-09B0-595B-81C1-B6FFAB98A402}"/>
          </ac:picMkLst>
        </pc:picChg>
      </pc:sldChg>
      <pc:sldChg chg="addSp modSp add mod">
        <pc:chgData name="伊健 杜" userId="e69aded81da48593" providerId="LiveId" clId="{34A1C83A-EBBA-4627-AEE5-752A1D23F344}" dt="2023-05-16T11:55:48.388" v="4987"/>
        <pc:sldMkLst>
          <pc:docMk/>
          <pc:sldMk cId="4105613999" sldId="3456"/>
        </pc:sldMkLst>
        <pc:spChg chg="mod">
          <ac:chgData name="伊健 杜" userId="e69aded81da48593" providerId="LiveId" clId="{34A1C83A-EBBA-4627-AEE5-752A1D23F344}" dt="2023-05-16T11:55:48.388" v="4987"/>
          <ac:spMkLst>
            <pc:docMk/>
            <pc:sldMk cId="4105613999" sldId="3456"/>
            <ac:spMk id="2" creationId="{32FC11C2-FD5C-7E37-136D-AC5526A179A1}"/>
          </ac:spMkLst>
        </pc:spChg>
        <pc:spChg chg="add mod">
          <ac:chgData name="伊健 杜" userId="e69aded81da48593" providerId="LiveId" clId="{34A1C83A-EBBA-4627-AEE5-752A1D23F344}" dt="2023-05-16T11:22:11.555" v="4094" actId="1076"/>
          <ac:spMkLst>
            <pc:docMk/>
            <pc:sldMk cId="4105613999" sldId="3456"/>
            <ac:spMk id="3" creationId="{DD0F2815-371A-5A2A-7C6F-133D4BC25DAB}"/>
          </ac:spMkLst>
        </pc:spChg>
      </pc:sldChg>
      <pc:sldChg chg="addSp delSp modSp add mod">
        <pc:chgData name="伊健 杜" userId="e69aded81da48593" providerId="LiveId" clId="{34A1C83A-EBBA-4627-AEE5-752A1D23F344}" dt="2023-05-16T11:55:48.388" v="4987"/>
        <pc:sldMkLst>
          <pc:docMk/>
          <pc:sldMk cId="1794721319" sldId="3457"/>
        </pc:sldMkLst>
        <pc:spChg chg="add mod">
          <ac:chgData name="伊健 杜" userId="e69aded81da48593" providerId="LiveId" clId="{34A1C83A-EBBA-4627-AEE5-752A1D23F344}" dt="2023-05-16T11:22:58.643" v="4114" actId="1076"/>
          <ac:spMkLst>
            <pc:docMk/>
            <pc:sldMk cId="1794721319" sldId="3457"/>
            <ac:spMk id="2" creationId="{1E2E217C-F94F-352A-39AD-D13631EAE1DA}"/>
          </ac:spMkLst>
        </pc:spChg>
        <pc:spChg chg="add mod">
          <ac:chgData name="伊健 杜" userId="e69aded81da48593" providerId="LiveId" clId="{34A1C83A-EBBA-4627-AEE5-752A1D23F344}" dt="2023-05-16T11:24:20.792" v="4127" actId="404"/>
          <ac:spMkLst>
            <pc:docMk/>
            <pc:sldMk cId="1794721319" sldId="3457"/>
            <ac:spMk id="3" creationId="{79684366-EB54-6B06-575C-5A724A38A4BF}"/>
          </ac:spMkLst>
        </pc:spChg>
        <pc:spChg chg="mod">
          <ac:chgData name="伊健 杜" userId="e69aded81da48593" providerId="LiveId" clId="{34A1C83A-EBBA-4627-AEE5-752A1D23F344}" dt="2023-05-16T11:22:51.308" v="4108" actId="1076"/>
          <ac:spMkLst>
            <pc:docMk/>
            <pc:sldMk cId="1794721319" sldId="3457"/>
            <ac:spMk id="4" creationId="{F45BA059-9DEF-ACD4-798A-51FC5B4A7869}"/>
          </ac:spMkLst>
        </pc:spChg>
        <pc:spChg chg="add mod">
          <ac:chgData name="伊健 杜" userId="e69aded81da48593" providerId="LiveId" clId="{34A1C83A-EBBA-4627-AEE5-752A1D23F344}" dt="2023-05-16T11:24:20.792" v="4127" actId="404"/>
          <ac:spMkLst>
            <pc:docMk/>
            <pc:sldMk cId="1794721319" sldId="3457"/>
            <ac:spMk id="5" creationId="{61580022-A5C6-C8C2-CD11-6A2EC1313174}"/>
          </ac:spMkLst>
        </pc:spChg>
        <pc:spChg chg="add del">
          <ac:chgData name="伊健 杜" userId="e69aded81da48593" providerId="LiveId" clId="{34A1C83A-EBBA-4627-AEE5-752A1D23F344}" dt="2023-05-16T11:23:52.336" v="4117"/>
          <ac:spMkLst>
            <pc:docMk/>
            <pc:sldMk cId="1794721319" sldId="3457"/>
            <ac:spMk id="6" creationId="{DD81D39A-A04D-F026-2DED-21276AB5BF10}"/>
          </ac:spMkLst>
        </pc:spChg>
        <pc:spChg chg="mod">
          <ac:chgData name="伊健 杜" userId="e69aded81da48593" providerId="LiveId" clId="{34A1C83A-EBBA-4627-AEE5-752A1D23F344}" dt="2023-05-16T11:55:48.388" v="4987"/>
          <ac:spMkLst>
            <pc:docMk/>
            <pc:sldMk cId="1794721319" sldId="3457"/>
            <ac:spMk id="13" creationId="{B5623FBE-8E17-EE58-1874-B63A82E1EAF4}"/>
          </ac:spMkLst>
        </pc:spChg>
        <pc:picChg chg="add mod">
          <ac:chgData name="伊健 杜" userId="e69aded81da48593" providerId="LiveId" clId="{34A1C83A-EBBA-4627-AEE5-752A1D23F344}" dt="2023-05-16T11:51:18.610" v="4664" actId="1076"/>
          <ac:picMkLst>
            <pc:docMk/>
            <pc:sldMk cId="1794721319" sldId="3457"/>
            <ac:picMk id="1027" creationId="{CEF14D82-F79B-91B1-242A-2D0EB922AD9F}"/>
          </ac:picMkLst>
        </pc:picChg>
      </pc:sldChg>
      <pc:sldChg chg="addSp modSp add mod">
        <pc:chgData name="伊健 杜" userId="e69aded81da48593" providerId="LiveId" clId="{34A1C83A-EBBA-4627-AEE5-752A1D23F344}" dt="2023-05-16T13:14:16.725" v="5084" actId="20577"/>
        <pc:sldMkLst>
          <pc:docMk/>
          <pc:sldMk cId="3799170727" sldId="3458"/>
        </pc:sldMkLst>
        <pc:spChg chg="mod">
          <ac:chgData name="伊健 杜" userId="e69aded81da48593" providerId="LiveId" clId="{34A1C83A-EBBA-4627-AEE5-752A1D23F344}" dt="2023-05-16T13:14:16.725" v="5084" actId="20577"/>
          <ac:spMkLst>
            <pc:docMk/>
            <pc:sldMk cId="3799170727" sldId="3458"/>
            <ac:spMk id="13" creationId="{B5623FBE-8E17-EE58-1874-B63A82E1EAF4}"/>
          </ac:spMkLst>
        </pc:spChg>
        <pc:picChg chg="add mod">
          <ac:chgData name="伊健 杜" userId="e69aded81da48593" providerId="LiveId" clId="{34A1C83A-EBBA-4627-AEE5-752A1D23F344}" dt="2023-05-16T11:51:34.891" v="4668" actId="1076"/>
          <ac:picMkLst>
            <pc:docMk/>
            <pc:sldMk cId="3799170727" sldId="3458"/>
            <ac:picMk id="3074" creationId="{4BB19D49-E6C6-BB20-4130-6BB3238A8FC7}"/>
          </ac:picMkLst>
        </pc:picChg>
      </pc:sldChg>
      <pc:sldChg chg="modSp add mod">
        <pc:chgData name="伊健 杜" userId="e69aded81da48593" providerId="LiveId" clId="{34A1C83A-EBBA-4627-AEE5-752A1D23F344}" dt="2023-05-16T11:55:48.388" v="4987"/>
        <pc:sldMkLst>
          <pc:docMk/>
          <pc:sldMk cId="785761201" sldId="3459"/>
        </pc:sldMkLst>
        <pc:spChg chg="mod">
          <ac:chgData name="伊健 杜" userId="e69aded81da48593" providerId="LiveId" clId="{34A1C83A-EBBA-4627-AEE5-752A1D23F344}" dt="2023-05-16T11:55:48.388" v="4987"/>
          <ac:spMkLst>
            <pc:docMk/>
            <pc:sldMk cId="785761201" sldId="3459"/>
            <ac:spMk id="2" creationId="{32FC11C2-FD5C-7E37-136D-AC5526A179A1}"/>
          </ac:spMkLst>
        </pc:spChg>
      </pc:sldChg>
      <pc:sldChg chg="addSp modSp add mod">
        <pc:chgData name="伊健 杜" userId="e69aded81da48593" providerId="LiveId" clId="{34A1C83A-EBBA-4627-AEE5-752A1D23F344}" dt="2023-05-16T11:55:48.388" v="4987"/>
        <pc:sldMkLst>
          <pc:docMk/>
          <pc:sldMk cId="1933432554" sldId="3460"/>
        </pc:sldMkLst>
        <pc:spChg chg="mod">
          <ac:chgData name="伊健 杜" userId="e69aded81da48593" providerId="LiveId" clId="{34A1C83A-EBBA-4627-AEE5-752A1D23F344}" dt="2023-05-16T11:55:48.388" v="4987"/>
          <ac:spMkLst>
            <pc:docMk/>
            <pc:sldMk cId="1933432554" sldId="3460"/>
            <ac:spMk id="2" creationId="{10304424-DB4A-36E7-9E0D-D32A5DD0F26C}"/>
          </ac:spMkLst>
        </pc:spChg>
        <pc:spChg chg="mod">
          <ac:chgData name="伊健 杜" userId="e69aded81da48593" providerId="LiveId" clId="{34A1C83A-EBBA-4627-AEE5-752A1D23F344}" dt="2023-05-16T11:55:48.388" v="4987"/>
          <ac:spMkLst>
            <pc:docMk/>
            <pc:sldMk cId="1933432554" sldId="3460"/>
            <ac:spMk id="3" creationId="{90D857A6-C700-A4CE-6C24-391DC4FBEE19}"/>
          </ac:spMkLst>
        </pc:spChg>
        <pc:picChg chg="add mod">
          <ac:chgData name="伊健 杜" userId="e69aded81da48593" providerId="LiveId" clId="{34A1C83A-EBBA-4627-AEE5-752A1D23F344}" dt="2023-05-16T11:51:51.071" v="4671" actId="1076"/>
          <ac:picMkLst>
            <pc:docMk/>
            <pc:sldMk cId="1933432554" sldId="3460"/>
            <ac:picMk id="27650" creationId="{E57D64E6-926D-5C7F-4412-63CE6AE31FB2}"/>
          </ac:picMkLst>
        </pc:picChg>
      </pc:sldChg>
      <pc:sldChg chg="modSp add mod">
        <pc:chgData name="伊健 杜" userId="e69aded81da48593" providerId="LiveId" clId="{34A1C83A-EBBA-4627-AEE5-752A1D23F344}" dt="2023-05-16T11:55:48.388" v="4987"/>
        <pc:sldMkLst>
          <pc:docMk/>
          <pc:sldMk cId="781910206" sldId="3461"/>
        </pc:sldMkLst>
        <pc:spChg chg="mod">
          <ac:chgData name="伊健 杜" userId="e69aded81da48593" providerId="LiveId" clId="{34A1C83A-EBBA-4627-AEE5-752A1D23F344}" dt="2023-05-16T11:55:48.388" v="4987"/>
          <ac:spMkLst>
            <pc:docMk/>
            <pc:sldMk cId="781910206" sldId="3461"/>
            <ac:spMk id="2" creationId="{32FC11C2-FD5C-7E37-136D-AC5526A179A1}"/>
          </ac:spMkLst>
        </pc:spChg>
      </pc:sldChg>
      <pc:sldChg chg="addSp delSp modSp add mod">
        <pc:chgData name="伊健 杜" userId="e69aded81da48593" providerId="LiveId" clId="{34A1C83A-EBBA-4627-AEE5-752A1D23F344}" dt="2023-05-16T13:25:42.400" v="5126"/>
        <pc:sldMkLst>
          <pc:docMk/>
          <pc:sldMk cId="3179973167" sldId="3462"/>
        </pc:sldMkLst>
        <pc:spChg chg="mod">
          <ac:chgData name="伊健 杜" userId="e69aded81da48593" providerId="LiveId" clId="{34A1C83A-EBBA-4627-AEE5-752A1D23F344}" dt="2023-05-16T11:52:22.912" v="4686"/>
          <ac:spMkLst>
            <pc:docMk/>
            <pc:sldMk cId="3179973167" sldId="3462"/>
            <ac:spMk id="2" creationId="{10304424-DB4A-36E7-9E0D-D32A5DD0F26C}"/>
          </ac:spMkLst>
        </pc:spChg>
        <pc:spChg chg="mod">
          <ac:chgData name="伊健 杜" userId="e69aded81da48593" providerId="LiveId" clId="{34A1C83A-EBBA-4627-AEE5-752A1D23F344}" dt="2023-05-16T13:25:42.400" v="5126"/>
          <ac:spMkLst>
            <pc:docMk/>
            <pc:sldMk cId="3179973167" sldId="3462"/>
            <ac:spMk id="3" creationId="{90D857A6-C700-A4CE-6C24-391DC4FBEE19}"/>
          </ac:spMkLst>
        </pc:spChg>
        <pc:picChg chg="del">
          <ac:chgData name="伊健 杜" userId="e69aded81da48593" providerId="LiveId" clId="{34A1C83A-EBBA-4627-AEE5-752A1D23F344}" dt="2023-05-16T11:52:40.974" v="4753" actId="478"/>
          <ac:picMkLst>
            <pc:docMk/>
            <pc:sldMk cId="3179973167" sldId="3462"/>
            <ac:picMk id="27650" creationId="{E57D64E6-926D-5C7F-4412-63CE6AE31FB2}"/>
          </ac:picMkLst>
        </pc:picChg>
        <pc:picChg chg="add mod">
          <ac:chgData name="伊健 杜" userId="e69aded81da48593" providerId="LiveId" clId="{34A1C83A-EBBA-4627-AEE5-752A1D23F344}" dt="2023-05-16T11:53:16.729" v="4758" actId="1076"/>
          <ac:picMkLst>
            <pc:docMk/>
            <pc:sldMk cId="3179973167" sldId="3462"/>
            <ac:picMk id="28674" creationId="{6E3FE3DE-9B95-8AEB-B18C-6C951238CCC9}"/>
          </ac:picMkLst>
        </pc:picChg>
      </pc:sldChg>
      <pc:sldChg chg="modSp add mod">
        <pc:chgData name="伊健 杜" userId="e69aded81da48593" providerId="LiveId" clId="{34A1C83A-EBBA-4627-AEE5-752A1D23F344}" dt="2023-05-16T11:55:48.388" v="4987"/>
        <pc:sldMkLst>
          <pc:docMk/>
          <pc:sldMk cId="2493007154" sldId="3463"/>
        </pc:sldMkLst>
        <pc:spChg chg="mod">
          <ac:chgData name="伊健 杜" userId="e69aded81da48593" providerId="LiveId" clId="{34A1C83A-EBBA-4627-AEE5-752A1D23F344}" dt="2023-05-16T11:55:48.388" v="4987"/>
          <ac:spMkLst>
            <pc:docMk/>
            <pc:sldMk cId="2493007154" sldId="3463"/>
            <ac:spMk id="2" creationId="{32FC11C2-FD5C-7E37-136D-AC5526A179A1}"/>
          </ac:spMkLst>
        </pc:spChg>
      </pc:sldChg>
      <pc:sldChg chg="addSp delSp modSp add mod">
        <pc:chgData name="伊健 杜" userId="e69aded81da48593" providerId="LiveId" clId="{34A1C83A-EBBA-4627-AEE5-752A1D23F344}" dt="2023-05-16T11:55:48.388" v="4987"/>
        <pc:sldMkLst>
          <pc:docMk/>
          <pc:sldMk cId="461767653" sldId="3464"/>
        </pc:sldMkLst>
        <pc:spChg chg="mod">
          <ac:chgData name="伊健 杜" userId="e69aded81da48593" providerId="LiveId" clId="{34A1C83A-EBBA-4627-AEE5-752A1D23F344}" dt="2023-05-16T11:53:56.047" v="4824"/>
          <ac:spMkLst>
            <pc:docMk/>
            <pc:sldMk cId="461767653" sldId="3464"/>
            <ac:spMk id="2" creationId="{10304424-DB4A-36E7-9E0D-D32A5DD0F26C}"/>
          </ac:spMkLst>
        </pc:spChg>
        <pc:spChg chg="mod">
          <ac:chgData name="伊健 杜" userId="e69aded81da48593" providerId="LiveId" clId="{34A1C83A-EBBA-4627-AEE5-752A1D23F344}" dt="2023-05-16T11:55:48.388" v="4987"/>
          <ac:spMkLst>
            <pc:docMk/>
            <pc:sldMk cId="461767653" sldId="3464"/>
            <ac:spMk id="3" creationId="{90D857A6-C700-A4CE-6C24-391DC4FBEE19}"/>
          </ac:spMkLst>
        </pc:spChg>
        <pc:picChg chg="del">
          <ac:chgData name="伊健 杜" userId="e69aded81da48593" providerId="LiveId" clId="{34A1C83A-EBBA-4627-AEE5-752A1D23F344}" dt="2023-05-16T11:53:59.011" v="4825" actId="478"/>
          <ac:picMkLst>
            <pc:docMk/>
            <pc:sldMk cId="461767653" sldId="3464"/>
            <ac:picMk id="28674" creationId="{6E3FE3DE-9B95-8AEB-B18C-6C951238CCC9}"/>
          </ac:picMkLst>
        </pc:picChg>
        <pc:picChg chg="add mod">
          <ac:chgData name="伊健 杜" userId="e69aded81da48593" providerId="LiveId" clId="{34A1C83A-EBBA-4627-AEE5-752A1D23F344}" dt="2023-05-16T11:55:02.501" v="4937" actId="1076"/>
          <ac:picMkLst>
            <pc:docMk/>
            <pc:sldMk cId="461767653" sldId="3464"/>
            <ac:picMk id="29698" creationId="{05FE8DF4-B5DF-6F17-9290-D42FE7A36521}"/>
          </ac:picMkLst>
        </pc:picChg>
      </pc:sldChg>
      <pc:sldChg chg="addSp delSp modSp add mod">
        <pc:chgData name="伊健 杜" userId="e69aded81da48593" providerId="LiveId" clId="{34A1C83A-EBBA-4627-AEE5-752A1D23F344}" dt="2023-05-16T11:55:48.388" v="4987"/>
        <pc:sldMkLst>
          <pc:docMk/>
          <pc:sldMk cId="2138824958" sldId="3465"/>
        </pc:sldMkLst>
        <pc:spChg chg="mod">
          <ac:chgData name="伊健 杜" userId="e69aded81da48593" providerId="LiveId" clId="{34A1C83A-EBBA-4627-AEE5-752A1D23F344}" dt="2023-05-16T11:55:48.388" v="4987"/>
          <ac:spMkLst>
            <pc:docMk/>
            <pc:sldMk cId="2138824958" sldId="3465"/>
            <ac:spMk id="3" creationId="{90D857A6-C700-A4CE-6C24-391DC4FBEE19}"/>
          </ac:spMkLst>
        </pc:spChg>
        <pc:picChg chg="del">
          <ac:chgData name="伊健 杜" userId="e69aded81da48593" providerId="LiveId" clId="{34A1C83A-EBBA-4627-AEE5-752A1D23F344}" dt="2023-05-16T11:55:23.919" v="4948" actId="478"/>
          <ac:picMkLst>
            <pc:docMk/>
            <pc:sldMk cId="2138824958" sldId="3465"/>
            <ac:picMk id="29698" creationId="{05FE8DF4-B5DF-6F17-9290-D42FE7A36521}"/>
          </ac:picMkLst>
        </pc:picChg>
        <pc:picChg chg="add mod">
          <ac:chgData name="伊健 杜" userId="e69aded81da48593" providerId="LiveId" clId="{34A1C83A-EBBA-4627-AEE5-752A1D23F344}" dt="2023-05-16T11:55:26.771" v="4952" actId="1076"/>
          <ac:picMkLst>
            <pc:docMk/>
            <pc:sldMk cId="2138824958" sldId="3465"/>
            <ac:picMk id="30722" creationId="{D72574FE-3FE4-6454-162E-49B8E994F876}"/>
          </ac:picMkLst>
        </pc:picChg>
      </pc:sldChg>
      <pc:sldChg chg="modSp add mod">
        <pc:chgData name="伊健 杜" userId="e69aded81da48593" providerId="LiveId" clId="{34A1C83A-EBBA-4627-AEE5-752A1D23F344}" dt="2023-05-16T13:24:19.543" v="5112" actId="20577"/>
        <pc:sldMkLst>
          <pc:docMk/>
          <pc:sldMk cId="3122822356" sldId="3466"/>
        </pc:sldMkLst>
        <pc:spChg chg="mod">
          <ac:chgData name="伊健 杜" userId="e69aded81da48593" providerId="LiveId" clId="{34A1C83A-EBBA-4627-AEE5-752A1D23F344}" dt="2023-05-16T13:24:19.543" v="5112" actId="20577"/>
          <ac:spMkLst>
            <pc:docMk/>
            <pc:sldMk cId="3122822356" sldId="3466"/>
            <ac:spMk id="2" creationId="{32FC11C2-FD5C-7E37-136D-AC5526A179A1}"/>
          </ac:spMkLst>
        </pc:spChg>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2023/5/17</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a:t>
            </a:fld>
            <a:endParaRPr lang="zh-TW" altLang="en-US" dirty="0"/>
          </a:p>
        </p:txBody>
      </p:sp>
    </p:spTree>
    <p:extLst>
      <p:ext uri="{BB962C8B-B14F-4D97-AF65-F5344CB8AC3E}">
        <p14:creationId xmlns:p14="http://schemas.microsoft.com/office/powerpoint/2010/main" val="4091057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14</a:t>
            </a:fld>
            <a:endParaRPr lang="zh-TW" altLang="en-US" dirty="0"/>
          </a:p>
        </p:txBody>
      </p:sp>
    </p:spTree>
    <p:extLst>
      <p:ext uri="{BB962C8B-B14F-4D97-AF65-F5344CB8AC3E}">
        <p14:creationId xmlns:p14="http://schemas.microsoft.com/office/powerpoint/2010/main" val="129015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16</a:t>
            </a:fld>
            <a:endParaRPr lang="zh-TW" altLang="en-US" dirty="0"/>
          </a:p>
        </p:txBody>
      </p:sp>
    </p:spTree>
    <p:extLst>
      <p:ext uri="{BB962C8B-B14F-4D97-AF65-F5344CB8AC3E}">
        <p14:creationId xmlns:p14="http://schemas.microsoft.com/office/powerpoint/2010/main" val="50128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17</a:t>
            </a:fld>
            <a:endParaRPr lang="zh-TW" altLang="en-US" dirty="0"/>
          </a:p>
        </p:txBody>
      </p:sp>
    </p:spTree>
    <p:extLst>
      <p:ext uri="{BB962C8B-B14F-4D97-AF65-F5344CB8AC3E}">
        <p14:creationId xmlns:p14="http://schemas.microsoft.com/office/powerpoint/2010/main" val="240267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18</a:t>
            </a:fld>
            <a:endParaRPr lang="zh-TW" altLang="en-US" dirty="0"/>
          </a:p>
        </p:txBody>
      </p:sp>
    </p:spTree>
    <p:extLst>
      <p:ext uri="{BB962C8B-B14F-4D97-AF65-F5344CB8AC3E}">
        <p14:creationId xmlns:p14="http://schemas.microsoft.com/office/powerpoint/2010/main" val="3817592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19</a:t>
            </a:fld>
            <a:endParaRPr lang="zh-TW" altLang="en-US" dirty="0"/>
          </a:p>
        </p:txBody>
      </p:sp>
    </p:spTree>
    <p:extLst>
      <p:ext uri="{BB962C8B-B14F-4D97-AF65-F5344CB8AC3E}">
        <p14:creationId xmlns:p14="http://schemas.microsoft.com/office/powerpoint/2010/main" val="316525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20</a:t>
            </a:fld>
            <a:endParaRPr lang="zh-TW" altLang="en-US" dirty="0"/>
          </a:p>
        </p:txBody>
      </p:sp>
    </p:spTree>
    <p:extLst>
      <p:ext uri="{BB962C8B-B14F-4D97-AF65-F5344CB8AC3E}">
        <p14:creationId xmlns:p14="http://schemas.microsoft.com/office/powerpoint/2010/main" val="404014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22</a:t>
            </a:fld>
            <a:endParaRPr lang="zh-TW" altLang="en-US" dirty="0"/>
          </a:p>
        </p:txBody>
      </p:sp>
    </p:spTree>
    <p:extLst>
      <p:ext uri="{BB962C8B-B14F-4D97-AF65-F5344CB8AC3E}">
        <p14:creationId xmlns:p14="http://schemas.microsoft.com/office/powerpoint/2010/main" val="69453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23</a:t>
            </a:fld>
            <a:endParaRPr lang="zh-TW" altLang="en-US" dirty="0"/>
          </a:p>
        </p:txBody>
      </p:sp>
    </p:spTree>
    <p:extLst>
      <p:ext uri="{BB962C8B-B14F-4D97-AF65-F5344CB8AC3E}">
        <p14:creationId xmlns:p14="http://schemas.microsoft.com/office/powerpoint/2010/main" val="816176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25</a:t>
            </a:fld>
            <a:endParaRPr lang="zh-TW" altLang="en-US" dirty="0"/>
          </a:p>
        </p:txBody>
      </p:sp>
    </p:spTree>
    <p:extLst>
      <p:ext uri="{BB962C8B-B14F-4D97-AF65-F5344CB8AC3E}">
        <p14:creationId xmlns:p14="http://schemas.microsoft.com/office/powerpoint/2010/main" val="215565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26</a:t>
            </a:fld>
            <a:endParaRPr lang="zh-TW" altLang="en-US" dirty="0"/>
          </a:p>
        </p:txBody>
      </p:sp>
    </p:spTree>
    <p:extLst>
      <p:ext uri="{BB962C8B-B14F-4D97-AF65-F5344CB8AC3E}">
        <p14:creationId xmlns:p14="http://schemas.microsoft.com/office/powerpoint/2010/main" val="32995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a:t>
            </a:fld>
            <a:endParaRPr lang="zh-TW" altLang="en-US" dirty="0"/>
          </a:p>
        </p:txBody>
      </p:sp>
    </p:spTree>
    <p:extLst>
      <p:ext uri="{BB962C8B-B14F-4D97-AF65-F5344CB8AC3E}">
        <p14:creationId xmlns:p14="http://schemas.microsoft.com/office/powerpoint/2010/main" val="270092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29</a:t>
            </a:fld>
            <a:endParaRPr lang="zh-TW" altLang="en-US" dirty="0"/>
          </a:p>
        </p:txBody>
      </p:sp>
    </p:spTree>
    <p:extLst>
      <p:ext uri="{BB962C8B-B14F-4D97-AF65-F5344CB8AC3E}">
        <p14:creationId xmlns:p14="http://schemas.microsoft.com/office/powerpoint/2010/main" val="2904557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31</a:t>
            </a:fld>
            <a:endParaRPr lang="zh-TW" altLang="en-US" dirty="0"/>
          </a:p>
        </p:txBody>
      </p:sp>
    </p:spTree>
    <p:extLst>
      <p:ext uri="{BB962C8B-B14F-4D97-AF65-F5344CB8AC3E}">
        <p14:creationId xmlns:p14="http://schemas.microsoft.com/office/powerpoint/2010/main" val="4022980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32</a:t>
            </a:fld>
            <a:endParaRPr lang="zh-TW" altLang="en-US" dirty="0"/>
          </a:p>
        </p:txBody>
      </p:sp>
    </p:spTree>
    <p:extLst>
      <p:ext uri="{BB962C8B-B14F-4D97-AF65-F5344CB8AC3E}">
        <p14:creationId xmlns:p14="http://schemas.microsoft.com/office/powerpoint/2010/main" val="3471671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33</a:t>
            </a:fld>
            <a:endParaRPr lang="zh-TW" altLang="en-US" dirty="0"/>
          </a:p>
        </p:txBody>
      </p:sp>
    </p:spTree>
    <p:extLst>
      <p:ext uri="{BB962C8B-B14F-4D97-AF65-F5344CB8AC3E}">
        <p14:creationId xmlns:p14="http://schemas.microsoft.com/office/powerpoint/2010/main" val="170985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34</a:t>
            </a:fld>
            <a:endParaRPr lang="zh-TW" altLang="en-US" dirty="0"/>
          </a:p>
        </p:txBody>
      </p:sp>
    </p:spTree>
    <p:extLst>
      <p:ext uri="{BB962C8B-B14F-4D97-AF65-F5344CB8AC3E}">
        <p14:creationId xmlns:p14="http://schemas.microsoft.com/office/powerpoint/2010/main" val="2372167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42</a:t>
            </a:fld>
            <a:endParaRPr lang="zh-TW" altLang="en-US" dirty="0"/>
          </a:p>
        </p:txBody>
      </p:sp>
    </p:spTree>
    <p:extLst>
      <p:ext uri="{BB962C8B-B14F-4D97-AF65-F5344CB8AC3E}">
        <p14:creationId xmlns:p14="http://schemas.microsoft.com/office/powerpoint/2010/main" val="944963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43</a:t>
            </a:fld>
            <a:endParaRPr lang="zh-TW" altLang="en-US" dirty="0"/>
          </a:p>
        </p:txBody>
      </p:sp>
    </p:spTree>
    <p:extLst>
      <p:ext uri="{BB962C8B-B14F-4D97-AF65-F5344CB8AC3E}">
        <p14:creationId xmlns:p14="http://schemas.microsoft.com/office/powerpoint/2010/main" val="637186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44</a:t>
            </a:fld>
            <a:endParaRPr lang="zh-TW" altLang="en-US" dirty="0"/>
          </a:p>
        </p:txBody>
      </p:sp>
    </p:spTree>
    <p:extLst>
      <p:ext uri="{BB962C8B-B14F-4D97-AF65-F5344CB8AC3E}">
        <p14:creationId xmlns:p14="http://schemas.microsoft.com/office/powerpoint/2010/main" val="23915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46</a:t>
            </a:fld>
            <a:endParaRPr lang="zh-TW" altLang="en-US" dirty="0"/>
          </a:p>
        </p:txBody>
      </p:sp>
    </p:spTree>
    <p:extLst>
      <p:ext uri="{BB962C8B-B14F-4D97-AF65-F5344CB8AC3E}">
        <p14:creationId xmlns:p14="http://schemas.microsoft.com/office/powerpoint/2010/main" val="2512457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47</a:t>
            </a:fld>
            <a:endParaRPr lang="zh-TW" altLang="en-US" dirty="0"/>
          </a:p>
        </p:txBody>
      </p:sp>
    </p:spTree>
    <p:extLst>
      <p:ext uri="{BB962C8B-B14F-4D97-AF65-F5344CB8AC3E}">
        <p14:creationId xmlns:p14="http://schemas.microsoft.com/office/powerpoint/2010/main" val="138484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a:t>
            </a:fld>
            <a:endParaRPr lang="zh-TW" altLang="en-US" dirty="0"/>
          </a:p>
        </p:txBody>
      </p:sp>
    </p:spTree>
    <p:extLst>
      <p:ext uri="{BB962C8B-B14F-4D97-AF65-F5344CB8AC3E}">
        <p14:creationId xmlns:p14="http://schemas.microsoft.com/office/powerpoint/2010/main" val="3542413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49</a:t>
            </a:fld>
            <a:endParaRPr lang="zh-TW" altLang="en-US" dirty="0"/>
          </a:p>
        </p:txBody>
      </p:sp>
    </p:spTree>
    <p:extLst>
      <p:ext uri="{BB962C8B-B14F-4D97-AF65-F5344CB8AC3E}">
        <p14:creationId xmlns:p14="http://schemas.microsoft.com/office/powerpoint/2010/main" val="3121728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50</a:t>
            </a:fld>
            <a:endParaRPr lang="zh-TW" altLang="en-US" dirty="0"/>
          </a:p>
        </p:txBody>
      </p:sp>
    </p:spTree>
    <p:extLst>
      <p:ext uri="{BB962C8B-B14F-4D97-AF65-F5344CB8AC3E}">
        <p14:creationId xmlns:p14="http://schemas.microsoft.com/office/powerpoint/2010/main" val="4090745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52</a:t>
            </a:fld>
            <a:endParaRPr lang="zh-TW" altLang="en-US" dirty="0"/>
          </a:p>
        </p:txBody>
      </p:sp>
    </p:spTree>
    <p:extLst>
      <p:ext uri="{BB962C8B-B14F-4D97-AF65-F5344CB8AC3E}">
        <p14:creationId xmlns:p14="http://schemas.microsoft.com/office/powerpoint/2010/main" val="1709990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53</a:t>
            </a:fld>
            <a:endParaRPr lang="zh-TW" altLang="en-US" dirty="0"/>
          </a:p>
        </p:txBody>
      </p:sp>
    </p:spTree>
    <p:extLst>
      <p:ext uri="{BB962C8B-B14F-4D97-AF65-F5344CB8AC3E}">
        <p14:creationId xmlns:p14="http://schemas.microsoft.com/office/powerpoint/2010/main" val="3518041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55</a:t>
            </a:fld>
            <a:endParaRPr lang="zh-TW" altLang="en-US" dirty="0"/>
          </a:p>
        </p:txBody>
      </p:sp>
    </p:spTree>
    <p:extLst>
      <p:ext uri="{BB962C8B-B14F-4D97-AF65-F5344CB8AC3E}">
        <p14:creationId xmlns:p14="http://schemas.microsoft.com/office/powerpoint/2010/main" val="231173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56</a:t>
            </a:fld>
            <a:endParaRPr lang="zh-TW" altLang="en-US" dirty="0"/>
          </a:p>
        </p:txBody>
      </p:sp>
    </p:spTree>
    <p:extLst>
      <p:ext uri="{BB962C8B-B14F-4D97-AF65-F5344CB8AC3E}">
        <p14:creationId xmlns:p14="http://schemas.microsoft.com/office/powerpoint/2010/main" val="4136721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59</a:t>
            </a:fld>
            <a:endParaRPr lang="zh-TW" altLang="en-US" dirty="0"/>
          </a:p>
        </p:txBody>
      </p:sp>
    </p:spTree>
    <p:extLst>
      <p:ext uri="{BB962C8B-B14F-4D97-AF65-F5344CB8AC3E}">
        <p14:creationId xmlns:p14="http://schemas.microsoft.com/office/powerpoint/2010/main" val="3731157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60</a:t>
            </a:fld>
            <a:endParaRPr lang="zh-TW" altLang="en-US" dirty="0"/>
          </a:p>
        </p:txBody>
      </p:sp>
    </p:spTree>
    <p:extLst>
      <p:ext uri="{BB962C8B-B14F-4D97-AF65-F5344CB8AC3E}">
        <p14:creationId xmlns:p14="http://schemas.microsoft.com/office/powerpoint/2010/main" val="379789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62</a:t>
            </a:fld>
            <a:endParaRPr lang="zh-TW" altLang="en-US" dirty="0"/>
          </a:p>
        </p:txBody>
      </p:sp>
    </p:spTree>
    <p:extLst>
      <p:ext uri="{BB962C8B-B14F-4D97-AF65-F5344CB8AC3E}">
        <p14:creationId xmlns:p14="http://schemas.microsoft.com/office/powerpoint/2010/main" val="1076656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63</a:t>
            </a:fld>
            <a:endParaRPr lang="zh-TW" altLang="en-US" dirty="0"/>
          </a:p>
        </p:txBody>
      </p:sp>
    </p:spTree>
    <p:extLst>
      <p:ext uri="{BB962C8B-B14F-4D97-AF65-F5344CB8AC3E}">
        <p14:creationId xmlns:p14="http://schemas.microsoft.com/office/powerpoint/2010/main" val="414352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a:t>
            </a:fld>
            <a:endParaRPr lang="zh-TW" altLang="en-US" dirty="0"/>
          </a:p>
        </p:txBody>
      </p:sp>
    </p:spTree>
    <p:extLst>
      <p:ext uri="{BB962C8B-B14F-4D97-AF65-F5344CB8AC3E}">
        <p14:creationId xmlns:p14="http://schemas.microsoft.com/office/powerpoint/2010/main" val="268539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a:t>
            </a:fld>
            <a:endParaRPr lang="zh-TW" altLang="en-US" dirty="0"/>
          </a:p>
        </p:txBody>
      </p:sp>
    </p:spTree>
    <p:extLst>
      <p:ext uri="{BB962C8B-B14F-4D97-AF65-F5344CB8AC3E}">
        <p14:creationId xmlns:p14="http://schemas.microsoft.com/office/powerpoint/2010/main" val="148123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8</a:t>
            </a:fld>
            <a:endParaRPr lang="zh-TW" altLang="en-US" dirty="0"/>
          </a:p>
        </p:txBody>
      </p:sp>
    </p:spTree>
    <p:extLst>
      <p:ext uri="{BB962C8B-B14F-4D97-AF65-F5344CB8AC3E}">
        <p14:creationId xmlns:p14="http://schemas.microsoft.com/office/powerpoint/2010/main" val="372189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10</a:t>
            </a:fld>
            <a:endParaRPr lang="zh-TW" altLang="en-US" dirty="0"/>
          </a:p>
        </p:txBody>
      </p:sp>
    </p:spTree>
    <p:extLst>
      <p:ext uri="{BB962C8B-B14F-4D97-AF65-F5344CB8AC3E}">
        <p14:creationId xmlns:p14="http://schemas.microsoft.com/office/powerpoint/2010/main" val="216990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11</a:t>
            </a:fld>
            <a:endParaRPr lang="zh-TW" altLang="en-US" dirty="0"/>
          </a:p>
        </p:txBody>
      </p:sp>
    </p:spTree>
    <p:extLst>
      <p:ext uri="{BB962C8B-B14F-4D97-AF65-F5344CB8AC3E}">
        <p14:creationId xmlns:p14="http://schemas.microsoft.com/office/powerpoint/2010/main" val="83440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13</a:t>
            </a:fld>
            <a:endParaRPr lang="zh-TW" altLang="en-US" dirty="0"/>
          </a:p>
        </p:txBody>
      </p:sp>
    </p:spTree>
    <p:extLst>
      <p:ext uri="{BB962C8B-B14F-4D97-AF65-F5344CB8AC3E}">
        <p14:creationId xmlns:p14="http://schemas.microsoft.com/office/powerpoint/2010/main" val="231613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2023/5/17</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2023/5/17</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笑话</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她很会说笑话，她每次说的笑话都能让大家笑得很</a:t>
            </a:r>
            <a:endParaRPr lang="en-US" altLang="zh-TW" sz="4000" dirty="0"/>
          </a:p>
          <a:p>
            <a:pPr algn="ctr"/>
            <a:r>
              <a:rPr lang="zh-TW" altLang="en-US" sz="4000" dirty="0"/>
              <a:t>开心</a:t>
            </a:r>
            <a:endParaRPr lang="en-US" altLang="zh-TW" sz="4000" dirty="0"/>
          </a:p>
        </p:txBody>
      </p:sp>
      <p:pic>
        <p:nvPicPr>
          <p:cNvPr id="9218" name="Picture 2" descr="中西醫：開口大笑可養肺健身大笑1分鐘＝10分鐘滑船機運動量- 康健雜誌">
            <a:extLst>
              <a:ext uri="{FF2B5EF4-FFF2-40B4-BE49-F238E27FC236}">
                <a16:creationId xmlns:a16="http://schemas.microsoft.com/office/drawing/2014/main" id="{87D0DFC1-9966-818F-CD73-924F3C15F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153" y="3287090"/>
            <a:ext cx="5557693" cy="333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76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他不知道晚餐究竟要吃什么</a:t>
            </a:r>
            <a:endParaRPr lang="en-US" altLang="zh-TW" sz="40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4994773" y="61597"/>
            <a:ext cx="3261361"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r>
              <a:rPr lang="en-US" altLang="zh-TW" sz="5400" dirty="0"/>
              <a:t>.adv</a:t>
            </a:r>
            <a:endParaRPr lang="zh-TW" altLang="en-US" sz="5400" dirty="0"/>
          </a:p>
        </p:txBody>
      </p:sp>
      <p:sp>
        <p:nvSpPr>
          <p:cNvPr id="2" name="標題 1">
            <a:extLst>
              <a:ext uri="{FF2B5EF4-FFF2-40B4-BE49-F238E27FC236}">
                <a16:creationId xmlns:a16="http://schemas.microsoft.com/office/drawing/2014/main" id="{CF4090DC-30EC-BE6F-C7B5-3C93E309C5E7}"/>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pic>
        <p:nvPicPr>
          <p:cNvPr id="15362" name="Picture 2" descr="女孩，面部，面部表情：想想，懷疑-插圖素材[26514181] - PIXTA圖庫">
            <a:extLst>
              <a:ext uri="{FF2B5EF4-FFF2-40B4-BE49-F238E27FC236}">
                <a16:creationId xmlns:a16="http://schemas.microsoft.com/office/drawing/2014/main" id="{17CF2E5A-828D-ED57-4C96-964AB93E1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950" y="3429000"/>
            <a:ext cx="3410395" cy="35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71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他在想</a:t>
            </a:r>
            <a:r>
              <a:rPr lang="en-US" altLang="zh-TW" sz="4000" dirty="0"/>
              <a:t>:</a:t>
            </a:r>
            <a:r>
              <a:rPr lang="zh-TW" altLang="en-US" sz="4000" dirty="0"/>
              <a:t>人生的意义究竟在哪里呢</a:t>
            </a:r>
            <a:r>
              <a:rPr lang="en-US" altLang="zh-TW" sz="4000" dirty="0"/>
              <a:t>?</a:t>
            </a:r>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4994773" y="61597"/>
            <a:ext cx="3261361"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r>
              <a:rPr lang="en-US" altLang="zh-TW" sz="5400" dirty="0"/>
              <a:t>.adv</a:t>
            </a:r>
            <a:endParaRPr lang="zh-TW" altLang="en-US" sz="5400" dirty="0"/>
          </a:p>
        </p:txBody>
      </p:sp>
      <p:sp>
        <p:nvSpPr>
          <p:cNvPr id="2" name="標題 1">
            <a:extLst>
              <a:ext uri="{FF2B5EF4-FFF2-40B4-BE49-F238E27FC236}">
                <a16:creationId xmlns:a16="http://schemas.microsoft.com/office/drawing/2014/main" id="{CF4090DC-30EC-BE6F-C7B5-3C93E309C5E7}"/>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pic>
        <p:nvPicPr>
          <p:cNvPr id="16386" name="Picture 2" descr="🤔”意思: 想一想Emoji表情符号| EmojiAll">
            <a:extLst>
              <a:ext uri="{FF2B5EF4-FFF2-40B4-BE49-F238E27FC236}">
                <a16:creationId xmlns:a16="http://schemas.microsoft.com/office/drawing/2014/main" id="{9294F184-73A9-503F-78D1-15DF4844FB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585" y="359947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0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你最近在想哪些问题呢</a:t>
            </a:r>
            <a:r>
              <a:rPr lang="en-US" altLang="zh-TW" dirty="0"/>
              <a:t>?</a:t>
            </a:r>
            <a:endParaRPr lang="zh-TW" altLang="en-US" dirty="0"/>
          </a:p>
        </p:txBody>
      </p:sp>
      <p:sp>
        <p:nvSpPr>
          <p:cNvPr id="3" name="標題 1">
            <a:extLst>
              <a:ext uri="{FF2B5EF4-FFF2-40B4-BE49-F238E27FC236}">
                <a16:creationId xmlns:a16="http://schemas.microsoft.com/office/drawing/2014/main" id="{8DDF4FCD-2123-EA08-6668-16F803A3F054}"/>
              </a:ext>
            </a:extLst>
          </p:cNvPr>
          <p:cNvSpPr txBox="1">
            <a:spLocks/>
          </p:cNvSpPr>
          <p:nvPr/>
        </p:nvSpPr>
        <p:spPr>
          <a:xfrm>
            <a:off x="4232773" y="4091781"/>
            <a:ext cx="3261361"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r>
              <a:rPr lang="en-US" altLang="zh-TW" sz="5400" dirty="0"/>
              <a:t>.adv</a:t>
            </a:r>
            <a:endParaRPr lang="zh-TW" altLang="en-US" sz="5400" dirty="0"/>
          </a:p>
        </p:txBody>
      </p:sp>
    </p:spTree>
    <p:extLst>
      <p:ext uri="{BB962C8B-B14F-4D97-AF65-F5344CB8AC3E}">
        <p14:creationId xmlns:p14="http://schemas.microsoft.com/office/powerpoint/2010/main" val="349963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824184" y="2318326"/>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究竟是谁偷吃了他放在冰箱里面的点心</a:t>
            </a:r>
            <a:endParaRPr lang="en-US" altLang="zh-TW" sz="40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1496445" y="813840"/>
            <a:ext cx="2442347"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p>
        </p:txBody>
      </p:sp>
      <p:sp>
        <p:nvSpPr>
          <p:cNvPr id="2" name="標題 1">
            <a:extLst>
              <a:ext uri="{FF2B5EF4-FFF2-40B4-BE49-F238E27FC236}">
                <a16:creationId xmlns:a16="http://schemas.microsoft.com/office/drawing/2014/main" id="{CF4090DC-30EC-BE6F-C7B5-3C93E309C5E7}"/>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5" name="標題 1">
            <a:extLst>
              <a:ext uri="{FF2B5EF4-FFF2-40B4-BE49-F238E27FC236}">
                <a16:creationId xmlns:a16="http://schemas.microsoft.com/office/drawing/2014/main" id="{BC0859AF-61AE-5D42-09BF-3CE6CDB35127}"/>
              </a:ext>
            </a:extLst>
          </p:cNvPr>
          <p:cNvSpPr txBox="1">
            <a:spLocks/>
          </p:cNvSpPr>
          <p:nvPr/>
        </p:nvSpPr>
        <p:spPr>
          <a:xfrm>
            <a:off x="5845187" y="813840"/>
            <a:ext cx="5645774"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4000" dirty="0"/>
              <a:t>S</a:t>
            </a:r>
            <a:r>
              <a:rPr lang="zh-TW" altLang="en-US" sz="4000" dirty="0"/>
              <a:t> </a:t>
            </a:r>
            <a:r>
              <a:rPr lang="en-US" altLang="zh-TW" sz="4000" dirty="0"/>
              <a:t>=</a:t>
            </a:r>
            <a:r>
              <a:rPr lang="zh-TW" altLang="en-US" sz="4000" dirty="0"/>
              <a:t> </a:t>
            </a:r>
            <a:r>
              <a:rPr lang="en-US" altLang="zh-TW" sz="4000" dirty="0"/>
              <a:t>Interrogative pronoun</a:t>
            </a:r>
            <a:endParaRPr lang="zh-TW" altLang="en-US" sz="4000" dirty="0"/>
          </a:p>
        </p:txBody>
      </p:sp>
      <p:sp>
        <p:nvSpPr>
          <p:cNvPr id="6" name="標題 1">
            <a:extLst>
              <a:ext uri="{FF2B5EF4-FFF2-40B4-BE49-F238E27FC236}">
                <a16:creationId xmlns:a16="http://schemas.microsoft.com/office/drawing/2014/main" id="{49D7A0CB-56CB-8396-5DCA-B2E63D330525}"/>
              </a:ext>
            </a:extLst>
          </p:cNvPr>
          <p:cNvSpPr txBox="1">
            <a:spLocks/>
          </p:cNvSpPr>
          <p:nvPr/>
        </p:nvSpPr>
        <p:spPr>
          <a:xfrm>
            <a:off x="4214812" y="813840"/>
            <a:ext cx="1293495"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pic>
        <p:nvPicPr>
          <p:cNvPr id="17410" name="Picture 2" descr="原來憤怒並不是因為生氣？. 為甚麼我們會生氣？ | by Gladys Blog | Medium">
            <a:extLst>
              <a:ext uri="{FF2B5EF4-FFF2-40B4-BE49-F238E27FC236}">
                <a16:creationId xmlns:a16="http://schemas.microsoft.com/office/drawing/2014/main" id="{20B4DE3D-B304-8D25-F619-A4612EACC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547" y="3583212"/>
            <a:ext cx="5371617" cy="302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824184" y="2318326"/>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究竟有哪些问题还没有得到解答呢</a:t>
            </a:r>
            <a:r>
              <a:rPr lang="en-US" altLang="zh-TW" sz="4000" dirty="0"/>
              <a:t>?</a:t>
            </a:r>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1496445" y="813840"/>
            <a:ext cx="2442347"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p>
        </p:txBody>
      </p:sp>
      <p:sp>
        <p:nvSpPr>
          <p:cNvPr id="2" name="標題 1">
            <a:extLst>
              <a:ext uri="{FF2B5EF4-FFF2-40B4-BE49-F238E27FC236}">
                <a16:creationId xmlns:a16="http://schemas.microsoft.com/office/drawing/2014/main" id="{CF4090DC-30EC-BE6F-C7B5-3C93E309C5E7}"/>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p>
        </p:txBody>
      </p:sp>
      <p:sp>
        <p:nvSpPr>
          <p:cNvPr id="5" name="標題 1">
            <a:extLst>
              <a:ext uri="{FF2B5EF4-FFF2-40B4-BE49-F238E27FC236}">
                <a16:creationId xmlns:a16="http://schemas.microsoft.com/office/drawing/2014/main" id="{BC0859AF-61AE-5D42-09BF-3CE6CDB35127}"/>
              </a:ext>
            </a:extLst>
          </p:cNvPr>
          <p:cNvSpPr txBox="1">
            <a:spLocks/>
          </p:cNvSpPr>
          <p:nvPr/>
        </p:nvSpPr>
        <p:spPr>
          <a:xfrm>
            <a:off x="5845187" y="813840"/>
            <a:ext cx="5645774"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4000" dirty="0"/>
              <a:t>S</a:t>
            </a:r>
            <a:r>
              <a:rPr lang="zh-TW" altLang="en-US" sz="4000" dirty="0"/>
              <a:t> </a:t>
            </a:r>
            <a:r>
              <a:rPr lang="en-US" altLang="zh-TW" sz="4000" dirty="0"/>
              <a:t>=</a:t>
            </a:r>
            <a:r>
              <a:rPr lang="zh-TW" altLang="en-US" sz="4000" dirty="0"/>
              <a:t> </a:t>
            </a:r>
            <a:r>
              <a:rPr lang="en-US" altLang="zh-TW" sz="4000" dirty="0"/>
              <a:t>Interrogative pronoun</a:t>
            </a:r>
            <a:endParaRPr lang="zh-TW" altLang="en-US" sz="4000" dirty="0"/>
          </a:p>
        </p:txBody>
      </p:sp>
      <p:sp>
        <p:nvSpPr>
          <p:cNvPr id="6" name="標題 1">
            <a:extLst>
              <a:ext uri="{FF2B5EF4-FFF2-40B4-BE49-F238E27FC236}">
                <a16:creationId xmlns:a16="http://schemas.microsoft.com/office/drawing/2014/main" id="{49D7A0CB-56CB-8396-5DCA-B2E63D330525}"/>
              </a:ext>
            </a:extLst>
          </p:cNvPr>
          <p:cNvSpPr txBox="1">
            <a:spLocks/>
          </p:cNvSpPr>
          <p:nvPr/>
        </p:nvSpPr>
        <p:spPr>
          <a:xfrm>
            <a:off x="4214812" y="813840"/>
            <a:ext cx="1293495"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pic>
        <p:nvPicPr>
          <p:cNvPr id="18436" name="Picture 4" descr="好產品是怎麼想出來的？創意人士原來這樣思考| SmartM 人才培訓網">
            <a:extLst>
              <a:ext uri="{FF2B5EF4-FFF2-40B4-BE49-F238E27FC236}">
                <a16:creationId xmlns:a16="http://schemas.microsoft.com/office/drawing/2014/main" id="{E060538A-34DF-4142-3902-8AA608EE2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2" y="3806769"/>
            <a:ext cx="4046917" cy="303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5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有哪些问题你觉得是没有办法回答的呢</a:t>
            </a:r>
            <a:r>
              <a:rPr lang="en-US" altLang="zh-TW" dirty="0"/>
              <a:t>?</a:t>
            </a:r>
            <a:endParaRPr lang="zh-TW" altLang="en-US" dirty="0"/>
          </a:p>
        </p:txBody>
      </p:sp>
    </p:spTree>
    <p:extLst>
      <p:ext uri="{BB962C8B-B14F-4D97-AF65-F5344CB8AC3E}">
        <p14:creationId xmlns:p14="http://schemas.microsoft.com/office/powerpoint/2010/main" val="255704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824184" y="2318326"/>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她不知道这家公司究竟</a:t>
            </a:r>
            <a:r>
              <a:rPr lang="en-US" altLang="zh-TW" sz="4000" dirty="0"/>
              <a:t>/</a:t>
            </a:r>
            <a:r>
              <a:rPr lang="zh-TW" altLang="en-US" sz="4000" dirty="0"/>
              <a:t>到底能不能成功</a:t>
            </a:r>
            <a:endParaRPr lang="en-US" altLang="zh-TW" sz="40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1496445" y="813840"/>
            <a:ext cx="2846955"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究竟</a:t>
            </a:r>
            <a:r>
              <a:rPr lang="en-US" altLang="zh-TW" sz="5400" dirty="0"/>
              <a:t>.adv</a:t>
            </a:r>
            <a:endParaRPr lang="zh-TW" altLang="en-US" sz="5400" dirty="0"/>
          </a:p>
        </p:txBody>
      </p:sp>
      <p:sp>
        <p:nvSpPr>
          <p:cNvPr id="5" name="標題 1">
            <a:extLst>
              <a:ext uri="{FF2B5EF4-FFF2-40B4-BE49-F238E27FC236}">
                <a16:creationId xmlns:a16="http://schemas.microsoft.com/office/drawing/2014/main" id="{BC0859AF-61AE-5D42-09BF-3CE6CDB35127}"/>
              </a:ext>
            </a:extLst>
          </p:cNvPr>
          <p:cNvSpPr txBox="1">
            <a:spLocks/>
          </p:cNvSpPr>
          <p:nvPr/>
        </p:nvSpPr>
        <p:spPr>
          <a:xfrm>
            <a:off x="8260080" y="813840"/>
            <a:ext cx="3230881"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6000" dirty="0"/>
              <a:t>到底</a:t>
            </a:r>
            <a:r>
              <a:rPr lang="en-US" altLang="zh-TW" sz="6000" dirty="0"/>
              <a:t>.adv</a:t>
            </a:r>
            <a:endParaRPr lang="zh-TW" altLang="en-US" sz="6000" dirty="0"/>
          </a:p>
        </p:txBody>
      </p:sp>
      <p:sp>
        <p:nvSpPr>
          <p:cNvPr id="6" name="標題 1">
            <a:extLst>
              <a:ext uri="{FF2B5EF4-FFF2-40B4-BE49-F238E27FC236}">
                <a16:creationId xmlns:a16="http://schemas.microsoft.com/office/drawing/2014/main" id="{49D7A0CB-56CB-8396-5DCA-B2E63D330525}"/>
              </a:ext>
            </a:extLst>
          </p:cNvPr>
          <p:cNvSpPr txBox="1">
            <a:spLocks/>
          </p:cNvSpPr>
          <p:nvPr/>
        </p:nvSpPr>
        <p:spPr>
          <a:xfrm>
            <a:off x="5806439" y="813840"/>
            <a:ext cx="1293495"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VS</a:t>
            </a:r>
          </a:p>
        </p:txBody>
      </p:sp>
      <p:pic>
        <p:nvPicPr>
          <p:cNvPr id="19458" name="Picture 2" descr="除了I don't know的英文用法,還可怎樣說「不知道」｜巨匠美語">
            <a:extLst>
              <a:ext uri="{FF2B5EF4-FFF2-40B4-BE49-F238E27FC236}">
                <a16:creationId xmlns:a16="http://schemas.microsoft.com/office/drawing/2014/main" id="{BAF4863A-4DC9-976F-76BC-C02D4874D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6" y="3822812"/>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824184" y="2318326"/>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他会陪他在这条路上走到底，不论有多少困难</a:t>
            </a:r>
            <a:endParaRPr lang="en-US" altLang="zh-TW" sz="4000" dirty="0"/>
          </a:p>
        </p:txBody>
      </p:sp>
      <p:sp>
        <p:nvSpPr>
          <p:cNvPr id="5" name="標題 1">
            <a:extLst>
              <a:ext uri="{FF2B5EF4-FFF2-40B4-BE49-F238E27FC236}">
                <a16:creationId xmlns:a16="http://schemas.microsoft.com/office/drawing/2014/main" id="{BC0859AF-61AE-5D42-09BF-3CE6CDB35127}"/>
              </a:ext>
            </a:extLst>
          </p:cNvPr>
          <p:cNvSpPr txBox="1">
            <a:spLocks/>
          </p:cNvSpPr>
          <p:nvPr/>
        </p:nvSpPr>
        <p:spPr>
          <a:xfrm>
            <a:off x="4479335" y="630960"/>
            <a:ext cx="2592026"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4000" dirty="0"/>
              <a:t>到底</a:t>
            </a:r>
            <a:r>
              <a:rPr lang="en-US" altLang="zh-TW" sz="4000" dirty="0"/>
              <a:t>.V</a:t>
            </a:r>
            <a:endParaRPr lang="zh-TW" altLang="en-US" sz="4000" dirty="0"/>
          </a:p>
        </p:txBody>
      </p:sp>
      <p:pic>
        <p:nvPicPr>
          <p:cNvPr id="20482" name="Picture 2" descr="朋友~周华健『朋友一生一起走那些日子不再有，一句话一辈子，一生情一杯酒』【动态歌词】Friend by Wakin Chau - YouTube">
            <a:extLst>
              <a:ext uri="{FF2B5EF4-FFF2-40B4-BE49-F238E27FC236}">
                <a16:creationId xmlns:a16="http://schemas.microsoft.com/office/drawing/2014/main" id="{AA0B8F4B-86A5-C86B-4A19-2E9B4471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945" y="3756314"/>
            <a:ext cx="5514109" cy="310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3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824184" y="2318326"/>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这本书一口气从头看到底会非常精</a:t>
            </a:r>
            <a:r>
              <a:rPr lang="zh-CN" altLang="en-US" sz="4000"/>
              <a:t>彩</a:t>
            </a:r>
            <a:endParaRPr lang="en-US" altLang="zh-TW" sz="4000" dirty="0"/>
          </a:p>
        </p:txBody>
      </p:sp>
      <p:sp>
        <p:nvSpPr>
          <p:cNvPr id="5" name="標題 1">
            <a:extLst>
              <a:ext uri="{FF2B5EF4-FFF2-40B4-BE49-F238E27FC236}">
                <a16:creationId xmlns:a16="http://schemas.microsoft.com/office/drawing/2014/main" id="{BC0859AF-61AE-5D42-09BF-3CE6CDB35127}"/>
              </a:ext>
            </a:extLst>
          </p:cNvPr>
          <p:cNvSpPr txBox="1">
            <a:spLocks/>
          </p:cNvSpPr>
          <p:nvPr/>
        </p:nvSpPr>
        <p:spPr>
          <a:xfrm>
            <a:off x="4479335" y="630960"/>
            <a:ext cx="2592026"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4000" dirty="0"/>
              <a:t>到底</a:t>
            </a:r>
            <a:r>
              <a:rPr lang="en-US" altLang="zh-TW" sz="4000" dirty="0"/>
              <a:t>.V</a:t>
            </a:r>
            <a:endParaRPr lang="zh-TW" altLang="en-US" sz="4000" dirty="0"/>
          </a:p>
        </p:txBody>
      </p:sp>
      <p:pic>
        <p:nvPicPr>
          <p:cNvPr id="21506" name="Picture 2" descr="只有「讀」書能抵達的境界》推薦序：強化體驗、促進思考，從讀書開始">
            <a:extLst>
              <a:ext uri="{FF2B5EF4-FFF2-40B4-BE49-F238E27FC236}">
                <a16:creationId xmlns:a16="http://schemas.microsoft.com/office/drawing/2014/main" id="{42B37125-E60C-793D-3199-4D5D95938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763" y="4010769"/>
            <a:ext cx="4272824" cy="284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2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5">
            <a:extLst>
              <a:ext uri="{FF2B5EF4-FFF2-40B4-BE49-F238E27FC236}">
                <a16:creationId xmlns:a16="http://schemas.microsoft.com/office/drawing/2014/main" id="{56EFA476-870F-B9ED-E534-A980EECB76DA}"/>
              </a:ext>
            </a:extLst>
          </p:cNvPr>
          <p:cNvGraphicFramePr>
            <a:graphicFrameLocks noGrp="1"/>
          </p:cNvGraphicFramePr>
          <p:nvPr>
            <p:extLst>
              <p:ext uri="{D42A27DB-BD31-4B8C-83A1-F6EECF244321}">
                <p14:modId xmlns:p14="http://schemas.microsoft.com/office/powerpoint/2010/main" val="3912751243"/>
              </p:ext>
            </p:extLst>
          </p:nvPr>
        </p:nvGraphicFramePr>
        <p:xfrm>
          <a:off x="1" y="0"/>
          <a:ext cx="12191999" cy="6857998"/>
        </p:xfrm>
        <a:graphic>
          <a:graphicData uri="http://schemas.openxmlformats.org/drawingml/2006/table">
            <a:tbl>
              <a:tblPr firstRow="1" bandRow="1">
                <a:tableStyleId>{5C22544A-7EE6-4342-B048-85BDC9FD1C3A}</a:tableStyleId>
              </a:tblPr>
              <a:tblGrid>
                <a:gridCol w="8793481">
                  <a:extLst>
                    <a:ext uri="{9D8B030D-6E8A-4147-A177-3AD203B41FA5}">
                      <a16:colId xmlns:a16="http://schemas.microsoft.com/office/drawing/2014/main" val="2681726654"/>
                    </a:ext>
                  </a:extLst>
                </a:gridCol>
                <a:gridCol w="1737360">
                  <a:extLst>
                    <a:ext uri="{9D8B030D-6E8A-4147-A177-3AD203B41FA5}">
                      <a16:colId xmlns:a16="http://schemas.microsoft.com/office/drawing/2014/main" val="3221736471"/>
                    </a:ext>
                  </a:extLst>
                </a:gridCol>
                <a:gridCol w="1661158">
                  <a:extLst>
                    <a:ext uri="{9D8B030D-6E8A-4147-A177-3AD203B41FA5}">
                      <a16:colId xmlns:a16="http://schemas.microsoft.com/office/drawing/2014/main" val="3794701207"/>
                    </a:ext>
                  </a:extLst>
                </a:gridCol>
              </a:tblGrid>
              <a:tr h="762139">
                <a:tc>
                  <a:txBody>
                    <a:bodyPr/>
                    <a:lstStyle/>
                    <a:p>
                      <a:endParaRPr lang="zh-TW" altLang="en-US" dirty="0"/>
                    </a:p>
                  </a:txBody>
                  <a:tcPr/>
                </a:tc>
                <a:tc>
                  <a:txBody>
                    <a:bodyPr/>
                    <a:lstStyle/>
                    <a:p>
                      <a:r>
                        <a:rPr lang="zh-TW" altLang="en-US" sz="3600" dirty="0"/>
                        <a:t>到底</a:t>
                      </a:r>
                    </a:p>
                  </a:txBody>
                  <a:tcPr/>
                </a:tc>
                <a:tc>
                  <a:txBody>
                    <a:bodyPr/>
                    <a:lstStyle/>
                    <a:p>
                      <a:r>
                        <a:rPr lang="zh-TW" altLang="en-US" sz="3600" dirty="0"/>
                        <a:t>究竟</a:t>
                      </a:r>
                    </a:p>
                  </a:txBody>
                  <a:tcPr/>
                </a:tc>
                <a:extLst>
                  <a:ext uri="{0D108BD9-81ED-4DB2-BD59-A6C34878D82A}">
                    <a16:rowId xmlns:a16="http://schemas.microsoft.com/office/drawing/2014/main" val="2676930027"/>
                  </a:ext>
                </a:extLst>
              </a:tr>
              <a:tr h="1158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dirty="0"/>
                        <a:t>他们已经打了一个小时了，他们</a:t>
                      </a:r>
                      <a:r>
                        <a:rPr lang="en-US" altLang="zh-TW" sz="2800" dirty="0"/>
                        <a:t>______</a:t>
                      </a:r>
                      <a:r>
                        <a:rPr lang="zh-TW" altLang="en-US" sz="2800" dirty="0"/>
                        <a:t>要打多久</a:t>
                      </a:r>
                      <a:r>
                        <a:rPr lang="en-US" altLang="zh-TW" sz="2800" dirty="0"/>
                        <a:t>?</a:t>
                      </a:r>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3214178490"/>
                  </a:ext>
                </a:extLst>
              </a:tr>
              <a:tr h="976143">
                <a:tc>
                  <a:txBody>
                    <a:bodyPr/>
                    <a:lstStyle/>
                    <a:p>
                      <a:r>
                        <a:rPr lang="zh-TW" altLang="en-US" sz="2800" dirty="0"/>
                        <a:t>他决定既然已经参加了这个活动，就参加</a:t>
                      </a:r>
                      <a:r>
                        <a:rPr lang="en-US" altLang="zh-TW" sz="2800" dirty="0"/>
                        <a:t>______</a:t>
                      </a:r>
                      <a:r>
                        <a:rPr lang="zh-TW" altLang="en-US" sz="2800" dirty="0"/>
                        <a:t>吧</a:t>
                      </a:r>
                      <a:r>
                        <a:rPr lang="en-US" altLang="zh-TW" sz="2800" dirty="0"/>
                        <a:t>!</a:t>
                      </a:r>
                      <a:endParaRPr lang="zh-TW" altLang="en-US" sz="2800"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3180739429"/>
                  </a:ext>
                </a:extLst>
              </a:tr>
              <a:tr h="994812">
                <a:tc>
                  <a:txBody>
                    <a:bodyPr/>
                    <a:lstStyle/>
                    <a:p>
                      <a:r>
                        <a:rPr lang="zh-TW" altLang="en-US" sz="2800" dirty="0"/>
                        <a:t>过了好久了，他</a:t>
                      </a:r>
                      <a:r>
                        <a:rPr lang="en-US" altLang="zh-TW" sz="2800" dirty="0"/>
                        <a:t>________</a:t>
                      </a:r>
                      <a:r>
                        <a:rPr lang="zh-TW" altLang="en-US" sz="2800" dirty="0"/>
                        <a:t>会不会来</a:t>
                      </a:r>
                      <a:r>
                        <a:rPr lang="en-US" altLang="zh-TW" sz="2800" dirty="0"/>
                        <a:t>?</a:t>
                      </a:r>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786773194"/>
                  </a:ext>
                </a:extLst>
              </a:tr>
              <a:tr h="976764">
                <a:tc>
                  <a:txBody>
                    <a:bodyPr/>
                    <a:lstStyle/>
                    <a:p>
                      <a:r>
                        <a:rPr lang="zh-TW" altLang="en-US" sz="2800" dirty="0"/>
                        <a:t>他不会做任何家事，</a:t>
                      </a:r>
                      <a:r>
                        <a:rPr lang="en-US" altLang="zh-TW" sz="2800" dirty="0"/>
                        <a:t>______</a:t>
                      </a:r>
                      <a:r>
                        <a:rPr lang="zh-TW" altLang="en-US" sz="2800" dirty="0"/>
                        <a:t>怎么自己一个人活过来的</a:t>
                      </a:r>
                      <a:r>
                        <a:rPr lang="en-US" altLang="zh-TW" sz="2800" dirty="0"/>
                        <a:t>!</a:t>
                      </a:r>
                      <a:endParaRPr lang="zh-TW" altLang="en-US" sz="2800" dirty="0"/>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74779142"/>
                  </a:ext>
                </a:extLst>
              </a:tr>
              <a:tr h="994812">
                <a:tc>
                  <a:txBody>
                    <a:bodyPr/>
                    <a:lstStyle/>
                    <a:p>
                      <a:r>
                        <a:rPr lang="zh-TW" altLang="en-US" sz="2800" dirty="0"/>
                        <a:t>为了弄清楚</a:t>
                      </a:r>
                      <a:r>
                        <a:rPr lang="en-US" altLang="zh-TW" sz="2800" dirty="0"/>
                        <a:t>______</a:t>
                      </a:r>
                      <a:r>
                        <a:rPr lang="zh-TW" altLang="en-US" sz="2800" dirty="0"/>
                        <a:t>怎么回事，他走访了很多地方</a:t>
                      </a:r>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817075796"/>
                  </a:ext>
                </a:extLst>
              </a:tr>
              <a:tr h="994812">
                <a:tc>
                  <a:txBody>
                    <a:bodyPr/>
                    <a:lstStyle/>
                    <a:p>
                      <a:r>
                        <a:rPr lang="zh-TW" altLang="en-US" sz="2800" dirty="0"/>
                        <a:t>他决定要减肥</a:t>
                      </a:r>
                      <a:r>
                        <a:rPr lang="en-US" altLang="zh-TW" sz="2800" dirty="0"/>
                        <a:t>______</a:t>
                      </a:r>
                      <a:r>
                        <a:rPr lang="zh-TW" altLang="en-US" sz="2800" dirty="0"/>
                        <a:t>，决不放弃</a:t>
                      </a:r>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3373260638"/>
                  </a:ext>
                </a:extLst>
              </a:tr>
            </a:tbl>
          </a:graphicData>
        </a:graphic>
      </p:graphicFrame>
    </p:spTree>
    <p:extLst>
      <p:ext uri="{BB962C8B-B14F-4D97-AF65-F5344CB8AC3E}">
        <p14:creationId xmlns:p14="http://schemas.microsoft.com/office/powerpoint/2010/main" val="159702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笑话</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他说的笑话都很冷，每次她说的笑话都是冷笑话</a:t>
            </a:r>
            <a:endParaRPr lang="en-US" altLang="zh-TW" sz="4000" dirty="0"/>
          </a:p>
        </p:txBody>
      </p:sp>
      <p:pic>
        <p:nvPicPr>
          <p:cNvPr id="10242" name="Picture 2" descr="冷笑圖片素材, 冷笑圖案免費下載- Lovepik">
            <a:extLst>
              <a:ext uri="{FF2B5EF4-FFF2-40B4-BE49-F238E27FC236}">
                <a16:creationId xmlns:a16="http://schemas.microsoft.com/office/drawing/2014/main" id="{626CB734-DDC6-4C0B-790D-65D27243B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07212"/>
            <a:ext cx="3983182" cy="3983182"/>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a:extLst>
              <a:ext uri="{FF2B5EF4-FFF2-40B4-BE49-F238E27FC236}">
                <a16:creationId xmlns:a16="http://schemas.microsoft.com/office/drawing/2014/main" id="{C1BBF88C-2B83-789C-0B01-2A36B97717CE}"/>
              </a:ext>
            </a:extLst>
          </p:cNvPr>
          <p:cNvSpPr txBox="1">
            <a:spLocks/>
          </p:cNvSpPr>
          <p:nvPr/>
        </p:nvSpPr>
        <p:spPr>
          <a:xfrm>
            <a:off x="4981689" y="-63137"/>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6000" dirty="0"/>
              <a:t>地狱</a:t>
            </a:r>
            <a:endParaRPr lang="zh-TW" altLang="en-US" sz="6000" dirty="0"/>
          </a:p>
        </p:txBody>
      </p:sp>
    </p:spTree>
    <p:extLst>
      <p:ext uri="{BB962C8B-B14F-4D97-AF65-F5344CB8AC3E}">
        <p14:creationId xmlns:p14="http://schemas.microsoft.com/office/powerpoint/2010/main" val="23125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棵</a:t>
            </a:r>
            <a:r>
              <a:rPr lang="en-US" altLang="zh-TW" sz="6000" dirty="0"/>
              <a:t>.M</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他家房前有好几棵树，也有几棵比较矮的植物</a:t>
            </a:r>
            <a:endParaRPr lang="en-US" altLang="zh-TW" sz="4000" dirty="0"/>
          </a:p>
        </p:txBody>
      </p:sp>
      <p:pic>
        <p:nvPicPr>
          <p:cNvPr id="22530" name="Picture 2" descr="徵文比賽送一棟房子！只要繳5百元＋350字文章就有機會得獎！主辦人背後目的其實是…-風傳媒">
            <a:extLst>
              <a:ext uri="{FF2B5EF4-FFF2-40B4-BE49-F238E27FC236}">
                <a16:creationId xmlns:a16="http://schemas.microsoft.com/office/drawing/2014/main" id="{2D7B89DA-57D7-4D94-F21B-3B1ED208B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611" y="3190442"/>
            <a:ext cx="5504777" cy="366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52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你希望未来你住的地方要有多少植物呢</a:t>
            </a:r>
            <a:r>
              <a:rPr lang="en-US" altLang="zh-TW" dirty="0"/>
              <a:t>?</a:t>
            </a:r>
            <a:endParaRPr lang="zh-TW" altLang="en-US" dirty="0"/>
          </a:p>
        </p:txBody>
      </p:sp>
    </p:spTree>
    <p:extLst>
      <p:ext uri="{BB962C8B-B14F-4D97-AF65-F5344CB8AC3E}">
        <p14:creationId xmlns:p14="http://schemas.microsoft.com/office/powerpoint/2010/main" val="205808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汤</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在冬天冷的时候喝一碗热汤是一件非常舒服的事情</a:t>
            </a:r>
            <a:endParaRPr lang="en-US" altLang="zh-TW" sz="4000" dirty="0"/>
          </a:p>
        </p:txBody>
      </p:sp>
      <p:pic>
        <p:nvPicPr>
          <p:cNvPr id="23554" name="Picture 2" descr="天冷想喝熱湯！營養師授1原則大推6款健康不怕胖│減重│味噌湯│蛋花湯│TVBS新聞網">
            <a:extLst>
              <a:ext uri="{FF2B5EF4-FFF2-40B4-BE49-F238E27FC236}">
                <a16:creationId xmlns:a16="http://schemas.microsoft.com/office/drawing/2014/main" id="{F0262E3A-81F2-7FD9-6128-7309F4F06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620" y="2975702"/>
            <a:ext cx="6904759" cy="38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10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汤</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他煮了一锅鸡汤</a:t>
            </a:r>
            <a:endParaRPr lang="en-US" altLang="zh-TW" sz="4000" dirty="0"/>
          </a:p>
        </p:txBody>
      </p:sp>
      <p:pic>
        <p:nvPicPr>
          <p:cNvPr id="24578" name="Picture 2" descr="元氣蒜頭雞湯by Mag's Wife Kitch - 愛料理">
            <a:extLst>
              <a:ext uri="{FF2B5EF4-FFF2-40B4-BE49-F238E27FC236}">
                <a16:creationId xmlns:a16="http://schemas.microsoft.com/office/drawing/2014/main" id="{A31DBB47-090D-404C-852C-F29A06D9E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96" y="2799544"/>
            <a:ext cx="5458691" cy="40940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stco懶人食譜之三分鐘讓您擁有一鍋熱騰騰雞湯系列之香菇洋蔥雞湯(電鍋版)｜卡卡生活- 卡卡生活">
            <a:extLst>
              <a:ext uri="{FF2B5EF4-FFF2-40B4-BE49-F238E27FC236}">
                <a16:creationId xmlns:a16="http://schemas.microsoft.com/office/drawing/2014/main" id="{3275198D-17D4-3587-82A6-9881992DC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16348"/>
            <a:ext cx="4855535" cy="364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7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你喜欢喝什么汤呢</a:t>
            </a:r>
            <a:r>
              <a:rPr lang="en-US" altLang="zh-TW" dirty="0"/>
              <a:t>?</a:t>
            </a:r>
            <a:endParaRPr lang="zh-TW" altLang="en-US" dirty="0"/>
          </a:p>
        </p:txBody>
      </p:sp>
    </p:spTree>
    <p:extLst>
      <p:ext uri="{BB962C8B-B14F-4D97-AF65-F5344CB8AC3E}">
        <p14:creationId xmlns:p14="http://schemas.microsoft.com/office/powerpoint/2010/main" val="77734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对话</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在对话过后，他们终于把误会说清楚了</a:t>
            </a:r>
            <a:endParaRPr lang="en-US" altLang="zh-TW" sz="4000" dirty="0"/>
          </a:p>
        </p:txBody>
      </p:sp>
      <p:pic>
        <p:nvPicPr>
          <p:cNvPr id="25602" name="Picture 2" descr="刑事和解的程序是怎样的？">
            <a:extLst>
              <a:ext uri="{FF2B5EF4-FFF2-40B4-BE49-F238E27FC236}">
                <a16:creationId xmlns:a16="http://schemas.microsoft.com/office/drawing/2014/main" id="{8B900F86-7CD4-FAA6-1DF0-B13C6ACEF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650" y="2970650"/>
            <a:ext cx="3659765" cy="323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00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对话</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他觉得跟不同的人对话要注意不同的地方</a:t>
            </a:r>
            <a:endParaRPr lang="en-US" altLang="zh-TW" sz="4000" dirty="0"/>
          </a:p>
        </p:txBody>
      </p:sp>
      <p:pic>
        <p:nvPicPr>
          <p:cNvPr id="26626" name="Picture 2" descr="商业对话图片_商业对话素材_商业对话模板免费下载-六图网">
            <a:extLst>
              <a:ext uri="{FF2B5EF4-FFF2-40B4-BE49-F238E27FC236}">
                <a16:creationId xmlns:a16="http://schemas.microsoft.com/office/drawing/2014/main" id="{3A2E53EF-6006-0F46-657C-2AC6C0F98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789" y="3274358"/>
            <a:ext cx="3314421" cy="331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你觉得对话重要吗</a:t>
            </a:r>
            <a:r>
              <a:rPr lang="en-US" altLang="zh-TW" dirty="0"/>
              <a:t>?</a:t>
            </a:r>
            <a:r>
              <a:rPr lang="zh-TW" altLang="en-US" dirty="0"/>
              <a:t>为什么</a:t>
            </a:r>
            <a:r>
              <a:rPr lang="en-US" altLang="zh-TW" dirty="0"/>
              <a:t>?</a:t>
            </a:r>
            <a:endParaRPr lang="zh-TW" altLang="en-US" dirty="0"/>
          </a:p>
        </p:txBody>
      </p:sp>
    </p:spTree>
    <p:extLst>
      <p:ext uri="{BB962C8B-B14F-4D97-AF65-F5344CB8AC3E}">
        <p14:creationId xmlns:p14="http://schemas.microsoft.com/office/powerpoint/2010/main" val="215274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对话时有什么要注意的地方呢</a:t>
            </a:r>
            <a:r>
              <a:rPr lang="en-US" altLang="zh-TW" dirty="0"/>
              <a:t>?</a:t>
            </a:r>
            <a:endParaRPr lang="zh-TW" altLang="en-US" dirty="0"/>
          </a:p>
        </p:txBody>
      </p:sp>
    </p:spTree>
    <p:extLst>
      <p:ext uri="{BB962C8B-B14F-4D97-AF65-F5344CB8AC3E}">
        <p14:creationId xmlns:p14="http://schemas.microsoft.com/office/powerpoint/2010/main" val="2515986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普通话</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虽然大家说的都是普通话，但是每个地方有不同的</a:t>
            </a:r>
            <a:endParaRPr lang="en-US" altLang="zh-TW" sz="4000" dirty="0"/>
          </a:p>
          <a:p>
            <a:pPr algn="ctr"/>
            <a:r>
              <a:rPr lang="zh-TW" altLang="en-US" sz="4000" dirty="0"/>
              <a:t>口音</a:t>
            </a:r>
            <a:endParaRPr lang="en-US" altLang="zh-TW" sz="4000" dirty="0"/>
          </a:p>
        </p:txBody>
      </p:sp>
      <p:pic>
        <p:nvPicPr>
          <p:cNvPr id="27650" name="Picture 2" descr="上班族對話中，5大常見的英文錯誤｜天下雜誌">
            <a:extLst>
              <a:ext uri="{FF2B5EF4-FFF2-40B4-BE49-F238E27FC236}">
                <a16:creationId xmlns:a16="http://schemas.microsoft.com/office/drawing/2014/main" id="{D50568C6-053D-C424-B55E-8CD10AC0A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512" y="2970650"/>
            <a:ext cx="5101070" cy="342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41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你喜欢什么样的笑话呢</a:t>
            </a:r>
            <a:r>
              <a:rPr lang="en-US" altLang="zh-TW" dirty="0"/>
              <a:t>?</a:t>
            </a:r>
            <a:endParaRPr lang="zh-TW" altLang="en-US" dirty="0"/>
          </a:p>
        </p:txBody>
      </p:sp>
    </p:spTree>
    <p:extLst>
      <p:ext uri="{BB962C8B-B14F-4D97-AF65-F5344CB8AC3E}">
        <p14:creationId xmlns:p14="http://schemas.microsoft.com/office/powerpoint/2010/main" val="312282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你觉得哪个地方的普通话最难听懂呢</a:t>
            </a:r>
            <a:r>
              <a:rPr lang="en-US" altLang="zh-TW" dirty="0"/>
              <a:t>?</a:t>
            </a:r>
            <a:endParaRPr lang="zh-TW" altLang="en-US" dirty="0"/>
          </a:p>
        </p:txBody>
      </p:sp>
    </p:spTree>
    <p:extLst>
      <p:ext uri="{BB962C8B-B14F-4D97-AF65-F5344CB8AC3E}">
        <p14:creationId xmlns:p14="http://schemas.microsoft.com/office/powerpoint/2010/main" val="19635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自从时间来到五月之后，天气慢慢热了起来</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469010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sp>
        <p:nvSpPr>
          <p:cNvPr id="2" name="標題 1">
            <a:extLst>
              <a:ext uri="{FF2B5EF4-FFF2-40B4-BE49-F238E27FC236}">
                <a16:creationId xmlns:a16="http://schemas.microsoft.com/office/drawing/2014/main" id="{639A7E9E-D164-905A-4D83-CBDA185FADA6}"/>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pic>
        <p:nvPicPr>
          <p:cNvPr id="5122" name="Picture 2" descr="哈佛研究：天氣熱真的會害大腦變遲鈍｜天下雜誌">
            <a:extLst>
              <a:ext uri="{FF2B5EF4-FFF2-40B4-BE49-F238E27FC236}">
                <a16:creationId xmlns:a16="http://schemas.microsoft.com/office/drawing/2014/main" id="{C875C133-D9AD-860A-E513-39398E5B2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584" y="3572177"/>
            <a:ext cx="5012056" cy="3357282"/>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a:extLst>
              <a:ext uri="{FF2B5EF4-FFF2-40B4-BE49-F238E27FC236}">
                <a16:creationId xmlns:a16="http://schemas.microsoft.com/office/drawing/2014/main" id="{E16AA875-B6C2-69EC-5B55-AAB1AD9E9A8C}"/>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Tree>
    <p:extLst>
      <p:ext uri="{BB962C8B-B14F-4D97-AF65-F5344CB8AC3E}">
        <p14:creationId xmlns:p14="http://schemas.microsoft.com/office/powerpoint/2010/main" val="2325038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A389587A-1C80-0902-76F0-B1A7C1FC1849}"/>
              </a:ext>
            </a:extLst>
          </p:cNvPr>
          <p:cNvSpPr txBox="1">
            <a:spLocks/>
          </p:cNvSpPr>
          <p:nvPr/>
        </p:nvSpPr>
        <p:spPr>
          <a:xfrm>
            <a:off x="1249455" y="232070"/>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2672890" y="232070"/>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grpSp>
        <p:nvGrpSpPr>
          <p:cNvPr id="8" name="群組 7">
            <a:extLst>
              <a:ext uri="{FF2B5EF4-FFF2-40B4-BE49-F238E27FC236}">
                <a16:creationId xmlns:a16="http://schemas.microsoft.com/office/drawing/2014/main" id="{82C88D82-1702-2D82-1CCF-8CC9BC09C825}"/>
              </a:ext>
            </a:extLst>
          </p:cNvPr>
          <p:cNvGrpSpPr/>
          <p:nvPr/>
        </p:nvGrpSpPr>
        <p:grpSpPr>
          <a:xfrm rot="2429663">
            <a:off x="1381158" y="1896689"/>
            <a:ext cx="3906002" cy="3931920"/>
            <a:chOff x="2453640" y="2317284"/>
            <a:chExt cx="7772400" cy="4540716"/>
          </a:xfrm>
        </p:grpSpPr>
        <p:sp>
          <p:nvSpPr>
            <p:cNvPr id="2" name="L 圖案 1">
              <a:extLst>
                <a:ext uri="{FF2B5EF4-FFF2-40B4-BE49-F238E27FC236}">
                  <a16:creationId xmlns:a16="http://schemas.microsoft.com/office/drawing/2014/main" id="{68454AB1-F2B7-F1B0-0C3A-62487CE6720C}"/>
                </a:ext>
              </a:extLst>
            </p:cNvPr>
            <p:cNvSpPr/>
            <p:nvPr/>
          </p:nvSpPr>
          <p:spPr>
            <a:xfrm>
              <a:off x="2453640" y="4358640"/>
              <a:ext cx="3886200" cy="2499360"/>
            </a:xfrm>
            <a:prstGeom prst="corner">
              <a:avLst>
                <a:gd name="adj1" fmla="val 11842"/>
                <a:gd name="adj2" fmla="val 11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L 圖案 4">
              <a:extLst>
                <a:ext uri="{FF2B5EF4-FFF2-40B4-BE49-F238E27FC236}">
                  <a16:creationId xmlns:a16="http://schemas.microsoft.com/office/drawing/2014/main" id="{EB2A08DD-0AA3-7760-8D1F-E60094B0F9FC}"/>
                </a:ext>
              </a:extLst>
            </p:cNvPr>
            <p:cNvSpPr/>
            <p:nvPr/>
          </p:nvSpPr>
          <p:spPr>
            <a:xfrm flipH="1">
              <a:off x="6339840" y="4358640"/>
              <a:ext cx="3886200" cy="2499360"/>
            </a:xfrm>
            <a:prstGeom prst="corner">
              <a:avLst>
                <a:gd name="adj1" fmla="val 11842"/>
                <a:gd name="adj2" fmla="val 11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上 6">
              <a:extLst>
                <a:ext uri="{FF2B5EF4-FFF2-40B4-BE49-F238E27FC236}">
                  <a16:creationId xmlns:a16="http://schemas.microsoft.com/office/drawing/2014/main" id="{ED646E69-C488-D96D-AC25-99BC6D92379C}"/>
                </a:ext>
              </a:extLst>
            </p:cNvPr>
            <p:cNvSpPr/>
            <p:nvPr/>
          </p:nvSpPr>
          <p:spPr>
            <a:xfrm>
              <a:off x="5394960" y="2317284"/>
              <a:ext cx="1889760" cy="2804160"/>
            </a:xfrm>
            <a:prstGeom prst="up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grpSp>
      <p:sp>
        <p:nvSpPr>
          <p:cNvPr id="9" name="標題 1">
            <a:extLst>
              <a:ext uri="{FF2B5EF4-FFF2-40B4-BE49-F238E27FC236}">
                <a16:creationId xmlns:a16="http://schemas.microsoft.com/office/drawing/2014/main" id="{3C0D8648-FF70-EE4F-D10E-1D0B3C64CBE3}"/>
              </a:ext>
            </a:extLst>
          </p:cNvPr>
          <p:cNvSpPr txBox="1">
            <a:spLocks/>
          </p:cNvSpPr>
          <p:nvPr/>
        </p:nvSpPr>
        <p:spPr>
          <a:xfrm>
            <a:off x="7972600" y="261746"/>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10" name="標題 1">
            <a:extLst>
              <a:ext uri="{FF2B5EF4-FFF2-40B4-BE49-F238E27FC236}">
                <a16:creationId xmlns:a16="http://schemas.microsoft.com/office/drawing/2014/main" id="{46BCB86A-59EA-DE4A-A1DE-75620C2C4561}"/>
              </a:ext>
            </a:extLst>
          </p:cNvPr>
          <p:cNvSpPr txBox="1">
            <a:spLocks/>
          </p:cNvSpPr>
          <p:nvPr/>
        </p:nvSpPr>
        <p:spPr>
          <a:xfrm>
            <a:off x="9378490" y="261746"/>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sp>
        <p:nvSpPr>
          <p:cNvPr id="11" name="減號 10">
            <a:extLst>
              <a:ext uri="{FF2B5EF4-FFF2-40B4-BE49-F238E27FC236}">
                <a16:creationId xmlns:a16="http://schemas.microsoft.com/office/drawing/2014/main" id="{E52796A0-5A8A-D317-8290-7C7707D41448}"/>
              </a:ext>
            </a:extLst>
          </p:cNvPr>
          <p:cNvSpPr/>
          <p:nvPr/>
        </p:nvSpPr>
        <p:spPr>
          <a:xfrm>
            <a:off x="7025640" y="5764190"/>
            <a:ext cx="5323635" cy="10938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上 11">
            <a:extLst>
              <a:ext uri="{FF2B5EF4-FFF2-40B4-BE49-F238E27FC236}">
                <a16:creationId xmlns:a16="http://schemas.microsoft.com/office/drawing/2014/main" id="{2C4A06F2-6AB0-F971-378C-8EC32E2712B7}"/>
              </a:ext>
            </a:extLst>
          </p:cNvPr>
          <p:cNvSpPr/>
          <p:nvPr/>
        </p:nvSpPr>
        <p:spPr>
          <a:xfrm>
            <a:off x="9143192" y="2672222"/>
            <a:ext cx="960004" cy="291408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A35A4088-3E65-4EDB-A286-02F77E07D8B6}"/>
              </a:ext>
            </a:extLst>
          </p:cNvPr>
          <p:cNvSpPr txBox="1"/>
          <p:nvPr/>
        </p:nvSpPr>
        <p:spPr>
          <a:xfrm>
            <a:off x="7675082" y="2672222"/>
            <a:ext cx="595035" cy="584775"/>
          </a:xfrm>
          <a:prstGeom prst="rect">
            <a:avLst/>
          </a:prstGeom>
          <a:noFill/>
        </p:spPr>
        <p:txBody>
          <a:bodyPr wrap="none" rtlCol="0">
            <a:spAutoFit/>
          </a:bodyPr>
          <a:lstStyle/>
          <a:p>
            <a:r>
              <a:rPr lang="zh-TW" altLang="en-US" sz="3200" dirty="0"/>
              <a:t>上</a:t>
            </a:r>
          </a:p>
        </p:txBody>
      </p:sp>
      <p:sp>
        <p:nvSpPr>
          <p:cNvPr id="14" name="文字方塊 13">
            <a:extLst>
              <a:ext uri="{FF2B5EF4-FFF2-40B4-BE49-F238E27FC236}">
                <a16:creationId xmlns:a16="http://schemas.microsoft.com/office/drawing/2014/main" id="{1CEC873F-6B3B-42C7-37A2-DBA30200AF4A}"/>
              </a:ext>
            </a:extLst>
          </p:cNvPr>
          <p:cNvSpPr txBox="1"/>
          <p:nvPr/>
        </p:nvSpPr>
        <p:spPr>
          <a:xfrm>
            <a:off x="7761319" y="6388053"/>
            <a:ext cx="595035" cy="1077218"/>
          </a:xfrm>
          <a:prstGeom prst="rect">
            <a:avLst/>
          </a:prstGeom>
          <a:noFill/>
        </p:spPr>
        <p:txBody>
          <a:bodyPr wrap="none" rtlCol="0">
            <a:spAutoFit/>
          </a:bodyPr>
          <a:lstStyle/>
          <a:p>
            <a:r>
              <a:rPr lang="zh-TW" altLang="en-US" sz="3200" dirty="0"/>
              <a:t>下</a:t>
            </a:r>
            <a:endParaRPr lang="en-US" altLang="zh-TW" sz="3200" dirty="0"/>
          </a:p>
          <a:p>
            <a:endParaRPr lang="zh-TW" altLang="en-US" sz="3200" dirty="0"/>
          </a:p>
        </p:txBody>
      </p:sp>
      <p:sp>
        <p:nvSpPr>
          <p:cNvPr id="15" name="文字方塊 14">
            <a:extLst>
              <a:ext uri="{FF2B5EF4-FFF2-40B4-BE49-F238E27FC236}">
                <a16:creationId xmlns:a16="http://schemas.microsoft.com/office/drawing/2014/main" id="{6EF20D61-1B72-D7E7-30A5-371825F9ED6B}"/>
              </a:ext>
            </a:extLst>
          </p:cNvPr>
          <p:cNvSpPr txBox="1"/>
          <p:nvPr/>
        </p:nvSpPr>
        <p:spPr>
          <a:xfrm>
            <a:off x="2561825" y="4584114"/>
            <a:ext cx="1005403" cy="584775"/>
          </a:xfrm>
          <a:prstGeom prst="rect">
            <a:avLst/>
          </a:prstGeom>
          <a:noFill/>
        </p:spPr>
        <p:txBody>
          <a:bodyPr wrap="none" rtlCol="0">
            <a:spAutoFit/>
          </a:bodyPr>
          <a:lstStyle/>
          <a:p>
            <a:r>
              <a:rPr lang="zh-TW" altLang="en-US" sz="3200" dirty="0"/>
              <a:t>里面</a:t>
            </a:r>
          </a:p>
        </p:txBody>
      </p:sp>
      <p:sp>
        <p:nvSpPr>
          <p:cNvPr id="16" name="文字方塊 15">
            <a:extLst>
              <a:ext uri="{FF2B5EF4-FFF2-40B4-BE49-F238E27FC236}">
                <a16:creationId xmlns:a16="http://schemas.microsoft.com/office/drawing/2014/main" id="{52A4561F-4B61-4DAF-B0F4-4D7D10D3A5EC}"/>
              </a:ext>
            </a:extLst>
          </p:cNvPr>
          <p:cNvSpPr txBox="1"/>
          <p:nvPr/>
        </p:nvSpPr>
        <p:spPr>
          <a:xfrm>
            <a:off x="4815391" y="3059033"/>
            <a:ext cx="1005403" cy="584775"/>
          </a:xfrm>
          <a:prstGeom prst="rect">
            <a:avLst/>
          </a:prstGeom>
          <a:noFill/>
        </p:spPr>
        <p:txBody>
          <a:bodyPr wrap="none" rtlCol="0">
            <a:spAutoFit/>
          </a:bodyPr>
          <a:lstStyle/>
          <a:p>
            <a:r>
              <a:rPr lang="zh-TW" altLang="en-US" sz="3200" dirty="0"/>
              <a:t>外面</a:t>
            </a:r>
          </a:p>
        </p:txBody>
      </p:sp>
      <p:sp>
        <p:nvSpPr>
          <p:cNvPr id="17" name="標題 1">
            <a:extLst>
              <a:ext uri="{FF2B5EF4-FFF2-40B4-BE49-F238E27FC236}">
                <a16:creationId xmlns:a16="http://schemas.microsoft.com/office/drawing/2014/main" id="{92E3F770-AEAD-01CE-D7D2-93D2BCE0EDF4}"/>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spTree>
    <p:extLst>
      <p:ext uri="{BB962C8B-B14F-4D97-AF65-F5344CB8AC3E}">
        <p14:creationId xmlns:p14="http://schemas.microsoft.com/office/powerpoint/2010/main" val="3229890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她把刀拿了起来，似乎准备做一些不好的事情</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469010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sp>
        <p:nvSpPr>
          <p:cNvPr id="2" name="標題 1">
            <a:extLst>
              <a:ext uri="{FF2B5EF4-FFF2-40B4-BE49-F238E27FC236}">
                <a16:creationId xmlns:a16="http://schemas.microsoft.com/office/drawing/2014/main" id="{639A7E9E-D164-905A-4D83-CBDA185FADA6}"/>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pic>
        <p:nvPicPr>
          <p:cNvPr id="8194" name="Picture 2" descr="笑死我了爱豆拿刀表情包！是内心写照吗！|表情包_新浪新闻">
            <a:extLst>
              <a:ext uri="{FF2B5EF4-FFF2-40B4-BE49-F238E27FC236}">
                <a16:creationId xmlns:a16="http://schemas.microsoft.com/office/drawing/2014/main" id="{17FB197C-7DAE-AA23-4833-239260399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031" y="3059103"/>
            <a:ext cx="3650933" cy="365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2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他把书本拿起来，看了看，又放下了</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469010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sp>
        <p:nvSpPr>
          <p:cNvPr id="2" name="標題 1">
            <a:extLst>
              <a:ext uri="{FF2B5EF4-FFF2-40B4-BE49-F238E27FC236}">
                <a16:creationId xmlns:a16="http://schemas.microsoft.com/office/drawing/2014/main" id="{639A7E9E-D164-905A-4D83-CBDA185FADA6}"/>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一</a:t>
            </a:r>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pic>
        <p:nvPicPr>
          <p:cNvPr id="28674" name="Picture 2" descr="在校图书馆睡觉的疲惫学生库存照片. 图片包括有钉书匠, 疲劳, 图书馆, 咖啡, 韩文, 教育, 面包- 172753330">
            <a:extLst>
              <a:ext uri="{FF2B5EF4-FFF2-40B4-BE49-F238E27FC236}">
                <a16:creationId xmlns:a16="http://schemas.microsoft.com/office/drawing/2014/main" id="{7FCFDAEA-1AC0-66E2-750C-3B799B0D0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268" y="3117533"/>
            <a:ext cx="5699759" cy="374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37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拿起图片-拿起素材-拿起插画-摄图新视界">
            <a:extLst>
              <a:ext uri="{FF2B5EF4-FFF2-40B4-BE49-F238E27FC236}">
                <a16:creationId xmlns:a16="http://schemas.microsoft.com/office/drawing/2014/main" id="{FDBEABDE-F960-E54B-30BD-D38F8C213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000250"/>
            <a:ext cx="4276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48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喝茶两个动作：拿起和放下-深阳茶行-新闻中心-深圳市深阳发展有限公司">
            <a:extLst>
              <a:ext uri="{FF2B5EF4-FFF2-40B4-BE49-F238E27FC236}">
                <a16:creationId xmlns:a16="http://schemas.microsoft.com/office/drawing/2014/main" id="{0182499C-FBB8-8CE3-B4E5-10E2F2C6F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94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D7681B-9DB3-7528-3B9C-952BDB6ADFD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C6956BD-BC87-D407-478A-0F2AB34FA06A}"/>
              </a:ext>
            </a:extLst>
          </p:cNvPr>
          <p:cNvSpPr>
            <a:spLocks noGrp="1"/>
          </p:cNvSpPr>
          <p:nvPr>
            <p:ph idx="1"/>
          </p:nvPr>
        </p:nvSpPr>
        <p:spPr/>
        <p:txBody>
          <a:bodyPr/>
          <a:lstStyle/>
          <a:p>
            <a:endParaRPr lang="zh-TW" altLang="en-US"/>
          </a:p>
        </p:txBody>
      </p:sp>
      <p:pic>
        <p:nvPicPr>
          <p:cNvPr id="3074" name="Picture 2" descr="新年新志願：拿起畫筆做個更聰明、更好的人- 康健雜誌">
            <a:extLst>
              <a:ext uri="{FF2B5EF4-FFF2-40B4-BE49-F238E27FC236}">
                <a16:creationId xmlns:a16="http://schemas.microsoft.com/office/drawing/2014/main" id="{197B6311-0E8B-EF4D-580A-098ED4A3F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1762125"/>
            <a:ext cx="5810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19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到底誰有資格拿起喵喵神鎚當雷神？答案可不是「有勇氣」那麼簡單…… | 電影神搜| LINE TODAY">
            <a:extLst>
              <a:ext uri="{FF2B5EF4-FFF2-40B4-BE49-F238E27FC236}">
                <a16:creationId xmlns:a16="http://schemas.microsoft.com/office/drawing/2014/main" id="{DAE5D516-8C6E-AB0D-F566-DD6083115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1704975"/>
            <a:ext cx="61341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3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696B9A-475F-F146-DB86-089E3B98261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20AB1FE-DE92-A5B7-88DE-DFECD152B967}"/>
              </a:ext>
            </a:extLst>
          </p:cNvPr>
          <p:cNvSpPr>
            <a:spLocks noGrp="1"/>
          </p:cNvSpPr>
          <p:nvPr>
            <p:ph idx="1"/>
          </p:nvPr>
        </p:nvSpPr>
        <p:spPr/>
        <p:txBody>
          <a:bodyPr/>
          <a:lstStyle/>
          <a:p>
            <a:endParaRPr lang="zh-TW" altLang="en-US"/>
          </a:p>
        </p:txBody>
      </p:sp>
      <p:pic>
        <p:nvPicPr>
          <p:cNvPr id="5122" name="Picture 2" descr="男人拿起一盒-卡通生意素材免费下载(图片编号:3997003)-六图网">
            <a:extLst>
              <a:ext uri="{FF2B5EF4-FFF2-40B4-BE49-F238E27FC236}">
                <a16:creationId xmlns:a16="http://schemas.microsoft.com/office/drawing/2014/main" id="{032C5776-A507-A08D-AE77-0858B6AB5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38" y="0"/>
            <a:ext cx="323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9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存</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他存了一大笔钱在银行</a:t>
            </a:r>
            <a:endParaRPr lang="en-US" altLang="zh-TW" sz="4000" dirty="0"/>
          </a:p>
        </p:txBody>
      </p:sp>
      <p:pic>
        <p:nvPicPr>
          <p:cNvPr id="11266" name="Picture 2" descr="存錢迷思！你的錢是被「保管」還是「管理」？原來，我們都誤會銀行了....">
            <a:extLst>
              <a:ext uri="{FF2B5EF4-FFF2-40B4-BE49-F238E27FC236}">
                <a16:creationId xmlns:a16="http://schemas.microsoft.com/office/drawing/2014/main" id="{C570C2C5-CD83-A424-40C1-8137FE494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447" y="2732957"/>
            <a:ext cx="6205105" cy="413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3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66ABBE-5622-FAED-F225-1DA0DA7DAB1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EDBFAC5-E2F1-7733-D03C-3840C56E2F44}"/>
              </a:ext>
            </a:extLst>
          </p:cNvPr>
          <p:cNvSpPr>
            <a:spLocks noGrp="1"/>
          </p:cNvSpPr>
          <p:nvPr>
            <p:ph idx="1"/>
          </p:nvPr>
        </p:nvSpPr>
        <p:spPr/>
        <p:txBody>
          <a:bodyPr/>
          <a:lstStyle/>
          <a:p>
            <a:endParaRPr lang="zh-TW" altLang="en-US"/>
          </a:p>
        </p:txBody>
      </p:sp>
      <p:pic>
        <p:nvPicPr>
          <p:cNvPr id="6146" name="Picture 2" descr="潘劉玉霞專欄】學習駕馭環境，你要學習拿起「治理權柄」！">
            <a:extLst>
              <a:ext uri="{FF2B5EF4-FFF2-40B4-BE49-F238E27FC236}">
                <a16:creationId xmlns:a16="http://schemas.microsoft.com/office/drawing/2014/main" id="{972A48A2-08A3-BF7C-6064-B373E261A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21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FC210D-1AB1-E09A-A859-3B581AECF35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2730C70-93FA-26E3-DFDE-5ACBD8F5B651}"/>
              </a:ext>
            </a:extLst>
          </p:cNvPr>
          <p:cNvSpPr>
            <a:spLocks noGrp="1"/>
          </p:cNvSpPr>
          <p:nvPr>
            <p:ph idx="1"/>
          </p:nvPr>
        </p:nvSpPr>
        <p:spPr/>
        <p:txBody>
          <a:bodyPr/>
          <a:lstStyle/>
          <a:p>
            <a:endParaRPr lang="zh-TW" altLang="en-US"/>
          </a:p>
        </p:txBody>
      </p:sp>
      <p:pic>
        <p:nvPicPr>
          <p:cNvPr id="7170" name="Picture 2" descr="手拿刀图片免费下载_PNG素材_编号158id846x_图精灵">
            <a:extLst>
              <a:ext uri="{FF2B5EF4-FFF2-40B4-BE49-F238E27FC236}">
                <a16:creationId xmlns:a16="http://schemas.microsoft.com/office/drawing/2014/main" id="{5483C4DB-7EE9-1F5F-5767-31FC249A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53" y="365125"/>
            <a:ext cx="8243280" cy="544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75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她说话的口音听起来像是四川人</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469010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sp>
        <p:nvSpPr>
          <p:cNvPr id="2" name="標題 1">
            <a:extLst>
              <a:ext uri="{FF2B5EF4-FFF2-40B4-BE49-F238E27FC236}">
                <a16:creationId xmlns:a16="http://schemas.microsoft.com/office/drawing/2014/main" id="{639A7E9E-D164-905A-4D83-CBDA185FADA6}"/>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endParaRPr lang="en-US" altLang="zh-TW" sz="5400" dirty="0"/>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pic>
        <p:nvPicPr>
          <p:cNvPr id="29698" name="Picture 2" descr="孩子說話-插圖素材[16523183] - PIXTA圖庫">
            <a:extLst>
              <a:ext uri="{FF2B5EF4-FFF2-40B4-BE49-F238E27FC236}">
                <a16:creationId xmlns:a16="http://schemas.microsoft.com/office/drawing/2014/main" id="{453887E1-B350-56BD-36D0-B395DD3DC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4" y="3235029"/>
            <a:ext cx="42862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91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那家店的烤鸭吃起来非常好吃</a:t>
            </a:r>
            <a:r>
              <a:rPr lang="en-US" altLang="zh-TW" sz="4000" dirty="0"/>
              <a:t>!</a:t>
            </a:r>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469010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出来</a:t>
            </a:r>
          </a:p>
        </p:txBody>
      </p:sp>
      <p:sp>
        <p:nvSpPr>
          <p:cNvPr id="2" name="標題 1">
            <a:extLst>
              <a:ext uri="{FF2B5EF4-FFF2-40B4-BE49-F238E27FC236}">
                <a16:creationId xmlns:a16="http://schemas.microsoft.com/office/drawing/2014/main" id="{639A7E9E-D164-905A-4D83-CBDA185FADA6}"/>
              </a:ext>
            </a:extLst>
          </p:cNvPr>
          <p:cNvSpPr txBox="1">
            <a:spLocks/>
          </p:cNvSpPr>
          <p:nvPr/>
        </p:nvSpPr>
        <p:spPr>
          <a:xfrm>
            <a:off x="0" y="0"/>
            <a:ext cx="1067025" cy="813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二</a:t>
            </a:r>
            <a:endParaRPr lang="en-US" altLang="zh-TW" sz="5400" dirty="0"/>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609599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起来</a:t>
            </a:r>
          </a:p>
        </p:txBody>
      </p:sp>
      <p:pic>
        <p:nvPicPr>
          <p:cNvPr id="30722" name="Picture 2" descr="好吃圖片素材, 好吃圖案免費下載- Lovepik">
            <a:extLst>
              <a:ext uri="{FF2B5EF4-FFF2-40B4-BE49-F238E27FC236}">
                <a16:creationId xmlns:a16="http://schemas.microsoft.com/office/drawing/2014/main" id="{18EF1A9B-BDED-95E3-04E4-1EEBB2E3B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49"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190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小吃</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在台湾有很多好吃的小吃，有些小吃完全能当正餐吃</a:t>
            </a:r>
            <a:endParaRPr lang="en-US" altLang="zh-TW" sz="4000" dirty="0"/>
          </a:p>
        </p:txBody>
      </p:sp>
      <p:pic>
        <p:nvPicPr>
          <p:cNvPr id="31746" name="Picture 2" descr="網評破1000則！台北６家米其林小吃推薦：阿城鵝肉、一甲子餐飲、老山東牛肉麵|台北美食|台北小吃|必比登|食尚玩家">
            <a:extLst>
              <a:ext uri="{FF2B5EF4-FFF2-40B4-BE49-F238E27FC236}">
                <a16:creationId xmlns:a16="http://schemas.microsoft.com/office/drawing/2014/main" id="{8E4FB264-825E-609F-A070-8708591F8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077" y="2948668"/>
            <a:ext cx="6529845" cy="367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64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你吃过哪些好吃的小吃呢</a:t>
            </a:r>
            <a:r>
              <a:rPr lang="en-US" altLang="zh-TW" dirty="0"/>
              <a:t>?</a:t>
            </a:r>
            <a:r>
              <a:rPr lang="zh-TW" altLang="en-US" dirty="0"/>
              <a:t>吃起来怎么样</a:t>
            </a:r>
            <a:r>
              <a:rPr lang="en-US" altLang="zh-TW" dirty="0"/>
              <a:t>?</a:t>
            </a:r>
            <a:endParaRPr lang="zh-TW" altLang="en-US" dirty="0"/>
          </a:p>
        </p:txBody>
      </p:sp>
    </p:spTree>
    <p:extLst>
      <p:ext uri="{BB962C8B-B14F-4D97-AF65-F5344CB8AC3E}">
        <p14:creationId xmlns:p14="http://schemas.microsoft.com/office/powerpoint/2010/main" val="154306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收拾</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他花了好一段时间收拾房间，终于把房间收拾干净了</a:t>
            </a:r>
            <a:endParaRPr lang="en-US" altLang="zh-TW" sz="4000" dirty="0"/>
          </a:p>
        </p:txBody>
      </p:sp>
      <p:pic>
        <p:nvPicPr>
          <p:cNvPr id="32770" name="Picture 2" descr="我们为什么要整理房间？这3个好处，足够让你心动不如行动| 一兜糖- 家的主理人社区">
            <a:extLst>
              <a:ext uri="{FF2B5EF4-FFF2-40B4-BE49-F238E27FC236}">
                <a16:creationId xmlns:a16="http://schemas.microsoft.com/office/drawing/2014/main" id="{23372EB1-1BA5-29C0-4777-64216D664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598" y="2848012"/>
            <a:ext cx="5566804" cy="37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53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收拾</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她花了一点时间收拾自己的心情</a:t>
            </a:r>
            <a:endParaRPr lang="en-US" altLang="zh-TW" sz="4000" dirty="0"/>
          </a:p>
        </p:txBody>
      </p:sp>
      <p:pic>
        <p:nvPicPr>
          <p:cNvPr id="33794" name="Picture 2" descr="有時候就是會沒理由的心情不好-日記版｜PopDaily 波波黛莉">
            <a:extLst>
              <a:ext uri="{FF2B5EF4-FFF2-40B4-BE49-F238E27FC236}">
                <a16:creationId xmlns:a16="http://schemas.microsoft.com/office/drawing/2014/main" id="{25133CE0-756E-9728-897C-BED99378F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52" y="2750375"/>
            <a:ext cx="4556295" cy="591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8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你每周会花多久时间收拾房间呢</a:t>
            </a:r>
            <a:r>
              <a:rPr lang="en-US" altLang="zh-TW" dirty="0"/>
              <a:t>?</a:t>
            </a:r>
            <a:endParaRPr lang="zh-TW" altLang="en-US" dirty="0"/>
          </a:p>
        </p:txBody>
      </p:sp>
    </p:spTree>
    <p:extLst>
      <p:ext uri="{BB962C8B-B14F-4D97-AF65-F5344CB8AC3E}">
        <p14:creationId xmlns:p14="http://schemas.microsoft.com/office/powerpoint/2010/main" val="4075275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出发</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她收拾好行李后，出发去了意大利旅游</a:t>
            </a:r>
            <a:r>
              <a:rPr lang="en-US" altLang="zh-TW" sz="4000" dirty="0"/>
              <a:t>!</a:t>
            </a:r>
          </a:p>
        </p:txBody>
      </p:sp>
      <p:pic>
        <p:nvPicPr>
          <p:cNvPr id="34818" name="Picture 2" descr="達人分享5招正確打包行李訣竅：衣服用捲的、鞋子「這樣收」才不會變形| Vogue Taiwan">
            <a:extLst>
              <a:ext uri="{FF2B5EF4-FFF2-40B4-BE49-F238E27FC236}">
                <a16:creationId xmlns:a16="http://schemas.microsoft.com/office/drawing/2014/main" id="{072C0E1F-5A14-5AA2-A5DA-E254F86A8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729" y="3091924"/>
            <a:ext cx="5827712" cy="388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7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存</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他把自己的包包存放在博物馆的柜子里</a:t>
            </a:r>
            <a:endParaRPr lang="en-US" altLang="zh-TW" sz="4000" dirty="0"/>
          </a:p>
        </p:txBody>
      </p:sp>
      <p:pic>
        <p:nvPicPr>
          <p:cNvPr id="12290" name="Picture 2" descr="Harry_01793,鶯歌陶瓷博物館,陶博館,寄物櫃,置物櫃,保險櫃,博物館,陶器,瓷器,陶瓷,陶藝,新北市,鶯歌… | Flickr">
            <a:extLst>
              <a:ext uri="{FF2B5EF4-FFF2-40B4-BE49-F238E27FC236}">
                <a16:creationId xmlns:a16="http://schemas.microsoft.com/office/drawing/2014/main" id="{3246FF1E-B318-321B-B5E1-49E132DEA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533" y="2769978"/>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62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出发</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他们向着台北出发了，大概一星期后会到</a:t>
            </a:r>
            <a:endParaRPr lang="en-US" altLang="zh-TW" sz="4000" dirty="0"/>
          </a:p>
        </p:txBody>
      </p:sp>
      <p:pic>
        <p:nvPicPr>
          <p:cNvPr id="35842" name="Picture 2" descr="出發圖片素材, 出發圖案免費下載- Lovepik">
            <a:extLst>
              <a:ext uri="{FF2B5EF4-FFF2-40B4-BE49-F238E27FC236}">
                <a16:creationId xmlns:a16="http://schemas.microsoft.com/office/drawing/2014/main" id="{8C14A2B0-FAAE-EA3D-47C0-8CCD3CAA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28323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61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你出发去旅行前会准备些什么呢</a:t>
            </a:r>
            <a:r>
              <a:rPr lang="en-US" altLang="zh-TW" dirty="0"/>
              <a:t>?</a:t>
            </a:r>
            <a:endParaRPr lang="zh-TW" altLang="en-US" dirty="0"/>
          </a:p>
        </p:txBody>
      </p:sp>
    </p:spTree>
    <p:extLst>
      <p:ext uri="{BB962C8B-B14F-4D97-AF65-F5344CB8AC3E}">
        <p14:creationId xmlns:p14="http://schemas.microsoft.com/office/powerpoint/2010/main" val="330135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辣</a:t>
            </a:r>
            <a:r>
              <a:rPr lang="en-US" altLang="zh-TW" sz="6000" dirty="0"/>
              <a:t>.adj</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他很喜欢吃辣，四川的麻辣火锅是她的最爱</a:t>
            </a:r>
            <a:endParaRPr lang="en-US" altLang="zh-TW" sz="4000" dirty="0"/>
          </a:p>
        </p:txBody>
      </p:sp>
      <p:pic>
        <p:nvPicPr>
          <p:cNvPr id="36866" name="Picture 2" descr="麻辣火锅的做法_麻辣火锅怎么做_美姐姐的小资生活的菜谱_美食天下">
            <a:extLst>
              <a:ext uri="{FF2B5EF4-FFF2-40B4-BE49-F238E27FC236}">
                <a16:creationId xmlns:a16="http://schemas.microsoft.com/office/drawing/2014/main" id="{063E7B47-AD03-E8A9-C34A-E85380857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80" y="2848083"/>
            <a:ext cx="390144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51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辣</a:t>
            </a:r>
            <a:r>
              <a:rPr lang="en-US" altLang="zh-TW" sz="6000" dirty="0"/>
              <a:t>.adj</a:t>
            </a:r>
            <a:br>
              <a:rPr lang="en-US" altLang="zh-TW" sz="6000" dirty="0"/>
            </a:br>
            <a:endParaRPr lang="zh-TW" altLang="en-US" sz="6000" dirty="0"/>
          </a:p>
        </p:txBody>
      </p:sp>
      <p:pic>
        <p:nvPicPr>
          <p:cNvPr id="37890" name="Picture 2" descr="宜萱廚房】辣度貼紙辣度口味辣不辣小辣中辣大辣麻辣貼紙辣辣辣口味貼紙辣程度辣貼紙| 蝦皮購物">
            <a:extLst>
              <a:ext uri="{FF2B5EF4-FFF2-40B4-BE49-F238E27FC236}">
                <a16:creationId xmlns:a16="http://schemas.microsoft.com/office/drawing/2014/main" id="{2193DB0C-0830-884B-82BA-133C59E31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90488"/>
            <a:ext cx="6677025" cy="66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36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你喜欢吃辣吗</a:t>
            </a:r>
            <a:r>
              <a:rPr lang="en-US" altLang="zh-TW" dirty="0"/>
              <a:t>?</a:t>
            </a:r>
            <a:r>
              <a:rPr lang="zh-TW" altLang="en-US" dirty="0"/>
              <a:t>你喜欢吃多辣呢</a:t>
            </a:r>
            <a:r>
              <a:rPr lang="en-US" altLang="zh-TW" dirty="0"/>
              <a:t>?</a:t>
            </a:r>
            <a:endParaRPr lang="zh-TW" altLang="en-US" dirty="0"/>
          </a:p>
        </p:txBody>
      </p:sp>
    </p:spTree>
    <p:extLst>
      <p:ext uri="{BB962C8B-B14F-4D97-AF65-F5344CB8AC3E}">
        <p14:creationId xmlns:p14="http://schemas.microsoft.com/office/powerpoint/2010/main" val="2968715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香</a:t>
            </a:r>
            <a:r>
              <a:rPr lang="en-US" altLang="zh-TW" sz="6000" dirty="0"/>
              <a:t>.adj</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这道菜闻起来非常的香，让她很饿</a:t>
            </a:r>
            <a:endParaRPr lang="en-US" altLang="zh-TW" sz="4000" dirty="0"/>
          </a:p>
        </p:txBody>
      </p:sp>
      <p:pic>
        <p:nvPicPr>
          <p:cNvPr id="38914" name="Picture 2" descr="香啊，很香啊-哔哩哔哩">
            <a:extLst>
              <a:ext uri="{FF2B5EF4-FFF2-40B4-BE49-F238E27FC236}">
                <a16:creationId xmlns:a16="http://schemas.microsoft.com/office/drawing/2014/main" id="{953627B8-5F92-3A0B-EF90-265C49DDC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970" y="2998631"/>
            <a:ext cx="5876059" cy="366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31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香</a:t>
            </a:r>
            <a:r>
              <a:rPr lang="en-US" altLang="zh-TW" sz="6000" dirty="0"/>
              <a:t>.adj</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她喷了香水让自己闻起来很香</a:t>
            </a:r>
            <a:endParaRPr lang="en-US" altLang="zh-TW" sz="4000" dirty="0"/>
          </a:p>
        </p:txBody>
      </p:sp>
      <p:pic>
        <p:nvPicPr>
          <p:cNvPr id="39938" name="Picture 2" descr="香水噴手腕原來是錯的？5個噴香小技巧，噴&quot;這裡&quot;能持香24小時| Bella.tw儂儂">
            <a:extLst>
              <a:ext uri="{FF2B5EF4-FFF2-40B4-BE49-F238E27FC236}">
                <a16:creationId xmlns:a16="http://schemas.microsoft.com/office/drawing/2014/main" id="{619B37A9-24EC-0317-A8D9-30B60CAA3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618" y="3036311"/>
            <a:ext cx="6851073" cy="358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8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你觉得什么东西很香呢</a:t>
            </a:r>
            <a:r>
              <a:rPr lang="en-US" altLang="zh-TW" dirty="0"/>
              <a:t>?</a:t>
            </a:r>
            <a:endParaRPr lang="zh-TW" altLang="en-US" dirty="0"/>
          </a:p>
        </p:txBody>
      </p:sp>
    </p:spTree>
    <p:extLst>
      <p:ext uri="{BB962C8B-B14F-4D97-AF65-F5344CB8AC3E}">
        <p14:creationId xmlns:p14="http://schemas.microsoft.com/office/powerpoint/2010/main" val="3865700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你喜欢什么东西的香味呢</a:t>
            </a:r>
            <a:r>
              <a:rPr lang="en-US" altLang="zh-TW" dirty="0"/>
              <a:t>?</a:t>
            </a:r>
            <a:endParaRPr lang="zh-TW" altLang="en-US" dirty="0"/>
          </a:p>
        </p:txBody>
      </p:sp>
    </p:spTree>
    <p:extLst>
      <p:ext uri="{BB962C8B-B14F-4D97-AF65-F5344CB8AC3E}">
        <p14:creationId xmlns:p14="http://schemas.microsoft.com/office/powerpoint/2010/main" val="1071389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酸</a:t>
            </a:r>
            <a:r>
              <a:rPr lang="en-US" altLang="zh-TW" sz="6000" dirty="0"/>
              <a:t>.adj</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东南亚很多食物吃起来都酸酸的</a:t>
            </a:r>
            <a:endParaRPr lang="en-US" altLang="zh-TW" sz="4000" dirty="0"/>
          </a:p>
        </p:txBody>
      </p:sp>
      <p:pic>
        <p:nvPicPr>
          <p:cNvPr id="40962" name="Picture 2" descr="独特的东南亚饮食文化">
            <a:extLst>
              <a:ext uri="{FF2B5EF4-FFF2-40B4-BE49-F238E27FC236}">
                <a16:creationId xmlns:a16="http://schemas.microsoft.com/office/drawing/2014/main" id="{DCF02D3D-619C-476B-E71F-77047CCDD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171" y="2942871"/>
            <a:ext cx="6099175" cy="403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3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存</a:t>
            </a:r>
            <a:r>
              <a:rPr lang="en-US" altLang="zh-TW" sz="6000" dirty="0"/>
              <a:t>.V</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他留存了很多照片在手机里面</a:t>
            </a:r>
            <a:endParaRPr lang="en-US" altLang="zh-TW" sz="4000" dirty="0"/>
          </a:p>
        </p:txBody>
      </p:sp>
      <p:pic>
        <p:nvPicPr>
          <p:cNvPr id="13314" name="Picture 2" descr="手機相簿空間快不夠用了？這2 招幫你一鍵清出大容量- 自由電子報3C科技">
            <a:extLst>
              <a:ext uri="{FF2B5EF4-FFF2-40B4-BE49-F238E27FC236}">
                <a16:creationId xmlns:a16="http://schemas.microsoft.com/office/drawing/2014/main" id="{80BE8E77-C42C-5802-3BDD-06B32A361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655" y="2741143"/>
            <a:ext cx="6165272" cy="411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025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酸</a:t>
            </a:r>
            <a:r>
              <a:rPr lang="en-US" altLang="zh-TW" sz="6000" dirty="0"/>
              <a:t>.adj</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四川菜有很多种辣，常见的有麻辣、香辣、酸辣等</a:t>
            </a:r>
            <a:endParaRPr lang="en-US" altLang="zh-TW" sz="4000" dirty="0"/>
          </a:p>
        </p:txBody>
      </p:sp>
      <p:pic>
        <p:nvPicPr>
          <p:cNvPr id="41986" name="Picture 2" descr="四川菜的麻與辣- The Largest Personal Chef Platform in HK">
            <a:extLst>
              <a:ext uri="{FF2B5EF4-FFF2-40B4-BE49-F238E27FC236}">
                <a16:creationId xmlns:a16="http://schemas.microsoft.com/office/drawing/2014/main" id="{41DADA62-4771-A964-825A-85C1ADFB7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564" y="3422331"/>
            <a:ext cx="6229937" cy="332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02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你喜欢吃什么口味呢</a:t>
            </a:r>
            <a:r>
              <a:rPr lang="en-US" altLang="zh-TW" dirty="0"/>
              <a:t>?</a:t>
            </a:r>
            <a:endParaRPr lang="zh-TW" altLang="en-US" dirty="0"/>
          </a:p>
        </p:txBody>
      </p:sp>
    </p:spTree>
    <p:extLst>
      <p:ext uri="{BB962C8B-B14F-4D97-AF65-F5344CB8AC3E}">
        <p14:creationId xmlns:p14="http://schemas.microsoft.com/office/powerpoint/2010/main" val="1284155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9145" y="1736557"/>
            <a:ext cx="11258006"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说起四川，大家都会想到四川的食物很辣</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350138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797039" y="232071"/>
            <a:ext cx="1188719"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N</a:t>
            </a:r>
            <a:endParaRPr lang="zh-TW" altLang="en-US" sz="5400" dirty="0"/>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490727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a:t>
            </a:r>
          </a:p>
        </p:txBody>
      </p:sp>
      <p:pic>
        <p:nvPicPr>
          <p:cNvPr id="43010" name="Picture 2" descr="川菜馆必点的十大四川菜，香辣过瘾，川味十足，你都吃过哪些？-乐评网">
            <a:extLst>
              <a:ext uri="{FF2B5EF4-FFF2-40B4-BE49-F238E27FC236}">
                <a16:creationId xmlns:a16="http://schemas.microsoft.com/office/drawing/2014/main" id="{71BA1214-3E10-950E-B775-99CB66E16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654" y="3746795"/>
            <a:ext cx="3819104" cy="273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3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90D857A6-C700-A4CE-6C24-391DC4FBEE19}"/>
              </a:ext>
            </a:extLst>
          </p:cNvPr>
          <p:cNvSpPr txBox="1">
            <a:spLocks/>
          </p:cNvSpPr>
          <p:nvPr/>
        </p:nvSpPr>
        <p:spPr>
          <a:xfrm>
            <a:off x="77423" y="1767037"/>
            <a:ext cx="11549471" cy="1692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很多人问起她昨天发生了什么事情，但她不愿意说</a:t>
            </a:r>
            <a:endParaRPr lang="en-US" altLang="zh-TW" sz="4000" dirty="0"/>
          </a:p>
        </p:txBody>
      </p:sp>
      <p:sp>
        <p:nvSpPr>
          <p:cNvPr id="6" name="標題 1">
            <a:extLst>
              <a:ext uri="{FF2B5EF4-FFF2-40B4-BE49-F238E27FC236}">
                <a16:creationId xmlns:a16="http://schemas.microsoft.com/office/drawing/2014/main" id="{A389587A-1C80-0902-76F0-B1A7C1FC1849}"/>
              </a:ext>
            </a:extLst>
          </p:cNvPr>
          <p:cNvSpPr txBox="1">
            <a:spLocks/>
          </p:cNvSpPr>
          <p:nvPr/>
        </p:nvSpPr>
        <p:spPr>
          <a:xfrm>
            <a:off x="3501389" y="232071"/>
            <a:ext cx="140589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V</a:t>
            </a:r>
            <a:endParaRPr lang="zh-TW" altLang="en-US" sz="5400" dirty="0"/>
          </a:p>
        </p:txBody>
      </p:sp>
      <p:sp>
        <p:nvSpPr>
          <p:cNvPr id="4" name="標題 1">
            <a:extLst>
              <a:ext uri="{FF2B5EF4-FFF2-40B4-BE49-F238E27FC236}">
                <a16:creationId xmlns:a16="http://schemas.microsoft.com/office/drawing/2014/main" id="{F45BA059-9DEF-ACD4-798A-51FC5B4A7869}"/>
              </a:ext>
            </a:extLst>
          </p:cNvPr>
          <p:cNvSpPr txBox="1">
            <a:spLocks/>
          </p:cNvSpPr>
          <p:nvPr/>
        </p:nvSpPr>
        <p:spPr>
          <a:xfrm>
            <a:off x="6797039" y="232071"/>
            <a:ext cx="1188719"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5400" dirty="0"/>
              <a:t>N</a:t>
            </a:r>
            <a:endParaRPr lang="zh-TW" altLang="en-US" sz="5400" dirty="0"/>
          </a:p>
        </p:txBody>
      </p:sp>
      <p:sp>
        <p:nvSpPr>
          <p:cNvPr id="5" name="標題 1">
            <a:extLst>
              <a:ext uri="{FF2B5EF4-FFF2-40B4-BE49-F238E27FC236}">
                <a16:creationId xmlns:a16="http://schemas.microsoft.com/office/drawing/2014/main" id="{E16AA875-B6C2-69EC-5B55-AAB1AD9E9A8C}"/>
              </a:ext>
            </a:extLst>
          </p:cNvPr>
          <p:cNvSpPr txBox="1">
            <a:spLocks/>
          </p:cNvSpPr>
          <p:nvPr/>
        </p:nvSpPr>
        <p:spPr>
          <a:xfrm>
            <a:off x="4907279" y="232071"/>
            <a:ext cx="1889760" cy="15044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zh-TW" altLang="en-US" sz="5400" dirty="0"/>
              <a:t>起</a:t>
            </a:r>
          </a:p>
        </p:txBody>
      </p:sp>
      <p:pic>
        <p:nvPicPr>
          <p:cNvPr id="44034" name="Picture 2" descr="為什麼孩子不願意和我說心裡話？九成父母最容易不小心犯的錯：只想趕快解決問題-未來Family">
            <a:extLst>
              <a:ext uri="{FF2B5EF4-FFF2-40B4-BE49-F238E27FC236}">
                <a16:creationId xmlns:a16="http://schemas.microsoft.com/office/drawing/2014/main" id="{751952D0-AA90-092C-9525-09ECDE7B0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607" y="3215329"/>
            <a:ext cx="6568786" cy="343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99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说起台湾你会想到什么呢</a:t>
            </a:r>
            <a:r>
              <a:rPr lang="en-US" altLang="zh-TW" dirty="0"/>
              <a:t>?</a:t>
            </a:r>
            <a:endParaRPr lang="zh-TW" altLang="en-US" dirty="0"/>
          </a:p>
        </p:txBody>
      </p:sp>
    </p:spTree>
    <p:extLst>
      <p:ext uri="{BB962C8B-B14F-4D97-AF65-F5344CB8AC3E}">
        <p14:creationId xmlns:p14="http://schemas.microsoft.com/office/powerpoint/2010/main" val="4170077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说起北京你会想到什么呢</a:t>
            </a:r>
            <a:r>
              <a:rPr lang="en-US" altLang="zh-TW" dirty="0"/>
              <a:t>?</a:t>
            </a:r>
            <a:endParaRPr lang="zh-TW" altLang="en-US" dirty="0"/>
          </a:p>
        </p:txBody>
      </p:sp>
    </p:spTree>
    <p:extLst>
      <p:ext uri="{BB962C8B-B14F-4D97-AF65-F5344CB8AC3E}">
        <p14:creationId xmlns:p14="http://schemas.microsoft.com/office/powerpoint/2010/main" val="13054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你存放过什么东西呢</a:t>
            </a:r>
            <a:r>
              <a:rPr lang="en-US" altLang="zh-TW" dirty="0"/>
              <a:t>?</a:t>
            </a:r>
            <a:r>
              <a:rPr lang="zh-TW" altLang="en-US" dirty="0"/>
              <a:t> 存放在哪里呢</a:t>
            </a:r>
            <a:r>
              <a:rPr lang="en-US" altLang="zh-TW" dirty="0"/>
              <a:t>?</a:t>
            </a:r>
            <a:endParaRPr lang="zh-TW" altLang="en-US" dirty="0"/>
          </a:p>
        </p:txBody>
      </p:sp>
    </p:spTree>
    <p:extLst>
      <p:ext uri="{BB962C8B-B14F-4D97-AF65-F5344CB8AC3E}">
        <p14:creationId xmlns:p14="http://schemas.microsoft.com/office/powerpoint/2010/main" val="368223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sz="6000" dirty="0"/>
              <a:t>钥匙</a:t>
            </a:r>
            <a:r>
              <a:rPr lang="en-US" altLang="zh-TW" sz="6000" dirty="0"/>
              <a:t>.N</a:t>
            </a:r>
            <a:br>
              <a:rPr lang="en-US" altLang="zh-TW" sz="6000" dirty="0"/>
            </a:br>
            <a:endParaRPr lang="zh-TW" altLang="en-US" sz="6000"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107066" y="1147746"/>
            <a:ext cx="12084934" cy="2135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他把钥匙挂在身上，这样就不用担心掉了</a:t>
            </a:r>
            <a:endParaRPr lang="en-US" altLang="zh-TW" sz="4000" dirty="0"/>
          </a:p>
        </p:txBody>
      </p:sp>
      <p:pic>
        <p:nvPicPr>
          <p:cNvPr id="14338" name="Picture 2" descr="什么人把车钥匙挂腰上？一种人没钱，另一种更难以接受_搜狐汽车_搜狐网">
            <a:extLst>
              <a:ext uri="{FF2B5EF4-FFF2-40B4-BE49-F238E27FC236}">
                <a16:creationId xmlns:a16="http://schemas.microsoft.com/office/drawing/2014/main" id="{E8D8BE1A-B26A-84A3-B25E-EAC0B6B96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2641390"/>
            <a:ext cx="626745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3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FC11C2-FD5C-7E37-136D-AC5526A179A1}"/>
              </a:ext>
            </a:extLst>
          </p:cNvPr>
          <p:cNvSpPr>
            <a:spLocks noGrp="1"/>
          </p:cNvSpPr>
          <p:nvPr>
            <p:ph type="title"/>
          </p:nvPr>
        </p:nvSpPr>
        <p:spPr>
          <a:xfrm>
            <a:off x="838200" y="2766218"/>
            <a:ext cx="10515600" cy="1325563"/>
          </a:xfrm>
        </p:spPr>
        <p:txBody>
          <a:bodyPr/>
          <a:lstStyle/>
          <a:p>
            <a:pPr algn="ctr"/>
            <a:r>
              <a:rPr lang="zh-TW" altLang="en-US" dirty="0"/>
              <a:t>你弄丢过钥匙吗</a:t>
            </a:r>
            <a:r>
              <a:rPr lang="en-US" altLang="zh-TW" dirty="0"/>
              <a:t>?</a:t>
            </a:r>
            <a:r>
              <a:rPr lang="zh-TW" altLang="en-US" dirty="0"/>
              <a:t>丢在哪里呢</a:t>
            </a:r>
            <a:r>
              <a:rPr lang="en-US" altLang="zh-TW" dirty="0"/>
              <a:t>?</a:t>
            </a:r>
            <a:endParaRPr lang="zh-TW" altLang="en-US" dirty="0"/>
          </a:p>
        </p:txBody>
      </p:sp>
    </p:spTree>
    <p:extLst>
      <p:ext uri="{BB962C8B-B14F-4D97-AF65-F5344CB8AC3E}">
        <p14:creationId xmlns:p14="http://schemas.microsoft.com/office/powerpoint/2010/main" val="36932273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22155</TotalTime>
  <Words>1090</Words>
  <Application>Microsoft Office PowerPoint</Application>
  <PresentationFormat>寬螢幕</PresentationFormat>
  <Paragraphs>181</Paragraphs>
  <Slides>65</Slides>
  <Notes>39</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65</vt:i4>
      </vt:variant>
    </vt:vector>
  </HeadingPairs>
  <TitlesOfParts>
    <vt:vector size="69" baseType="lpstr">
      <vt:lpstr>Arial</vt:lpstr>
      <vt:lpstr>Calibri</vt:lpstr>
      <vt:lpstr>Calibri Light</vt:lpstr>
      <vt:lpstr>Office 佈景主題</vt:lpstr>
      <vt:lpstr>笑话.N </vt:lpstr>
      <vt:lpstr>笑话.N </vt:lpstr>
      <vt:lpstr>你喜欢什么样的笑话呢?</vt:lpstr>
      <vt:lpstr>存.V </vt:lpstr>
      <vt:lpstr>存.V </vt:lpstr>
      <vt:lpstr>存.V </vt:lpstr>
      <vt:lpstr>你存放过什么东西呢? 存放在哪里呢?</vt:lpstr>
      <vt:lpstr>钥匙.N </vt:lpstr>
      <vt:lpstr>你弄丢过钥匙吗?丢在哪里呢?</vt:lpstr>
      <vt:lpstr>PowerPoint 簡報</vt:lpstr>
      <vt:lpstr>PowerPoint 簡報</vt:lpstr>
      <vt:lpstr>你最近在想哪些问题呢?</vt:lpstr>
      <vt:lpstr>PowerPoint 簡報</vt:lpstr>
      <vt:lpstr>PowerPoint 簡報</vt:lpstr>
      <vt:lpstr>有哪些问题你觉得是没有办法回答的呢?</vt:lpstr>
      <vt:lpstr>PowerPoint 簡報</vt:lpstr>
      <vt:lpstr>PowerPoint 簡報</vt:lpstr>
      <vt:lpstr>PowerPoint 簡報</vt:lpstr>
      <vt:lpstr>PowerPoint 簡報</vt:lpstr>
      <vt:lpstr>棵.M </vt:lpstr>
      <vt:lpstr>你希望未来你住的地方要有多少植物呢?</vt:lpstr>
      <vt:lpstr>汤.N </vt:lpstr>
      <vt:lpstr>汤.N </vt:lpstr>
      <vt:lpstr>你喜欢喝什么汤呢?</vt:lpstr>
      <vt:lpstr>对话.V </vt:lpstr>
      <vt:lpstr>对话.V </vt:lpstr>
      <vt:lpstr>你觉得对话重要吗?为什么?</vt:lpstr>
      <vt:lpstr>对话时有什么要注意的地方呢?</vt:lpstr>
      <vt:lpstr>普通话.N </vt:lpstr>
      <vt:lpstr>你觉得哪个地方的普通话最难听懂呢?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小吃.N </vt:lpstr>
      <vt:lpstr>你吃过哪些好吃的小吃呢?吃起来怎么样?</vt:lpstr>
      <vt:lpstr>收拾.V </vt:lpstr>
      <vt:lpstr>收拾.V </vt:lpstr>
      <vt:lpstr>你每周会花多久时间收拾房间呢?</vt:lpstr>
      <vt:lpstr>出发.V </vt:lpstr>
      <vt:lpstr>出发.V </vt:lpstr>
      <vt:lpstr>你出发去旅行前会准备些什么呢?</vt:lpstr>
      <vt:lpstr>辣.adj </vt:lpstr>
      <vt:lpstr>辣.adj </vt:lpstr>
      <vt:lpstr>你喜欢吃辣吗?你喜欢吃多辣呢?</vt:lpstr>
      <vt:lpstr>香.adj </vt:lpstr>
      <vt:lpstr>香.adj </vt:lpstr>
      <vt:lpstr>你觉得什么东西很香呢?</vt:lpstr>
      <vt:lpstr>你喜欢什么东西的香味呢?</vt:lpstr>
      <vt:lpstr>酸.adj </vt:lpstr>
      <vt:lpstr>酸.adj </vt:lpstr>
      <vt:lpstr>你喜欢吃什么口味呢?</vt:lpstr>
      <vt:lpstr>PowerPoint 簡報</vt:lpstr>
      <vt:lpstr>PowerPoint 簡報</vt:lpstr>
      <vt:lpstr>说起台湾你会想到什么呢?</vt:lpstr>
      <vt:lpstr>说起北京你会想到什么呢?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25</cp:revision>
  <dcterms:created xsi:type="dcterms:W3CDTF">2021-11-24T06:42:27Z</dcterms:created>
  <dcterms:modified xsi:type="dcterms:W3CDTF">2023-05-17T14:37:06Z</dcterms:modified>
</cp:coreProperties>
</file>