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1881" r:id="rId3"/>
    <p:sldId id="1891" r:id="rId4"/>
    <p:sldId id="2310" r:id="rId5"/>
    <p:sldId id="2315" r:id="rId6"/>
    <p:sldId id="2333" r:id="rId7"/>
    <p:sldId id="2407" r:id="rId8"/>
    <p:sldId id="2504" r:id="rId9"/>
    <p:sldId id="2508" r:id="rId10"/>
    <p:sldId id="2749" r:id="rId11"/>
    <p:sldId id="2983" r:id="rId12"/>
    <p:sldId id="3034" r:id="rId13"/>
    <p:sldId id="3047" r:id="rId14"/>
    <p:sldId id="3058" r:id="rId15"/>
    <p:sldId id="3122" r:id="rId16"/>
    <p:sldId id="3137" r:id="rId17"/>
    <p:sldId id="3150" r:id="rId18"/>
    <p:sldId id="3244" r:id="rId19"/>
    <p:sldId id="3289" r:id="rId20"/>
    <p:sldId id="3305" r:id="rId21"/>
    <p:sldId id="3479" r:id="rId2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2E0D92-17CE-40F8-B7D5-E88A7F01E581}" v="2624" dt="2023-05-18T09:04:36.7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伊健 杜" userId="e69aded81da48593" providerId="LiveId" clId="{D63C37D0-4954-4B6C-92EE-F82D4B480DA3}"/>
    <pc:docChg chg="custSel addSld delSld modSld sldOrd">
      <pc:chgData name="伊健 杜" userId="e69aded81da48593" providerId="LiveId" clId="{D63C37D0-4954-4B6C-92EE-F82D4B480DA3}" dt="2023-05-17T07:25:51.395" v="3488"/>
      <pc:docMkLst>
        <pc:docMk/>
      </pc:docMkLst>
      <pc:sldChg chg="add">
        <pc:chgData name="伊健 杜" userId="e69aded81da48593" providerId="LiveId" clId="{D63C37D0-4954-4B6C-92EE-F82D4B480DA3}" dt="2023-05-17T05:15:16.762" v="3472"/>
        <pc:sldMkLst>
          <pc:docMk/>
          <pc:sldMk cId="4016162105" sldId="256"/>
        </pc:sldMkLst>
      </pc:sldChg>
      <pc:sldChg chg="del">
        <pc:chgData name="伊健 杜" userId="e69aded81da48593" providerId="LiveId" clId="{D63C37D0-4954-4B6C-92EE-F82D4B480DA3}" dt="2023-05-17T03:54:29.224" v="2314" actId="47"/>
        <pc:sldMkLst>
          <pc:docMk/>
          <pc:sldMk cId="0" sldId="273"/>
        </pc:sldMkLst>
      </pc:sldChg>
      <pc:sldChg chg="modSp mod">
        <pc:chgData name="伊健 杜" userId="e69aded81da48593" providerId="LiveId" clId="{D63C37D0-4954-4B6C-92EE-F82D4B480DA3}" dt="2023-05-17T06:52:33.327" v="3473"/>
        <pc:sldMkLst>
          <pc:docMk/>
          <pc:sldMk cId="2191092680" sldId="1855"/>
        </pc:sldMkLst>
        <pc:spChg chg="mod">
          <ac:chgData name="伊健 杜" userId="e69aded81da48593" providerId="LiveId" clId="{D63C37D0-4954-4B6C-92EE-F82D4B480DA3}" dt="2023-05-17T06:52:33.327" v="3473"/>
          <ac:spMkLst>
            <pc:docMk/>
            <pc:sldMk cId="2191092680" sldId="1855"/>
            <ac:spMk id="2" creationId="{120CA4C0-1E3D-40D4-359A-4FF36B68D318}"/>
          </ac:spMkLst>
        </pc:spChg>
        <pc:spChg chg="mod">
          <ac:chgData name="伊健 杜" userId="e69aded81da48593" providerId="LiveId" clId="{D63C37D0-4954-4B6C-92EE-F82D4B480DA3}" dt="2023-05-17T03:15:59.368" v="124"/>
          <ac:spMkLst>
            <pc:docMk/>
            <pc:sldMk cId="2191092680" sldId="1855"/>
            <ac:spMk id="3" creationId="{35C7B2D0-EE9E-C337-FAAC-B1A034FE868B}"/>
          </ac:spMkLst>
        </pc:spChg>
        <pc:spChg chg="mod">
          <ac:chgData name="伊健 杜" userId="e69aded81da48593" providerId="LiveId" clId="{D63C37D0-4954-4B6C-92EE-F82D4B480DA3}" dt="2023-05-17T06:52:33.327" v="3473"/>
          <ac:spMkLst>
            <pc:docMk/>
            <pc:sldMk cId="2191092680" sldId="1855"/>
            <ac:spMk id="4" creationId="{F527BEC2-8AC0-5BCD-6143-DE794F302B32}"/>
          </ac:spMkLst>
        </pc:spChg>
        <pc:spChg chg="mod">
          <ac:chgData name="伊健 杜" userId="e69aded81da48593" providerId="LiveId" clId="{D63C37D0-4954-4B6C-92EE-F82D4B480DA3}" dt="2023-05-17T06:52:33.327" v="3473"/>
          <ac:spMkLst>
            <pc:docMk/>
            <pc:sldMk cId="2191092680" sldId="1855"/>
            <ac:spMk id="5" creationId="{BEAC1872-B4DE-D2CD-468D-D1C4F0F9592A}"/>
          </ac:spMkLst>
        </pc:spChg>
        <pc:spChg chg="mod">
          <ac:chgData name="伊健 杜" userId="e69aded81da48593" providerId="LiveId" clId="{D63C37D0-4954-4B6C-92EE-F82D4B480DA3}" dt="2023-05-17T06:52:33.327" v="3473"/>
          <ac:spMkLst>
            <pc:docMk/>
            <pc:sldMk cId="2191092680" sldId="1855"/>
            <ac:spMk id="6" creationId="{6B7ECFD8-A6BE-0B36-462D-524101DBD25E}"/>
          </ac:spMkLst>
        </pc:spChg>
        <pc:spChg chg="mod">
          <ac:chgData name="伊健 杜" userId="e69aded81da48593" providerId="LiveId" clId="{D63C37D0-4954-4B6C-92EE-F82D4B480DA3}" dt="2023-05-17T06:52:33.327" v="3473"/>
          <ac:spMkLst>
            <pc:docMk/>
            <pc:sldMk cId="2191092680" sldId="1855"/>
            <ac:spMk id="7" creationId="{5030CB00-D0DE-28E2-C56B-96F4FC96E26C}"/>
          </ac:spMkLst>
        </pc:spChg>
        <pc:spChg chg="mod">
          <ac:chgData name="伊健 杜" userId="e69aded81da48593" providerId="LiveId" clId="{D63C37D0-4954-4B6C-92EE-F82D4B480DA3}" dt="2023-05-17T03:13:19.540" v="79"/>
          <ac:spMkLst>
            <pc:docMk/>
            <pc:sldMk cId="2191092680" sldId="1855"/>
            <ac:spMk id="8" creationId="{DA9756A1-2F99-9A67-01D9-555405F7A3AB}"/>
          </ac:spMkLst>
        </pc:spChg>
        <pc:spChg chg="mod">
          <ac:chgData name="伊健 杜" userId="e69aded81da48593" providerId="LiveId" clId="{D63C37D0-4954-4B6C-92EE-F82D4B480DA3}" dt="2023-05-17T03:13:42.606" v="92" actId="1076"/>
          <ac:spMkLst>
            <pc:docMk/>
            <pc:sldMk cId="2191092680" sldId="1855"/>
            <ac:spMk id="9" creationId="{8E129B62-AA7D-C7EC-185A-CB793B015AF6}"/>
          </ac:spMkLst>
        </pc:spChg>
        <pc:spChg chg="mod">
          <ac:chgData name="伊健 杜" userId="e69aded81da48593" providerId="LiveId" clId="{D63C37D0-4954-4B6C-92EE-F82D4B480DA3}" dt="2023-05-17T06:52:33.327" v="3473"/>
          <ac:spMkLst>
            <pc:docMk/>
            <pc:sldMk cId="2191092680" sldId="1855"/>
            <ac:spMk id="10" creationId="{AC8B6531-74ED-0837-965A-1FD2C95CE322}"/>
          </ac:spMkLst>
        </pc:spChg>
        <pc:spChg chg="mod">
          <ac:chgData name="伊健 杜" userId="e69aded81da48593" providerId="LiveId" clId="{D63C37D0-4954-4B6C-92EE-F82D4B480DA3}" dt="2023-05-17T06:52:33.327" v="3473"/>
          <ac:spMkLst>
            <pc:docMk/>
            <pc:sldMk cId="2191092680" sldId="1855"/>
            <ac:spMk id="11" creationId="{24CDBA06-F418-610E-5F7C-C80918EA16D7}"/>
          </ac:spMkLst>
        </pc:spChg>
        <pc:spChg chg="mod">
          <ac:chgData name="伊健 杜" userId="e69aded81da48593" providerId="LiveId" clId="{D63C37D0-4954-4B6C-92EE-F82D4B480DA3}" dt="2023-05-17T03:16:15.704" v="135"/>
          <ac:spMkLst>
            <pc:docMk/>
            <pc:sldMk cId="2191092680" sldId="1855"/>
            <ac:spMk id="12" creationId="{0AD44F64-E73A-9685-0248-E892ECC8621A}"/>
          </ac:spMkLst>
        </pc:spChg>
        <pc:spChg chg="mod">
          <ac:chgData name="伊健 杜" userId="e69aded81da48593" providerId="LiveId" clId="{D63C37D0-4954-4B6C-92EE-F82D4B480DA3}" dt="2023-05-17T03:16:25.906" v="142"/>
          <ac:spMkLst>
            <pc:docMk/>
            <pc:sldMk cId="2191092680" sldId="1855"/>
            <ac:spMk id="13" creationId="{83C4CE0A-D9B5-12E7-0C7B-E4A8DDAD7D09}"/>
          </ac:spMkLst>
        </pc:spChg>
        <pc:spChg chg="mod">
          <ac:chgData name="伊健 杜" userId="e69aded81da48593" providerId="LiveId" clId="{D63C37D0-4954-4B6C-92EE-F82D4B480DA3}" dt="2023-05-17T03:12:39.009" v="46"/>
          <ac:spMkLst>
            <pc:docMk/>
            <pc:sldMk cId="2191092680" sldId="1855"/>
            <ac:spMk id="14" creationId="{8E8067F6-5CB5-CF2B-D28F-CDF05916C664}"/>
          </ac:spMkLst>
        </pc:spChg>
        <pc:spChg chg="mod">
          <ac:chgData name="伊健 杜" userId="e69aded81da48593" providerId="LiveId" clId="{D63C37D0-4954-4B6C-92EE-F82D4B480DA3}" dt="2023-05-17T06:52:33.327" v="3473"/>
          <ac:spMkLst>
            <pc:docMk/>
            <pc:sldMk cId="2191092680" sldId="1855"/>
            <ac:spMk id="15" creationId="{06797F3E-0166-E812-4918-3736783C098C}"/>
          </ac:spMkLst>
        </pc:spChg>
        <pc:spChg chg="mod">
          <ac:chgData name="伊健 杜" userId="e69aded81da48593" providerId="LiveId" clId="{D63C37D0-4954-4B6C-92EE-F82D4B480DA3}" dt="2023-05-17T06:52:33.327" v="3473"/>
          <ac:spMkLst>
            <pc:docMk/>
            <pc:sldMk cId="2191092680" sldId="1855"/>
            <ac:spMk id="16" creationId="{63257CF8-8CDD-5A15-024F-33F0B3F7C90E}"/>
          </ac:spMkLst>
        </pc:spChg>
        <pc:spChg chg="mod">
          <ac:chgData name="伊健 杜" userId="e69aded81da48593" providerId="LiveId" clId="{D63C37D0-4954-4B6C-92EE-F82D4B480DA3}" dt="2023-05-17T06:52:33.327" v="3473"/>
          <ac:spMkLst>
            <pc:docMk/>
            <pc:sldMk cId="2191092680" sldId="1855"/>
            <ac:spMk id="17" creationId="{04B3D5CF-5766-FA68-61BB-1AC1BEEADBBC}"/>
          </ac:spMkLst>
        </pc:spChg>
        <pc:spChg chg="mod">
          <ac:chgData name="伊健 杜" userId="e69aded81da48593" providerId="LiveId" clId="{D63C37D0-4954-4B6C-92EE-F82D4B480DA3}" dt="2023-05-17T06:52:33.327" v="3473"/>
          <ac:spMkLst>
            <pc:docMk/>
            <pc:sldMk cId="2191092680" sldId="1855"/>
            <ac:spMk id="18" creationId="{93FB6C27-99B3-9C41-680F-CD507613479B}"/>
          </ac:spMkLst>
        </pc:spChg>
        <pc:spChg chg="mod">
          <ac:chgData name="伊健 杜" userId="e69aded81da48593" providerId="LiveId" clId="{D63C37D0-4954-4B6C-92EE-F82D4B480DA3}" dt="2023-05-17T03:18:52.585" v="248" actId="1076"/>
          <ac:spMkLst>
            <pc:docMk/>
            <pc:sldMk cId="2191092680" sldId="1855"/>
            <ac:spMk id="19" creationId="{8A33A5B8-97C4-88F0-81C5-DD274EF1F491}"/>
          </ac:spMkLst>
        </pc:spChg>
        <pc:spChg chg="mod">
          <ac:chgData name="伊健 杜" userId="e69aded81da48593" providerId="LiveId" clId="{D63C37D0-4954-4B6C-92EE-F82D4B480DA3}" dt="2023-05-17T06:52:33.327" v="3473"/>
          <ac:spMkLst>
            <pc:docMk/>
            <pc:sldMk cId="2191092680" sldId="1855"/>
            <ac:spMk id="20" creationId="{5EECEF81-FAD1-A24D-4430-1D863BC361AF}"/>
          </ac:spMkLst>
        </pc:spChg>
        <pc:spChg chg="mod">
          <ac:chgData name="伊健 杜" userId="e69aded81da48593" providerId="LiveId" clId="{D63C37D0-4954-4B6C-92EE-F82D4B480DA3}" dt="2023-05-17T06:52:33.327" v="3473"/>
          <ac:spMkLst>
            <pc:docMk/>
            <pc:sldMk cId="2191092680" sldId="1855"/>
            <ac:spMk id="21" creationId="{DC19272A-5640-9EF4-A790-8644577DD020}"/>
          </ac:spMkLst>
        </pc:spChg>
        <pc:spChg chg="mod">
          <ac:chgData name="伊健 杜" userId="e69aded81da48593" providerId="LiveId" clId="{D63C37D0-4954-4B6C-92EE-F82D4B480DA3}" dt="2023-05-17T05:14:17.714" v="3469" actId="1076"/>
          <ac:spMkLst>
            <pc:docMk/>
            <pc:sldMk cId="2191092680" sldId="1855"/>
            <ac:spMk id="23" creationId="{EEFA4E6B-F1E9-7DC2-2B57-AB881168C58C}"/>
          </ac:spMkLst>
        </pc:spChg>
        <pc:spChg chg="mod">
          <ac:chgData name="伊健 杜" userId="e69aded81da48593" providerId="LiveId" clId="{D63C37D0-4954-4B6C-92EE-F82D4B480DA3}" dt="2023-05-17T05:14:17.714" v="3469" actId="1076"/>
          <ac:spMkLst>
            <pc:docMk/>
            <pc:sldMk cId="2191092680" sldId="1855"/>
            <ac:spMk id="24" creationId="{16532620-4492-A8FD-FEF0-69FF78D9694E}"/>
          </ac:spMkLst>
        </pc:spChg>
        <pc:spChg chg="mod">
          <ac:chgData name="伊健 杜" userId="e69aded81da48593" providerId="LiveId" clId="{D63C37D0-4954-4B6C-92EE-F82D4B480DA3}" dt="2023-05-17T05:14:17.714" v="3469" actId="1076"/>
          <ac:spMkLst>
            <pc:docMk/>
            <pc:sldMk cId="2191092680" sldId="1855"/>
            <ac:spMk id="27" creationId="{240188F7-0C57-FF24-8B91-890D5BF840DE}"/>
          </ac:spMkLst>
        </pc:spChg>
        <pc:spChg chg="mod">
          <ac:chgData name="伊健 杜" userId="e69aded81da48593" providerId="LiveId" clId="{D63C37D0-4954-4B6C-92EE-F82D4B480DA3}" dt="2023-05-17T05:14:17.714" v="3469" actId="1076"/>
          <ac:spMkLst>
            <pc:docMk/>
            <pc:sldMk cId="2191092680" sldId="1855"/>
            <ac:spMk id="47" creationId="{FAC5D7B5-AF70-041C-B72E-AFBE6698A961}"/>
          </ac:spMkLst>
        </pc:spChg>
        <pc:spChg chg="mod">
          <ac:chgData name="伊健 杜" userId="e69aded81da48593" providerId="LiveId" clId="{D63C37D0-4954-4B6C-92EE-F82D4B480DA3}" dt="2023-05-17T05:14:17.714" v="3469" actId="1076"/>
          <ac:spMkLst>
            <pc:docMk/>
            <pc:sldMk cId="2191092680" sldId="1855"/>
            <ac:spMk id="49" creationId="{07625E84-3419-F702-FA4F-890B473366E7}"/>
          </ac:spMkLst>
        </pc:spChg>
        <pc:spChg chg="mod">
          <ac:chgData name="伊健 杜" userId="e69aded81da48593" providerId="LiveId" clId="{D63C37D0-4954-4B6C-92EE-F82D4B480DA3}" dt="2023-05-17T05:14:17.714" v="3469" actId="1076"/>
          <ac:spMkLst>
            <pc:docMk/>
            <pc:sldMk cId="2191092680" sldId="1855"/>
            <ac:spMk id="50" creationId="{1815E386-5A7A-7CB4-4309-5629E47E74D5}"/>
          </ac:spMkLst>
        </pc:spChg>
        <pc:spChg chg="mod">
          <ac:chgData name="伊健 杜" userId="e69aded81da48593" providerId="LiveId" clId="{D63C37D0-4954-4B6C-92EE-F82D4B480DA3}" dt="2023-05-17T05:14:17.714" v="3469" actId="1076"/>
          <ac:spMkLst>
            <pc:docMk/>
            <pc:sldMk cId="2191092680" sldId="1855"/>
            <ac:spMk id="51" creationId="{A318BD93-5EEE-81E4-F9CA-4491B035DFFD}"/>
          </ac:spMkLst>
        </pc:spChg>
        <pc:spChg chg="mod">
          <ac:chgData name="伊健 杜" userId="e69aded81da48593" providerId="LiveId" clId="{D63C37D0-4954-4B6C-92EE-F82D4B480DA3}" dt="2023-05-17T05:14:17.714" v="3469" actId="1076"/>
          <ac:spMkLst>
            <pc:docMk/>
            <pc:sldMk cId="2191092680" sldId="1855"/>
            <ac:spMk id="55" creationId="{FE72B642-BD3A-4C1E-A809-CA8C26216154}"/>
          </ac:spMkLst>
        </pc:spChg>
        <pc:spChg chg="mod">
          <ac:chgData name="伊健 杜" userId="e69aded81da48593" providerId="LiveId" clId="{D63C37D0-4954-4B6C-92EE-F82D4B480DA3}" dt="2023-05-17T05:14:17.714" v="3469" actId="1076"/>
          <ac:spMkLst>
            <pc:docMk/>
            <pc:sldMk cId="2191092680" sldId="1855"/>
            <ac:spMk id="57" creationId="{7710E135-50BF-3D22-275B-E2AA7FE60D28}"/>
          </ac:spMkLst>
        </pc:spChg>
        <pc:spChg chg="mod">
          <ac:chgData name="伊健 杜" userId="e69aded81da48593" providerId="LiveId" clId="{D63C37D0-4954-4B6C-92EE-F82D4B480DA3}" dt="2023-05-17T05:14:17.714" v="3469" actId="1076"/>
          <ac:spMkLst>
            <pc:docMk/>
            <pc:sldMk cId="2191092680" sldId="1855"/>
            <ac:spMk id="58" creationId="{7753C16E-91DA-9D54-7972-245D5607E237}"/>
          </ac:spMkLst>
        </pc:spChg>
        <pc:spChg chg="mod">
          <ac:chgData name="伊健 杜" userId="e69aded81da48593" providerId="LiveId" clId="{D63C37D0-4954-4B6C-92EE-F82D4B480DA3}" dt="2023-05-17T05:14:17.714" v="3469" actId="1076"/>
          <ac:spMkLst>
            <pc:docMk/>
            <pc:sldMk cId="2191092680" sldId="1855"/>
            <ac:spMk id="59" creationId="{D5720300-76E3-BB8E-E607-7C36C8831054}"/>
          </ac:spMkLst>
        </pc:spChg>
        <pc:spChg chg="mod">
          <ac:chgData name="伊健 杜" userId="e69aded81da48593" providerId="LiveId" clId="{D63C37D0-4954-4B6C-92EE-F82D4B480DA3}" dt="2023-05-17T05:14:17.714" v="3469" actId="1076"/>
          <ac:spMkLst>
            <pc:docMk/>
            <pc:sldMk cId="2191092680" sldId="1855"/>
            <ac:spMk id="63" creationId="{72059CB1-920C-CFA1-AA01-2391A81CB201}"/>
          </ac:spMkLst>
        </pc:spChg>
        <pc:spChg chg="mod">
          <ac:chgData name="伊健 杜" userId="e69aded81da48593" providerId="LiveId" clId="{D63C37D0-4954-4B6C-92EE-F82D4B480DA3}" dt="2023-05-17T05:14:17.714" v="3469" actId="1076"/>
          <ac:spMkLst>
            <pc:docMk/>
            <pc:sldMk cId="2191092680" sldId="1855"/>
            <ac:spMk id="65" creationId="{11944FB4-F04E-F707-438E-84B01A7F5EC1}"/>
          </ac:spMkLst>
        </pc:spChg>
        <pc:spChg chg="mod">
          <ac:chgData name="伊健 杜" userId="e69aded81da48593" providerId="LiveId" clId="{D63C37D0-4954-4B6C-92EE-F82D4B480DA3}" dt="2023-05-17T05:14:17.714" v="3469" actId="1076"/>
          <ac:spMkLst>
            <pc:docMk/>
            <pc:sldMk cId="2191092680" sldId="1855"/>
            <ac:spMk id="66" creationId="{7F289AF0-1BF8-A2FE-A2A3-96ECD89AAA71}"/>
          </ac:spMkLst>
        </pc:spChg>
        <pc:spChg chg="mod">
          <ac:chgData name="伊健 杜" userId="e69aded81da48593" providerId="LiveId" clId="{D63C37D0-4954-4B6C-92EE-F82D4B480DA3}" dt="2023-05-17T05:14:17.714" v="3469" actId="1076"/>
          <ac:spMkLst>
            <pc:docMk/>
            <pc:sldMk cId="2191092680" sldId="1855"/>
            <ac:spMk id="67" creationId="{1E6E7E30-6956-9BEE-4674-502A8FC99E73}"/>
          </ac:spMkLst>
        </pc:spChg>
        <pc:spChg chg="mod">
          <ac:chgData name="伊健 杜" userId="e69aded81da48593" providerId="LiveId" clId="{D63C37D0-4954-4B6C-92EE-F82D4B480DA3}" dt="2023-05-17T05:14:17.714" v="3469" actId="1076"/>
          <ac:spMkLst>
            <pc:docMk/>
            <pc:sldMk cId="2191092680" sldId="1855"/>
            <ac:spMk id="71" creationId="{3361F6F3-69FE-3602-03DE-ED1E61CA88DD}"/>
          </ac:spMkLst>
        </pc:spChg>
        <pc:spChg chg="mod">
          <ac:chgData name="伊健 杜" userId="e69aded81da48593" providerId="LiveId" clId="{D63C37D0-4954-4B6C-92EE-F82D4B480DA3}" dt="2023-05-17T05:14:17.714" v="3469" actId="1076"/>
          <ac:spMkLst>
            <pc:docMk/>
            <pc:sldMk cId="2191092680" sldId="1855"/>
            <ac:spMk id="73" creationId="{727A6CE4-ED8E-6FBB-86ED-56A278FB4D7C}"/>
          </ac:spMkLst>
        </pc:spChg>
        <pc:spChg chg="mod">
          <ac:chgData name="伊健 杜" userId="e69aded81da48593" providerId="LiveId" clId="{D63C37D0-4954-4B6C-92EE-F82D4B480DA3}" dt="2023-05-17T05:14:17.714" v="3469" actId="1076"/>
          <ac:spMkLst>
            <pc:docMk/>
            <pc:sldMk cId="2191092680" sldId="1855"/>
            <ac:spMk id="74" creationId="{E33B26F9-A0A3-15A0-1B63-A1DD5EDE0073}"/>
          </ac:spMkLst>
        </pc:spChg>
        <pc:spChg chg="mod">
          <ac:chgData name="伊健 杜" userId="e69aded81da48593" providerId="LiveId" clId="{D63C37D0-4954-4B6C-92EE-F82D4B480DA3}" dt="2023-05-17T05:14:17.714" v="3469" actId="1076"/>
          <ac:spMkLst>
            <pc:docMk/>
            <pc:sldMk cId="2191092680" sldId="1855"/>
            <ac:spMk id="75" creationId="{23009913-78D5-C1B9-7852-B43A88B84FD4}"/>
          </ac:spMkLst>
        </pc:spChg>
        <pc:spChg chg="mod">
          <ac:chgData name="伊健 杜" userId="e69aded81da48593" providerId="LiveId" clId="{D63C37D0-4954-4B6C-92EE-F82D4B480DA3}" dt="2023-05-17T05:14:17.714" v="3469" actId="1076"/>
          <ac:spMkLst>
            <pc:docMk/>
            <pc:sldMk cId="2191092680" sldId="1855"/>
            <ac:spMk id="79" creationId="{30CBB08A-DFBC-80A5-613F-E0DDA858077F}"/>
          </ac:spMkLst>
        </pc:spChg>
      </pc:sldChg>
      <pc:sldChg chg="modSp mod">
        <pc:chgData name="伊健 杜" userId="e69aded81da48593" providerId="LiveId" clId="{D63C37D0-4954-4B6C-92EE-F82D4B480DA3}" dt="2023-05-17T06:52:33.327" v="3473"/>
        <pc:sldMkLst>
          <pc:docMk/>
          <pc:sldMk cId="759942483" sldId="1939"/>
        </pc:sldMkLst>
        <pc:spChg chg="mod">
          <ac:chgData name="伊健 杜" userId="e69aded81da48593" providerId="LiveId" clId="{D63C37D0-4954-4B6C-92EE-F82D4B480DA3}" dt="2023-05-17T06:52:33.327" v="3473"/>
          <ac:spMkLst>
            <pc:docMk/>
            <pc:sldMk cId="759942483" sldId="1939"/>
            <ac:spMk id="2" creationId="{CF093439-81E9-9130-8552-41053044C2EA}"/>
          </ac:spMkLst>
        </pc:spChg>
        <pc:spChg chg="mod">
          <ac:chgData name="伊健 杜" userId="e69aded81da48593" providerId="LiveId" clId="{D63C37D0-4954-4B6C-92EE-F82D4B480DA3}" dt="2023-05-17T06:52:33.327" v="3473"/>
          <ac:spMkLst>
            <pc:docMk/>
            <pc:sldMk cId="759942483" sldId="1939"/>
            <ac:spMk id="3" creationId="{0560CF3B-417E-7A81-5CBA-E22F83077951}"/>
          </ac:spMkLst>
        </pc:spChg>
        <pc:spChg chg="mod">
          <ac:chgData name="伊健 杜" userId="e69aded81da48593" providerId="LiveId" clId="{D63C37D0-4954-4B6C-92EE-F82D4B480DA3}" dt="2023-05-17T03:27:01.461" v="609"/>
          <ac:spMkLst>
            <pc:docMk/>
            <pc:sldMk cId="759942483" sldId="1939"/>
            <ac:spMk id="4" creationId="{C5239413-1692-9F31-4C72-CCCBD7B56C68}"/>
          </ac:spMkLst>
        </pc:spChg>
      </pc:sldChg>
      <pc:sldChg chg="modSp mod">
        <pc:chgData name="伊健 杜" userId="e69aded81da48593" providerId="LiveId" clId="{D63C37D0-4954-4B6C-92EE-F82D4B480DA3}" dt="2023-05-17T06:52:33.327" v="3473"/>
        <pc:sldMkLst>
          <pc:docMk/>
          <pc:sldMk cId="922093662" sldId="1940"/>
        </pc:sldMkLst>
        <pc:spChg chg="mod">
          <ac:chgData name="伊健 杜" userId="e69aded81da48593" providerId="LiveId" clId="{D63C37D0-4954-4B6C-92EE-F82D4B480DA3}" dt="2023-05-17T06:52:33.327" v="3473"/>
          <ac:spMkLst>
            <pc:docMk/>
            <pc:sldMk cId="922093662" sldId="1940"/>
            <ac:spMk id="2" creationId="{CF093439-81E9-9130-8552-41053044C2EA}"/>
          </ac:spMkLst>
        </pc:spChg>
        <pc:spChg chg="mod">
          <ac:chgData name="伊健 杜" userId="e69aded81da48593" providerId="LiveId" clId="{D63C37D0-4954-4B6C-92EE-F82D4B480DA3}" dt="2023-05-17T03:32:04.133" v="982"/>
          <ac:spMkLst>
            <pc:docMk/>
            <pc:sldMk cId="922093662" sldId="1940"/>
            <ac:spMk id="3" creationId="{112CBC14-930B-E130-A67C-7A1191199798}"/>
          </ac:spMkLst>
        </pc:spChg>
        <pc:spChg chg="mod">
          <ac:chgData name="伊健 杜" userId="e69aded81da48593" providerId="LiveId" clId="{D63C37D0-4954-4B6C-92EE-F82D4B480DA3}" dt="2023-05-17T03:31:02.544" v="922"/>
          <ac:spMkLst>
            <pc:docMk/>
            <pc:sldMk cId="922093662" sldId="1940"/>
            <ac:spMk id="4" creationId="{5B3B79BC-DCF4-6DE8-25E2-59BDCD70423F}"/>
          </ac:spMkLst>
        </pc:spChg>
      </pc:sldChg>
      <pc:sldChg chg="modSp mod modAnim">
        <pc:chgData name="伊健 杜" userId="e69aded81da48593" providerId="LiveId" clId="{D63C37D0-4954-4B6C-92EE-F82D4B480DA3}" dt="2023-05-17T06:52:33.327" v="3473"/>
        <pc:sldMkLst>
          <pc:docMk/>
          <pc:sldMk cId="2663196751" sldId="1941"/>
        </pc:sldMkLst>
        <pc:spChg chg="mod">
          <ac:chgData name="伊健 杜" userId="e69aded81da48593" providerId="LiveId" clId="{D63C37D0-4954-4B6C-92EE-F82D4B480DA3}" dt="2023-05-17T06:52:33.327" v="3473"/>
          <ac:spMkLst>
            <pc:docMk/>
            <pc:sldMk cId="2663196751" sldId="1941"/>
            <ac:spMk id="2" creationId="{CF093439-81E9-9130-8552-41053044C2EA}"/>
          </ac:spMkLst>
        </pc:spChg>
        <pc:spChg chg="mod">
          <ac:chgData name="伊健 杜" userId="e69aded81da48593" providerId="LiveId" clId="{D63C37D0-4954-4B6C-92EE-F82D4B480DA3}" dt="2023-05-17T06:52:33.327" v="3473"/>
          <ac:spMkLst>
            <pc:docMk/>
            <pc:sldMk cId="2663196751" sldId="1941"/>
            <ac:spMk id="3" creationId="{9D507A8B-FC6E-F4E7-952E-195B730999E3}"/>
          </ac:spMkLst>
        </pc:spChg>
        <pc:spChg chg="mod">
          <ac:chgData name="伊健 杜" userId="e69aded81da48593" providerId="LiveId" clId="{D63C37D0-4954-4B6C-92EE-F82D4B480DA3}" dt="2023-05-17T06:52:33.327" v="3473"/>
          <ac:spMkLst>
            <pc:docMk/>
            <pc:sldMk cId="2663196751" sldId="1941"/>
            <ac:spMk id="4" creationId="{5C30A699-6E0E-020E-7927-157D2653025E}"/>
          </ac:spMkLst>
        </pc:spChg>
      </pc:sldChg>
      <pc:sldChg chg="del">
        <pc:chgData name="伊健 杜" userId="e69aded81da48593" providerId="LiveId" clId="{D63C37D0-4954-4B6C-92EE-F82D4B480DA3}" dt="2023-05-17T03:54:29.224" v="2314" actId="47"/>
        <pc:sldMkLst>
          <pc:docMk/>
          <pc:sldMk cId="2297491550" sldId="1942"/>
        </pc:sldMkLst>
      </pc:sldChg>
      <pc:sldChg chg="del">
        <pc:chgData name="伊健 杜" userId="e69aded81da48593" providerId="LiveId" clId="{D63C37D0-4954-4B6C-92EE-F82D4B480DA3}" dt="2023-05-17T03:54:29.224" v="2314" actId="47"/>
        <pc:sldMkLst>
          <pc:docMk/>
          <pc:sldMk cId="3691994037" sldId="1943"/>
        </pc:sldMkLst>
      </pc:sldChg>
      <pc:sldChg chg="modSp mod">
        <pc:chgData name="伊健 杜" userId="e69aded81da48593" providerId="LiveId" clId="{D63C37D0-4954-4B6C-92EE-F82D4B480DA3}" dt="2023-05-17T07:23:51.904" v="3483"/>
        <pc:sldMkLst>
          <pc:docMk/>
          <pc:sldMk cId="13847441" sldId="1944"/>
        </pc:sldMkLst>
        <pc:spChg chg="mod">
          <ac:chgData name="伊健 杜" userId="e69aded81da48593" providerId="LiveId" clId="{D63C37D0-4954-4B6C-92EE-F82D4B480DA3}" dt="2023-05-17T07:23:51.904" v="3483"/>
          <ac:spMkLst>
            <pc:docMk/>
            <pc:sldMk cId="13847441" sldId="1944"/>
            <ac:spMk id="2" creationId="{CF093439-81E9-9130-8552-41053044C2EA}"/>
          </ac:spMkLst>
        </pc:spChg>
        <pc:spChg chg="mod">
          <ac:chgData name="伊健 杜" userId="e69aded81da48593" providerId="LiveId" clId="{D63C37D0-4954-4B6C-92EE-F82D4B480DA3}" dt="2023-05-17T06:52:33.327" v="3473"/>
          <ac:spMkLst>
            <pc:docMk/>
            <pc:sldMk cId="13847441" sldId="1944"/>
            <ac:spMk id="3" creationId="{E13E0B36-9167-1BD3-B427-F80A69EE36DC}"/>
          </ac:spMkLst>
        </pc:spChg>
        <pc:spChg chg="mod">
          <ac:chgData name="伊健 杜" userId="e69aded81da48593" providerId="LiveId" clId="{D63C37D0-4954-4B6C-92EE-F82D4B480DA3}" dt="2023-05-17T06:52:33.327" v="3473"/>
          <ac:spMkLst>
            <pc:docMk/>
            <pc:sldMk cId="13847441" sldId="1944"/>
            <ac:spMk id="4" creationId="{92E59DFA-B9DA-F0D9-BE76-3166726724AC}"/>
          </ac:spMkLst>
        </pc:spChg>
      </pc:sldChg>
      <pc:sldChg chg="modSp mod">
        <pc:chgData name="伊健 杜" userId="e69aded81da48593" providerId="LiveId" clId="{D63C37D0-4954-4B6C-92EE-F82D4B480DA3}" dt="2023-05-17T06:52:33.327" v="3473"/>
        <pc:sldMkLst>
          <pc:docMk/>
          <pc:sldMk cId="3162442731" sldId="1945"/>
        </pc:sldMkLst>
        <pc:spChg chg="mod">
          <ac:chgData name="伊健 杜" userId="e69aded81da48593" providerId="LiveId" clId="{D63C37D0-4954-4B6C-92EE-F82D4B480DA3}" dt="2023-05-17T06:52:33.327" v="3473"/>
          <ac:spMkLst>
            <pc:docMk/>
            <pc:sldMk cId="3162442731" sldId="1945"/>
            <ac:spMk id="2" creationId="{CF093439-81E9-9130-8552-41053044C2EA}"/>
          </ac:spMkLst>
        </pc:spChg>
        <pc:spChg chg="mod">
          <ac:chgData name="伊健 杜" userId="e69aded81da48593" providerId="LiveId" clId="{D63C37D0-4954-4B6C-92EE-F82D4B480DA3}" dt="2023-05-17T03:35:59.307" v="1345" actId="20577"/>
          <ac:spMkLst>
            <pc:docMk/>
            <pc:sldMk cId="3162442731" sldId="1945"/>
            <ac:spMk id="3" creationId="{163E4C3A-23BA-2979-F2AD-3B78C5452750}"/>
          </ac:spMkLst>
        </pc:spChg>
        <pc:spChg chg="mod">
          <ac:chgData name="伊健 杜" userId="e69aded81da48593" providerId="LiveId" clId="{D63C37D0-4954-4B6C-92EE-F82D4B480DA3}" dt="2023-05-17T06:52:33.327" v="3473"/>
          <ac:spMkLst>
            <pc:docMk/>
            <pc:sldMk cId="3162442731" sldId="1945"/>
            <ac:spMk id="4" creationId="{DA14DFC6-FF6C-B771-0180-60C7F8B400A0}"/>
          </ac:spMkLst>
        </pc:spChg>
      </pc:sldChg>
      <pc:sldChg chg="modSp mod">
        <pc:chgData name="伊健 杜" userId="e69aded81da48593" providerId="LiveId" clId="{D63C37D0-4954-4B6C-92EE-F82D4B480DA3}" dt="2023-05-17T06:52:33.327" v="3473"/>
        <pc:sldMkLst>
          <pc:docMk/>
          <pc:sldMk cId="2617225033" sldId="1946"/>
        </pc:sldMkLst>
        <pc:spChg chg="mod">
          <ac:chgData name="伊健 杜" userId="e69aded81da48593" providerId="LiveId" clId="{D63C37D0-4954-4B6C-92EE-F82D4B480DA3}" dt="2023-05-17T06:52:33.327" v="3473"/>
          <ac:spMkLst>
            <pc:docMk/>
            <pc:sldMk cId="2617225033" sldId="1946"/>
            <ac:spMk id="2" creationId="{CF093439-81E9-9130-8552-41053044C2EA}"/>
          </ac:spMkLst>
        </pc:spChg>
        <pc:spChg chg="mod">
          <ac:chgData name="伊健 杜" userId="e69aded81da48593" providerId="LiveId" clId="{D63C37D0-4954-4B6C-92EE-F82D4B480DA3}" dt="2023-05-17T06:52:33.327" v="3473"/>
          <ac:spMkLst>
            <pc:docMk/>
            <pc:sldMk cId="2617225033" sldId="1946"/>
            <ac:spMk id="3" creationId="{69E335B3-AAE4-E4FB-726D-C996E93B908B}"/>
          </ac:spMkLst>
        </pc:spChg>
        <pc:spChg chg="mod">
          <ac:chgData name="伊健 杜" userId="e69aded81da48593" providerId="LiveId" clId="{D63C37D0-4954-4B6C-92EE-F82D4B480DA3}" dt="2023-05-17T03:37:23.121" v="1395" actId="1076"/>
          <ac:spMkLst>
            <pc:docMk/>
            <pc:sldMk cId="2617225033" sldId="1946"/>
            <ac:spMk id="4" creationId="{3AF0FB41-1BFC-6A94-4648-60BF2F549EC8}"/>
          </ac:spMkLst>
        </pc:spChg>
      </pc:sldChg>
      <pc:sldChg chg="modSp mod">
        <pc:chgData name="伊健 杜" userId="e69aded81da48593" providerId="LiveId" clId="{D63C37D0-4954-4B6C-92EE-F82D4B480DA3}" dt="2023-05-17T06:52:33.327" v="3473"/>
        <pc:sldMkLst>
          <pc:docMk/>
          <pc:sldMk cId="2739962370" sldId="1947"/>
        </pc:sldMkLst>
        <pc:spChg chg="mod">
          <ac:chgData name="伊健 杜" userId="e69aded81da48593" providerId="LiveId" clId="{D63C37D0-4954-4B6C-92EE-F82D4B480DA3}" dt="2023-05-17T06:52:33.327" v="3473"/>
          <ac:spMkLst>
            <pc:docMk/>
            <pc:sldMk cId="2739962370" sldId="1947"/>
            <ac:spMk id="2" creationId="{CF093439-81E9-9130-8552-41053044C2EA}"/>
          </ac:spMkLst>
        </pc:spChg>
        <pc:spChg chg="mod">
          <ac:chgData name="伊健 杜" userId="e69aded81da48593" providerId="LiveId" clId="{D63C37D0-4954-4B6C-92EE-F82D4B480DA3}" dt="2023-05-17T03:39:25.147" v="1549"/>
          <ac:spMkLst>
            <pc:docMk/>
            <pc:sldMk cId="2739962370" sldId="1947"/>
            <ac:spMk id="3" creationId="{B4C99FCD-19B2-9F30-4980-5D1FE4E89B38}"/>
          </ac:spMkLst>
        </pc:spChg>
        <pc:spChg chg="mod">
          <ac:chgData name="伊健 杜" userId="e69aded81da48593" providerId="LiveId" clId="{D63C37D0-4954-4B6C-92EE-F82D4B480DA3}" dt="2023-05-17T03:38:30.619" v="1504"/>
          <ac:spMkLst>
            <pc:docMk/>
            <pc:sldMk cId="2739962370" sldId="1947"/>
            <ac:spMk id="4" creationId="{B1D6305F-DEE6-9C04-EFD6-29B088CF916E}"/>
          </ac:spMkLst>
        </pc:spChg>
      </pc:sldChg>
      <pc:sldChg chg="modSp mod">
        <pc:chgData name="伊健 杜" userId="e69aded81da48593" providerId="LiveId" clId="{D63C37D0-4954-4B6C-92EE-F82D4B480DA3}" dt="2023-05-17T07:25:51.395" v="3488"/>
        <pc:sldMkLst>
          <pc:docMk/>
          <pc:sldMk cId="2820919330" sldId="1948"/>
        </pc:sldMkLst>
        <pc:spChg chg="mod">
          <ac:chgData name="伊健 杜" userId="e69aded81da48593" providerId="LiveId" clId="{D63C37D0-4954-4B6C-92EE-F82D4B480DA3}" dt="2023-05-17T07:25:51.395" v="3488"/>
          <ac:spMkLst>
            <pc:docMk/>
            <pc:sldMk cId="2820919330" sldId="1948"/>
            <ac:spMk id="2" creationId="{CF093439-81E9-9130-8552-41053044C2EA}"/>
          </ac:spMkLst>
        </pc:spChg>
        <pc:spChg chg="mod">
          <ac:chgData name="伊健 杜" userId="e69aded81da48593" providerId="LiveId" clId="{D63C37D0-4954-4B6C-92EE-F82D4B480DA3}" dt="2023-05-17T06:52:33.327" v="3473"/>
          <ac:spMkLst>
            <pc:docMk/>
            <pc:sldMk cId="2820919330" sldId="1948"/>
            <ac:spMk id="3" creationId="{6150DE75-9A0C-C9A1-3811-3D1E43587593}"/>
          </ac:spMkLst>
        </pc:spChg>
        <pc:spChg chg="mod">
          <ac:chgData name="伊健 杜" userId="e69aded81da48593" providerId="LiveId" clId="{D63C37D0-4954-4B6C-92EE-F82D4B480DA3}" dt="2023-05-17T06:52:33.327" v="3473"/>
          <ac:spMkLst>
            <pc:docMk/>
            <pc:sldMk cId="2820919330" sldId="1948"/>
            <ac:spMk id="4" creationId="{D3C0E166-D743-BDA5-D513-ADD7CEAEE465}"/>
          </ac:spMkLst>
        </pc:spChg>
      </pc:sldChg>
      <pc:sldChg chg="del">
        <pc:chgData name="伊健 杜" userId="e69aded81da48593" providerId="LiveId" clId="{D63C37D0-4954-4B6C-92EE-F82D4B480DA3}" dt="2023-05-17T03:53:44.616" v="2287" actId="47"/>
        <pc:sldMkLst>
          <pc:docMk/>
          <pc:sldMk cId="159427006" sldId="1949"/>
        </pc:sldMkLst>
      </pc:sldChg>
      <pc:sldChg chg="delSp modSp mod delAnim">
        <pc:chgData name="伊健 杜" userId="e69aded81da48593" providerId="LiveId" clId="{D63C37D0-4954-4B6C-92EE-F82D4B480DA3}" dt="2023-05-17T03:41:56.043" v="1762" actId="20577"/>
        <pc:sldMkLst>
          <pc:docMk/>
          <pc:sldMk cId="194921362" sldId="1950"/>
        </pc:sldMkLst>
        <pc:spChg chg="mod">
          <ac:chgData name="伊健 杜" userId="e69aded81da48593" providerId="LiveId" clId="{D63C37D0-4954-4B6C-92EE-F82D4B480DA3}" dt="2023-05-17T03:41:56.043" v="1762" actId="20577"/>
          <ac:spMkLst>
            <pc:docMk/>
            <pc:sldMk cId="194921362" sldId="1950"/>
            <ac:spMk id="2" creationId="{CF093439-81E9-9130-8552-41053044C2EA}"/>
          </ac:spMkLst>
        </pc:spChg>
        <pc:spChg chg="del mod">
          <ac:chgData name="伊健 杜" userId="e69aded81da48593" providerId="LiveId" clId="{D63C37D0-4954-4B6C-92EE-F82D4B480DA3}" dt="2023-05-17T03:41:25.972" v="1659" actId="478"/>
          <ac:spMkLst>
            <pc:docMk/>
            <pc:sldMk cId="194921362" sldId="1950"/>
            <ac:spMk id="3" creationId="{EF4328F2-BD19-0BFA-A8E6-22C2B0DF65A7}"/>
          </ac:spMkLst>
        </pc:spChg>
        <pc:spChg chg="del">
          <ac:chgData name="伊健 杜" userId="e69aded81da48593" providerId="LiveId" clId="{D63C37D0-4954-4B6C-92EE-F82D4B480DA3}" dt="2023-05-17T03:41:28.272" v="1660" actId="478"/>
          <ac:spMkLst>
            <pc:docMk/>
            <pc:sldMk cId="194921362" sldId="1950"/>
            <ac:spMk id="4" creationId="{994FD639-3938-2D7F-1F38-2398E59DEBDD}"/>
          </ac:spMkLst>
        </pc:spChg>
      </pc:sldChg>
      <pc:sldChg chg="delSp modSp mod delAnim">
        <pc:chgData name="伊健 杜" userId="e69aded81da48593" providerId="LiveId" clId="{D63C37D0-4954-4B6C-92EE-F82D4B480DA3}" dt="2023-05-17T06:52:33.327" v="3473"/>
        <pc:sldMkLst>
          <pc:docMk/>
          <pc:sldMk cId="1174039909" sldId="1951"/>
        </pc:sldMkLst>
        <pc:spChg chg="mod">
          <ac:chgData name="伊健 杜" userId="e69aded81da48593" providerId="LiveId" clId="{D63C37D0-4954-4B6C-92EE-F82D4B480DA3}" dt="2023-05-17T06:52:33.327" v="3473"/>
          <ac:spMkLst>
            <pc:docMk/>
            <pc:sldMk cId="1174039909" sldId="1951"/>
            <ac:spMk id="2" creationId="{CF093439-81E9-9130-8552-41053044C2EA}"/>
          </ac:spMkLst>
        </pc:spChg>
        <pc:spChg chg="del">
          <ac:chgData name="伊健 杜" userId="e69aded81da48593" providerId="LiveId" clId="{D63C37D0-4954-4B6C-92EE-F82D4B480DA3}" dt="2023-05-17T03:45:29.933" v="2086" actId="478"/>
          <ac:spMkLst>
            <pc:docMk/>
            <pc:sldMk cId="1174039909" sldId="1951"/>
            <ac:spMk id="3" creationId="{94FD6A39-5BDA-F7D2-162B-4531BDAFED39}"/>
          </ac:spMkLst>
        </pc:spChg>
        <pc:spChg chg="del">
          <ac:chgData name="伊健 杜" userId="e69aded81da48593" providerId="LiveId" clId="{D63C37D0-4954-4B6C-92EE-F82D4B480DA3}" dt="2023-05-17T03:45:31.379" v="2087" actId="478"/>
          <ac:spMkLst>
            <pc:docMk/>
            <pc:sldMk cId="1174039909" sldId="1951"/>
            <ac:spMk id="4" creationId="{AB9B15BC-132E-EC84-FC3F-07589D0B5082}"/>
          </ac:spMkLst>
        </pc:spChg>
        <pc:spChg chg="del">
          <ac:chgData name="伊健 杜" userId="e69aded81da48593" providerId="LiveId" clId="{D63C37D0-4954-4B6C-92EE-F82D4B480DA3}" dt="2023-05-17T03:45:27.902" v="2085" actId="478"/>
          <ac:spMkLst>
            <pc:docMk/>
            <pc:sldMk cId="1174039909" sldId="1951"/>
            <ac:spMk id="5" creationId="{D97D0945-0818-311E-7F3C-98B906F864A5}"/>
          </ac:spMkLst>
        </pc:spChg>
      </pc:sldChg>
      <pc:sldChg chg="delSp modSp mod delAnim">
        <pc:chgData name="伊健 杜" userId="e69aded81da48593" providerId="LiveId" clId="{D63C37D0-4954-4B6C-92EE-F82D4B480DA3}" dt="2023-05-17T03:46:18.839" v="2174"/>
        <pc:sldMkLst>
          <pc:docMk/>
          <pc:sldMk cId="4256272158" sldId="1952"/>
        </pc:sldMkLst>
        <pc:spChg chg="mod">
          <ac:chgData name="伊健 杜" userId="e69aded81da48593" providerId="LiveId" clId="{D63C37D0-4954-4B6C-92EE-F82D4B480DA3}" dt="2023-05-17T03:46:18.839" v="2174"/>
          <ac:spMkLst>
            <pc:docMk/>
            <pc:sldMk cId="4256272158" sldId="1952"/>
            <ac:spMk id="2" creationId="{CF093439-81E9-9130-8552-41053044C2EA}"/>
          </ac:spMkLst>
        </pc:spChg>
        <pc:spChg chg="del">
          <ac:chgData name="伊健 杜" userId="e69aded81da48593" providerId="LiveId" clId="{D63C37D0-4954-4B6C-92EE-F82D4B480DA3}" dt="2023-05-17T03:46:04.007" v="2123" actId="478"/>
          <ac:spMkLst>
            <pc:docMk/>
            <pc:sldMk cId="4256272158" sldId="1952"/>
            <ac:spMk id="3" creationId="{770A508E-F740-321E-61B3-D693EDB2D597}"/>
          </ac:spMkLst>
        </pc:spChg>
        <pc:spChg chg="del">
          <ac:chgData name="伊健 杜" userId="e69aded81da48593" providerId="LiveId" clId="{D63C37D0-4954-4B6C-92EE-F82D4B480DA3}" dt="2023-05-17T03:46:04.007" v="2123" actId="478"/>
          <ac:spMkLst>
            <pc:docMk/>
            <pc:sldMk cId="4256272158" sldId="1952"/>
            <ac:spMk id="4" creationId="{2CA307B8-E025-A044-25B5-B7883D69C021}"/>
          </ac:spMkLst>
        </pc:spChg>
        <pc:spChg chg="del">
          <ac:chgData name="伊健 杜" userId="e69aded81da48593" providerId="LiveId" clId="{D63C37D0-4954-4B6C-92EE-F82D4B480DA3}" dt="2023-05-17T03:46:04.007" v="2123" actId="478"/>
          <ac:spMkLst>
            <pc:docMk/>
            <pc:sldMk cId="4256272158" sldId="1952"/>
            <ac:spMk id="5" creationId="{BB969CB6-A7D1-6DF8-0EBF-959EB16D6DD5}"/>
          </ac:spMkLst>
        </pc:spChg>
      </pc:sldChg>
      <pc:sldChg chg="delSp modSp mod delAnim">
        <pc:chgData name="伊健 杜" userId="e69aded81da48593" providerId="LiveId" clId="{D63C37D0-4954-4B6C-92EE-F82D4B480DA3}" dt="2023-05-17T04:51:35.997" v="2399"/>
        <pc:sldMkLst>
          <pc:docMk/>
          <pc:sldMk cId="2526944712" sldId="1953"/>
        </pc:sldMkLst>
        <pc:spChg chg="mod">
          <ac:chgData name="伊健 杜" userId="e69aded81da48593" providerId="LiveId" clId="{D63C37D0-4954-4B6C-92EE-F82D4B480DA3}" dt="2023-05-17T04:51:35.997" v="2399"/>
          <ac:spMkLst>
            <pc:docMk/>
            <pc:sldMk cId="2526944712" sldId="1953"/>
            <ac:spMk id="2" creationId="{CF093439-81E9-9130-8552-41053044C2EA}"/>
          </ac:spMkLst>
        </pc:spChg>
        <pc:spChg chg="del">
          <ac:chgData name="伊健 杜" userId="e69aded81da48593" providerId="LiveId" clId="{D63C37D0-4954-4B6C-92EE-F82D4B480DA3}" dt="2023-05-17T03:52:42.241" v="2175" actId="478"/>
          <ac:spMkLst>
            <pc:docMk/>
            <pc:sldMk cId="2526944712" sldId="1953"/>
            <ac:spMk id="3" creationId="{DCC9A11F-B6D9-2E96-5200-0C3CD2A7CC28}"/>
          </ac:spMkLst>
        </pc:spChg>
        <pc:spChg chg="del">
          <ac:chgData name="伊健 杜" userId="e69aded81da48593" providerId="LiveId" clId="{D63C37D0-4954-4B6C-92EE-F82D4B480DA3}" dt="2023-05-17T03:52:42.241" v="2175" actId="478"/>
          <ac:spMkLst>
            <pc:docMk/>
            <pc:sldMk cId="2526944712" sldId="1953"/>
            <ac:spMk id="4" creationId="{CB2B87C8-1BD9-0ED5-E4CA-E4AACBB99988}"/>
          </ac:spMkLst>
        </pc:spChg>
      </pc:sldChg>
      <pc:sldChg chg="addSp delSp modSp mod ord delAnim">
        <pc:chgData name="伊健 杜" userId="e69aded81da48593" providerId="LiveId" clId="{D63C37D0-4954-4B6C-92EE-F82D4B480DA3}" dt="2023-05-17T06:52:33.327" v="3473"/>
        <pc:sldMkLst>
          <pc:docMk/>
          <pc:sldMk cId="609755661" sldId="1954"/>
        </pc:sldMkLst>
        <pc:spChg chg="mod">
          <ac:chgData name="伊健 杜" userId="e69aded81da48593" providerId="LiveId" clId="{D63C37D0-4954-4B6C-92EE-F82D4B480DA3}" dt="2023-05-17T06:52:33.327" v="3473"/>
          <ac:spMkLst>
            <pc:docMk/>
            <pc:sldMk cId="609755661" sldId="1954"/>
            <ac:spMk id="2" creationId="{CF093439-81E9-9130-8552-41053044C2EA}"/>
          </ac:spMkLst>
        </pc:spChg>
        <pc:spChg chg="del">
          <ac:chgData name="伊健 杜" userId="e69aded81da48593" providerId="LiveId" clId="{D63C37D0-4954-4B6C-92EE-F82D4B480DA3}" dt="2023-05-17T03:53:13.397" v="2219" actId="478"/>
          <ac:spMkLst>
            <pc:docMk/>
            <pc:sldMk cId="609755661" sldId="1954"/>
            <ac:spMk id="3" creationId="{7374DAC4-C943-0F20-375C-9CB61FAD0520}"/>
          </ac:spMkLst>
        </pc:spChg>
        <pc:spChg chg="del">
          <ac:chgData name="伊健 杜" userId="e69aded81da48593" providerId="LiveId" clId="{D63C37D0-4954-4B6C-92EE-F82D4B480DA3}" dt="2023-05-17T03:53:13.397" v="2219" actId="478"/>
          <ac:spMkLst>
            <pc:docMk/>
            <pc:sldMk cId="609755661" sldId="1954"/>
            <ac:spMk id="4" creationId="{70886E96-C4CA-D4CB-C9C8-3F779C6EC1BC}"/>
          </ac:spMkLst>
        </pc:spChg>
        <pc:spChg chg="add mod">
          <ac:chgData name="伊健 杜" userId="e69aded81da48593" providerId="LiveId" clId="{D63C37D0-4954-4B6C-92EE-F82D4B480DA3}" dt="2023-05-17T06:52:33.327" v="3473"/>
          <ac:spMkLst>
            <pc:docMk/>
            <pc:sldMk cId="609755661" sldId="1954"/>
            <ac:spMk id="5" creationId="{D95563DB-6FFA-D8A6-1089-1EB8C82EBAB0}"/>
          </ac:spMkLst>
        </pc:spChg>
      </pc:sldChg>
      <pc:sldChg chg="del">
        <pc:chgData name="伊健 杜" userId="e69aded81da48593" providerId="LiveId" clId="{D63C37D0-4954-4B6C-92EE-F82D4B480DA3}" dt="2023-05-17T03:54:29.224" v="2314" actId="47"/>
        <pc:sldMkLst>
          <pc:docMk/>
          <pc:sldMk cId="2896176074" sldId="1955"/>
        </pc:sldMkLst>
      </pc:sldChg>
      <pc:sldChg chg="del">
        <pc:chgData name="伊健 杜" userId="e69aded81da48593" providerId="LiveId" clId="{D63C37D0-4954-4B6C-92EE-F82D4B480DA3}" dt="2023-05-17T03:54:29.224" v="2314" actId="47"/>
        <pc:sldMkLst>
          <pc:docMk/>
          <pc:sldMk cId="2652476766" sldId="1956"/>
        </pc:sldMkLst>
      </pc:sldChg>
      <pc:sldChg chg="del">
        <pc:chgData name="伊健 杜" userId="e69aded81da48593" providerId="LiveId" clId="{D63C37D0-4954-4B6C-92EE-F82D4B480DA3}" dt="2023-05-17T03:54:29.224" v="2314" actId="47"/>
        <pc:sldMkLst>
          <pc:docMk/>
          <pc:sldMk cId="2553204783" sldId="1957"/>
        </pc:sldMkLst>
      </pc:sldChg>
      <pc:sldChg chg="del">
        <pc:chgData name="伊健 杜" userId="e69aded81da48593" providerId="LiveId" clId="{D63C37D0-4954-4B6C-92EE-F82D4B480DA3}" dt="2023-05-17T03:54:29.224" v="2314" actId="47"/>
        <pc:sldMkLst>
          <pc:docMk/>
          <pc:sldMk cId="1639999275" sldId="1958"/>
        </pc:sldMkLst>
      </pc:sldChg>
      <pc:sldChg chg="del">
        <pc:chgData name="伊健 杜" userId="e69aded81da48593" providerId="LiveId" clId="{D63C37D0-4954-4B6C-92EE-F82D4B480DA3}" dt="2023-05-17T03:54:29.224" v="2314" actId="47"/>
        <pc:sldMkLst>
          <pc:docMk/>
          <pc:sldMk cId="1899887703" sldId="1960"/>
        </pc:sldMkLst>
      </pc:sldChg>
      <pc:sldChg chg="del">
        <pc:chgData name="伊健 杜" userId="e69aded81da48593" providerId="LiveId" clId="{D63C37D0-4954-4B6C-92EE-F82D4B480DA3}" dt="2023-05-17T03:54:29.224" v="2314" actId="47"/>
        <pc:sldMkLst>
          <pc:docMk/>
          <pc:sldMk cId="2443422849" sldId="1961"/>
        </pc:sldMkLst>
      </pc:sldChg>
      <pc:sldChg chg="delSp modSp mod delAnim">
        <pc:chgData name="伊健 杜" userId="e69aded81da48593" providerId="LiveId" clId="{D63C37D0-4954-4B6C-92EE-F82D4B480DA3}" dt="2023-05-17T06:52:33.327" v="3473"/>
        <pc:sldMkLst>
          <pc:docMk/>
          <pc:sldMk cId="1566390116" sldId="1962"/>
        </pc:sldMkLst>
        <pc:spChg chg="mod">
          <ac:chgData name="伊健 杜" userId="e69aded81da48593" providerId="LiveId" clId="{D63C37D0-4954-4B6C-92EE-F82D4B480DA3}" dt="2023-05-17T06:52:33.327" v="3473"/>
          <ac:spMkLst>
            <pc:docMk/>
            <pc:sldMk cId="1566390116" sldId="1962"/>
            <ac:spMk id="2" creationId="{CF093439-81E9-9130-8552-41053044C2EA}"/>
          </ac:spMkLst>
        </pc:spChg>
        <pc:spChg chg="mod">
          <ac:chgData name="伊健 杜" userId="e69aded81da48593" providerId="LiveId" clId="{D63C37D0-4954-4B6C-92EE-F82D4B480DA3}" dt="2023-05-17T06:52:33.327" v="3473"/>
          <ac:spMkLst>
            <pc:docMk/>
            <pc:sldMk cId="1566390116" sldId="1962"/>
            <ac:spMk id="3" creationId="{0560CF3B-417E-7A81-5CBA-E22F83077951}"/>
          </ac:spMkLst>
        </pc:spChg>
        <pc:spChg chg="del">
          <ac:chgData name="伊健 杜" userId="e69aded81da48593" providerId="LiveId" clId="{D63C37D0-4954-4B6C-92EE-F82D4B480DA3}" dt="2023-05-17T03:27:19.466" v="610" actId="478"/>
          <ac:spMkLst>
            <pc:docMk/>
            <pc:sldMk cId="1566390116" sldId="1962"/>
            <ac:spMk id="4" creationId="{C5239413-1692-9F31-4C72-CCCBD7B56C68}"/>
          </ac:spMkLst>
        </pc:spChg>
        <pc:spChg chg="mod">
          <ac:chgData name="伊健 杜" userId="e69aded81da48593" providerId="LiveId" clId="{D63C37D0-4954-4B6C-92EE-F82D4B480DA3}" dt="2023-05-17T06:52:33.327" v="3473"/>
          <ac:spMkLst>
            <pc:docMk/>
            <pc:sldMk cId="1566390116" sldId="1962"/>
            <ac:spMk id="5" creationId="{E0A50091-A881-911D-7324-58D062610709}"/>
          </ac:spMkLst>
        </pc:spChg>
      </pc:sldChg>
      <pc:sldChg chg="del">
        <pc:chgData name="伊健 杜" userId="e69aded81da48593" providerId="LiveId" clId="{D63C37D0-4954-4B6C-92EE-F82D4B480DA3}" dt="2023-05-17T03:54:29.224" v="2314" actId="47"/>
        <pc:sldMkLst>
          <pc:docMk/>
          <pc:sldMk cId="3140414623" sldId="1963"/>
        </pc:sldMkLst>
      </pc:sldChg>
      <pc:sldChg chg="modSp add mod">
        <pc:chgData name="伊健 杜" userId="e69aded81da48593" providerId="LiveId" clId="{D63C37D0-4954-4B6C-92EE-F82D4B480DA3}" dt="2023-05-17T06:52:33.327" v="3473"/>
        <pc:sldMkLst>
          <pc:docMk/>
          <pc:sldMk cId="1903758433" sldId="1964"/>
        </pc:sldMkLst>
        <pc:spChg chg="mod">
          <ac:chgData name="伊健 杜" userId="e69aded81da48593" providerId="LiveId" clId="{D63C37D0-4954-4B6C-92EE-F82D4B480DA3}" dt="2023-05-17T06:52:33.327" v="3473"/>
          <ac:spMkLst>
            <pc:docMk/>
            <pc:sldMk cId="1903758433" sldId="1964"/>
            <ac:spMk id="2" creationId="{120CA4C0-1E3D-40D4-359A-4FF36B68D318}"/>
          </ac:spMkLst>
        </pc:spChg>
        <pc:spChg chg="mod">
          <ac:chgData name="伊健 杜" userId="e69aded81da48593" providerId="LiveId" clId="{D63C37D0-4954-4B6C-92EE-F82D4B480DA3}" dt="2023-05-17T03:21:10.254" v="367"/>
          <ac:spMkLst>
            <pc:docMk/>
            <pc:sldMk cId="1903758433" sldId="1964"/>
            <ac:spMk id="3" creationId="{35C7B2D0-EE9E-C337-FAAC-B1A034FE868B}"/>
          </ac:spMkLst>
        </pc:spChg>
        <pc:spChg chg="mod">
          <ac:chgData name="伊健 杜" userId="e69aded81da48593" providerId="LiveId" clId="{D63C37D0-4954-4B6C-92EE-F82D4B480DA3}" dt="2023-05-17T06:52:33.327" v="3473"/>
          <ac:spMkLst>
            <pc:docMk/>
            <pc:sldMk cId="1903758433" sldId="1964"/>
            <ac:spMk id="4" creationId="{F527BEC2-8AC0-5BCD-6143-DE794F302B32}"/>
          </ac:spMkLst>
        </pc:spChg>
        <pc:spChg chg="mod">
          <ac:chgData name="伊健 杜" userId="e69aded81da48593" providerId="LiveId" clId="{D63C37D0-4954-4B6C-92EE-F82D4B480DA3}" dt="2023-05-17T06:52:33.327" v="3473"/>
          <ac:spMkLst>
            <pc:docMk/>
            <pc:sldMk cId="1903758433" sldId="1964"/>
            <ac:spMk id="5" creationId="{BEAC1872-B4DE-D2CD-468D-D1C4F0F9592A}"/>
          </ac:spMkLst>
        </pc:spChg>
        <pc:spChg chg="mod">
          <ac:chgData name="伊健 杜" userId="e69aded81da48593" providerId="LiveId" clId="{D63C37D0-4954-4B6C-92EE-F82D4B480DA3}" dt="2023-05-17T06:52:33.327" v="3473"/>
          <ac:spMkLst>
            <pc:docMk/>
            <pc:sldMk cId="1903758433" sldId="1964"/>
            <ac:spMk id="6" creationId="{6B7ECFD8-A6BE-0B36-462D-524101DBD25E}"/>
          </ac:spMkLst>
        </pc:spChg>
        <pc:spChg chg="mod">
          <ac:chgData name="伊健 杜" userId="e69aded81da48593" providerId="LiveId" clId="{D63C37D0-4954-4B6C-92EE-F82D4B480DA3}" dt="2023-05-17T06:52:33.327" v="3473"/>
          <ac:spMkLst>
            <pc:docMk/>
            <pc:sldMk cId="1903758433" sldId="1964"/>
            <ac:spMk id="7" creationId="{5030CB00-D0DE-28E2-C56B-96F4FC96E26C}"/>
          </ac:spMkLst>
        </pc:spChg>
        <pc:spChg chg="mod">
          <ac:chgData name="伊健 杜" userId="e69aded81da48593" providerId="LiveId" clId="{D63C37D0-4954-4B6C-92EE-F82D4B480DA3}" dt="2023-05-17T06:52:33.327" v="3473"/>
          <ac:spMkLst>
            <pc:docMk/>
            <pc:sldMk cId="1903758433" sldId="1964"/>
            <ac:spMk id="8" creationId="{DA9756A1-2F99-9A67-01D9-555405F7A3AB}"/>
          </ac:spMkLst>
        </pc:spChg>
        <pc:spChg chg="mod">
          <ac:chgData name="伊健 杜" userId="e69aded81da48593" providerId="LiveId" clId="{D63C37D0-4954-4B6C-92EE-F82D4B480DA3}" dt="2023-05-17T03:20:34.882" v="337"/>
          <ac:spMkLst>
            <pc:docMk/>
            <pc:sldMk cId="1903758433" sldId="1964"/>
            <ac:spMk id="9" creationId="{8E129B62-AA7D-C7EC-185A-CB793B015AF6}"/>
          </ac:spMkLst>
        </pc:spChg>
        <pc:spChg chg="mod">
          <ac:chgData name="伊健 杜" userId="e69aded81da48593" providerId="LiveId" clId="{D63C37D0-4954-4B6C-92EE-F82D4B480DA3}" dt="2023-05-17T06:52:33.327" v="3473"/>
          <ac:spMkLst>
            <pc:docMk/>
            <pc:sldMk cId="1903758433" sldId="1964"/>
            <ac:spMk id="10" creationId="{AC8B6531-74ED-0837-965A-1FD2C95CE322}"/>
          </ac:spMkLst>
        </pc:spChg>
        <pc:spChg chg="mod">
          <ac:chgData name="伊健 杜" userId="e69aded81da48593" providerId="LiveId" clId="{D63C37D0-4954-4B6C-92EE-F82D4B480DA3}" dt="2023-05-17T06:52:33.327" v="3473"/>
          <ac:spMkLst>
            <pc:docMk/>
            <pc:sldMk cId="1903758433" sldId="1964"/>
            <ac:spMk id="11" creationId="{24CDBA06-F418-610E-5F7C-C80918EA16D7}"/>
          </ac:spMkLst>
        </pc:spChg>
        <pc:spChg chg="mod">
          <ac:chgData name="伊健 杜" userId="e69aded81da48593" providerId="LiveId" clId="{D63C37D0-4954-4B6C-92EE-F82D4B480DA3}" dt="2023-05-17T06:52:33.327" v="3473"/>
          <ac:spMkLst>
            <pc:docMk/>
            <pc:sldMk cId="1903758433" sldId="1964"/>
            <ac:spMk id="12" creationId="{0AD44F64-E73A-9685-0248-E892ECC8621A}"/>
          </ac:spMkLst>
        </pc:spChg>
        <pc:spChg chg="mod">
          <ac:chgData name="伊健 杜" userId="e69aded81da48593" providerId="LiveId" clId="{D63C37D0-4954-4B6C-92EE-F82D4B480DA3}" dt="2023-05-17T06:52:33.327" v="3473"/>
          <ac:spMkLst>
            <pc:docMk/>
            <pc:sldMk cId="1903758433" sldId="1964"/>
            <ac:spMk id="13" creationId="{83C4CE0A-D9B5-12E7-0C7B-E4A8DDAD7D09}"/>
          </ac:spMkLst>
        </pc:spChg>
        <pc:spChg chg="mod">
          <ac:chgData name="伊健 杜" userId="e69aded81da48593" providerId="LiveId" clId="{D63C37D0-4954-4B6C-92EE-F82D4B480DA3}" dt="2023-05-17T03:19:43.705" v="282"/>
          <ac:spMkLst>
            <pc:docMk/>
            <pc:sldMk cId="1903758433" sldId="1964"/>
            <ac:spMk id="14" creationId="{8E8067F6-5CB5-CF2B-D28F-CDF05916C664}"/>
          </ac:spMkLst>
        </pc:spChg>
        <pc:spChg chg="mod">
          <ac:chgData name="伊健 杜" userId="e69aded81da48593" providerId="LiveId" clId="{D63C37D0-4954-4B6C-92EE-F82D4B480DA3}" dt="2023-05-17T06:52:33.327" v="3473"/>
          <ac:spMkLst>
            <pc:docMk/>
            <pc:sldMk cId="1903758433" sldId="1964"/>
            <ac:spMk id="15" creationId="{06797F3E-0166-E812-4918-3736783C098C}"/>
          </ac:spMkLst>
        </pc:spChg>
        <pc:spChg chg="mod">
          <ac:chgData name="伊健 杜" userId="e69aded81da48593" providerId="LiveId" clId="{D63C37D0-4954-4B6C-92EE-F82D4B480DA3}" dt="2023-05-17T06:52:33.327" v="3473"/>
          <ac:spMkLst>
            <pc:docMk/>
            <pc:sldMk cId="1903758433" sldId="1964"/>
            <ac:spMk id="16" creationId="{63257CF8-8CDD-5A15-024F-33F0B3F7C90E}"/>
          </ac:spMkLst>
        </pc:spChg>
        <pc:spChg chg="mod">
          <ac:chgData name="伊健 杜" userId="e69aded81da48593" providerId="LiveId" clId="{D63C37D0-4954-4B6C-92EE-F82D4B480DA3}" dt="2023-05-17T06:52:33.327" v="3473"/>
          <ac:spMkLst>
            <pc:docMk/>
            <pc:sldMk cId="1903758433" sldId="1964"/>
            <ac:spMk id="17" creationId="{04B3D5CF-5766-FA68-61BB-1AC1BEEADBBC}"/>
          </ac:spMkLst>
        </pc:spChg>
        <pc:spChg chg="mod">
          <ac:chgData name="伊健 杜" userId="e69aded81da48593" providerId="LiveId" clId="{D63C37D0-4954-4B6C-92EE-F82D4B480DA3}" dt="2023-05-17T06:52:33.327" v="3473"/>
          <ac:spMkLst>
            <pc:docMk/>
            <pc:sldMk cId="1903758433" sldId="1964"/>
            <ac:spMk id="18" creationId="{93FB6C27-99B3-9C41-680F-CD507613479B}"/>
          </ac:spMkLst>
        </pc:spChg>
        <pc:spChg chg="mod">
          <ac:chgData name="伊健 杜" userId="e69aded81da48593" providerId="LiveId" clId="{D63C37D0-4954-4B6C-92EE-F82D4B480DA3}" dt="2023-05-17T03:23:49.662" v="468"/>
          <ac:spMkLst>
            <pc:docMk/>
            <pc:sldMk cId="1903758433" sldId="1964"/>
            <ac:spMk id="19" creationId="{8A33A5B8-97C4-88F0-81C5-DD274EF1F491}"/>
          </ac:spMkLst>
        </pc:spChg>
        <pc:spChg chg="mod">
          <ac:chgData name="伊健 杜" userId="e69aded81da48593" providerId="LiveId" clId="{D63C37D0-4954-4B6C-92EE-F82D4B480DA3}" dt="2023-05-17T06:52:33.327" v="3473"/>
          <ac:spMkLst>
            <pc:docMk/>
            <pc:sldMk cId="1903758433" sldId="1964"/>
            <ac:spMk id="20" creationId="{5EECEF81-FAD1-A24D-4430-1D863BC361AF}"/>
          </ac:spMkLst>
        </pc:spChg>
        <pc:spChg chg="mod">
          <ac:chgData name="伊健 杜" userId="e69aded81da48593" providerId="LiveId" clId="{D63C37D0-4954-4B6C-92EE-F82D4B480DA3}" dt="2023-05-17T06:52:33.327" v="3473"/>
          <ac:spMkLst>
            <pc:docMk/>
            <pc:sldMk cId="1903758433" sldId="1964"/>
            <ac:spMk id="21" creationId="{DC19272A-5640-9EF4-A790-8644577DD020}"/>
          </ac:spMkLst>
        </pc:spChg>
        <pc:spChg chg="mod">
          <ac:chgData name="伊健 杜" userId="e69aded81da48593" providerId="LiveId" clId="{D63C37D0-4954-4B6C-92EE-F82D4B480DA3}" dt="2023-05-17T05:14:37.021" v="3471" actId="1076"/>
          <ac:spMkLst>
            <pc:docMk/>
            <pc:sldMk cId="1903758433" sldId="1964"/>
            <ac:spMk id="23" creationId="{EEFA4E6B-F1E9-7DC2-2B57-AB881168C58C}"/>
          </ac:spMkLst>
        </pc:spChg>
        <pc:spChg chg="mod">
          <ac:chgData name="伊健 杜" userId="e69aded81da48593" providerId="LiveId" clId="{D63C37D0-4954-4B6C-92EE-F82D4B480DA3}" dt="2023-05-17T05:14:37.021" v="3471" actId="1076"/>
          <ac:spMkLst>
            <pc:docMk/>
            <pc:sldMk cId="1903758433" sldId="1964"/>
            <ac:spMk id="24" creationId="{16532620-4492-A8FD-FEF0-69FF78D9694E}"/>
          </ac:spMkLst>
        </pc:spChg>
        <pc:spChg chg="mod">
          <ac:chgData name="伊健 杜" userId="e69aded81da48593" providerId="LiveId" clId="{D63C37D0-4954-4B6C-92EE-F82D4B480DA3}" dt="2023-05-17T05:14:37.021" v="3471" actId="1076"/>
          <ac:spMkLst>
            <pc:docMk/>
            <pc:sldMk cId="1903758433" sldId="1964"/>
            <ac:spMk id="27" creationId="{240188F7-0C57-FF24-8B91-890D5BF840DE}"/>
          </ac:spMkLst>
        </pc:spChg>
        <pc:spChg chg="mod">
          <ac:chgData name="伊健 杜" userId="e69aded81da48593" providerId="LiveId" clId="{D63C37D0-4954-4B6C-92EE-F82D4B480DA3}" dt="2023-05-17T05:14:37.021" v="3471" actId="1076"/>
          <ac:spMkLst>
            <pc:docMk/>
            <pc:sldMk cId="1903758433" sldId="1964"/>
            <ac:spMk id="47" creationId="{FAC5D7B5-AF70-041C-B72E-AFBE6698A961}"/>
          </ac:spMkLst>
        </pc:spChg>
        <pc:spChg chg="mod">
          <ac:chgData name="伊健 杜" userId="e69aded81da48593" providerId="LiveId" clId="{D63C37D0-4954-4B6C-92EE-F82D4B480DA3}" dt="2023-05-17T05:14:37.021" v="3471" actId="1076"/>
          <ac:spMkLst>
            <pc:docMk/>
            <pc:sldMk cId="1903758433" sldId="1964"/>
            <ac:spMk id="49" creationId="{07625E84-3419-F702-FA4F-890B473366E7}"/>
          </ac:spMkLst>
        </pc:spChg>
        <pc:spChg chg="mod">
          <ac:chgData name="伊健 杜" userId="e69aded81da48593" providerId="LiveId" clId="{D63C37D0-4954-4B6C-92EE-F82D4B480DA3}" dt="2023-05-17T05:14:37.021" v="3471" actId="1076"/>
          <ac:spMkLst>
            <pc:docMk/>
            <pc:sldMk cId="1903758433" sldId="1964"/>
            <ac:spMk id="50" creationId="{1815E386-5A7A-7CB4-4309-5629E47E74D5}"/>
          </ac:spMkLst>
        </pc:spChg>
        <pc:spChg chg="mod">
          <ac:chgData name="伊健 杜" userId="e69aded81da48593" providerId="LiveId" clId="{D63C37D0-4954-4B6C-92EE-F82D4B480DA3}" dt="2023-05-17T05:14:37.021" v="3471" actId="1076"/>
          <ac:spMkLst>
            <pc:docMk/>
            <pc:sldMk cId="1903758433" sldId="1964"/>
            <ac:spMk id="51" creationId="{A318BD93-5EEE-81E4-F9CA-4491B035DFFD}"/>
          </ac:spMkLst>
        </pc:spChg>
        <pc:spChg chg="mod">
          <ac:chgData name="伊健 杜" userId="e69aded81da48593" providerId="LiveId" clId="{D63C37D0-4954-4B6C-92EE-F82D4B480DA3}" dt="2023-05-17T05:14:37.021" v="3471" actId="1076"/>
          <ac:spMkLst>
            <pc:docMk/>
            <pc:sldMk cId="1903758433" sldId="1964"/>
            <ac:spMk id="55" creationId="{FE72B642-BD3A-4C1E-A809-CA8C26216154}"/>
          </ac:spMkLst>
        </pc:spChg>
        <pc:spChg chg="mod">
          <ac:chgData name="伊健 杜" userId="e69aded81da48593" providerId="LiveId" clId="{D63C37D0-4954-4B6C-92EE-F82D4B480DA3}" dt="2023-05-17T05:14:37.021" v="3471" actId="1076"/>
          <ac:spMkLst>
            <pc:docMk/>
            <pc:sldMk cId="1903758433" sldId="1964"/>
            <ac:spMk id="57" creationId="{7710E135-50BF-3D22-275B-E2AA7FE60D28}"/>
          </ac:spMkLst>
        </pc:spChg>
        <pc:spChg chg="mod">
          <ac:chgData name="伊健 杜" userId="e69aded81da48593" providerId="LiveId" clId="{D63C37D0-4954-4B6C-92EE-F82D4B480DA3}" dt="2023-05-17T05:14:37.021" v="3471" actId="1076"/>
          <ac:spMkLst>
            <pc:docMk/>
            <pc:sldMk cId="1903758433" sldId="1964"/>
            <ac:spMk id="58" creationId="{7753C16E-91DA-9D54-7972-245D5607E237}"/>
          </ac:spMkLst>
        </pc:spChg>
        <pc:spChg chg="mod">
          <ac:chgData name="伊健 杜" userId="e69aded81da48593" providerId="LiveId" clId="{D63C37D0-4954-4B6C-92EE-F82D4B480DA3}" dt="2023-05-17T05:14:37.021" v="3471" actId="1076"/>
          <ac:spMkLst>
            <pc:docMk/>
            <pc:sldMk cId="1903758433" sldId="1964"/>
            <ac:spMk id="59" creationId="{D5720300-76E3-BB8E-E607-7C36C8831054}"/>
          </ac:spMkLst>
        </pc:spChg>
        <pc:spChg chg="mod">
          <ac:chgData name="伊健 杜" userId="e69aded81da48593" providerId="LiveId" clId="{D63C37D0-4954-4B6C-92EE-F82D4B480DA3}" dt="2023-05-17T05:14:37.021" v="3471" actId="1076"/>
          <ac:spMkLst>
            <pc:docMk/>
            <pc:sldMk cId="1903758433" sldId="1964"/>
            <ac:spMk id="63" creationId="{72059CB1-920C-CFA1-AA01-2391A81CB201}"/>
          </ac:spMkLst>
        </pc:spChg>
        <pc:spChg chg="mod">
          <ac:chgData name="伊健 杜" userId="e69aded81da48593" providerId="LiveId" clId="{D63C37D0-4954-4B6C-92EE-F82D4B480DA3}" dt="2023-05-17T05:14:37.021" v="3471" actId="1076"/>
          <ac:spMkLst>
            <pc:docMk/>
            <pc:sldMk cId="1903758433" sldId="1964"/>
            <ac:spMk id="65" creationId="{11944FB4-F04E-F707-438E-84B01A7F5EC1}"/>
          </ac:spMkLst>
        </pc:spChg>
        <pc:spChg chg="mod">
          <ac:chgData name="伊健 杜" userId="e69aded81da48593" providerId="LiveId" clId="{D63C37D0-4954-4B6C-92EE-F82D4B480DA3}" dt="2023-05-17T05:14:37.021" v="3471" actId="1076"/>
          <ac:spMkLst>
            <pc:docMk/>
            <pc:sldMk cId="1903758433" sldId="1964"/>
            <ac:spMk id="66" creationId="{7F289AF0-1BF8-A2FE-A2A3-96ECD89AAA71}"/>
          </ac:spMkLst>
        </pc:spChg>
        <pc:spChg chg="mod">
          <ac:chgData name="伊健 杜" userId="e69aded81da48593" providerId="LiveId" clId="{D63C37D0-4954-4B6C-92EE-F82D4B480DA3}" dt="2023-05-17T05:14:37.021" v="3471" actId="1076"/>
          <ac:spMkLst>
            <pc:docMk/>
            <pc:sldMk cId="1903758433" sldId="1964"/>
            <ac:spMk id="67" creationId="{1E6E7E30-6956-9BEE-4674-502A8FC99E73}"/>
          </ac:spMkLst>
        </pc:spChg>
        <pc:spChg chg="mod">
          <ac:chgData name="伊健 杜" userId="e69aded81da48593" providerId="LiveId" clId="{D63C37D0-4954-4B6C-92EE-F82D4B480DA3}" dt="2023-05-17T05:14:37.021" v="3471" actId="1076"/>
          <ac:spMkLst>
            <pc:docMk/>
            <pc:sldMk cId="1903758433" sldId="1964"/>
            <ac:spMk id="71" creationId="{3361F6F3-69FE-3602-03DE-ED1E61CA88DD}"/>
          </ac:spMkLst>
        </pc:spChg>
        <pc:spChg chg="mod">
          <ac:chgData name="伊健 杜" userId="e69aded81da48593" providerId="LiveId" clId="{D63C37D0-4954-4B6C-92EE-F82D4B480DA3}" dt="2023-05-17T05:14:37.021" v="3471" actId="1076"/>
          <ac:spMkLst>
            <pc:docMk/>
            <pc:sldMk cId="1903758433" sldId="1964"/>
            <ac:spMk id="73" creationId="{727A6CE4-ED8E-6FBB-86ED-56A278FB4D7C}"/>
          </ac:spMkLst>
        </pc:spChg>
        <pc:spChg chg="mod">
          <ac:chgData name="伊健 杜" userId="e69aded81da48593" providerId="LiveId" clId="{D63C37D0-4954-4B6C-92EE-F82D4B480DA3}" dt="2023-05-17T05:14:37.021" v="3471" actId="1076"/>
          <ac:spMkLst>
            <pc:docMk/>
            <pc:sldMk cId="1903758433" sldId="1964"/>
            <ac:spMk id="74" creationId="{E33B26F9-A0A3-15A0-1B63-A1DD5EDE0073}"/>
          </ac:spMkLst>
        </pc:spChg>
        <pc:spChg chg="mod">
          <ac:chgData name="伊健 杜" userId="e69aded81da48593" providerId="LiveId" clId="{D63C37D0-4954-4B6C-92EE-F82D4B480DA3}" dt="2023-05-17T05:14:37.021" v="3471" actId="1076"/>
          <ac:spMkLst>
            <pc:docMk/>
            <pc:sldMk cId="1903758433" sldId="1964"/>
            <ac:spMk id="75" creationId="{23009913-78D5-C1B9-7852-B43A88B84FD4}"/>
          </ac:spMkLst>
        </pc:spChg>
        <pc:spChg chg="mod">
          <ac:chgData name="伊健 杜" userId="e69aded81da48593" providerId="LiveId" clId="{D63C37D0-4954-4B6C-92EE-F82D4B480DA3}" dt="2023-05-17T05:14:37.021" v="3471" actId="1076"/>
          <ac:spMkLst>
            <pc:docMk/>
            <pc:sldMk cId="1903758433" sldId="1964"/>
            <ac:spMk id="79" creationId="{30CBB08A-DFBC-80A5-613F-E0DDA858077F}"/>
          </ac:spMkLst>
        </pc:spChg>
      </pc:sldChg>
      <pc:sldChg chg="modSp add mod">
        <pc:chgData name="伊健 杜" userId="e69aded81da48593" providerId="LiveId" clId="{D63C37D0-4954-4B6C-92EE-F82D4B480DA3}" dt="2023-05-17T06:52:33.327" v="3473"/>
        <pc:sldMkLst>
          <pc:docMk/>
          <pc:sldMk cId="1765573880" sldId="1965"/>
        </pc:sldMkLst>
        <pc:spChg chg="mod">
          <ac:chgData name="伊健 杜" userId="e69aded81da48593" providerId="LiveId" clId="{D63C37D0-4954-4B6C-92EE-F82D4B480DA3}" dt="2023-05-17T06:52:33.327" v="3473"/>
          <ac:spMkLst>
            <pc:docMk/>
            <pc:sldMk cId="1765573880" sldId="1965"/>
            <ac:spMk id="2" creationId="{CF093439-81E9-9130-8552-41053044C2EA}"/>
          </ac:spMkLst>
        </pc:spChg>
        <pc:spChg chg="mod">
          <ac:chgData name="伊健 杜" userId="e69aded81da48593" providerId="LiveId" clId="{D63C37D0-4954-4B6C-92EE-F82D4B480DA3}" dt="2023-05-17T06:52:33.327" v="3473"/>
          <ac:spMkLst>
            <pc:docMk/>
            <pc:sldMk cId="1765573880" sldId="1965"/>
            <ac:spMk id="3" creationId="{0560CF3B-417E-7A81-5CBA-E22F83077951}"/>
          </ac:spMkLst>
        </pc:spChg>
        <pc:spChg chg="mod">
          <ac:chgData name="伊健 杜" userId="e69aded81da48593" providerId="LiveId" clId="{D63C37D0-4954-4B6C-92EE-F82D4B480DA3}" dt="2023-05-17T06:52:33.327" v="3473"/>
          <ac:spMkLst>
            <pc:docMk/>
            <pc:sldMk cId="1765573880" sldId="1965"/>
            <ac:spMk id="4" creationId="{C5239413-1692-9F31-4C72-CCCBD7B56C68}"/>
          </ac:spMkLst>
        </pc:spChg>
      </pc:sldChg>
      <pc:sldChg chg="modSp add mod">
        <pc:chgData name="伊健 杜" userId="e69aded81da48593" providerId="LiveId" clId="{D63C37D0-4954-4B6C-92EE-F82D4B480DA3}" dt="2023-05-17T06:52:33.327" v="3473"/>
        <pc:sldMkLst>
          <pc:docMk/>
          <pc:sldMk cId="660260318" sldId="1966"/>
        </pc:sldMkLst>
        <pc:spChg chg="mod">
          <ac:chgData name="伊健 杜" userId="e69aded81da48593" providerId="LiveId" clId="{D63C37D0-4954-4B6C-92EE-F82D4B480DA3}" dt="2023-05-17T06:52:33.327" v="3473"/>
          <ac:spMkLst>
            <pc:docMk/>
            <pc:sldMk cId="660260318" sldId="1966"/>
            <ac:spMk id="2" creationId="{CF093439-81E9-9130-8552-41053044C2EA}"/>
          </ac:spMkLst>
        </pc:spChg>
      </pc:sldChg>
      <pc:sldChg chg="modSp add mod">
        <pc:chgData name="伊健 杜" userId="e69aded81da48593" providerId="LiveId" clId="{D63C37D0-4954-4B6C-92EE-F82D4B480DA3}" dt="2023-05-17T06:52:33.327" v="3473"/>
        <pc:sldMkLst>
          <pc:docMk/>
          <pc:sldMk cId="1742283545" sldId="1967"/>
        </pc:sldMkLst>
        <pc:spChg chg="mod">
          <ac:chgData name="伊健 杜" userId="e69aded81da48593" providerId="LiveId" clId="{D63C37D0-4954-4B6C-92EE-F82D4B480DA3}" dt="2023-05-17T06:52:33.327" v="3473"/>
          <ac:spMkLst>
            <pc:docMk/>
            <pc:sldMk cId="1742283545" sldId="1967"/>
            <ac:spMk id="2" creationId="{CF093439-81E9-9130-8552-41053044C2EA}"/>
          </ac:spMkLst>
        </pc:spChg>
      </pc:sldChg>
      <pc:sldChg chg="modSp add mod">
        <pc:chgData name="伊健 杜" userId="e69aded81da48593" providerId="LiveId" clId="{D63C37D0-4954-4B6C-92EE-F82D4B480DA3}" dt="2023-05-17T06:52:33.327" v="3473"/>
        <pc:sldMkLst>
          <pc:docMk/>
          <pc:sldMk cId="2279959675" sldId="1968"/>
        </pc:sldMkLst>
        <pc:spChg chg="mod">
          <ac:chgData name="伊健 杜" userId="e69aded81da48593" providerId="LiveId" clId="{D63C37D0-4954-4B6C-92EE-F82D4B480DA3}" dt="2023-05-17T06:52:33.327" v="3473"/>
          <ac:spMkLst>
            <pc:docMk/>
            <pc:sldMk cId="2279959675" sldId="1968"/>
            <ac:spMk id="2" creationId="{CF093439-81E9-9130-8552-41053044C2EA}"/>
          </ac:spMkLst>
        </pc:spChg>
      </pc:sldChg>
      <pc:sldChg chg="addSp modSp add del mod">
        <pc:chgData name="伊健 杜" userId="e69aded81da48593" providerId="LiveId" clId="{D63C37D0-4954-4B6C-92EE-F82D4B480DA3}" dt="2023-05-17T05:00:08.078" v="2599" actId="47"/>
        <pc:sldMkLst>
          <pc:docMk/>
          <pc:sldMk cId="2492481671" sldId="1969"/>
        </pc:sldMkLst>
        <pc:spChg chg="mod">
          <ac:chgData name="伊健 杜" userId="e69aded81da48593" providerId="LiveId" clId="{D63C37D0-4954-4B6C-92EE-F82D4B480DA3}" dt="2023-05-17T04:55:00.712" v="2427" actId="1076"/>
          <ac:spMkLst>
            <pc:docMk/>
            <pc:sldMk cId="2492481671" sldId="1969"/>
            <ac:spMk id="2" creationId="{CF093439-81E9-9130-8552-41053044C2EA}"/>
          </ac:spMkLst>
        </pc:spChg>
        <pc:spChg chg="add mod">
          <ac:chgData name="伊健 杜" userId="e69aded81da48593" providerId="LiveId" clId="{D63C37D0-4954-4B6C-92EE-F82D4B480DA3}" dt="2023-05-17T04:56:08.907" v="2561"/>
          <ac:spMkLst>
            <pc:docMk/>
            <pc:sldMk cId="2492481671" sldId="1969"/>
            <ac:spMk id="3" creationId="{F58DA1DC-E0EF-06D2-FB02-F173D4FB666E}"/>
          </ac:spMkLst>
        </pc:spChg>
      </pc:sldChg>
      <pc:sldChg chg="modSp add mod">
        <pc:chgData name="伊健 杜" userId="e69aded81da48593" providerId="LiveId" clId="{D63C37D0-4954-4B6C-92EE-F82D4B480DA3}" dt="2023-05-17T06:52:33.327" v="3473"/>
        <pc:sldMkLst>
          <pc:docMk/>
          <pc:sldMk cId="1098220216" sldId="1970"/>
        </pc:sldMkLst>
        <pc:spChg chg="mod">
          <ac:chgData name="伊健 杜" userId="e69aded81da48593" providerId="LiveId" clId="{D63C37D0-4954-4B6C-92EE-F82D4B480DA3}" dt="2023-05-17T06:52:33.327" v="3473"/>
          <ac:spMkLst>
            <pc:docMk/>
            <pc:sldMk cId="1098220216" sldId="1970"/>
            <ac:spMk id="2" creationId="{CF093439-81E9-9130-8552-41053044C2EA}"/>
          </ac:spMkLst>
        </pc:spChg>
        <pc:spChg chg="mod">
          <ac:chgData name="伊健 杜" userId="e69aded81da48593" providerId="LiveId" clId="{D63C37D0-4954-4B6C-92EE-F82D4B480DA3}" dt="2023-05-17T06:52:33.327" v="3473"/>
          <ac:spMkLst>
            <pc:docMk/>
            <pc:sldMk cId="1098220216" sldId="1970"/>
            <ac:spMk id="3" creationId="{F58DA1DC-E0EF-06D2-FB02-F173D4FB666E}"/>
          </ac:spMkLst>
        </pc:spChg>
      </pc:sldChg>
      <pc:sldChg chg="modSp add mod">
        <pc:chgData name="伊健 杜" userId="e69aded81da48593" providerId="LiveId" clId="{D63C37D0-4954-4B6C-92EE-F82D4B480DA3}" dt="2023-05-17T06:52:33.327" v="3473"/>
        <pc:sldMkLst>
          <pc:docMk/>
          <pc:sldMk cId="514896995" sldId="1971"/>
        </pc:sldMkLst>
        <pc:spChg chg="mod">
          <ac:chgData name="伊健 杜" userId="e69aded81da48593" providerId="LiveId" clId="{D63C37D0-4954-4B6C-92EE-F82D4B480DA3}" dt="2023-05-17T06:52:33.327" v="3473"/>
          <ac:spMkLst>
            <pc:docMk/>
            <pc:sldMk cId="514896995" sldId="1971"/>
            <ac:spMk id="2" creationId="{CF093439-81E9-9130-8552-41053044C2EA}"/>
          </ac:spMkLst>
        </pc:spChg>
        <pc:spChg chg="mod">
          <ac:chgData name="伊健 杜" userId="e69aded81da48593" providerId="LiveId" clId="{D63C37D0-4954-4B6C-92EE-F82D4B480DA3}" dt="2023-05-17T06:52:33.327" v="3473"/>
          <ac:spMkLst>
            <pc:docMk/>
            <pc:sldMk cId="514896995" sldId="1971"/>
            <ac:spMk id="3" creationId="{F58DA1DC-E0EF-06D2-FB02-F173D4FB666E}"/>
          </ac:spMkLst>
        </pc:spChg>
      </pc:sldChg>
      <pc:sldChg chg="modSp add mod">
        <pc:chgData name="伊健 杜" userId="e69aded81da48593" providerId="LiveId" clId="{D63C37D0-4954-4B6C-92EE-F82D4B480DA3}" dt="2023-05-17T06:52:33.327" v="3473"/>
        <pc:sldMkLst>
          <pc:docMk/>
          <pc:sldMk cId="3980430169" sldId="1972"/>
        </pc:sldMkLst>
        <pc:spChg chg="mod">
          <ac:chgData name="伊健 杜" userId="e69aded81da48593" providerId="LiveId" clId="{D63C37D0-4954-4B6C-92EE-F82D4B480DA3}" dt="2023-05-17T06:52:33.327" v="3473"/>
          <ac:spMkLst>
            <pc:docMk/>
            <pc:sldMk cId="3980430169" sldId="1972"/>
            <ac:spMk id="2" creationId="{CF093439-81E9-9130-8552-41053044C2EA}"/>
          </ac:spMkLst>
        </pc:spChg>
        <pc:spChg chg="mod">
          <ac:chgData name="伊健 杜" userId="e69aded81da48593" providerId="LiveId" clId="{D63C37D0-4954-4B6C-92EE-F82D4B480DA3}" dt="2023-05-17T06:52:33.327" v="3473"/>
          <ac:spMkLst>
            <pc:docMk/>
            <pc:sldMk cId="3980430169" sldId="1972"/>
            <ac:spMk id="3" creationId="{F58DA1DC-E0EF-06D2-FB02-F173D4FB666E}"/>
          </ac:spMkLst>
        </pc:spChg>
      </pc:sldChg>
      <pc:sldChg chg="modSp add mod">
        <pc:chgData name="伊健 杜" userId="e69aded81da48593" providerId="LiveId" clId="{D63C37D0-4954-4B6C-92EE-F82D4B480DA3}" dt="2023-05-17T06:52:33.327" v="3473"/>
        <pc:sldMkLst>
          <pc:docMk/>
          <pc:sldMk cId="3235817133" sldId="1973"/>
        </pc:sldMkLst>
        <pc:spChg chg="mod">
          <ac:chgData name="伊健 杜" userId="e69aded81da48593" providerId="LiveId" clId="{D63C37D0-4954-4B6C-92EE-F82D4B480DA3}" dt="2023-05-17T06:52:33.327" v="3473"/>
          <ac:spMkLst>
            <pc:docMk/>
            <pc:sldMk cId="3235817133" sldId="1973"/>
            <ac:spMk id="2" creationId="{CF093439-81E9-9130-8552-41053044C2EA}"/>
          </ac:spMkLst>
        </pc:spChg>
        <pc:spChg chg="mod">
          <ac:chgData name="伊健 杜" userId="e69aded81da48593" providerId="LiveId" clId="{D63C37D0-4954-4B6C-92EE-F82D4B480DA3}" dt="2023-05-17T06:52:33.327" v="3473"/>
          <ac:spMkLst>
            <pc:docMk/>
            <pc:sldMk cId="3235817133" sldId="1973"/>
            <ac:spMk id="3" creationId="{F58DA1DC-E0EF-06D2-FB02-F173D4FB666E}"/>
          </ac:spMkLst>
        </pc:spChg>
      </pc:sldChg>
      <pc:sldChg chg="modSp add mod">
        <pc:chgData name="伊健 杜" userId="e69aded81da48593" providerId="LiveId" clId="{D63C37D0-4954-4B6C-92EE-F82D4B480DA3}" dt="2023-05-17T06:52:33.327" v="3473"/>
        <pc:sldMkLst>
          <pc:docMk/>
          <pc:sldMk cId="3528955889" sldId="1974"/>
        </pc:sldMkLst>
        <pc:spChg chg="mod">
          <ac:chgData name="伊健 杜" userId="e69aded81da48593" providerId="LiveId" clId="{D63C37D0-4954-4B6C-92EE-F82D4B480DA3}" dt="2023-05-17T06:52:33.327" v="3473"/>
          <ac:spMkLst>
            <pc:docMk/>
            <pc:sldMk cId="3528955889" sldId="1974"/>
            <ac:spMk id="2" creationId="{CF093439-81E9-9130-8552-41053044C2EA}"/>
          </ac:spMkLst>
        </pc:spChg>
        <pc:spChg chg="mod">
          <ac:chgData name="伊健 杜" userId="e69aded81da48593" providerId="LiveId" clId="{D63C37D0-4954-4B6C-92EE-F82D4B480DA3}" dt="2023-05-17T06:52:33.327" v="3473"/>
          <ac:spMkLst>
            <pc:docMk/>
            <pc:sldMk cId="3528955889" sldId="1974"/>
            <ac:spMk id="3" creationId="{F58DA1DC-E0EF-06D2-FB02-F173D4FB666E}"/>
          </ac:spMkLst>
        </pc:spChg>
      </pc:sldChg>
      <pc:sldChg chg="modSp add mod">
        <pc:chgData name="伊健 杜" userId="e69aded81da48593" providerId="LiveId" clId="{D63C37D0-4954-4B6C-92EE-F82D4B480DA3}" dt="2023-05-17T06:52:33.327" v="3473"/>
        <pc:sldMkLst>
          <pc:docMk/>
          <pc:sldMk cId="1891017335" sldId="1975"/>
        </pc:sldMkLst>
        <pc:spChg chg="mod">
          <ac:chgData name="伊健 杜" userId="e69aded81da48593" providerId="LiveId" clId="{D63C37D0-4954-4B6C-92EE-F82D4B480DA3}" dt="2023-05-17T06:52:33.327" v="3473"/>
          <ac:spMkLst>
            <pc:docMk/>
            <pc:sldMk cId="1891017335" sldId="1975"/>
            <ac:spMk id="2" creationId="{CF093439-81E9-9130-8552-41053044C2EA}"/>
          </ac:spMkLst>
        </pc:spChg>
        <pc:spChg chg="mod">
          <ac:chgData name="伊健 杜" userId="e69aded81da48593" providerId="LiveId" clId="{D63C37D0-4954-4B6C-92EE-F82D4B480DA3}" dt="2023-05-17T06:52:33.327" v="3473"/>
          <ac:spMkLst>
            <pc:docMk/>
            <pc:sldMk cId="1891017335" sldId="1975"/>
            <ac:spMk id="3" creationId="{F58DA1DC-E0EF-06D2-FB02-F173D4FB666E}"/>
          </ac:spMkLst>
        </pc:spChg>
      </pc:sldChg>
      <pc:sldChg chg="modSp add mod">
        <pc:chgData name="伊健 杜" userId="e69aded81da48593" providerId="LiveId" clId="{D63C37D0-4954-4B6C-92EE-F82D4B480DA3}" dt="2023-05-17T06:52:33.327" v="3473"/>
        <pc:sldMkLst>
          <pc:docMk/>
          <pc:sldMk cId="2346085180" sldId="1976"/>
        </pc:sldMkLst>
        <pc:spChg chg="mod">
          <ac:chgData name="伊健 杜" userId="e69aded81da48593" providerId="LiveId" clId="{D63C37D0-4954-4B6C-92EE-F82D4B480DA3}" dt="2023-05-17T06:52:33.327" v="3473"/>
          <ac:spMkLst>
            <pc:docMk/>
            <pc:sldMk cId="2346085180" sldId="1976"/>
            <ac:spMk id="2" creationId="{CF093439-81E9-9130-8552-41053044C2EA}"/>
          </ac:spMkLst>
        </pc:spChg>
        <pc:spChg chg="mod">
          <ac:chgData name="伊健 杜" userId="e69aded81da48593" providerId="LiveId" clId="{D63C37D0-4954-4B6C-92EE-F82D4B480DA3}" dt="2023-05-17T06:52:33.327" v="3473"/>
          <ac:spMkLst>
            <pc:docMk/>
            <pc:sldMk cId="2346085180" sldId="1976"/>
            <ac:spMk id="3" creationId="{F58DA1DC-E0EF-06D2-FB02-F173D4FB666E}"/>
          </ac:spMkLst>
        </pc:spChg>
      </pc:sldChg>
      <pc:sldChg chg="modSp add mod">
        <pc:chgData name="伊健 杜" userId="e69aded81da48593" providerId="LiveId" clId="{D63C37D0-4954-4B6C-92EE-F82D4B480DA3}" dt="2023-05-17T06:52:33.327" v="3473"/>
        <pc:sldMkLst>
          <pc:docMk/>
          <pc:sldMk cId="3908448378" sldId="1977"/>
        </pc:sldMkLst>
        <pc:spChg chg="mod">
          <ac:chgData name="伊健 杜" userId="e69aded81da48593" providerId="LiveId" clId="{D63C37D0-4954-4B6C-92EE-F82D4B480DA3}" dt="2023-05-17T06:52:33.327" v="3473"/>
          <ac:spMkLst>
            <pc:docMk/>
            <pc:sldMk cId="3908448378" sldId="1977"/>
            <ac:spMk id="2" creationId="{CF093439-81E9-9130-8552-41053044C2EA}"/>
          </ac:spMkLst>
        </pc:spChg>
        <pc:spChg chg="mod">
          <ac:chgData name="伊健 杜" userId="e69aded81da48593" providerId="LiveId" clId="{D63C37D0-4954-4B6C-92EE-F82D4B480DA3}" dt="2023-05-17T06:52:33.327" v="3473"/>
          <ac:spMkLst>
            <pc:docMk/>
            <pc:sldMk cId="3908448378" sldId="1977"/>
            <ac:spMk id="3" creationId="{F58DA1DC-E0EF-06D2-FB02-F173D4FB666E}"/>
          </ac:spMkLst>
        </pc:spChg>
      </pc:sldChg>
      <pc:sldChg chg="modSp add mod">
        <pc:chgData name="伊健 杜" userId="e69aded81da48593" providerId="LiveId" clId="{D63C37D0-4954-4B6C-92EE-F82D4B480DA3}" dt="2023-05-17T06:52:33.327" v="3473"/>
        <pc:sldMkLst>
          <pc:docMk/>
          <pc:sldMk cId="3674878845" sldId="1978"/>
        </pc:sldMkLst>
        <pc:spChg chg="mod">
          <ac:chgData name="伊健 杜" userId="e69aded81da48593" providerId="LiveId" clId="{D63C37D0-4954-4B6C-92EE-F82D4B480DA3}" dt="2023-05-17T06:52:33.327" v="3473"/>
          <ac:spMkLst>
            <pc:docMk/>
            <pc:sldMk cId="3674878845" sldId="1978"/>
            <ac:spMk id="2" creationId="{CF093439-81E9-9130-8552-41053044C2EA}"/>
          </ac:spMkLst>
        </pc:spChg>
        <pc:spChg chg="mod">
          <ac:chgData name="伊健 杜" userId="e69aded81da48593" providerId="LiveId" clId="{D63C37D0-4954-4B6C-92EE-F82D4B480DA3}" dt="2023-05-17T06:52:33.327" v="3473"/>
          <ac:spMkLst>
            <pc:docMk/>
            <pc:sldMk cId="3674878845" sldId="1978"/>
            <ac:spMk id="3" creationId="{F58DA1DC-E0EF-06D2-FB02-F173D4FB666E}"/>
          </ac:spMkLst>
        </pc:spChg>
      </pc:sldChg>
      <pc:sldChg chg="add">
        <pc:chgData name="伊健 杜" userId="e69aded81da48593" providerId="LiveId" clId="{D63C37D0-4954-4B6C-92EE-F82D4B480DA3}" dt="2023-05-17T05:15:16.762" v="3472"/>
        <pc:sldMkLst>
          <pc:docMk/>
          <pc:sldMk cId="2074047624" sldId="2105"/>
        </pc:sldMkLst>
      </pc:sldChg>
      <pc:sldChg chg="add">
        <pc:chgData name="伊健 杜" userId="e69aded81da48593" providerId="LiveId" clId="{D63C37D0-4954-4B6C-92EE-F82D4B480DA3}" dt="2023-05-17T05:15:16.762" v="3472"/>
        <pc:sldMkLst>
          <pc:docMk/>
          <pc:sldMk cId="2629535435" sldId="2172"/>
        </pc:sldMkLst>
      </pc:sldChg>
      <pc:sldChg chg="add">
        <pc:chgData name="伊健 杜" userId="e69aded81da48593" providerId="LiveId" clId="{D63C37D0-4954-4B6C-92EE-F82D4B480DA3}" dt="2023-05-17T05:15:16.762" v="3472"/>
        <pc:sldMkLst>
          <pc:docMk/>
          <pc:sldMk cId="3251161235" sldId="2183"/>
        </pc:sldMkLst>
      </pc:sldChg>
      <pc:sldChg chg="add">
        <pc:chgData name="伊健 杜" userId="e69aded81da48593" providerId="LiveId" clId="{D63C37D0-4954-4B6C-92EE-F82D4B480DA3}" dt="2023-05-17T05:15:16.762" v="3472"/>
        <pc:sldMkLst>
          <pc:docMk/>
          <pc:sldMk cId="1704274415" sldId="2304"/>
        </pc:sldMkLst>
      </pc:sldChg>
      <pc:sldChg chg="add">
        <pc:chgData name="伊健 杜" userId="e69aded81da48593" providerId="LiveId" clId="{D63C37D0-4954-4B6C-92EE-F82D4B480DA3}" dt="2023-05-17T05:15:16.762" v="3472"/>
        <pc:sldMkLst>
          <pc:docMk/>
          <pc:sldMk cId="3460121215" sldId="2329"/>
        </pc:sldMkLst>
      </pc:sldChg>
      <pc:sldChg chg="add">
        <pc:chgData name="伊健 杜" userId="e69aded81da48593" providerId="LiveId" clId="{D63C37D0-4954-4B6C-92EE-F82D4B480DA3}" dt="2023-05-17T05:15:16.762" v="3472"/>
        <pc:sldMkLst>
          <pc:docMk/>
          <pc:sldMk cId="402219450" sldId="2399"/>
        </pc:sldMkLst>
      </pc:sldChg>
      <pc:sldChg chg="add">
        <pc:chgData name="伊健 杜" userId="e69aded81da48593" providerId="LiveId" clId="{D63C37D0-4954-4B6C-92EE-F82D4B480DA3}" dt="2023-05-17T05:15:16.762" v="3472"/>
        <pc:sldMkLst>
          <pc:docMk/>
          <pc:sldMk cId="1920017317" sldId="2427"/>
        </pc:sldMkLst>
      </pc:sldChg>
      <pc:sldChg chg="add">
        <pc:chgData name="伊健 杜" userId="e69aded81da48593" providerId="LiveId" clId="{D63C37D0-4954-4B6C-92EE-F82D4B480DA3}" dt="2023-05-17T05:15:16.762" v="3472"/>
        <pc:sldMkLst>
          <pc:docMk/>
          <pc:sldMk cId="2274541567" sldId="2436"/>
        </pc:sldMkLst>
      </pc:sldChg>
      <pc:sldChg chg="add">
        <pc:chgData name="伊健 杜" userId="e69aded81da48593" providerId="LiveId" clId="{D63C37D0-4954-4B6C-92EE-F82D4B480DA3}" dt="2023-05-17T05:15:16.762" v="3472"/>
        <pc:sldMkLst>
          <pc:docMk/>
          <pc:sldMk cId="3490520848" sldId="2629"/>
        </pc:sldMkLst>
      </pc:sldChg>
      <pc:sldChg chg="add">
        <pc:chgData name="伊健 杜" userId="e69aded81da48593" providerId="LiveId" clId="{D63C37D0-4954-4B6C-92EE-F82D4B480DA3}" dt="2023-05-17T05:15:16.762" v="3472"/>
        <pc:sldMkLst>
          <pc:docMk/>
          <pc:sldMk cId="2827212282" sldId="2827"/>
        </pc:sldMkLst>
      </pc:sldChg>
      <pc:sldChg chg="add">
        <pc:chgData name="伊健 杜" userId="e69aded81da48593" providerId="LiveId" clId="{D63C37D0-4954-4B6C-92EE-F82D4B480DA3}" dt="2023-05-17T05:15:16.762" v="3472"/>
        <pc:sldMkLst>
          <pc:docMk/>
          <pc:sldMk cId="2661991689" sldId="2841"/>
        </pc:sldMkLst>
      </pc:sldChg>
      <pc:sldChg chg="add">
        <pc:chgData name="伊健 杜" userId="e69aded81da48593" providerId="LiveId" clId="{D63C37D0-4954-4B6C-92EE-F82D4B480DA3}" dt="2023-05-17T05:15:16.762" v="3472"/>
        <pc:sldMkLst>
          <pc:docMk/>
          <pc:sldMk cId="3876396023" sldId="2878"/>
        </pc:sldMkLst>
      </pc:sldChg>
      <pc:sldChg chg="add">
        <pc:chgData name="伊健 杜" userId="e69aded81da48593" providerId="LiveId" clId="{D63C37D0-4954-4B6C-92EE-F82D4B480DA3}" dt="2023-05-17T05:15:16.762" v="3472"/>
        <pc:sldMkLst>
          <pc:docMk/>
          <pc:sldMk cId="2913680566" sldId="2996"/>
        </pc:sldMkLst>
      </pc:sldChg>
      <pc:sldChg chg="add">
        <pc:chgData name="伊健 杜" userId="e69aded81da48593" providerId="LiveId" clId="{D63C37D0-4954-4B6C-92EE-F82D4B480DA3}" dt="2023-05-17T05:15:16.762" v="3472"/>
        <pc:sldMkLst>
          <pc:docMk/>
          <pc:sldMk cId="1091010796" sldId="3013"/>
        </pc:sldMkLst>
      </pc:sldChg>
      <pc:sldChg chg="add">
        <pc:chgData name="伊健 杜" userId="e69aded81da48593" providerId="LiveId" clId="{D63C37D0-4954-4B6C-92EE-F82D4B480DA3}" dt="2023-05-17T05:15:16.762" v="3472"/>
        <pc:sldMkLst>
          <pc:docMk/>
          <pc:sldMk cId="3149562312" sldId="3177"/>
        </pc:sldMkLst>
      </pc:sldChg>
      <pc:sldChg chg="add">
        <pc:chgData name="伊健 杜" userId="e69aded81da48593" providerId="LiveId" clId="{D63C37D0-4954-4B6C-92EE-F82D4B480DA3}" dt="2023-05-17T05:15:16.762" v="3472"/>
        <pc:sldMkLst>
          <pc:docMk/>
          <pc:sldMk cId="3879047437" sldId="3336"/>
        </pc:sldMkLst>
      </pc:sldChg>
      <pc:sldChg chg="add">
        <pc:chgData name="伊健 杜" userId="e69aded81da48593" providerId="LiveId" clId="{D63C37D0-4954-4B6C-92EE-F82D4B480DA3}" dt="2023-05-17T05:15:16.762" v="3472"/>
        <pc:sldMkLst>
          <pc:docMk/>
          <pc:sldMk cId="721197658" sldId="3443"/>
        </pc:sldMkLst>
      </pc:sldChg>
      <pc:sldChg chg="add">
        <pc:chgData name="伊健 杜" userId="e69aded81da48593" providerId="LiveId" clId="{D63C37D0-4954-4B6C-92EE-F82D4B480DA3}" dt="2023-05-17T05:15:16.762" v="3472"/>
        <pc:sldMkLst>
          <pc:docMk/>
          <pc:sldMk cId="4094952292" sldId="3455"/>
        </pc:sldMkLst>
      </pc:sldChg>
      <pc:sldChg chg="add">
        <pc:chgData name="伊健 杜" userId="e69aded81da48593" providerId="LiveId" clId="{D63C37D0-4954-4B6C-92EE-F82D4B480DA3}" dt="2023-05-17T05:15:16.762" v="3472"/>
        <pc:sldMkLst>
          <pc:docMk/>
          <pc:sldMk cId="4136596860" sldId="3466"/>
        </pc:sldMkLst>
      </pc:sldChg>
      <pc:sldChg chg="add">
        <pc:chgData name="伊健 杜" userId="e69aded81da48593" providerId="LiveId" clId="{D63C37D0-4954-4B6C-92EE-F82D4B480DA3}" dt="2023-05-17T05:15:16.762" v="3472"/>
        <pc:sldMkLst>
          <pc:docMk/>
          <pc:sldMk cId="3921481637" sldId="3483"/>
        </pc:sldMkLst>
      </pc:sldChg>
    </pc:docChg>
  </pc:docChgLst>
  <pc:docChgLst>
    <pc:chgData name="伊健 杜" userId="e69aded81da48593" providerId="LiveId" clId="{E42E0D92-17CE-40F8-B7D5-E88A7F01E581}"/>
    <pc:docChg chg="undo custSel addSld delSld modSld sldOrd">
      <pc:chgData name="伊健 杜" userId="e69aded81da48593" providerId="LiveId" clId="{E42E0D92-17CE-40F8-B7D5-E88A7F01E581}" dt="2023-05-18T09:04:36.712" v="4140"/>
      <pc:docMkLst>
        <pc:docMk/>
      </pc:docMkLst>
      <pc:sldChg chg="modSp mod">
        <pc:chgData name="伊健 杜" userId="e69aded81da48593" providerId="LiveId" clId="{E42E0D92-17CE-40F8-B7D5-E88A7F01E581}" dt="2023-05-18T09:04:36.712" v="4140"/>
        <pc:sldMkLst>
          <pc:docMk/>
          <pc:sldMk cId="4016162105" sldId="256"/>
        </pc:sldMkLst>
        <pc:spChg chg="mod">
          <ac:chgData name="伊健 杜" userId="e69aded81da48593" providerId="LiveId" clId="{E42E0D92-17CE-40F8-B7D5-E88A7F01E581}" dt="2023-05-18T09:04:36.712" v="4140"/>
          <ac:spMkLst>
            <pc:docMk/>
            <pc:sldMk cId="4016162105" sldId="256"/>
            <ac:spMk id="2" creationId="{E8993A08-B65C-A726-4E9A-FAEAE43583AC}"/>
          </ac:spMkLst>
        </pc:spChg>
      </pc:sldChg>
      <pc:sldChg chg="modSp mod">
        <pc:chgData name="伊健 杜" userId="e69aded81da48593" providerId="LiveId" clId="{E42E0D92-17CE-40F8-B7D5-E88A7F01E581}" dt="2023-05-18T08:21:32.220" v="4112"/>
        <pc:sldMkLst>
          <pc:docMk/>
          <pc:sldMk cId="2191092680" sldId="1855"/>
        </pc:sldMkLst>
        <pc:spChg chg="mod">
          <ac:chgData name="伊健 杜" userId="e69aded81da48593" providerId="LiveId" clId="{E42E0D92-17CE-40F8-B7D5-E88A7F01E581}" dt="2023-05-18T05:24:40.928" v="79"/>
          <ac:spMkLst>
            <pc:docMk/>
            <pc:sldMk cId="2191092680" sldId="1855"/>
            <ac:spMk id="2" creationId="{120CA4C0-1E3D-40D4-359A-4FF36B68D318}"/>
          </ac:spMkLst>
        </pc:spChg>
        <pc:spChg chg="mod">
          <ac:chgData name="伊健 杜" userId="e69aded81da48593" providerId="LiveId" clId="{E42E0D92-17CE-40F8-B7D5-E88A7F01E581}" dt="2023-05-18T07:06:56.203" v="4105"/>
          <ac:spMkLst>
            <pc:docMk/>
            <pc:sldMk cId="2191092680" sldId="1855"/>
            <ac:spMk id="3" creationId="{35C7B2D0-EE9E-C337-FAAC-B1A034FE868B}"/>
          </ac:spMkLst>
        </pc:spChg>
        <pc:spChg chg="mod">
          <ac:chgData name="伊健 杜" userId="e69aded81da48593" providerId="LiveId" clId="{E42E0D92-17CE-40F8-B7D5-E88A7F01E581}" dt="2023-05-18T05:24:07.175" v="12" actId="27636"/>
          <ac:spMkLst>
            <pc:docMk/>
            <pc:sldMk cId="2191092680" sldId="1855"/>
            <ac:spMk id="4" creationId="{F527BEC2-8AC0-5BCD-6143-DE794F302B32}"/>
          </ac:spMkLst>
        </pc:spChg>
        <pc:spChg chg="mod">
          <ac:chgData name="伊健 杜" userId="e69aded81da48593" providerId="LiveId" clId="{E42E0D92-17CE-40F8-B7D5-E88A7F01E581}" dt="2023-05-18T07:06:56.203" v="4105"/>
          <ac:spMkLst>
            <pc:docMk/>
            <pc:sldMk cId="2191092680" sldId="1855"/>
            <ac:spMk id="5" creationId="{BEAC1872-B4DE-D2CD-468D-D1C4F0F9592A}"/>
          </ac:spMkLst>
        </pc:spChg>
        <pc:spChg chg="mod">
          <ac:chgData name="伊健 杜" userId="e69aded81da48593" providerId="LiveId" clId="{E42E0D92-17CE-40F8-B7D5-E88A7F01E581}" dt="2023-05-18T05:25:33.731" v="186"/>
          <ac:spMkLst>
            <pc:docMk/>
            <pc:sldMk cId="2191092680" sldId="1855"/>
            <ac:spMk id="6" creationId="{6B7ECFD8-A6BE-0B36-462D-524101DBD25E}"/>
          </ac:spMkLst>
        </pc:spChg>
        <pc:spChg chg="mod">
          <ac:chgData name="伊健 杜" userId="e69aded81da48593" providerId="LiveId" clId="{E42E0D92-17CE-40F8-B7D5-E88A7F01E581}" dt="2023-05-18T07:06:56.203" v="4105"/>
          <ac:spMkLst>
            <pc:docMk/>
            <pc:sldMk cId="2191092680" sldId="1855"/>
            <ac:spMk id="7" creationId="{5030CB00-D0DE-28E2-C56B-96F4FC96E26C}"/>
          </ac:spMkLst>
        </pc:spChg>
        <pc:spChg chg="mod">
          <ac:chgData name="伊健 杜" userId="e69aded81da48593" providerId="LiveId" clId="{E42E0D92-17CE-40F8-B7D5-E88A7F01E581}" dt="2023-05-18T08:21:32.220" v="4112"/>
          <ac:spMkLst>
            <pc:docMk/>
            <pc:sldMk cId="2191092680" sldId="1855"/>
            <ac:spMk id="8" creationId="{DA9756A1-2F99-9A67-01D9-555405F7A3AB}"/>
          </ac:spMkLst>
        </pc:spChg>
        <pc:spChg chg="mod">
          <ac:chgData name="伊健 杜" userId="e69aded81da48593" providerId="LiveId" clId="{E42E0D92-17CE-40F8-B7D5-E88A7F01E581}" dt="2023-05-18T07:06:56.203" v="4105"/>
          <ac:spMkLst>
            <pc:docMk/>
            <pc:sldMk cId="2191092680" sldId="1855"/>
            <ac:spMk id="9" creationId="{8E129B62-AA7D-C7EC-185A-CB793B015AF6}"/>
          </ac:spMkLst>
        </pc:spChg>
        <pc:spChg chg="mod">
          <ac:chgData name="伊健 杜" userId="e69aded81da48593" providerId="LiveId" clId="{E42E0D92-17CE-40F8-B7D5-E88A7F01E581}" dt="2023-05-18T07:06:56.203" v="4105"/>
          <ac:spMkLst>
            <pc:docMk/>
            <pc:sldMk cId="2191092680" sldId="1855"/>
            <ac:spMk id="10" creationId="{AC8B6531-74ED-0837-965A-1FD2C95CE322}"/>
          </ac:spMkLst>
        </pc:spChg>
        <pc:spChg chg="mod">
          <ac:chgData name="伊健 杜" userId="e69aded81da48593" providerId="LiveId" clId="{E42E0D92-17CE-40F8-B7D5-E88A7F01E581}" dt="2023-05-18T05:25:29.708" v="174"/>
          <ac:spMkLst>
            <pc:docMk/>
            <pc:sldMk cId="2191092680" sldId="1855"/>
            <ac:spMk id="11" creationId="{24CDBA06-F418-610E-5F7C-C80918EA16D7}"/>
          </ac:spMkLst>
        </pc:spChg>
        <pc:spChg chg="mod">
          <ac:chgData name="伊健 杜" userId="e69aded81da48593" providerId="LiveId" clId="{E42E0D92-17CE-40F8-B7D5-E88A7F01E581}" dt="2023-05-18T05:24:56.561" v="100"/>
          <ac:spMkLst>
            <pc:docMk/>
            <pc:sldMk cId="2191092680" sldId="1855"/>
            <ac:spMk id="12" creationId="{0AD44F64-E73A-9685-0248-E892ECC8621A}"/>
          </ac:spMkLst>
        </pc:spChg>
        <pc:spChg chg="mod">
          <ac:chgData name="伊健 杜" userId="e69aded81da48593" providerId="LiveId" clId="{E42E0D92-17CE-40F8-B7D5-E88A7F01E581}" dt="2023-05-18T05:25:00.785" v="108"/>
          <ac:spMkLst>
            <pc:docMk/>
            <pc:sldMk cId="2191092680" sldId="1855"/>
            <ac:spMk id="13" creationId="{83C4CE0A-D9B5-12E7-0C7B-E4A8DDAD7D09}"/>
          </ac:spMkLst>
        </pc:spChg>
        <pc:spChg chg="mod">
          <ac:chgData name="伊健 杜" userId="e69aded81da48593" providerId="LiveId" clId="{E42E0D92-17CE-40F8-B7D5-E88A7F01E581}" dt="2023-05-18T05:24:10.997" v="20"/>
          <ac:spMkLst>
            <pc:docMk/>
            <pc:sldMk cId="2191092680" sldId="1855"/>
            <ac:spMk id="14" creationId="{8E8067F6-5CB5-CF2B-D28F-CDF05916C664}"/>
          </ac:spMkLst>
        </pc:spChg>
        <pc:spChg chg="mod">
          <ac:chgData name="伊健 杜" userId="e69aded81da48593" providerId="LiveId" clId="{E42E0D92-17CE-40F8-B7D5-E88A7F01E581}" dt="2023-05-18T05:25:11.987" v="139"/>
          <ac:spMkLst>
            <pc:docMk/>
            <pc:sldMk cId="2191092680" sldId="1855"/>
            <ac:spMk id="15" creationId="{06797F3E-0166-E812-4918-3736783C098C}"/>
          </ac:spMkLst>
        </pc:spChg>
        <pc:spChg chg="mod">
          <ac:chgData name="伊健 杜" userId="e69aded81da48593" providerId="LiveId" clId="{E42E0D92-17CE-40F8-B7D5-E88A7F01E581}" dt="2023-05-18T07:06:56.203" v="4105"/>
          <ac:spMkLst>
            <pc:docMk/>
            <pc:sldMk cId="2191092680" sldId="1855"/>
            <ac:spMk id="16" creationId="{63257CF8-8CDD-5A15-024F-33F0B3F7C90E}"/>
          </ac:spMkLst>
        </pc:spChg>
        <pc:spChg chg="mod">
          <ac:chgData name="伊健 杜" userId="e69aded81da48593" providerId="LiveId" clId="{E42E0D92-17CE-40F8-B7D5-E88A7F01E581}" dt="2023-05-18T07:06:56.203" v="4105"/>
          <ac:spMkLst>
            <pc:docMk/>
            <pc:sldMk cId="2191092680" sldId="1855"/>
            <ac:spMk id="17" creationId="{04B3D5CF-5766-FA68-61BB-1AC1BEEADBBC}"/>
          </ac:spMkLst>
        </pc:spChg>
        <pc:spChg chg="mod">
          <ac:chgData name="伊健 杜" userId="e69aded81da48593" providerId="LiveId" clId="{E42E0D92-17CE-40F8-B7D5-E88A7F01E581}" dt="2023-05-18T07:06:56.203" v="4105"/>
          <ac:spMkLst>
            <pc:docMk/>
            <pc:sldMk cId="2191092680" sldId="1855"/>
            <ac:spMk id="18" creationId="{93FB6C27-99B3-9C41-680F-CD507613479B}"/>
          </ac:spMkLst>
        </pc:spChg>
        <pc:spChg chg="mod">
          <ac:chgData name="伊健 杜" userId="e69aded81da48593" providerId="LiveId" clId="{E42E0D92-17CE-40F8-B7D5-E88A7F01E581}" dt="2023-05-18T07:06:56.203" v="4105"/>
          <ac:spMkLst>
            <pc:docMk/>
            <pc:sldMk cId="2191092680" sldId="1855"/>
            <ac:spMk id="19" creationId="{8A33A5B8-97C4-88F0-81C5-DD274EF1F491}"/>
          </ac:spMkLst>
        </pc:spChg>
        <pc:spChg chg="mod">
          <ac:chgData name="伊健 杜" userId="e69aded81da48593" providerId="LiveId" clId="{E42E0D92-17CE-40F8-B7D5-E88A7F01E581}" dt="2023-05-18T07:06:56.203" v="4105"/>
          <ac:spMkLst>
            <pc:docMk/>
            <pc:sldMk cId="2191092680" sldId="1855"/>
            <ac:spMk id="20" creationId="{5EECEF81-FAD1-A24D-4430-1D863BC361AF}"/>
          </ac:spMkLst>
        </pc:spChg>
        <pc:spChg chg="mod">
          <ac:chgData name="伊健 杜" userId="e69aded81da48593" providerId="LiveId" clId="{E42E0D92-17CE-40F8-B7D5-E88A7F01E581}" dt="2023-05-18T05:25:05.480" v="120"/>
          <ac:spMkLst>
            <pc:docMk/>
            <pc:sldMk cId="2191092680" sldId="1855"/>
            <ac:spMk id="21" creationId="{DC19272A-5640-9EF4-A790-8644577DD020}"/>
          </ac:spMkLst>
        </pc:spChg>
        <pc:spChg chg="mod">
          <ac:chgData name="伊健 杜" userId="e69aded81da48593" providerId="LiveId" clId="{E42E0D92-17CE-40F8-B7D5-E88A7F01E581}" dt="2023-05-18T06:44:17.230" v="3733" actId="1076"/>
          <ac:spMkLst>
            <pc:docMk/>
            <pc:sldMk cId="2191092680" sldId="1855"/>
            <ac:spMk id="23" creationId="{EEFA4E6B-F1E9-7DC2-2B57-AB881168C58C}"/>
          </ac:spMkLst>
        </pc:spChg>
        <pc:spChg chg="mod">
          <ac:chgData name="伊健 杜" userId="e69aded81da48593" providerId="LiveId" clId="{E42E0D92-17CE-40F8-B7D5-E88A7F01E581}" dt="2023-05-18T06:44:17.230" v="3733" actId="1076"/>
          <ac:spMkLst>
            <pc:docMk/>
            <pc:sldMk cId="2191092680" sldId="1855"/>
            <ac:spMk id="24" creationId="{16532620-4492-A8FD-FEF0-69FF78D9694E}"/>
          </ac:spMkLst>
        </pc:spChg>
        <pc:spChg chg="mod">
          <ac:chgData name="伊健 杜" userId="e69aded81da48593" providerId="LiveId" clId="{E42E0D92-17CE-40F8-B7D5-E88A7F01E581}" dt="2023-05-18T06:44:17.230" v="3733" actId="1076"/>
          <ac:spMkLst>
            <pc:docMk/>
            <pc:sldMk cId="2191092680" sldId="1855"/>
            <ac:spMk id="27" creationId="{240188F7-0C57-FF24-8B91-890D5BF840DE}"/>
          </ac:spMkLst>
        </pc:spChg>
        <pc:spChg chg="mod">
          <ac:chgData name="伊健 杜" userId="e69aded81da48593" providerId="LiveId" clId="{E42E0D92-17CE-40F8-B7D5-E88A7F01E581}" dt="2023-05-18T08:21:21.736" v="4106" actId="1076"/>
          <ac:spMkLst>
            <pc:docMk/>
            <pc:sldMk cId="2191092680" sldId="1855"/>
            <ac:spMk id="47" creationId="{FAC5D7B5-AF70-041C-B72E-AFBE6698A961}"/>
          </ac:spMkLst>
        </pc:spChg>
        <pc:spChg chg="mod">
          <ac:chgData name="伊健 杜" userId="e69aded81da48593" providerId="LiveId" clId="{E42E0D92-17CE-40F8-B7D5-E88A7F01E581}" dt="2023-05-18T06:44:17.230" v="3733" actId="1076"/>
          <ac:spMkLst>
            <pc:docMk/>
            <pc:sldMk cId="2191092680" sldId="1855"/>
            <ac:spMk id="49" creationId="{07625E84-3419-F702-FA4F-890B473366E7}"/>
          </ac:spMkLst>
        </pc:spChg>
        <pc:spChg chg="mod">
          <ac:chgData name="伊健 杜" userId="e69aded81da48593" providerId="LiveId" clId="{E42E0D92-17CE-40F8-B7D5-E88A7F01E581}" dt="2023-05-18T06:44:17.230" v="3733" actId="1076"/>
          <ac:spMkLst>
            <pc:docMk/>
            <pc:sldMk cId="2191092680" sldId="1855"/>
            <ac:spMk id="50" creationId="{1815E386-5A7A-7CB4-4309-5629E47E74D5}"/>
          </ac:spMkLst>
        </pc:spChg>
        <pc:spChg chg="mod">
          <ac:chgData name="伊健 杜" userId="e69aded81da48593" providerId="LiveId" clId="{E42E0D92-17CE-40F8-B7D5-E88A7F01E581}" dt="2023-05-18T06:44:17.230" v="3733" actId="1076"/>
          <ac:spMkLst>
            <pc:docMk/>
            <pc:sldMk cId="2191092680" sldId="1855"/>
            <ac:spMk id="51" creationId="{A318BD93-5EEE-81E4-F9CA-4491B035DFFD}"/>
          </ac:spMkLst>
        </pc:spChg>
        <pc:spChg chg="mod">
          <ac:chgData name="伊健 杜" userId="e69aded81da48593" providerId="LiveId" clId="{E42E0D92-17CE-40F8-B7D5-E88A7F01E581}" dt="2023-05-18T06:44:17.230" v="3733" actId="1076"/>
          <ac:spMkLst>
            <pc:docMk/>
            <pc:sldMk cId="2191092680" sldId="1855"/>
            <ac:spMk id="55" creationId="{FE72B642-BD3A-4C1E-A809-CA8C26216154}"/>
          </ac:spMkLst>
        </pc:spChg>
        <pc:spChg chg="mod">
          <ac:chgData name="伊健 杜" userId="e69aded81da48593" providerId="LiveId" clId="{E42E0D92-17CE-40F8-B7D5-E88A7F01E581}" dt="2023-05-18T06:44:17.230" v="3733" actId="1076"/>
          <ac:spMkLst>
            <pc:docMk/>
            <pc:sldMk cId="2191092680" sldId="1855"/>
            <ac:spMk id="57" creationId="{7710E135-50BF-3D22-275B-E2AA7FE60D28}"/>
          </ac:spMkLst>
        </pc:spChg>
        <pc:spChg chg="mod">
          <ac:chgData name="伊健 杜" userId="e69aded81da48593" providerId="LiveId" clId="{E42E0D92-17CE-40F8-B7D5-E88A7F01E581}" dt="2023-05-18T06:44:17.230" v="3733" actId="1076"/>
          <ac:spMkLst>
            <pc:docMk/>
            <pc:sldMk cId="2191092680" sldId="1855"/>
            <ac:spMk id="58" creationId="{7753C16E-91DA-9D54-7972-245D5607E237}"/>
          </ac:spMkLst>
        </pc:spChg>
        <pc:spChg chg="mod">
          <ac:chgData name="伊健 杜" userId="e69aded81da48593" providerId="LiveId" clId="{E42E0D92-17CE-40F8-B7D5-E88A7F01E581}" dt="2023-05-18T06:44:17.230" v="3733" actId="1076"/>
          <ac:spMkLst>
            <pc:docMk/>
            <pc:sldMk cId="2191092680" sldId="1855"/>
            <ac:spMk id="59" creationId="{D5720300-76E3-BB8E-E607-7C36C8831054}"/>
          </ac:spMkLst>
        </pc:spChg>
        <pc:spChg chg="mod">
          <ac:chgData name="伊健 杜" userId="e69aded81da48593" providerId="LiveId" clId="{E42E0D92-17CE-40F8-B7D5-E88A7F01E581}" dt="2023-05-18T06:44:17.230" v="3733" actId="1076"/>
          <ac:spMkLst>
            <pc:docMk/>
            <pc:sldMk cId="2191092680" sldId="1855"/>
            <ac:spMk id="63" creationId="{72059CB1-920C-CFA1-AA01-2391A81CB201}"/>
          </ac:spMkLst>
        </pc:spChg>
        <pc:spChg chg="mod">
          <ac:chgData name="伊健 杜" userId="e69aded81da48593" providerId="LiveId" clId="{E42E0D92-17CE-40F8-B7D5-E88A7F01E581}" dt="2023-05-18T06:44:17.230" v="3733" actId="1076"/>
          <ac:spMkLst>
            <pc:docMk/>
            <pc:sldMk cId="2191092680" sldId="1855"/>
            <ac:spMk id="65" creationId="{11944FB4-F04E-F707-438E-84B01A7F5EC1}"/>
          </ac:spMkLst>
        </pc:spChg>
        <pc:spChg chg="mod">
          <ac:chgData name="伊健 杜" userId="e69aded81da48593" providerId="LiveId" clId="{E42E0D92-17CE-40F8-B7D5-E88A7F01E581}" dt="2023-05-18T06:44:17.230" v="3733" actId="1076"/>
          <ac:spMkLst>
            <pc:docMk/>
            <pc:sldMk cId="2191092680" sldId="1855"/>
            <ac:spMk id="66" creationId="{7F289AF0-1BF8-A2FE-A2A3-96ECD89AAA71}"/>
          </ac:spMkLst>
        </pc:spChg>
        <pc:spChg chg="mod">
          <ac:chgData name="伊健 杜" userId="e69aded81da48593" providerId="LiveId" clId="{E42E0D92-17CE-40F8-B7D5-E88A7F01E581}" dt="2023-05-18T06:44:17.230" v="3733" actId="1076"/>
          <ac:spMkLst>
            <pc:docMk/>
            <pc:sldMk cId="2191092680" sldId="1855"/>
            <ac:spMk id="67" creationId="{1E6E7E30-6956-9BEE-4674-502A8FC99E73}"/>
          </ac:spMkLst>
        </pc:spChg>
        <pc:spChg chg="mod">
          <ac:chgData name="伊健 杜" userId="e69aded81da48593" providerId="LiveId" clId="{E42E0D92-17CE-40F8-B7D5-E88A7F01E581}" dt="2023-05-18T06:44:17.230" v="3733" actId="1076"/>
          <ac:spMkLst>
            <pc:docMk/>
            <pc:sldMk cId="2191092680" sldId="1855"/>
            <ac:spMk id="71" creationId="{3361F6F3-69FE-3602-03DE-ED1E61CA88DD}"/>
          </ac:spMkLst>
        </pc:spChg>
        <pc:spChg chg="mod">
          <ac:chgData name="伊健 杜" userId="e69aded81da48593" providerId="LiveId" clId="{E42E0D92-17CE-40F8-B7D5-E88A7F01E581}" dt="2023-05-18T06:44:17.230" v="3733" actId="1076"/>
          <ac:spMkLst>
            <pc:docMk/>
            <pc:sldMk cId="2191092680" sldId="1855"/>
            <ac:spMk id="73" creationId="{727A6CE4-ED8E-6FBB-86ED-56A278FB4D7C}"/>
          </ac:spMkLst>
        </pc:spChg>
        <pc:spChg chg="mod">
          <ac:chgData name="伊健 杜" userId="e69aded81da48593" providerId="LiveId" clId="{E42E0D92-17CE-40F8-B7D5-E88A7F01E581}" dt="2023-05-18T06:44:17.230" v="3733" actId="1076"/>
          <ac:spMkLst>
            <pc:docMk/>
            <pc:sldMk cId="2191092680" sldId="1855"/>
            <ac:spMk id="74" creationId="{E33B26F9-A0A3-15A0-1B63-A1DD5EDE0073}"/>
          </ac:spMkLst>
        </pc:spChg>
        <pc:spChg chg="mod">
          <ac:chgData name="伊健 杜" userId="e69aded81da48593" providerId="LiveId" clId="{E42E0D92-17CE-40F8-B7D5-E88A7F01E581}" dt="2023-05-18T06:44:17.230" v="3733" actId="1076"/>
          <ac:spMkLst>
            <pc:docMk/>
            <pc:sldMk cId="2191092680" sldId="1855"/>
            <ac:spMk id="75" creationId="{23009913-78D5-C1B9-7852-B43A88B84FD4}"/>
          </ac:spMkLst>
        </pc:spChg>
        <pc:spChg chg="mod">
          <ac:chgData name="伊健 杜" userId="e69aded81da48593" providerId="LiveId" clId="{E42E0D92-17CE-40F8-B7D5-E88A7F01E581}" dt="2023-05-18T06:44:17.230" v="3733" actId="1076"/>
          <ac:spMkLst>
            <pc:docMk/>
            <pc:sldMk cId="2191092680" sldId="1855"/>
            <ac:spMk id="79" creationId="{30CBB08A-DFBC-80A5-613F-E0DDA858077F}"/>
          </ac:spMkLst>
        </pc:spChg>
      </pc:sldChg>
      <pc:sldChg chg="add del">
        <pc:chgData name="伊健 杜" userId="e69aded81da48593" providerId="LiveId" clId="{E42E0D92-17CE-40F8-B7D5-E88A7F01E581}" dt="2023-05-18T06:28:16.278" v="3655" actId="47"/>
        <pc:sldMkLst>
          <pc:docMk/>
          <pc:sldMk cId="2000620399" sldId="1876"/>
        </pc:sldMkLst>
      </pc:sldChg>
      <pc:sldChg chg="add">
        <pc:chgData name="伊健 杜" userId="e69aded81da48593" providerId="LiveId" clId="{E42E0D92-17CE-40F8-B7D5-E88A7F01E581}" dt="2023-05-18T06:28:00.758" v="3653"/>
        <pc:sldMkLst>
          <pc:docMk/>
          <pc:sldMk cId="3668235490" sldId="1881"/>
        </pc:sldMkLst>
      </pc:sldChg>
      <pc:sldChg chg="add">
        <pc:chgData name="伊健 杜" userId="e69aded81da48593" providerId="LiveId" clId="{E42E0D92-17CE-40F8-B7D5-E88A7F01E581}" dt="2023-05-18T06:28:23.859" v="3656"/>
        <pc:sldMkLst>
          <pc:docMk/>
          <pc:sldMk cId="141058418" sldId="1891"/>
        </pc:sldMkLst>
      </pc:sldChg>
      <pc:sldChg chg="addSp delSp modSp del mod delAnim modAnim">
        <pc:chgData name="伊健 杜" userId="e69aded81da48593" providerId="LiveId" clId="{E42E0D92-17CE-40F8-B7D5-E88A7F01E581}" dt="2023-05-18T05:31:26.569" v="655" actId="47"/>
        <pc:sldMkLst>
          <pc:docMk/>
          <pc:sldMk cId="759942483" sldId="1939"/>
        </pc:sldMkLst>
        <pc:spChg chg="mod">
          <ac:chgData name="伊健 杜" userId="e69aded81da48593" providerId="LiveId" clId="{E42E0D92-17CE-40F8-B7D5-E88A7F01E581}" dt="2023-05-18T05:30:54.060" v="645" actId="1076"/>
          <ac:spMkLst>
            <pc:docMk/>
            <pc:sldMk cId="759942483" sldId="1939"/>
            <ac:spMk id="2" creationId="{CF093439-81E9-9130-8552-41053044C2EA}"/>
          </ac:spMkLst>
        </pc:spChg>
        <pc:spChg chg="mod">
          <ac:chgData name="伊健 杜" userId="e69aded81da48593" providerId="LiveId" clId="{E42E0D92-17CE-40F8-B7D5-E88A7F01E581}" dt="2023-05-18T05:30:32.923" v="626"/>
          <ac:spMkLst>
            <pc:docMk/>
            <pc:sldMk cId="759942483" sldId="1939"/>
            <ac:spMk id="3" creationId="{0560CF3B-417E-7A81-5CBA-E22F83077951}"/>
          </ac:spMkLst>
        </pc:spChg>
        <pc:spChg chg="del">
          <ac:chgData name="伊健 杜" userId="e69aded81da48593" providerId="LiveId" clId="{E42E0D92-17CE-40F8-B7D5-E88A7F01E581}" dt="2023-05-18T05:29:33.231" v="493" actId="478"/>
          <ac:spMkLst>
            <pc:docMk/>
            <pc:sldMk cId="759942483" sldId="1939"/>
            <ac:spMk id="4" creationId="{C5239413-1692-9F31-4C72-CCCBD7B56C68}"/>
          </ac:spMkLst>
        </pc:spChg>
        <pc:spChg chg="add del mod">
          <ac:chgData name="伊健 杜" userId="e69aded81da48593" providerId="LiveId" clId="{E42E0D92-17CE-40F8-B7D5-E88A7F01E581}" dt="2023-05-18T05:29:38.363" v="496" actId="478"/>
          <ac:spMkLst>
            <pc:docMk/>
            <pc:sldMk cId="759942483" sldId="1939"/>
            <ac:spMk id="5" creationId="{C91FE53B-4F6F-A85A-2C47-FF2B1D4CA170}"/>
          </ac:spMkLst>
        </pc:spChg>
      </pc:sldChg>
      <pc:sldChg chg="del">
        <pc:chgData name="伊健 杜" userId="e69aded81da48593" providerId="LiveId" clId="{E42E0D92-17CE-40F8-B7D5-E88A7F01E581}" dt="2023-05-18T05:31:03.268" v="647" actId="47"/>
        <pc:sldMkLst>
          <pc:docMk/>
          <pc:sldMk cId="922093662" sldId="1940"/>
        </pc:sldMkLst>
      </pc:sldChg>
      <pc:sldChg chg="del">
        <pc:chgData name="伊健 杜" userId="e69aded81da48593" providerId="LiveId" clId="{E42E0D92-17CE-40F8-B7D5-E88A7F01E581}" dt="2023-05-18T05:31:03.268" v="647" actId="47"/>
        <pc:sldMkLst>
          <pc:docMk/>
          <pc:sldMk cId="2663196751" sldId="1941"/>
        </pc:sldMkLst>
      </pc:sldChg>
      <pc:sldChg chg="del">
        <pc:chgData name="伊健 杜" userId="e69aded81da48593" providerId="LiveId" clId="{E42E0D92-17CE-40F8-B7D5-E88A7F01E581}" dt="2023-05-18T05:31:03.268" v="647" actId="47"/>
        <pc:sldMkLst>
          <pc:docMk/>
          <pc:sldMk cId="13847441" sldId="1944"/>
        </pc:sldMkLst>
      </pc:sldChg>
      <pc:sldChg chg="del">
        <pc:chgData name="伊健 杜" userId="e69aded81da48593" providerId="LiveId" clId="{E42E0D92-17CE-40F8-B7D5-E88A7F01E581}" dt="2023-05-18T05:31:03.268" v="647" actId="47"/>
        <pc:sldMkLst>
          <pc:docMk/>
          <pc:sldMk cId="3162442731" sldId="1945"/>
        </pc:sldMkLst>
      </pc:sldChg>
      <pc:sldChg chg="del">
        <pc:chgData name="伊健 杜" userId="e69aded81da48593" providerId="LiveId" clId="{E42E0D92-17CE-40F8-B7D5-E88A7F01E581}" dt="2023-05-18T05:31:03.268" v="647" actId="47"/>
        <pc:sldMkLst>
          <pc:docMk/>
          <pc:sldMk cId="2617225033" sldId="1946"/>
        </pc:sldMkLst>
      </pc:sldChg>
      <pc:sldChg chg="del">
        <pc:chgData name="伊健 杜" userId="e69aded81da48593" providerId="LiveId" clId="{E42E0D92-17CE-40F8-B7D5-E88A7F01E581}" dt="2023-05-18T05:31:03.268" v="647" actId="47"/>
        <pc:sldMkLst>
          <pc:docMk/>
          <pc:sldMk cId="2739962370" sldId="1947"/>
        </pc:sldMkLst>
      </pc:sldChg>
      <pc:sldChg chg="del">
        <pc:chgData name="伊健 杜" userId="e69aded81da48593" providerId="LiveId" clId="{E42E0D92-17CE-40F8-B7D5-E88A7F01E581}" dt="2023-05-18T05:31:03.268" v="647" actId="47"/>
        <pc:sldMkLst>
          <pc:docMk/>
          <pc:sldMk cId="2820919330" sldId="1948"/>
        </pc:sldMkLst>
      </pc:sldChg>
      <pc:sldChg chg="modSp del mod ord">
        <pc:chgData name="伊健 杜" userId="e69aded81da48593" providerId="LiveId" clId="{E42E0D92-17CE-40F8-B7D5-E88A7F01E581}" dt="2023-05-18T06:27:17.632" v="3640" actId="47"/>
        <pc:sldMkLst>
          <pc:docMk/>
          <pc:sldMk cId="194921362" sldId="1950"/>
        </pc:sldMkLst>
        <pc:spChg chg="mod">
          <ac:chgData name="伊健 杜" userId="e69aded81da48593" providerId="LiveId" clId="{E42E0D92-17CE-40F8-B7D5-E88A7F01E581}" dt="2023-05-18T06:26:09.380" v="3638"/>
          <ac:spMkLst>
            <pc:docMk/>
            <pc:sldMk cId="194921362" sldId="1950"/>
            <ac:spMk id="2" creationId="{CF093439-81E9-9130-8552-41053044C2EA}"/>
          </ac:spMkLst>
        </pc:spChg>
      </pc:sldChg>
      <pc:sldChg chg="del">
        <pc:chgData name="伊健 杜" userId="e69aded81da48593" providerId="LiveId" clId="{E42E0D92-17CE-40F8-B7D5-E88A7F01E581}" dt="2023-05-18T06:23:24.828" v="3514" actId="47"/>
        <pc:sldMkLst>
          <pc:docMk/>
          <pc:sldMk cId="1174039909" sldId="1951"/>
        </pc:sldMkLst>
      </pc:sldChg>
      <pc:sldChg chg="del">
        <pc:chgData name="伊健 杜" userId="e69aded81da48593" providerId="LiveId" clId="{E42E0D92-17CE-40F8-B7D5-E88A7F01E581}" dt="2023-05-18T06:23:24.828" v="3514" actId="47"/>
        <pc:sldMkLst>
          <pc:docMk/>
          <pc:sldMk cId="4256272158" sldId="1952"/>
        </pc:sldMkLst>
      </pc:sldChg>
      <pc:sldChg chg="del">
        <pc:chgData name="伊健 杜" userId="e69aded81da48593" providerId="LiveId" clId="{E42E0D92-17CE-40F8-B7D5-E88A7F01E581}" dt="2023-05-18T06:23:24.828" v="3514" actId="47"/>
        <pc:sldMkLst>
          <pc:docMk/>
          <pc:sldMk cId="2526944712" sldId="1953"/>
        </pc:sldMkLst>
      </pc:sldChg>
      <pc:sldChg chg="modSp mod">
        <pc:chgData name="伊健 杜" userId="e69aded81da48593" providerId="LiveId" clId="{E42E0D92-17CE-40F8-B7D5-E88A7F01E581}" dt="2023-05-18T07:06:56.203" v="4105"/>
        <pc:sldMkLst>
          <pc:docMk/>
          <pc:sldMk cId="609755661" sldId="1954"/>
        </pc:sldMkLst>
        <pc:spChg chg="mod">
          <ac:chgData name="伊健 杜" userId="e69aded81da48593" providerId="LiveId" clId="{E42E0D92-17CE-40F8-B7D5-E88A7F01E581}" dt="2023-05-18T07:06:56.203" v="4105"/>
          <ac:spMkLst>
            <pc:docMk/>
            <pc:sldMk cId="609755661" sldId="1954"/>
            <ac:spMk id="2" creationId="{CF093439-81E9-9130-8552-41053044C2EA}"/>
          </ac:spMkLst>
        </pc:spChg>
        <pc:spChg chg="mod">
          <ac:chgData name="伊健 杜" userId="e69aded81da48593" providerId="LiveId" clId="{E42E0D92-17CE-40F8-B7D5-E88A7F01E581}" dt="2023-05-18T07:06:56.203" v="4105"/>
          <ac:spMkLst>
            <pc:docMk/>
            <pc:sldMk cId="609755661" sldId="1954"/>
            <ac:spMk id="5" creationId="{D95563DB-6FFA-D8A6-1089-1EB8C82EBAB0}"/>
          </ac:spMkLst>
        </pc:spChg>
      </pc:sldChg>
      <pc:sldChg chg="del">
        <pc:chgData name="伊健 杜" userId="e69aded81da48593" providerId="LiveId" clId="{E42E0D92-17CE-40F8-B7D5-E88A7F01E581}" dt="2023-05-18T05:31:03.268" v="647" actId="47"/>
        <pc:sldMkLst>
          <pc:docMk/>
          <pc:sldMk cId="1566390116" sldId="1962"/>
        </pc:sldMkLst>
      </pc:sldChg>
      <pc:sldChg chg="modSp mod ord">
        <pc:chgData name="伊健 杜" userId="e69aded81da48593" providerId="LiveId" clId="{E42E0D92-17CE-40F8-B7D5-E88A7F01E581}" dt="2023-05-18T07:06:56.203" v="4105"/>
        <pc:sldMkLst>
          <pc:docMk/>
          <pc:sldMk cId="1903758433" sldId="1964"/>
        </pc:sldMkLst>
        <pc:spChg chg="mod">
          <ac:chgData name="伊健 杜" userId="e69aded81da48593" providerId="LiveId" clId="{E42E0D92-17CE-40F8-B7D5-E88A7F01E581}" dt="2023-05-18T05:27:10.248" v="310"/>
          <ac:spMkLst>
            <pc:docMk/>
            <pc:sldMk cId="1903758433" sldId="1964"/>
            <ac:spMk id="2" creationId="{120CA4C0-1E3D-40D4-359A-4FF36B68D318}"/>
          </ac:spMkLst>
        </pc:spChg>
        <pc:spChg chg="mod">
          <ac:chgData name="伊健 杜" userId="e69aded81da48593" providerId="LiveId" clId="{E42E0D92-17CE-40F8-B7D5-E88A7F01E581}" dt="2023-05-18T05:27:14.081" v="316"/>
          <ac:spMkLst>
            <pc:docMk/>
            <pc:sldMk cId="1903758433" sldId="1964"/>
            <ac:spMk id="3" creationId="{35C7B2D0-EE9E-C337-FAAC-B1A034FE868B}"/>
          </ac:spMkLst>
        </pc:spChg>
        <pc:spChg chg="mod">
          <ac:chgData name="伊健 杜" userId="e69aded81da48593" providerId="LiveId" clId="{E42E0D92-17CE-40F8-B7D5-E88A7F01E581}" dt="2023-05-18T05:26:43.317" v="238"/>
          <ac:spMkLst>
            <pc:docMk/>
            <pc:sldMk cId="1903758433" sldId="1964"/>
            <ac:spMk id="4" creationId="{F527BEC2-8AC0-5BCD-6143-DE794F302B32}"/>
          </ac:spMkLst>
        </pc:spChg>
        <pc:spChg chg="mod">
          <ac:chgData name="伊健 杜" userId="e69aded81da48593" providerId="LiveId" clId="{E42E0D92-17CE-40F8-B7D5-E88A7F01E581}" dt="2023-05-18T05:28:26.676" v="463"/>
          <ac:spMkLst>
            <pc:docMk/>
            <pc:sldMk cId="1903758433" sldId="1964"/>
            <ac:spMk id="5" creationId="{BEAC1872-B4DE-D2CD-468D-D1C4F0F9592A}"/>
          </ac:spMkLst>
        </pc:spChg>
        <pc:spChg chg="mod">
          <ac:chgData name="伊健 杜" userId="e69aded81da48593" providerId="LiveId" clId="{E42E0D92-17CE-40F8-B7D5-E88A7F01E581}" dt="2023-05-18T05:28:22.414" v="454"/>
          <ac:spMkLst>
            <pc:docMk/>
            <pc:sldMk cId="1903758433" sldId="1964"/>
            <ac:spMk id="6" creationId="{6B7ECFD8-A6BE-0B36-462D-524101DBD25E}"/>
          </ac:spMkLst>
        </pc:spChg>
        <pc:spChg chg="mod">
          <ac:chgData name="伊健 杜" userId="e69aded81da48593" providerId="LiveId" clId="{E42E0D92-17CE-40F8-B7D5-E88A7F01E581}" dt="2023-05-18T05:26:50.351" v="254"/>
          <ac:spMkLst>
            <pc:docMk/>
            <pc:sldMk cId="1903758433" sldId="1964"/>
            <ac:spMk id="7" creationId="{5030CB00-D0DE-28E2-C56B-96F4FC96E26C}"/>
          </ac:spMkLst>
        </pc:spChg>
        <pc:spChg chg="mod">
          <ac:chgData name="伊健 杜" userId="e69aded81da48593" providerId="LiveId" clId="{E42E0D92-17CE-40F8-B7D5-E88A7F01E581}" dt="2023-05-18T05:26:56.053" v="267"/>
          <ac:spMkLst>
            <pc:docMk/>
            <pc:sldMk cId="1903758433" sldId="1964"/>
            <ac:spMk id="8" creationId="{DA9756A1-2F99-9A67-01D9-555405F7A3AB}"/>
          </ac:spMkLst>
        </pc:spChg>
        <pc:spChg chg="mod">
          <ac:chgData name="伊健 杜" userId="e69aded81da48593" providerId="LiveId" clId="{E42E0D92-17CE-40F8-B7D5-E88A7F01E581}" dt="2023-05-18T05:27:00.395" v="286"/>
          <ac:spMkLst>
            <pc:docMk/>
            <pc:sldMk cId="1903758433" sldId="1964"/>
            <ac:spMk id="9" creationId="{8E129B62-AA7D-C7EC-185A-CB793B015AF6}"/>
          </ac:spMkLst>
        </pc:spChg>
        <pc:spChg chg="mod">
          <ac:chgData name="伊健 杜" userId="e69aded81da48593" providerId="LiveId" clId="{E42E0D92-17CE-40F8-B7D5-E88A7F01E581}" dt="2023-05-18T05:27:04.387" v="297"/>
          <ac:spMkLst>
            <pc:docMk/>
            <pc:sldMk cId="1903758433" sldId="1964"/>
            <ac:spMk id="10" creationId="{AC8B6531-74ED-0837-965A-1FD2C95CE322}"/>
          </ac:spMkLst>
        </pc:spChg>
        <pc:spChg chg="mod">
          <ac:chgData name="伊健 杜" userId="e69aded81da48593" providerId="LiveId" clId="{E42E0D92-17CE-40F8-B7D5-E88A7F01E581}" dt="2023-05-18T07:06:56.203" v="4105"/>
          <ac:spMkLst>
            <pc:docMk/>
            <pc:sldMk cId="1903758433" sldId="1964"/>
            <ac:spMk id="11" creationId="{24CDBA06-F418-610E-5F7C-C80918EA16D7}"/>
          </ac:spMkLst>
        </pc:spChg>
        <pc:spChg chg="mod">
          <ac:chgData name="伊健 杜" userId="e69aded81da48593" providerId="LiveId" clId="{E42E0D92-17CE-40F8-B7D5-E88A7F01E581}" dt="2023-05-18T05:27:20.298" v="328"/>
          <ac:spMkLst>
            <pc:docMk/>
            <pc:sldMk cId="1903758433" sldId="1964"/>
            <ac:spMk id="12" creationId="{0AD44F64-E73A-9685-0248-E892ECC8621A}"/>
          </ac:spMkLst>
        </pc:spChg>
        <pc:spChg chg="mod">
          <ac:chgData name="伊健 杜" userId="e69aded81da48593" providerId="LiveId" clId="{E42E0D92-17CE-40F8-B7D5-E88A7F01E581}" dt="2023-05-18T05:27:26.537" v="344"/>
          <ac:spMkLst>
            <pc:docMk/>
            <pc:sldMk cId="1903758433" sldId="1964"/>
            <ac:spMk id="13" creationId="{83C4CE0A-D9B5-12E7-0C7B-E4A8DDAD7D09}"/>
          </ac:spMkLst>
        </pc:spChg>
        <pc:spChg chg="mod">
          <ac:chgData name="伊健 杜" userId="e69aded81da48593" providerId="LiveId" clId="{E42E0D92-17CE-40F8-B7D5-E88A7F01E581}" dt="2023-05-18T07:06:56.203" v="4105"/>
          <ac:spMkLst>
            <pc:docMk/>
            <pc:sldMk cId="1903758433" sldId="1964"/>
            <ac:spMk id="14" creationId="{8E8067F6-5CB5-CF2B-D28F-CDF05916C664}"/>
          </ac:spMkLst>
        </pc:spChg>
        <pc:spChg chg="mod">
          <ac:chgData name="伊健 杜" userId="e69aded81da48593" providerId="LiveId" clId="{E42E0D92-17CE-40F8-B7D5-E88A7F01E581}" dt="2023-05-18T07:06:56.203" v="4105"/>
          <ac:spMkLst>
            <pc:docMk/>
            <pc:sldMk cId="1903758433" sldId="1964"/>
            <ac:spMk id="15" creationId="{06797F3E-0166-E812-4918-3736783C098C}"/>
          </ac:spMkLst>
        </pc:spChg>
        <pc:spChg chg="mod">
          <ac:chgData name="伊健 杜" userId="e69aded81da48593" providerId="LiveId" clId="{E42E0D92-17CE-40F8-B7D5-E88A7F01E581}" dt="2023-05-18T05:27:43.685" v="384"/>
          <ac:spMkLst>
            <pc:docMk/>
            <pc:sldMk cId="1903758433" sldId="1964"/>
            <ac:spMk id="16" creationId="{63257CF8-8CDD-5A15-024F-33F0B3F7C90E}"/>
          </ac:spMkLst>
        </pc:spChg>
        <pc:spChg chg="mod">
          <ac:chgData name="伊健 杜" userId="e69aded81da48593" providerId="LiveId" clId="{E42E0D92-17CE-40F8-B7D5-E88A7F01E581}" dt="2023-05-18T05:27:47.876" v="395"/>
          <ac:spMkLst>
            <pc:docMk/>
            <pc:sldMk cId="1903758433" sldId="1964"/>
            <ac:spMk id="17" creationId="{04B3D5CF-5766-FA68-61BB-1AC1BEEADBBC}"/>
          </ac:spMkLst>
        </pc:spChg>
        <pc:spChg chg="mod">
          <ac:chgData name="伊健 杜" userId="e69aded81da48593" providerId="LiveId" clId="{E42E0D92-17CE-40F8-B7D5-E88A7F01E581}" dt="2023-05-18T07:06:56.203" v="4105"/>
          <ac:spMkLst>
            <pc:docMk/>
            <pc:sldMk cId="1903758433" sldId="1964"/>
            <ac:spMk id="18" creationId="{93FB6C27-99B3-9C41-680F-CD507613479B}"/>
          </ac:spMkLst>
        </pc:spChg>
        <pc:spChg chg="mod">
          <ac:chgData name="伊健 杜" userId="e69aded81da48593" providerId="LiveId" clId="{E42E0D92-17CE-40F8-B7D5-E88A7F01E581}" dt="2023-05-18T07:06:56.203" v="4105"/>
          <ac:spMkLst>
            <pc:docMk/>
            <pc:sldMk cId="1903758433" sldId="1964"/>
            <ac:spMk id="19" creationId="{8A33A5B8-97C4-88F0-81C5-DD274EF1F491}"/>
          </ac:spMkLst>
        </pc:spChg>
        <pc:spChg chg="mod">
          <ac:chgData name="伊健 杜" userId="e69aded81da48593" providerId="LiveId" clId="{E42E0D92-17CE-40F8-B7D5-E88A7F01E581}" dt="2023-05-18T05:28:56.403" v="491"/>
          <ac:spMkLst>
            <pc:docMk/>
            <pc:sldMk cId="1903758433" sldId="1964"/>
            <ac:spMk id="20" creationId="{5EECEF81-FAD1-A24D-4430-1D863BC361AF}"/>
          </ac:spMkLst>
        </pc:spChg>
        <pc:spChg chg="mod">
          <ac:chgData name="伊健 杜" userId="e69aded81da48593" providerId="LiveId" clId="{E42E0D92-17CE-40F8-B7D5-E88A7F01E581}" dt="2023-05-18T05:27:31.835" v="351"/>
          <ac:spMkLst>
            <pc:docMk/>
            <pc:sldMk cId="1903758433" sldId="1964"/>
            <ac:spMk id="21" creationId="{DC19272A-5640-9EF4-A790-8644577DD020}"/>
          </ac:spMkLst>
        </pc:spChg>
        <pc:spChg chg="mod">
          <ac:chgData name="伊健 杜" userId="e69aded81da48593" providerId="LiveId" clId="{E42E0D92-17CE-40F8-B7D5-E88A7F01E581}" dt="2023-05-18T06:44:10.753" v="3732" actId="1076"/>
          <ac:spMkLst>
            <pc:docMk/>
            <pc:sldMk cId="1903758433" sldId="1964"/>
            <ac:spMk id="23" creationId="{EEFA4E6B-F1E9-7DC2-2B57-AB881168C58C}"/>
          </ac:spMkLst>
        </pc:spChg>
        <pc:spChg chg="mod">
          <ac:chgData name="伊健 杜" userId="e69aded81da48593" providerId="LiveId" clId="{E42E0D92-17CE-40F8-B7D5-E88A7F01E581}" dt="2023-05-18T06:44:10.753" v="3732" actId="1076"/>
          <ac:spMkLst>
            <pc:docMk/>
            <pc:sldMk cId="1903758433" sldId="1964"/>
            <ac:spMk id="24" creationId="{16532620-4492-A8FD-FEF0-69FF78D9694E}"/>
          </ac:spMkLst>
        </pc:spChg>
        <pc:spChg chg="mod">
          <ac:chgData name="伊健 杜" userId="e69aded81da48593" providerId="LiveId" clId="{E42E0D92-17CE-40F8-B7D5-E88A7F01E581}" dt="2023-05-18T06:44:10.753" v="3732" actId="1076"/>
          <ac:spMkLst>
            <pc:docMk/>
            <pc:sldMk cId="1903758433" sldId="1964"/>
            <ac:spMk id="27" creationId="{240188F7-0C57-FF24-8B91-890D5BF840DE}"/>
          </ac:spMkLst>
        </pc:spChg>
        <pc:spChg chg="mod">
          <ac:chgData name="伊健 杜" userId="e69aded81da48593" providerId="LiveId" clId="{E42E0D92-17CE-40F8-B7D5-E88A7F01E581}" dt="2023-05-18T06:44:10.753" v="3732" actId="1076"/>
          <ac:spMkLst>
            <pc:docMk/>
            <pc:sldMk cId="1903758433" sldId="1964"/>
            <ac:spMk id="47" creationId="{FAC5D7B5-AF70-041C-B72E-AFBE6698A961}"/>
          </ac:spMkLst>
        </pc:spChg>
        <pc:spChg chg="mod">
          <ac:chgData name="伊健 杜" userId="e69aded81da48593" providerId="LiveId" clId="{E42E0D92-17CE-40F8-B7D5-E88A7F01E581}" dt="2023-05-18T06:44:10.753" v="3732" actId="1076"/>
          <ac:spMkLst>
            <pc:docMk/>
            <pc:sldMk cId="1903758433" sldId="1964"/>
            <ac:spMk id="49" creationId="{07625E84-3419-F702-FA4F-890B473366E7}"/>
          </ac:spMkLst>
        </pc:spChg>
        <pc:spChg chg="mod">
          <ac:chgData name="伊健 杜" userId="e69aded81da48593" providerId="LiveId" clId="{E42E0D92-17CE-40F8-B7D5-E88A7F01E581}" dt="2023-05-18T06:44:10.753" v="3732" actId="1076"/>
          <ac:spMkLst>
            <pc:docMk/>
            <pc:sldMk cId="1903758433" sldId="1964"/>
            <ac:spMk id="50" creationId="{1815E386-5A7A-7CB4-4309-5629E47E74D5}"/>
          </ac:spMkLst>
        </pc:spChg>
        <pc:spChg chg="mod">
          <ac:chgData name="伊健 杜" userId="e69aded81da48593" providerId="LiveId" clId="{E42E0D92-17CE-40F8-B7D5-E88A7F01E581}" dt="2023-05-18T06:44:10.753" v="3732" actId="1076"/>
          <ac:spMkLst>
            <pc:docMk/>
            <pc:sldMk cId="1903758433" sldId="1964"/>
            <ac:spMk id="51" creationId="{A318BD93-5EEE-81E4-F9CA-4491B035DFFD}"/>
          </ac:spMkLst>
        </pc:spChg>
        <pc:spChg chg="mod">
          <ac:chgData name="伊健 杜" userId="e69aded81da48593" providerId="LiveId" clId="{E42E0D92-17CE-40F8-B7D5-E88A7F01E581}" dt="2023-05-18T06:44:10.753" v="3732" actId="1076"/>
          <ac:spMkLst>
            <pc:docMk/>
            <pc:sldMk cId="1903758433" sldId="1964"/>
            <ac:spMk id="55" creationId="{FE72B642-BD3A-4C1E-A809-CA8C26216154}"/>
          </ac:spMkLst>
        </pc:spChg>
        <pc:spChg chg="mod">
          <ac:chgData name="伊健 杜" userId="e69aded81da48593" providerId="LiveId" clId="{E42E0D92-17CE-40F8-B7D5-E88A7F01E581}" dt="2023-05-18T06:44:10.753" v="3732" actId="1076"/>
          <ac:spMkLst>
            <pc:docMk/>
            <pc:sldMk cId="1903758433" sldId="1964"/>
            <ac:spMk id="57" creationId="{7710E135-50BF-3D22-275B-E2AA7FE60D28}"/>
          </ac:spMkLst>
        </pc:spChg>
        <pc:spChg chg="mod">
          <ac:chgData name="伊健 杜" userId="e69aded81da48593" providerId="LiveId" clId="{E42E0D92-17CE-40F8-B7D5-E88A7F01E581}" dt="2023-05-18T06:44:10.753" v="3732" actId="1076"/>
          <ac:spMkLst>
            <pc:docMk/>
            <pc:sldMk cId="1903758433" sldId="1964"/>
            <ac:spMk id="58" creationId="{7753C16E-91DA-9D54-7972-245D5607E237}"/>
          </ac:spMkLst>
        </pc:spChg>
        <pc:spChg chg="mod">
          <ac:chgData name="伊健 杜" userId="e69aded81da48593" providerId="LiveId" clId="{E42E0D92-17CE-40F8-B7D5-E88A7F01E581}" dt="2023-05-18T06:44:10.753" v="3732" actId="1076"/>
          <ac:spMkLst>
            <pc:docMk/>
            <pc:sldMk cId="1903758433" sldId="1964"/>
            <ac:spMk id="59" creationId="{D5720300-76E3-BB8E-E607-7C36C8831054}"/>
          </ac:spMkLst>
        </pc:spChg>
        <pc:spChg chg="mod">
          <ac:chgData name="伊健 杜" userId="e69aded81da48593" providerId="LiveId" clId="{E42E0D92-17CE-40F8-B7D5-E88A7F01E581}" dt="2023-05-18T06:44:10.753" v="3732" actId="1076"/>
          <ac:spMkLst>
            <pc:docMk/>
            <pc:sldMk cId="1903758433" sldId="1964"/>
            <ac:spMk id="63" creationId="{72059CB1-920C-CFA1-AA01-2391A81CB201}"/>
          </ac:spMkLst>
        </pc:spChg>
        <pc:spChg chg="mod">
          <ac:chgData name="伊健 杜" userId="e69aded81da48593" providerId="LiveId" clId="{E42E0D92-17CE-40F8-B7D5-E88A7F01E581}" dt="2023-05-18T06:44:10.753" v="3732" actId="1076"/>
          <ac:spMkLst>
            <pc:docMk/>
            <pc:sldMk cId="1903758433" sldId="1964"/>
            <ac:spMk id="65" creationId="{11944FB4-F04E-F707-438E-84B01A7F5EC1}"/>
          </ac:spMkLst>
        </pc:spChg>
        <pc:spChg chg="mod">
          <ac:chgData name="伊健 杜" userId="e69aded81da48593" providerId="LiveId" clId="{E42E0D92-17CE-40F8-B7D5-E88A7F01E581}" dt="2023-05-18T06:44:10.753" v="3732" actId="1076"/>
          <ac:spMkLst>
            <pc:docMk/>
            <pc:sldMk cId="1903758433" sldId="1964"/>
            <ac:spMk id="66" creationId="{7F289AF0-1BF8-A2FE-A2A3-96ECD89AAA71}"/>
          </ac:spMkLst>
        </pc:spChg>
        <pc:spChg chg="mod">
          <ac:chgData name="伊健 杜" userId="e69aded81da48593" providerId="LiveId" clId="{E42E0D92-17CE-40F8-B7D5-E88A7F01E581}" dt="2023-05-18T06:44:10.753" v="3732" actId="1076"/>
          <ac:spMkLst>
            <pc:docMk/>
            <pc:sldMk cId="1903758433" sldId="1964"/>
            <ac:spMk id="67" creationId="{1E6E7E30-6956-9BEE-4674-502A8FC99E73}"/>
          </ac:spMkLst>
        </pc:spChg>
        <pc:spChg chg="mod">
          <ac:chgData name="伊健 杜" userId="e69aded81da48593" providerId="LiveId" clId="{E42E0D92-17CE-40F8-B7D5-E88A7F01E581}" dt="2023-05-18T06:44:10.753" v="3732" actId="1076"/>
          <ac:spMkLst>
            <pc:docMk/>
            <pc:sldMk cId="1903758433" sldId="1964"/>
            <ac:spMk id="71" creationId="{3361F6F3-69FE-3602-03DE-ED1E61CA88DD}"/>
          </ac:spMkLst>
        </pc:spChg>
        <pc:spChg chg="mod">
          <ac:chgData name="伊健 杜" userId="e69aded81da48593" providerId="LiveId" clId="{E42E0D92-17CE-40F8-B7D5-E88A7F01E581}" dt="2023-05-18T06:44:10.753" v="3732" actId="1076"/>
          <ac:spMkLst>
            <pc:docMk/>
            <pc:sldMk cId="1903758433" sldId="1964"/>
            <ac:spMk id="73" creationId="{727A6CE4-ED8E-6FBB-86ED-56A278FB4D7C}"/>
          </ac:spMkLst>
        </pc:spChg>
        <pc:spChg chg="mod">
          <ac:chgData name="伊健 杜" userId="e69aded81da48593" providerId="LiveId" clId="{E42E0D92-17CE-40F8-B7D5-E88A7F01E581}" dt="2023-05-18T06:44:10.753" v="3732" actId="1076"/>
          <ac:spMkLst>
            <pc:docMk/>
            <pc:sldMk cId="1903758433" sldId="1964"/>
            <ac:spMk id="74" creationId="{E33B26F9-A0A3-15A0-1B63-A1DD5EDE0073}"/>
          </ac:spMkLst>
        </pc:spChg>
        <pc:spChg chg="mod">
          <ac:chgData name="伊健 杜" userId="e69aded81da48593" providerId="LiveId" clId="{E42E0D92-17CE-40F8-B7D5-E88A7F01E581}" dt="2023-05-18T06:44:10.753" v="3732" actId="1076"/>
          <ac:spMkLst>
            <pc:docMk/>
            <pc:sldMk cId="1903758433" sldId="1964"/>
            <ac:spMk id="75" creationId="{23009913-78D5-C1B9-7852-B43A88B84FD4}"/>
          </ac:spMkLst>
        </pc:spChg>
        <pc:spChg chg="mod">
          <ac:chgData name="伊健 杜" userId="e69aded81da48593" providerId="LiveId" clId="{E42E0D92-17CE-40F8-B7D5-E88A7F01E581}" dt="2023-05-18T06:44:10.753" v="3732" actId="1076"/>
          <ac:spMkLst>
            <pc:docMk/>
            <pc:sldMk cId="1903758433" sldId="1964"/>
            <ac:spMk id="79" creationId="{30CBB08A-DFBC-80A5-613F-E0DDA858077F}"/>
          </ac:spMkLst>
        </pc:spChg>
      </pc:sldChg>
      <pc:sldChg chg="del">
        <pc:chgData name="伊健 杜" userId="e69aded81da48593" providerId="LiveId" clId="{E42E0D92-17CE-40F8-B7D5-E88A7F01E581}" dt="2023-05-18T05:31:03.268" v="647" actId="47"/>
        <pc:sldMkLst>
          <pc:docMk/>
          <pc:sldMk cId="1765573880" sldId="1965"/>
        </pc:sldMkLst>
      </pc:sldChg>
      <pc:sldChg chg="del">
        <pc:chgData name="伊健 杜" userId="e69aded81da48593" providerId="LiveId" clId="{E42E0D92-17CE-40F8-B7D5-E88A7F01E581}" dt="2023-05-18T06:23:24.828" v="3514" actId="47"/>
        <pc:sldMkLst>
          <pc:docMk/>
          <pc:sldMk cId="660260318" sldId="1966"/>
        </pc:sldMkLst>
      </pc:sldChg>
      <pc:sldChg chg="del">
        <pc:chgData name="伊健 杜" userId="e69aded81da48593" providerId="LiveId" clId="{E42E0D92-17CE-40F8-B7D5-E88A7F01E581}" dt="2023-05-18T06:23:24.828" v="3514" actId="47"/>
        <pc:sldMkLst>
          <pc:docMk/>
          <pc:sldMk cId="1742283545" sldId="1967"/>
        </pc:sldMkLst>
      </pc:sldChg>
      <pc:sldChg chg="del">
        <pc:chgData name="伊健 杜" userId="e69aded81da48593" providerId="LiveId" clId="{E42E0D92-17CE-40F8-B7D5-E88A7F01E581}" dt="2023-05-18T06:23:24.828" v="3514" actId="47"/>
        <pc:sldMkLst>
          <pc:docMk/>
          <pc:sldMk cId="2279959675" sldId="1968"/>
        </pc:sldMkLst>
      </pc:sldChg>
      <pc:sldChg chg="del">
        <pc:chgData name="伊健 杜" userId="e69aded81da48593" providerId="LiveId" clId="{E42E0D92-17CE-40F8-B7D5-E88A7F01E581}" dt="2023-05-18T06:23:24.828" v="3514" actId="47"/>
        <pc:sldMkLst>
          <pc:docMk/>
          <pc:sldMk cId="1098220216" sldId="1970"/>
        </pc:sldMkLst>
      </pc:sldChg>
      <pc:sldChg chg="del">
        <pc:chgData name="伊健 杜" userId="e69aded81da48593" providerId="LiveId" clId="{E42E0D92-17CE-40F8-B7D5-E88A7F01E581}" dt="2023-05-18T06:23:24.828" v="3514" actId="47"/>
        <pc:sldMkLst>
          <pc:docMk/>
          <pc:sldMk cId="514896995" sldId="1971"/>
        </pc:sldMkLst>
      </pc:sldChg>
      <pc:sldChg chg="del">
        <pc:chgData name="伊健 杜" userId="e69aded81da48593" providerId="LiveId" clId="{E42E0D92-17CE-40F8-B7D5-E88A7F01E581}" dt="2023-05-18T06:23:24.828" v="3514" actId="47"/>
        <pc:sldMkLst>
          <pc:docMk/>
          <pc:sldMk cId="3980430169" sldId="1972"/>
        </pc:sldMkLst>
      </pc:sldChg>
      <pc:sldChg chg="del">
        <pc:chgData name="伊健 杜" userId="e69aded81da48593" providerId="LiveId" clId="{E42E0D92-17CE-40F8-B7D5-E88A7F01E581}" dt="2023-05-18T06:23:24.828" v="3514" actId="47"/>
        <pc:sldMkLst>
          <pc:docMk/>
          <pc:sldMk cId="3235817133" sldId="1973"/>
        </pc:sldMkLst>
      </pc:sldChg>
      <pc:sldChg chg="del">
        <pc:chgData name="伊健 杜" userId="e69aded81da48593" providerId="LiveId" clId="{E42E0D92-17CE-40F8-B7D5-E88A7F01E581}" dt="2023-05-18T06:23:24.828" v="3514" actId="47"/>
        <pc:sldMkLst>
          <pc:docMk/>
          <pc:sldMk cId="3528955889" sldId="1974"/>
        </pc:sldMkLst>
      </pc:sldChg>
      <pc:sldChg chg="del">
        <pc:chgData name="伊健 杜" userId="e69aded81da48593" providerId="LiveId" clId="{E42E0D92-17CE-40F8-B7D5-E88A7F01E581}" dt="2023-05-18T06:23:24.828" v="3514" actId="47"/>
        <pc:sldMkLst>
          <pc:docMk/>
          <pc:sldMk cId="1891017335" sldId="1975"/>
        </pc:sldMkLst>
      </pc:sldChg>
      <pc:sldChg chg="del">
        <pc:chgData name="伊健 杜" userId="e69aded81da48593" providerId="LiveId" clId="{E42E0D92-17CE-40F8-B7D5-E88A7F01E581}" dt="2023-05-18T06:23:24.828" v="3514" actId="47"/>
        <pc:sldMkLst>
          <pc:docMk/>
          <pc:sldMk cId="2346085180" sldId="1976"/>
        </pc:sldMkLst>
      </pc:sldChg>
      <pc:sldChg chg="del">
        <pc:chgData name="伊健 杜" userId="e69aded81da48593" providerId="LiveId" clId="{E42E0D92-17CE-40F8-B7D5-E88A7F01E581}" dt="2023-05-18T06:23:24.828" v="3514" actId="47"/>
        <pc:sldMkLst>
          <pc:docMk/>
          <pc:sldMk cId="3908448378" sldId="1977"/>
        </pc:sldMkLst>
      </pc:sldChg>
      <pc:sldChg chg="del">
        <pc:chgData name="伊健 杜" userId="e69aded81da48593" providerId="LiveId" clId="{E42E0D92-17CE-40F8-B7D5-E88A7F01E581}" dt="2023-05-18T06:23:24.828" v="3514" actId="47"/>
        <pc:sldMkLst>
          <pc:docMk/>
          <pc:sldMk cId="3674878845" sldId="1978"/>
        </pc:sldMkLst>
      </pc:sldChg>
      <pc:sldChg chg="modSp add mod ord">
        <pc:chgData name="伊健 杜" userId="e69aded81da48593" providerId="LiveId" clId="{E42E0D92-17CE-40F8-B7D5-E88A7F01E581}" dt="2023-05-18T07:06:56.203" v="4105"/>
        <pc:sldMkLst>
          <pc:docMk/>
          <pc:sldMk cId="2042665896" sldId="1979"/>
        </pc:sldMkLst>
        <pc:spChg chg="mod">
          <ac:chgData name="伊健 杜" userId="e69aded81da48593" providerId="LiveId" clId="{E42E0D92-17CE-40F8-B7D5-E88A7F01E581}" dt="2023-05-18T07:06:56.203" v="4105"/>
          <ac:spMkLst>
            <pc:docMk/>
            <pc:sldMk cId="2042665896" sldId="1979"/>
            <ac:spMk id="2" creationId="{CF093439-81E9-9130-8552-41053044C2EA}"/>
          </ac:spMkLst>
        </pc:spChg>
        <pc:spChg chg="mod">
          <ac:chgData name="伊健 杜" userId="e69aded81da48593" providerId="LiveId" clId="{E42E0D92-17CE-40F8-B7D5-E88A7F01E581}" dt="2023-05-18T07:06:56.203" v="4105"/>
          <ac:spMkLst>
            <pc:docMk/>
            <pc:sldMk cId="2042665896" sldId="1979"/>
            <ac:spMk id="3" creationId="{0560CF3B-417E-7A81-5CBA-E22F83077951}"/>
          </ac:spMkLst>
        </pc:spChg>
      </pc:sldChg>
      <pc:sldChg chg="modSp add mod">
        <pc:chgData name="伊健 杜" userId="e69aded81da48593" providerId="LiveId" clId="{E42E0D92-17CE-40F8-B7D5-E88A7F01E581}" dt="2023-05-18T07:06:56.203" v="4105"/>
        <pc:sldMkLst>
          <pc:docMk/>
          <pc:sldMk cId="1743768077" sldId="1980"/>
        </pc:sldMkLst>
        <pc:spChg chg="mod">
          <ac:chgData name="伊健 杜" userId="e69aded81da48593" providerId="LiveId" clId="{E42E0D92-17CE-40F8-B7D5-E88A7F01E581}" dt="2023-05-18T07:06:56.203" v="4105"/>
          <ac:spMkLst>
            <pc:docMk/>
            <pc:sldMk cId="1743768077" sldId="1980"/>
            <ac:spMk id="2" creationId="{CF093439-81E9-9130-8552-41053044C2EA}"/>
          </ac:spMkLst>
        </pc:spChg>
        <pc:spChg chg="mod">
          <ac:chgData name="伊健 杜" userId="e69aded81da48593" providerId="LiveId" clId="{E42E0D92-17CE-40F8-B7D5-E88A7F01E581}" dt="2023-05-18T07:06:56.203" v="4105"/>
          <ac:spMkLst>
            <pc:docMk/>
            <pc:sldMk cId="1743768077" sldId="1980"/>
            <ac:spMk id="3" creationId="{0560CF3B-417E-7A81-5CBA-E22F83077951}"/>
          </ac:spMkLst>
        </pc:spChg>
      </pc:sldChg>
      <pc:sldChg chg="modSp add mod modAnim">
        <pc:chgData name="伊健 杜" userId="e69aded81da48593" providerId="LiveId" clId="{E42E0D92-17CE-40F8-B7D5-E88A7F01E581}" dt="2023-05-18T08:30:11.283" v="4113" actId="20578"/>
        <pc:sldMkLst>
          <pc:docMk/>
          <pc:sldMk cId="3254704583" sldId="1981"/>
        </pc:sldMkLst>
        <pc:spChg chg="mod">
          <ac:chgData name="伊健 杜" userId="e69aded81da48593" providerId="LiveId" clId="{E42E0D92-17CE-40F8-B7D5-E88A7F01E581}" dt="2023-05-18T07:06:56.203" v="4105"/>
          <ac:spMkLst>
            <pc:docMk/>
            <pc:sldMk cId="3254704583" sldId="1981"/>
            <ac:spMk id="2" creationId="{CF093439-81E9-9130-8552-41053044C2EA}"/>
          </ac:spMkLst>
        </pc:spChg>
        <pc:spChg chg="mod">
          <ac:chgData name="伊健 杜" userId="e69aded81da48593" providerId="LiveId" clId="{E42E0D92-17CE-40F8-B7D5-E88A7F01E581}" dt="2023-05-18T08:30:11.283" v="4113" actId="20578"/>
          <ac:spMkLst>
            <pc:docMk/>
            <pc:sldMk cId="3254704583" sldId="1981"/>
            <ac:spMk id="3" creationId="{0560CF3B-417E-7A81-5CBA-E22F83077951}"/>
          </ac:spMkLst>
        </pc:spChg>
      </pc:sldChg>
      <pc:sldChg chg="modSp add mod modAnim">
        <pc:chgData name="伊健 杜" userId="e69aded81da48593" providerId="LiveId" clId="{E42E0D92-17CE-40F8-B7D5-E88A7F01E581}" dt="2023-05-18T08:30:58.785" v="4118" actId="20577"/>
        <pc:sldMkLst>
          <pc:docMk/>
          <pc:sldMk cId="2142594581" sldId="1982"/>
        </pc:sldMkLst>
        <pc:spChg chg="mod">
          <ac:chgData name="伊健 杜" userId="e69aded81da48593" providerId="LiveId" clId="{E42E0D92-17CE-40F8-B7D5-E88A7F01E581}" dt="2023-05-18T08:30:58.174" v="4117" actId="20577"/>
          <ac:spMkLst>
            <pc:docMk/>
            <pc:sldMk cId="2142594581" sldId="1982"/>
            <ac:spMk id="2" creationId="{CF093439-81E9-9130-8552-41053044C2EA}"/>
          </ac:spMkLst>
        </pc:spChg>
        <pc:spChg chg="mod">
          <ac:chgData name="伊健 杜" userId="e69aded81da48593" providerId="LiveId" clId="{E42E0D92-17CE-40F8-B7D5-E88A7F01E581}" dt="2023-05-18T08:30:58.785" v="4118" actId="20577"/>
          <ac:spMkLst>
            <pc:docMk/>
            <pc:sldMk cId="2142594581" sldId="1982"/>
            <ac:spMk id="3" creationId="{0560CF3B-417E-7A81-5CBA-E22F83077951}"/>
          </ac:spMkLst>
        </pc:spChg>
      </pc:sldChg>
      <pc:sldChg chg="modSp add mod modAnim">
        <pc:chgData name="伊健 杜" userId="e69aded81da48593" providerId="LiveId" clId="{E42E0D92-17CE-40F8-B7D5-E88A7F01E581}" dt="2023-05-18T08:34:06.214" v="4130" actId="404"/>
        <pc:sldMkLst>
          <pc:docMk/>
          <pc:sldMk cId="4036488760" sldId="1983"/>
        </pc:sldMkLst>
        <pc:spChg chg="mod">
          <ac:chgData name="伊健 杜" userId="e69aded81da48593" providerId="LiveId" clId="{E42E0D92-17CE-40F8-B7D5-E88A7F01E581}" dt="2023-05-18T07:06:56.203" v="4105"/>
          <ac:spMkLst>
            <pc:docMk/>
            <pc:sldMk cId="4036488760" sldId="1983"/>
            <ac:spMk id="2" creationId="{CF093439-81E9-9130-8552-41053044C2EA}"/>
          </ac:spMkLst>
        </pc:spChg>
        <pc:spChg chg="mod">
          <ac:chgData name="伊健 杜" userId="e69aded81da48593" providerId="LiveId" clId="{E42E0D92-17CE-40F8-B7D5-E88A7F01E581}" dt="2023-05-18T08:34:06.214" v="4130" actId="404"/>
          <ac:spMkLst>
            <pc:docMk/>
            <pc:sldMk cId="4036488760" sldId="1983"/>
            <ac:spMk id="3" creationId="{0560CF3B-417E-7A81-5CBA-E22F83077951}"/>
          </ac:spMkLst>
        </pc:spChg>
      </pc:sldChg>
      <pc:sldChg chg="modSp add mod modAnim">
        <pc:chgData name="伊健 杜" userId="e69aded81da48593" providerId="LiveId" clId="{E42E0D92-17CE-40F8-B7D5-E88A7F01E581}" dt="2023-05-18T08:34:58.022" v="4134"/>
        <pc:sldMkLst>
          <pc:docMk/>
          <pc:sldMk cId="109656261" sldId="1984"/>
        </pc:sldMkLst>
        <pc:spChg chg="mod">
          <ac:chgData name="伊健 杜" userId="e69aded81da48593" providerId="LiveId" clId="{E42E0D92-17CE-40F8-B7D5-E88A7F01E581}" dt="2023-05-18T07:06:56.203" v="4105"/>
          <ac:spMkLst>
            <pc:docMk/>
            <pc:sldMk cId="109656261" sldId="1984"/>
            <ac:spMk id="2" creationId="{CF093439-81E9-9130-8552-41053044C2EA}"/>
          </ac:spMkLst>
        </pc:spChg>
        <pc:spChg chg="mod">
          <ac:chgData name="伊健 杜" userId="e69aded81da48593" providerId="LiveId" clId="{E42E0D92-17CE-40F8-B7D5-E88A7F01E581}" dt="2023-05-18T08:34:58.022" v="4134"/>
          <ac:spMkLst>
            <pc:docMk/>
            <pc:sldMk cId="109656261" sldId="1984"/>
            <ac:spMk id="3" creationId="{0560CF3B-417E-7A81-5CBA-E22F83077951}"/>
          </ac:spMkLst>
        </pc:spChg>
      </pc:sldChg>
      <pc:sldChg chg="addSp delSp modSp add mod modAnim">
        <pc:chgData name="伊健 杜" userId="e69aded81da48593" providerId="LiveId" clId="{E42E0D92-17CE-40F8-B7D5-E88A7F01E581}" dt="2023-05-18T07:06:56.203" v="4105"/>
        <pc:sldMkLst>
          <pc:docMk/>
          <pc:sldMk cId="1697280255" sldId="1985"/>
        </pc:sldMkLst>
        <pc:spChg chg="mod">
          <ac:chgData name="伊健 杜" userId="e69aded81da48593" providerId="LiveId" clId="{E42E0D92-17CE-40F8-B7D5-E88A7F01E581}" dt="2023-05-18T07:06:56.203" v="4105"/>
          <ac:spMkLst>
            <pc:docMk/>
            <pc:sldMk cId="1697280255" sldId="1985"/>
            <ac:spMk id="2" creationId="{CF093439-81E9-9130-8552-41053044C2EA}"/>
          </ac:spMkLst>
        </pc:spChg>
        <pc:spChg chg="mod">
          <ac:chgData name="伊健 杜" userId="e69aded81da48593" providerId="LiveId" clId="{E42E0D92-17CE-40F8-B7D5-E88A7F01E581}" dt="2023-05-18T07:06:56.203" v="4105"/>
          <ac:spMkLst>
            <pc:docMk/>
            <pc:sldMk cId="1697280255" sldId="1985"/>
            <ac:spMk id="3" creationId="{0560CF3B-417E-7A81-5CBA-E22F83077951}"/>
          </ac:spMkLst>
        </pc:spChg>
        <pc:picChg chg="add del">
          <ac:chgData name="伊健 杜" userId="e69aded81da48593" providerId="LiveId" clId="{E42E0D92-17CE-40F8-B7D5-E88A7F01E581}" dt="2023-05-18T05:55:20.131" v="2473" actId="22"/>
          <ac:picMkLst>
            <pc:docMk/>
            <pc:sldMk cId="1697280255" sldId="1985"/>
            <ac:picMk id="5" creationId="{87B58074-9B16-884D-8E21-4F9D14FEF9A0}"/>
          </ac:picMkLst>
        </pc:picChg>
      </pc:sldChg>
      <pc:sldChg chg="modSp add mod modAnim">
        <pc:chgData name="伊健 杜" userId="e69aded81da48593" providerId="LiveId" clId="{E42E0D92-17CE-40F8-B7D5-E88A7F01E581}" dt="2023-05-18T07:06:56.203" v="4105"/>
        <pc:sldMkLst>
          <pc:docMk/>
          <pc:sldMk cId="190069191" sldId="1986"/>
        </pc:sldMkLst>
        <pc:spChg chg="mod">
          <ac:chgData name="伊健 杜" userId="e69aded81da48593" providerId="LiveId" clId="{E42E0D92-17CE-40F8-B7D5-E88A7F01E581}" dt="2023-05-18T07:06:56.203" v="4105"/>
          <ac:spMkLst>
            <pc:docMk/>
            <pc:sldMk cId="190069191" sldId="1986"/>
            <ac:spMk id="2" creationId="{CF093439-81E9-9130-8552-41053044C2EA}"/>
          </ac:spMkLst>
        </pc:spChg>
        <pc:spChg chg="mod">
          <ac:chgData name="伊健 杜" userId="e69aded81da48593" providerId="LiveId" clId="{E42E0D92-17CE-40F8-B7D5-E88A7F01E581}" dt="2023-05-18T07:06:56.203" v="4105"/>
          <ac:spMkLst>
            <pc:docMk/>
            <pc:sldMk cId="190069191" sldId="1986"/>
            <ac:spMk id="3" creationId="{0560CF3B-417E-7A81-5CBA-E22F83077951}"/>
          </ac:spMkLst>
        </pc:spChg>
      </pc:sldChg>
      <pc:sldChg chg="modSp add mod">
        <pc:chgData name="伊健 杜" userId="e69aded81da48593" providerId="LiveId" clId="{E42E0D92-17CE-40F8-B7D5-E88A7F01E581}" dt="2023-05-18T07:06:56.203" v="4105"/>
        <pc:sldMkLst>
          <pc:docMk/>
          <pc:sldMk cId="1582626904" sldId="1987"/>
        </pc:sldMkLst>
        <pc:spChg chg="mod">
          <ac:chgData name="伊健 杜" userId="e69aded81da48593" providerId="LiveId" clId="{E42E0D92-17CE-40F8-B7D5-E88A7F01E581}" dt="2023-05-18T07:06:56.203" v="4105"/>
          <ac:spMkLst>
            <pc:docMk/>
            <pc:sldMk cId="1582626904" sldId="1987"/>
            <ac:spMk id="2" creationId="{CF093439-81E9-9130-8552-41053044C2EA}"/>
          </ac:spMkLst>
        </pc:spChg>
        <pc:spChg chg="mod">
          <ac:chgData name="伊健 杜" userId="e69aded81da48593" providerId="LiveId" clId="{E42E0D92-17CE-40F8-B7D5-E88A7F01E581}" dt="2023-05-18T07:06:56.203" v="4105"/>
          <ac:spMkLst>
            <pc:docMk/>
            <pc:sldMk cId="1582626904" sldId="1987"/>
            <ac:spMk id="3" creationId="{0560CF3B-417E-7A81-5CBA-E22F83077951}"/>
          </ac:spMkLst>
        </pc:spChg>
      </pc:sldChg>
      <pc:sldChg chg="modSp add mod">
        <pc:chgData name="伊健 杜" userId="e69aded81da48593" providerId="LiveId" clId="{E42E0D92-17CE-40F8-B7D5-E88A7F01E581}" dt="2023-05-18T07:06:56.203" v="4105"/>
        <pc:sldMkLst>
          <pc:docMk/>
          <pc:sldMk cId="3278979105" sldId="1988"/>
        </pc:sldMkLst>
        <pc:spChg chg="mod">
          <ac:chgData name="伊健 杜" userId="e69aded81da48593" providerId="LiveId" clId="{E42E0D92-17CE-40F8-B7D5-E88A7F01E581}" dt="2023-05-18T07:06:56.203" v="4105"/>
          <ac:spMkLst>
            <pc:docMk/>
            <pc:sldMk cId="3278979105" sldId="1988"/>
            <ac:spMk id="2" creationId="{CF093439-81E9-9130-8552-41053044C2EA}"/>
          </ac:spMkLst>
        </pc:spChg>
        <pc:spChg chg="mod">
          <ac:chgData name="伊健 杜" userId="e69aded81da48593" providerId="LiveId" clId="{E42E0D92-17CE-40F8-B7D5-E88A7F01E581}" dt="2023-05-18T07:06:56.203" v="4105"/>
          <ac:spMkLst>
            <pc:docMk/>
            <pc:sldMk cId="3278979105" sldId="1988"/>
            <ac:spMk id="5" creationId="{D95563DB-6FFA-D8A6-1089-1EB8C82EBAB0}"/>
          </ac:spMkLst>
        </pc:spChg>
      </pc:sldChg>
      <pc:sldChg chg="modSp add del mod">
        <pc:chgData name="伊健 杜" userId="e69aded81da48593" providerId="LiveId" clId="{E42E0D92-17CE-40F8-B7D5-E88A7F01E581}" dt="2023-05-18T06:10:28.592" v="3297" actId="47"/>
        <pc:sldMkLst>
          <pc:docMk/>
          <pc:sldMk cId="4144941455" sldId="1988"/>
        </pc:sldMkLst>
        <pc:spChg chg="mod">
          <ac:chgData name="伊健 杜" userId="e69aded81da48593" providerId="LiveId" clId="{E42E0D92-17CE-40F8-B7D5-E88A7F01E581}" dt="2023-05-18T06:10:24.565" v="3296" actId="6549"/>
          <ac:spMkLst>
            <pc:docMk/>
            <pc:sldMk cId="4144941455" sldId="1988"/>
            <ac:spMk id="2" creationId="{CF093439-81E9-9130-8552-41053044C2EA}"/>
          </ac:spMkLst>
        </pc:spChg>
      </pc:sldChg>
      <pc:sldChg chg="delSp new del mod">
        <pc:chgData name="伊健 杜" userId="e69aded81da48593" providerId="LiveId" clId="{E42E0D92-17CE-40F8-B7D5-E88A7F01E581}" dt="2023-05-18T06:27:26.636" v="3641" actId="47"/>
        <pc:sldMkLst>
          <pc:docMk/>
          <pc:sldMk cId="4248311929" sldId="1989"/>
        </pc:sldMkLst>
        <pc:spChg chg="del">
          <ac:chgData name="伊健 杜" userId="e69aded81da48593" providerId="LiveId" clId="{E42E0D92-17CE-40F8-B7D5-E88A7F01E581}" dt="2023-05-18T06:24:05.918" v="3517" actId="478"/>
          <ac:spMkLst>
            <pc:docMk/>
            <pc:sldMk cId="4248311929" sldId="1989"/>
            <ac:spMk id="2" creationId="{6CFD740B-33DF-4A07-123C-CA56F9A2DF4C}"/>
          </ac:spMkLst>
        </pc:spChg>
        <pc:spChg chg="del">
          <ac:chgData name="伊健 杜" userId="e69aded81da48593" providerId="LiveId" clId="{E42E0D92-17CE-40F8-B7D5-E88A7F01E581}" dt="2023-05-18T06:24:05.918" v="3517" actId="478"/>
          <ac:spMkLst>
            <pc:docMk/>
            <pc:sldMk cId="4248311929" sldId="1989"/>
            <ac:spMk id="3" creationId="{482209CE-D401-557E-B1D7-50B9114B467E}"/>
          </ac:spMkLst>
        </pc:spChg>
      </pc:sldChg>
      <pc:sldChg chg="modSp add del mod">
        <pc:chgData name="伊健 杜" userId="e69aded81da48593" providerId="LiveId" clId="{E42E0D92-17CE-40F8-B7D5-E88A7F01E581}" dt="2023-05-18T06:27:17.632" v="3640" actId="47"/>
        <pc:sldMkLst>
          <pc:docMk/>
          <pc:sldMk cId="1598243298" sldId="1990"/>
        </pc:sldMkLst>
        <pc:spChg chg="mod">
          <ac:chgData name="伊健 杜" userId="e69aded81da48593" providerId="LiveId" clId="{E42E0D92-17CE-40F8-B7D5-E88A7F01E581}" dt="2023-05-18T06:26:45.599" v="3639" actId="1076"/>
          <ac:spMkLst>
            <pc:docMk/>
            <pc:sldMk cId="1598243298" sldId="1990"/>
            <ac:spMk id="2" creationId="{CF093439-81E9-9130-8552-41053044C2EA}"/>
          </ac:spMkLst>
        </pc:spChg>
      </pc:sldChg>
      <pc:sldChg chg="del">
        <pc:chgData name="伊健 杜" userId="e69aded81da48593" providerId="LiveId" clId="{E42E0D92-17CE-40F8-B7D5-E88A7F01E581}" dt="2023-05-18T05:29:17.319" v="492" actId="47"/>
        <pc:sldMkLst>
          <pc:docMk/>
          <pc:sldMk cId="2074047624" sldId="2105"/>
        </pc:sldMkLst>
      </pc:sldChg>
      <pc:sldChg chg="del">
        <pc:chgData name="伊健 杜" userId="e69aded81da48593" providerId="LiveId" clId="{E42E0D92-17CE-40F8-B7D5-E88A7F01E581}" dt="2023-05-18T05:29:17.319" v="492" actId="47"/>
        <pc:sldMkLst>
          <pc:docMk/>
          <pc:sldMk cId="2629535435" sldId="2172"/>
        </pc:sldMkLst>
      </pc:sldChg>
      <pc:sldChg chg="del">
        <pc:chgData name="伊健 杜" userId="e69aded81da48593" providerId="LiveId" clId="{E42E0D92-17CE-40F8-B7D5-E88A7F01E581}" dt="2023-05-18T05:29:17.319" v="492" actId="47"/>
        <pc:sldMkLst>
          <pc:docMk/>
          <pc:sldMk cId="3251161235" sldId="2183"/>
        </pc:sldMkLst>
      </pc:sldChg>
      <pc:sldChg chg="del">
        <pc:chgData name="伊健 杜" userId="e69aded81da48593" providerId="LiveId" clId="{E42E0D92-17CE-40F8-B7D5-E88A7F01E581}" dt="2023-05-18T05:29:17.319" v="492" actId="47"/>
        <pc:sldMkLst>
          <pc:docMk/>
          <pc:sldMk cId="1704274415" sldId="2304"/>
        </pc:sldMkLst>
      </pc:sldChg>
      <pc:sldChg chg="delSp modSp add mod">
        <pc:chgData name="伊健 杜" userId="e69aded81da48593" providerId="LiveId" clId="{E42E0D92-17CE-40F8-B7D5-E88A7F01E581}" dt="2023-05-18T06:29:07.513" v="3659" actId="20577"/>
        <pc:sldMkLst>
          <pc:docMk/>
          <pc:sldMk cId="3945051099" sldId="2310"/>
        </pc:sldMkLst>
        <pc:spChg chg="mod">
          <ac:chgData name="伊健 杜" userId="e69aded81da48593" providerId="LiveId" clId="{E42E0D92-17CE-40F8-B7D5-E88A7F01E581}" dt="2023-05-18T06:29:07.513" v="3659" actId="20577"/>
          <ac:spMkLst>
            <pc:docMk/>
            <pc:sldMk cId="3945051099" sldId="2310"/>
            <ac:spMk id="3" creationId="{D076F051-0970-947C-6673-B3602BFEAE95}"/>
          </ac:spMkLst>
        </pc:spChg>
        <pc:inkChg chg="del">
          <ac:chgData name="伊健 杜" userId="e69aded81da48593" providerId="LiveId" clId="{E42E0D92-17CE-40F8-B7D5-E88A7F01E581}" dt="2023-05-18T06:29:05.852" v="3658" actId="478"/>
          <ac:inkMkLst>
            <pc:docMk/>
            <pc:sldMk cId="3945051099" sldId="2310"/>
            <ac:inkMk id="4" creationId="{B50A1F89-731D-9238-F749-CA6E2A13DBD0}"/>
          </ac:inkMkLst>
        </pc:inkChg>
      </pc:sldChg>
      <pc:sldChg chg="add">
        <pc:chgData name="伊健 杜" userId="e69aded81da48593" providerId="LiveId" clId="{E42E0D92-17CE-40F8-B7D5-E88A7F01E581}" dt="2023-05-18T06:33:43.161" v="3660"/>
        <pc:sldMkLst>
          <pc:docMk/>
          <pc:sldMk cId="1094530956" sldId="2315"/>
        </pc:sldMkLst>
      </pc:sldChg>
      <pc:sldChg chg="del">
        <pc:chgData name="伊健 杜" userId="e69aded81da48593" providerId="LiveId" clId="{E42E0D92-17CE-40F8-B7D5-E88A7F01E581}" dt="2023-05-18T05:29:17.319" v="492" actId="47"/>
        <pc:sldMkLst>
          <pc:docMk/>
          <pc:sldMk cId="3460121215" sldId="2329"/>
        </pc:sldMkLst>
      </pc:sldChg>
      <pc:sldChg chg="add">
        <pc:chgData name="伊健 杜" userId="e69aded81da48593" providerId="LiveId" clId="{E42E0D92-17CE-40F8-B7D5-E88A7F01E581}" dt="2023-05-18T06:34:19.335" v="3661"/>
        <pc:sldMkLst>
          <pc:docMk/>
          <pc:sldMk cId="2547820578" sldId="2333"/>
        </pc:sldMkLst>
      </pc:sldChg>
      <pc:sldChg chg="del">
        <pc:chgData name="伊健 杜" userId="e69aded81da48593" providerId="LiveId" clId="{E42E0D92-17CE-40F8-B7D5-E88A7F01E581}" dt="2023-05-18T05:29:17.319" v="492" actId="47"/>
        <pc:sldMkLst>
          <pc:docMk/>
          <pc:sldMk cId="402219450" sldId="2399"/>
        </pc:sldMkLst>
      </pc:sldChg>
      <pc:sldChg chg="add">
        <pc:chgData name="伊健 杜" userId="e69aded81da48593" providerId="LiveId" clId="{E42E0D92-17CE-40F8-B7D5-E88A7F01E581}" dt="2023-05-18T06:34:43.708" v="3662"/>
        <pc:sldMkLst>
          <pc:docMk/>
          <pc:sldMk cId="279886821" sldId="2407"/>
        </pc:sldMkLst>
      </pc:sldChg>
      <pc:sldChg chg="del">
        <pc:chgData name="伊健 杜" userId="e69aded81da48593" providerId="LiveId" clId="{E42E0D92-17CE-40F8-B7D5-E88A7F01E581}" dt="2023-05-18T05:29:17.319" v="492" actId="47"/>
        <pc:sldMkLst>
          <pc:docMk/>
          <pc:sldMk cId="1920017317" sldId="2427"/>
        </pc:sldMkLst>
      </pc:sldChg>
      <pc:sldChg chg="del">
        <pc:chgData name="伊健 杜" userId="e69aded81da48593" providerId="LiveId" clId="{E42E0D92-17CE-40F8-B7D5-E88A7F01E581}" dt="2023-05-18T05:29:17.319" v="492" actId="47"/>
        <pc:sldMkLst>
          <pc:docMk/>
          <pc:sldMk cId="2274541567" sldId="2436"/>
        </pc:sldMkLst>
      </pc:sldChg>
      <pc:sldChg chg="add">
        <pc:chgData name="伊健 杜" userId="e69aded81da48593" providerId="LiveId" clId="{E42E0D92-17CE-40F8-B7D5-E88A7F01E581}" dt="2023-05-18T06:35:34.481" v="3663"/>
        <pc:sldMkLst>
          <pc:docMk/>
          <pc:sldMk cId="3928667178" sldId="2504"/>
        </pc:sldMkLst>
      </pc:sldChg>
      <pc:sldChg chg="add">
        <pc:chgData name="伊健 杜" userId="e69aded81da48593" providerId="LiveId" clId="{E42E0D92-17CE-40F8-B7D5-E88A7F01E581}" dt="2023-05-18T06:35:47.519" v="3664"/>
        <pc:sldMkLst>
          <pc:docMk/>
          <pc:sldMk cId="1524236957" sldId="2508"/>
        </pc:sldMkLst>
      </pc:sldChg>
      <pc:sldChg chg="del">
        <pc:chgData name="伊健 杜" userId="e69aded81da48593" providerId="LiveId" clId="{E42E0D92-17CE-40F8-B7D5-E88A7F01E581}" dt="2023-05-18T05:29:17.319" v="492" actId="47"/>
        <pc:sldMkLst>
          <pc:docMk/>
          <pc:sldMk cId="3490520848" sldId="2629"/>
        </pc:sldMkLst>
      </pc:sldChg>
      <pc:sldChg chg="delSp add mod">
        <pc:chgData name="伊健 杜" userId="e69aded81da48593" providerId="LiveId" clId="{E42E0D92-17CE-40F8-B7D5-E88A7F01E581}" dt="2023-05-18T06:36:06.257" v="3666" actId="478"/>
        <pc:sldMkLst>
          <pc:docMk/>
          <pc:sldMk cId="1460669236" sldId="2749"/>
        </pc:sldMkLst>
        <pc:inkChg chg="del">
          <ac:chgData name="伊健 杜" userId="e69aded81da48593" providerId="LiveId" clId="{E42E0D92-17CE-40F8-B7D5-E88A7F01E581}" dt="2023-05-18T06:36:06.257" v="3666" actId="478"/>
          <ac:inkMkLst>
            <pc:docMk/>
            <pc:sldMk cId="1460669236" sldId="2749"/>
            <ac:inkMk id="2" creationId="{66D2C39B-E4CD-D808-A95A-149E83C0DACB}"/>
          </ac:inkMkLst>
        </pc:inkChg>
      </pc:sldChg>
      <pc:sldChg chg="del">
        <pc:chgData name="伊健 杜" userId="e69aded81da48593" providerId="LiveId" clId="{E42E0D92-17CE-40F8-B7D5-E88A7F01E581}" dt="2023-05-18T05:29:17.319" v="492" actId="47"/>
        <pc:sldMkLst>
          <pc:docMk/>
          <pc:sldMk cId="2827212282" sldId="2827"/>
        </pc:sldMkLst>
      </pc:sldChg>
      <pc:sldChg chg="del">
        <pc:chgData name="伊健 杜" userId="e69aded81da48593" providerId="LiveId" clId="{E42E0D92-17CE-40F8-B7D5-E88A7F01E581}" dt="2023-05-18T05:29:17.319" v="492" actId="47"/>
        <pc:sldMkLst>
          <pc:docMk/>
          <pc:sldMk cId="2661991689" sldId="2841"/>
        </pc:sldMkLst>
      </pc:sldChg>
      <pc:sldChg chg="del">
        <pc:chgData name="伊健 杜" userId="e69aded81da48593" providerId="LiveId" clId="{E42E0D92-17CE-40F8-B7D5-E88A7F01E581}" dt="2023-05-18T05:29:17.319" v="492" actId="47"/>
        <pc:sldMkLst>
          <pc:docMk/>
          <pc:sldMk cId="3876396023" sldId="2878"/>
        </pc:sldMkLst>
      </pc:sldChg>
      <pc:sldChg chg="add">
        <pc:chgData name="伊健 杜" userId="e69aded81da48593" providerId="LiveId" clId="{E42E0D92-17CE-40F8-B7D5-E88A7F01E581}" dt="2023-05-18T06:36:23.211" v="3667"/>
        <pc:sldMkLst>
          <pc:docMk/>
          <pc:sldMk cId="798418887" sldId="2983"/>
        </pc:sldMkLst>
      </pc:sldChg>
      <pc:sldChg chg="del">
        <pc:chgData name="伊健 杜" userId="e69aded81da48593" providerId="LiveId" clId="{E42E0D92-17CE-40F8-B7D5-E88A7F01E581}" dt="2023-05-18T05:29:17.319" v="492" actId="47"/>
        <pc:sldMkLst>
          <pc:docMk/>
          <pc:sldMk cId="2913680566" sldId="2996"/>
        </pc:sldMkLst>
      </pc:sldChg>
      <pc:sldChg chg="del">
        <pc:chgData name="伊健 杜" userId="e69aded81da48593" providerId="LiveId" clId="{E42E0D92-17CE-40F8-B7D5-E88A7F01E581}" dt="2023-05-18T05:29:17.319" v="492" actId="47"/>
        <pc:sldMkLst>
          <pc:docMk/>
          <pc:sldMk cId="1091010796" sldId="3013"/>
        </pc:sldMkLst>
      </pc:sldChg>
      <pc:sldChg chg="add">
        <pc:chgData name="伊健 杜" userId="e69aded81da48593" providerId="LiveId" clId="{E42E0D92-17CE-40F8-B7D5-E88A7F01E581}" dt="2023-05-18T06:37:24.514" v="3668"/>
        <pc:sldMkLst>
          <pc:docMk/>
          <pc:sldMk cId="1831609384" sldId="3034"/>
        </pc:sldMkLst>
      </pc:sldChg>
      <pc:sldChg chg="delSp add mod">
        <pc:chgData name="伊健 杜" userId="e69aded81da48593" providerId="LiveId" clId="{E42E0D92-17CE-40F8-B7D5-E88A7F01E581}" dt="2023-05-18T06:39:22.627" v="3670" actId="478"/>
        <pc:sldMkLst>
          <pc:docMk/>
          <pc:sldMk cId="2430404460" sldId="3047"/>
        </pc:sldMkLst>
        <pc:spChg chg="del">
          <ac:chgData name="伊健 杜" userId="e69aded81da48593" providerId="LiveId" clId="{E42E0D92-17CE-40F8-B7D5-E88A7F01E581}" dt="2023-05-18T06:39:22.627" v="3670" actId="478"/>
          <ac:spMkLst>
            <pc:docMk/>
            <pc:sldMk cId="2430404460" sldId="3047"/>
            <ac:spMk id="3" creationId="{FF70FEB1-447F-DF55-704F-3005A577CF93}"/>
          </ac:spMkLst>
        </pc:spChg>
      </pc:sldChg>
      <pc:sldChg chg="add">
        <pc:chgData name="伊健 杜" userId="e69aded81da48593" providerId="LiveId" clId="{E42E0D92-17CE-40F8-B7D5-E88A7F01E581}" dt="2023-05-18T06:39:31.762" v="3671"/>
        <pc:sldMkLst>
          <pc:docMk/>
          <pc:sldMk cId="1779814470" sldId="3058"/>
        </pc:sldMkLst>
      </pc:sldChg>
      <pc:sldChg chg="add del">
        <pc:chgData name="伊健 杜" userId="e69aded81da48593" providerId="LiveId" clId="{E42E0D92-17CE-40F8-B7D5-E88A7F01E581}" dt="2023-05-18T06:40:27.503" v="3673" actId="47"/>
        <pc:sldMkLst>
          <pc:docMk/>
          <pc:sldMk cId="2886977146" sldId="3096"/>
        </pc:sldMkLst>
      </pc:sldChg>
      <pc:sldChg chg="add">
        <pc:chgData name="伊健 杜" userId="e69aded81da48593" providerId="LiveId" clId="{E42E0D92-17CE-40F8-B7D5-E88A7F01E581}" dt="2023-05-18T06:40:52.760" v="3674"/>
        <pc:sldMkLst>
          <pc:docMk/>
          <pc:sldMk cId="1641696681" sldId="3122"/>
        </pc:sldMkLst>
      </pc:sldChg>
      <pc:sldChg chg="add">
        <pc:chgData name="伊健 杜" userId="e69aded81da48593" providerId="LiveId" clId="{E42E0D92-17CE-40F8-B7D5-E88A7F01E581}" dt="2023-05-18T06:41:12.272" v="3675"/>
        <pc:sldMkLst>
          <pc:docMk/>
          <pc:sldMk cId="825403843" sldId="3137"/>
        </pc:sldMkLst>
      </pc:sldChg>
      <pc:sldChg chg="delSp modSp add mod">
        <pc:chgData name="伊健 杜" userId="e69aded81da48593" providerId="LiveId" clId="{E42E0D92-17CE-40F8-B7D5-E88A7F01E581}" dt="2023-05-18T07:06:56.203" v="4105"/>
        <pc:sldMkLst>
          <pc:docMk/>
          <pc:sldMk cId="2082616119" sldId="3150"/>
        </pc:sldMkLst>
        <pc:spChg chg="mod">
          <ac:chgData name="伊健 杜" userId="e69aded81da48593" providerId="LiveId" clId="{E42E0D92-17CE-40F8-B7D5-E88A7F01E581}" dt="2023-05-18T07:06:56.203" v="4105"/>
          <ac:spMkLst>
            <pc:docMk/>
            <pc:sldMk cId="2082616119" sldId="3150"/>
            <ac:spMk id="2" creationId="{B53539EB-9C46-5752-F286-0D8E863326C5}"/>
          </ac:spMkLst>
        </pc:spChg>
        <pc:spChg chg="del">
          <ac:chgData name="伊健 杜" userId="e69aded81da48593" providerId="LiveId" clId="{E42E0D92-17CE-40F8-B7D5-E88A7F01E581}" dt="2023-05-18T06:41:23.344" v="3677" actId="478"/>
          <ac:spMkLst>
            <pc:docMk/>
            <pc:sldMk cId="2082616119" sldId="3150"/>
            <ac:spMk id="3" creationId="{4D1A0CA1-723A-CB59-B73C-52A287C72E38}"/>
          </ac:spMkLst>
        </pc:spChg>
        <pc:spChg chg="del">
          <ac:chgData name="伊健 杜" userId="e69aded81da48593" providerId="LiveId" clId="{E42E0D92-17CE-40F8-B7D5-E88A7F01E581}" dt="2023-05-18T06:41:23.344" v="3677" actId="478"/>
          <ac:spMkLst>
            <pc:docMk/>
            <pc:sldMk cId="2082616119" sldId="3150"/>
            <ac:spMk id="4" creationId="{0CB9B4B6-23EA-9ADE-DC96-4C9F7EF7EB57}"/>
          </ac:spMkLst>
        </pc:spChg>
        <pc:spChg chg="del">
          <ac:chgData name="伊健 杜" userId="e69aded81da48593" providerId="LiveId" clId="{E42E0D92-17CE-40F8-B7D5-E88A7F01E581}" dt="2023-05-18T06:41:23.344" v="3677" actId="478"/>
          <ac:spMkLst>
            <pc:docMk/>
            <pc:sldMk cId="2082616119" sldId="3150"/>
            <ac:spMk id="5" creationId="{9EDE4732-CBE4-EC94-F85E-5A3E719572F4}"/>
          </ac:spMkLst>
        </pc:spChg>
      </pc:sldChg>
      <pc:sldChg chg="del">
        <pc:chgData name="伊健 杜" userId="e69aded81da48593" providerId="LiveId" clId="{E42E0D92-17CE-40F8-B7D5-E88A7F01E581}" dt="2023-05-18T05:29:17.319" v="492" actId="47"/>
        <pc:sldMkLst>
          <pc:docMk/>
          <pc:sldMk cId="3149562312" sldId="3177"/>
        </pc:sldMkLst>
      </pc:sldChg>
      <pc:sldChg chg="add">
        <pc:chgData name="伊健 杜" userId="e69aded81da48593" providerId="LiveId" clId="{E42E0D92-17CE-40F8-B7D5-E88A7F01E581}" dt="2023-05-18T06:42:34.211" v="3708"/>
        <pc:sldMkLst>
          <pc:docMk/>
          <pc:sldMk cId="3937200858" sldId="3244"/>
        </pc:sldMkLst>
      </pc:sldChg>
      <pc:sldChg chg="add">
        <pc:chgData name="伊健 杜" userId="e69aded81da48593" providerId="LiveId" clId="{E42E0D92-17CE-40F8-B7D5-E88A7F01E581}" dt="2023-05-18T06:42:49.566" v="3709"/>
        <pc:sldMkLst>
          <pc:docMk/>
          <pc:sldMk cId="2195354418" sldId="3289"/>
        </pc:sldMkLst>
      </pc:sldChg>
      <pc:sldChg chg="delSp add mod">
        <pc:chgData name="伊健 杜" userId="e69aded81da48593" providerId="LiveId" clId="{E42E0D92-17CE-40F8-B7D5-E88A7F01E581}" dt="2023-05-18T06:43:07.273" v="3711" actId="478"/>
        <pc:sldMkLst>
          <pc:docMk/>
          <pc:sldMk cId="2444611475" sldId="3305"/>
        </pc:sldMkLst>
        <pc:spChg chg="del">
          <ac:chgData name="伊健 杜" userId="e69aded81da48593" providerId="LiveId" clId="{E42E0D92-17CE-40F8-B7D5-E88A7F01E581}" dt="2023-05-18T06:43:07.273" v="3711" actId="478"/>
          <ac:spMkLst>
            <pc:docMk/>
            <pc:sldMk cId="2444611475" sldId="3305"/>
            <ac:spMk id="2" creationId="{DD519CE1-64E5-EF6A-0705-4600AD51865A}"/>
          </ac:spMkLst>
        </pc:spChg>
      </pc:sldChg>
      <pc:sldChg chg="del">
        <pc:chgData name="伊健 杜" userId="e69aded81da48593" providerId="LiveId" clId="{E42E0D92-17CE-40F8-B7D5-E88A7F01E581}" dt="2023-05-18T05:29:17.319" v="492" actId="47"/>
        <pc:sldMkLst>
          <pc:docMk/>
          <pc:sldMk cId="3879047437" sldId="3336"/>
        </pc:sldMkLst>
      </pc:sldChg>
      <pc:sldChg chg="del">
        <pc:chgData name="伊健 杜" userId="e69aded81da48593" providerId="LiveId" clId="{E42E0D92-17CE-40F8-B7D5-E88A7F01E581}" dt="2023-05-18T05:29:17.319" v="492" actId="47"/>
        <pc:sldMkLst>
          <pc:docMk/>
          <pc:sldMk cId="721197658" sldId="3443"/>
        </pc:sldMkLst>
      </pc:sldChg>
      <pc:sldChg chg="del">
        <pc:chgData name="伊健 杜" userId="e69aded81da48593" providerId="LiveId" clId="{E42E0D92-17CE-40F8-B7D5-E88A7F01E581}" dt="2023-05-18T05:29:17.319" v="492" actId="47"/>
        <pc:sldMkLst>
          <pc:docMk/>
          <pc:sldMk cId="4094952292" sldId="3455"/>
        </pc:sldMkLst>
      </pc:sldChg>
      <pc:sldChg chg="del">
        <pc:chgData name="伊健 杜" userId="e69aded81da48593" providerId="LiveId" clId="{E42E0D92-17CE-40F8-B7D5-E88A7F01E581}" dt="2023-05-18T05:29:17.319" v="492" actId="47"/>
        <pc:sldMkLst>
          <pc:docMk/>
          <pc:sldMk cId="4136596860" sldId="3466"/>
        </pc:sldMkLst>
      </pc:sldChg>
      <pc:sldChg chg="modSp add mod">
        <pc:chgData name="伊健 杜" userId="e69aded81da48593" providerId="LiveId" clId="{E42E0D92-17CE-40F8-B7D5-E88A7F01E581}" dt="2023-05-18T07:06:56.203" v="4105"/>
        <pc:sldMkLst>
          <pc:docMk/>
          <pc:sldMk cId="2557041082" sldId="3479"/>
        </pc:sldMkLst>
        <pc:spChg chg="mod">
          <ac:chgData name="伊健 杜" userId="e69aded81da48593" providerId="LiveId" clId="{E42E0D92-17CE-40F8-B7D5-E88A7F01E581}" dt="2023-05-18T07:06:56.203" v="4105"/>
          <ac:spMkLst>
            <pc:docMk/>
            <pc:sldMk cId="2557041082" sldId="3479"/>
            <ac:spMk id="2" creationId="{32FC11C2-FD5C-7E37-136D-AC5526A179A1}"/>
          </ac:spMkLst>
        </pc:spChg>
      </pc:sldChg>
      <pc:sldChg chg="modSp add mod">
        <pc:chgData name="伊健 杜" userId="e69aded81da48593" providerId="LiveId" clId="{E42E0D92-17CE-40F8-B7D5-E88A7F01E581}" dt="2023-05-18T07:06:56.203" v="4105"/>
        <pc:sldMkLst>
          <pc:docMk/>
          <pc:sldMk cId="4106361548" sldId="3480"/>
        </pc:sldMkLst>
        <pc:spChg chg="mod">
          <ac:chgData name="伊健 杜" userId="e69aded81da48593" providerId="LiveId" clId="{E42E0D92-17CE-40F8-B7D5-E88A7F01E581}" dt="2023-05-18T07:06:56.203" v="4105"/>
          <ac:spMkLst>
            <pc:docMk/>
            <pc:sldMk cId="4106361548" sldId="3480"/>
            <ac:spMk id="5" creationId="{E7287B0E-EF55-E721-8EFA-9A9183C0EDF9}"/>
          </ac:spMkLst>
        </pc:spChg>
      </pc:sldChg>
      <pc:sldChg chg="modSp add mod">
        <pc:chgData name="伊健 杜" userId="e69aded81da48593" providerId="LiveId" clId="{E42E0D92-17CE-40F8-B7D5-E88A7F01E581}" dt="2023-05-18T07:06:56.203" v="4105"/>
        <pc:sldMkLst>
          <pc:docMk/>
          <pc:sldMk cId="2439949676" sldId="3481"/>
        </pc:sldMkLst>
        <pc:spChg chg="mod">
          <ac:chgData name="伊健 杜" userId="e69aded81da48593" providerId="LiveId" clId="{E42E0D92-17CE-40F8-B7D5-E88A7F01E581}" dt="2023-05-18T07:06:56.203" v="4105"/>
          <ac:spMkLst>
            <pc:docMk/>
            <pc:sldMk cId="2439949676" sldId="3481"/>
            <ac:spMk id="5" creationId="{E7287B0E-EF55-E721-8EFA-9A9183C0EDF9}"/>
          </ac:spMkLst>
        </pc:spChg>
      </pc:sldChg>
      <pc:sldChg chg="modSp add mod">
        <pc:chgData name="伊健 杜" userId="e69aded81da48593" providerId="LiveId" clId="{E42E0D92-17CE-40F8-B7D5-E88A7F01E581}" dt="2023-05-18T08:36:11.563" v="4136" actId="20577"/>
        <pc:sldMkLst>
          <pc:docMk/>
          <pc:sldMk cId="355579933" sldId="3482"/>
        </pc:sldMkLst>
        <pc:spChg chg="mod">
          <ac:chgData name="伊健 杜" userId="e69aded81da48593" providerId="LiveId" clId="{E42E0D92-17CE-40F8-B7D5-E88A7F01E581}" dt="2023-05-18T08:36:11.563" v="4136" actId="20577"/>
          <ac:spMkLst>
            <pc:docMk/>
            <pc:sldMk cId="355579933" sldId="3482"/>
            <ac:spMk id="2" creationId="{CF093439-81E9-9130-8552-41053044C2EA}"/>
          </ac:spMkLst>
        </pc:spChg>
        <pc:spChg chg="mod">
          <ac:chgData name="伊健 杜" userId="e69aded81da48593" providerId="LiveId" clId="{E42E0D92-17CE-40F8-B7D5-E88A7F01E581}" dt="2023-05-18T08:36:10.607" v="4135" actId="20577"/>
          <ac:spMkLst>
            <pc:docMk/>
            <pc:sldMk cId="355579933" sldId="3482"/>
            <ac:spMk id="3" creationId="{0560CF3B-417E-7A81-5CBA-E22F83077951}"/>
          </ac:spMkLst>
        </pc:spChg>
      </pc:sldChg>
      <pc:sldChg chg="del">
        <pc:chgData name="伊健 杜" userId="e69aded81da48593" providerId="LiveId" clId="{E42E0D92-17CE-40F8-B7D5-E88A7F01E581}" dt="2023-05-18T05:29:17.319" v="492" actId="47"/>
        <pc:sldMkLst>
          <pc:docMk/>
          <pc:sldMk cId="3921481637" sldId="3483"/>
        </pc:sldMkLst>
      </pc:sldChg>
      <pc:sldChg chg="modSp add mod">
        <pc:chgData name="伊健 杜" userId="e69aded81da48593" providerId="LiveId" clId="{E42E0D92-17CE-40F8-B7D5-E88A7F01E581}" dt="2023-05-18T07:06:56.203" v="4105"/>
        <pc:sldMkLst>
          <pc:docMk/>
          <pc:sldMk cId="4242855439" sldId="3483"/>
        </pc:sldMkLst>
        <pc:spChg chg="mod">
          <ac:chgData name="伊健 杜" userId="e69aded81da48593" providerId="LiveId" clId="{E42E0D92-17CE-40F8-B7D5-E88A7F01E581}" dt="2023-05-18T07:06:56.203" v="4105"/>
          <ac:spMkLst>
            <pc:docMk/>
            <pc:sldMk cId="4242855439" sldId="3483"/>
            <ac:spMk id="2" creationId="{CF093439-81E9-9130-8552-41053044C2EA}"/>
          </ac:spMkLst>
        </pc:spChg>
        <pc:spChg chg="mod">
          <ac:chgData name="伊健 杜" userId="e69aded81da48593" providerId="LiveId" clId="{E42E0D92-17CE-40F8-B7D5-E88A7F01E581}" dt="2023-05-18T07:06:56.203" v="4105"/>
          <ac:spMkLst>
            <pc:docMk/>
            <pc:sldMk cId="4242855439" sldId="3483"/>
            <ac:spMk id="3" creationId="{0560CF3B-417E-7A81-5CBA-E22F83077951}"/>
          </ac:spMkLst>
        </pc:spChg>
      </pc:sldChg>
    </pc:docChg>
  </pc:docChgLst>
  <pc:docChgLst>
    <pc:chgData name="伊健 杜" userId="e69aded81da48593" providerId="LiveId" clId="{D74F066B-E11D-408F-A939-4218D7759E4E}"/>
    <pc:docChg chg="custSel addSld delSld modSld">
      <pc:chgData name="伊健 杜" userId="e69aded81da48593" providerId="LiveId" clId="{D74F066B-E11D-408F-A939-4218D7759E4E}" dt="2022-12-15T06:39:41.599" v="1891"/>
      <pc:docMkLst>
        <pc:docMk/>
      </pc:docMkLst>
      <pc:sldChg chg="addSp delSp modSp add mod modAnim">
        <pc:chgData name="伊健 杜" userId="e69aded81da48593" providerId="LiveId" clId="{D74F066B-E11D-408F-A939-4218D7759E4E}" dt="2022-12-15T06:34:57.094" v="1831" actId="1076"/>
        <pc:sldMkLst>
          <pc:docMk/>
          <pc:sldMk cId="0" sldId="273"/>
        </pc:sldMkLst>
        <pc:spChg chg="del">
          <ac:chgData name="伊健 杜" userId="e69aded81da48593" providerId="LiveId" clId="{D74F066B-E11D-408F-A939-4218D7759E4E}" dt="2022-12-15T06:29:51.871" v="1804" actId="478"/>
          <ac:spMkLst>
            <pc:docMk/>
            <pc:sldMk cId="0" sldId="273"/>
            <ac:spMk id="2" creationId="{00000000-0000-0000-0000-000000000000}"/>
          </ac:spMkLst>
        </pc:spChg>
        <pc:spChg chg="mod">
          <ac:chgData name="伊健 杜" userId="e69aded81da48593" providerId="LiveId" clId="{D74F066B-E11D-408F-A939-4218D7759E4E}" dt="2022-12-15T06:34:57.094" v="1831" actId="1076"/>
          <ac:spMkLst>
            <pc:docMk/>
            <pc:sldMk cId="0" sldId="273"/>
            <ac:spMk id="3" creationId="{00000000-0000-0000-0000-000000000000}"/>
          </ac:spMkLst>
        </pc:spChg>
        <pc:spChg chg="add del mod">
          <ac:chgData name="伊健 杜" userId="e69aded81da48593" providerId="LiveId" clId="{D74F066B-E11D-408F-A939-4218D7759E4E}" dt="2022-12-15T06:29:53.730" v="1805" actId="478"/>
          <ac:spMkLst>
            <pc:docMk/>
            <pc:sldMk cId="0" sldId="273"/>
            <ac:spMk id="5" creationId="{B295ED9B-BC32-9C8C-93A9-0DF0CCD1F12A}"/>
          </ac:spMkLst>
        </pc:spChg>
        <pc:spChg chg="add mod">
          <ac:chgData name="伊健 杜" userId="e69aded81da48593" providerId="LiveId" clId="{D74F066B-E11D-408F-A939-4218D7759E4E}" dt="2022-12-15T06:32:10.771" v="1830" actId="1076"/>
          <ac:spMkLst>
            <pc:docMk/>
            <pc:sldMk cId="0" sldId="273"/>
            <ac:spMk id="6" creationId="{5413BCF6-24E1-3AE1-1CC8-D7C1F5E3CEEC}"/>
          </ac:spMkLst>
        </pc:spChg>
        <pc:spChg chg="del mod">
          <ac:chgData name="伊健 杜" userId="e69aded81da48593" providerId="LiveId" clId="{D74F066B-E11D-408F-A939-4218D7759E4E}" dt="2022-12-15T06:31:50.468" v="1813" actId="478"/>
          <ac:spMkLst>
            <pc:docMk/>
            <pc:sldMk cId="0" sldId="273"/>
            <ac:spMk id="8" creationId="{2AFCA875-B52F-8016-FADD-DB90B3EB4B05}"/>
          </ac:spMkLst>
        </pc:spChg>
        <pc:spChg chg="del">
          <ac:chgData name="伊健 杜" userId="e69aded81da48593" providerId="LiveId" clId="{D74F066B-E11D-408F-A939-4218D7759E4E}" dt="2022-12-15T06:29:51.871" v="1804" actId="478"/>
          <ac:spMkLst>
            <pc:docMk/>
            <pc:sldMk cId="0" sldId="273"/>
            <ac:spMk id="10" creationId="{DEC1F14D-CCBB-36D2-6799-7D621528CA93}"/>
          </ac:spMkLst>
        </pc:spChg>
        <pc:spChg chg="del">
          <ac:chgData name="伊健 杜" userId="e69aded81da48593" providerId="LiveId" clId="{D74F066B-E11D-408F-A939-4218D7759E4E}" dt="2022-12-15T06:29:51.871" v="1804" actId="478"/>
          <ac:spMkLst>
            <pc:docMk/>
            <pc:sldMk cId="0" sldId="273"/>
            <ac:spMk id="11" creationId="{A6FCA533-12B5-9F70-B209-344631134461}"/>
          </ac:spMkLst>
        </pc:spChg>
      </pc:sldChg>
      <pc:sldChg chg="add">
        <pc:chgData name="伊健 杜" userId="e69aded81da48593" providerId="LiveId" clId="{D74F066B-E11D-408F-A939-4218D7759E4E}" dt="2022-12-14T14:08:49.296" v="0"/>
        <pc:sldMkLst>
          <pc:docMk/>
          <pc:sldMk cId="2191092680" sldId="1855"/>
        </pc:sldMkLst>
      </pc:sldChg>
      <pc:sldChg chg="addSp modSp add mod modAnim">
        <pc:chgData name="伊健 杜" userId="e69aded81da48593" providerId="LiveId" clId="{D74F066B-E11D-408F-A939-4218D7759E4E}" dt="2022-12-15T06:39:41.599" v="1891"/>
        <pc:sldMkLst>
          <pc:docMk/>
          <pc:sldMk cId="759942483" sldId="1939"/>
        </pc:sldMkLst>
        <pc:spChg chg="mod">
          <ac:chgData name="伊健 杜" userId="e69aded81da48593" providerId="LiveId" clId="{D74F066B-E11D-408F-A939-4218D7759E4E}" dt="2022-12-15T05:30:35.468" v="1472" actId="20577"/>
          <ac:spMkLst>
            <pc:docMk/>
            <pc:sldMk cId="759942483" sldId="1939"/>
            <ac:spMk id="2" creationId="{CF093439-81E9-9130-8552-41053044C2EA}"/>
          </ac:spMkLst>
        </pc:spChg>
        <pc:spChg chg="add mod">
          <ac:chgData name="伊健 杜" userId="e69aded81da48593" providerId="LiveId" clId="{D74F066B-E11D-408F-A939-4218D7759E4E}" dt="2022-12-15T06:39:41.599" v="1891"/>
          <ac:spMkLst>
            <pc:docMk/>
            <pc:sldMk cId="759942483" sldId="1939"/>
            <ac:spMk id="3" creationId="{0560CF3B-417E-7A81-5CBA-E22F83077951}"/>
          </ac:spMkLst>
        </pc:spChg>
        <pc:spChg chg="add mod">
          <ac:chgData name="伊健 杜" userId="e69aded81da48593" providerId="LiveId" clId="{D74F066B-E11D-408F-A939-4218D7759E4E}" dt="2022-12-15T06:39:41.599" v="1891"/>
          <ac:spMkLst>
            <pc:docMk/>
            <pc:sldMk cId="759942483" sldId="1939"/>
            <ac:spMk id="4" creationId="{C5239413-1692-9F31-4C72-CCCBD7B56C68}"/>
          </ac:spMkLst>
        </pc:spChg>
      </pc:sldChg>
      <pc:sldChg chg="addSp modSp add mod modAnim">
        <pc:chgData name="伊健 杜" userId="e69aded81da48593" providerId="LiveId" clId="{D74F066B-E11D-408F-A939-4218D7759E4E}" dt="2022-12-15T06:39:41.599" v="1891"/>
        <pc:sldMkLst>
          <pc:docMk/>
          <pc:sldMk cId="922093662" sldId="1940"/>
        </pc:sldMkLst>
        <pc:spChg chg="mod">
          <ac:chgData name="伊健 杜" userId="e69aded81da48593" providerId="LiveId" clId="{D74F066B-E11D-408F-A939-4218D7759E4E}" dt="2022-12-14T14:09:19.549" v="33" actId="20577"/>
          <ac:spMkLst>
            <pc:docMk/>
            <pc:sldMk cId="922093662" sldId="1940"/>
            <ac:spMk id="2" creationId="{CF093439-81E9-9130-8552-41053044C2EA}"/>
          </ac:spMkLst>
        </pc:spChg>
        <pc:spChg chg="add mod">
          <ac:chgData name="伊健 杜" userId="e69aded81da48593" providerId="LiveId" clId="{D74F066B-E11D-408F-A939-4218D7759E4E}" dt="2022-12-15T06:39:41.599" v="1891"/>
          <ac:spMkLst>
            <pc:docMk/>
            <pc:sldMk cId="922093662" sldId="1940"/>
            <ac:spMk id="3" creationId="{112CBC14-930B-E130-A67C-7A1191199798}"/>
          </ac:spMkLst>
        </pc:spChg>
        <pc:spChg chg="add mod">
          <ac:chgData name="伊健 杜" userId="e69aded81da48593" providerId="LiveId" clId="{D74F066B-E11D-408F-A939-4218D7759E4E}" dt="2022-12-15T06:39:41.599" v="1891"/>
          <ac:spMkLst>
            <pc:docMk/>
            <pc:sldMk cId="922093662" sldId="1940"/>
            <ac:spMk id="4" creationId="{5B3B79BC-DCF4-6DE8-25E2-59BDCD70423F}"/>
          </ac:spMkLst>
        </pc:spChg>
      </pc:sldChg>
      <pc:sldChg chg="addSp modSp add mod modAnim">
        <pc:chgData name="伊健 杜" userId="e69aded81da48593" providerId="LiveId" clId="{D74F066B-E11D-408F-A939-4218D7759E4E}" dt="2022-12-15T06:39:41.599" v="1891"/>
        <pc:sldMkLst>
          <pc:docMk/>
          <pc:sldMk cId="2663196751" sldId="1941"/>
        </pc:sldMkLst>
        <pc:spChg chg="mod">
          <ac:chgData name="伊健 杜" userId="e69aded81da48593" providerId="LiveId" clId="{D74F066B-E11D-408F-A939-4218D7759E4E}" dt="2022-12-14T14:09:23.136" v="34" actId="20577"/>
          <ac:spMkLst>
            <pc:docMk/>
            <pc:sldMk cId="2663196751" sldId="1941"/>
            <ac:spMk id="2" creationId="{CF093439-81E9-9130-8552-41053044C2EA}"/>
          </ac:spMkLst>
        </pc:spChg>
        <pc:spChg chg="add mod">
          <ac:chgData name="伊健 杜" userId="e69aded81da48593" providerId="LiveId" clId="{D74F066B-E11D-408F-A939-4218D7759E4E}" dt="2022-12-15T06:39:41.599" v="1891"/>
          <ac:spMkLst>
            <pc:docMk/>
            <pc:sldMk cId="2663196751" sldId="1941"/>
            <ac:spMk id="3" creationId="{9D507A8B-FC6E-F4E7-952E-195B730999E3}"/>
          </ac:spMkLst>
        </pc:spChg>
        <pc:spChg chg="add mod">
          <ac:chgData name="伊健 杜" userId="e69aded81da48593" providerId="LiveId" clId="{D74F066B-E11D-408F-A939-4218D7759E4E}" dt="2022-12-15T06:39:41.599" v="1891"/>
          <ac:spMkLst>
            <pc:docMk/>
            <pc:sldMk cId="2663196751" sldId="1941"/>
            <ac:spMk id="4" creationId="{5C30A699-6E0E-020E-7927-157D2653025E}"/>
          </ac:spMkLst>
        </pc:spChg>
      </pc:sldChg>
      <pc:sldChg chg="add">
        <pc:chgData name="伊健 杜" userId="e69aded81da48593" providerId="LiveId" clId="{D74F066B-E11D-408F-A939-4218D7759E4E}" dt="2022-12-14T14:08:49.296" v="0"/>
        <pc:sldMkLst>
          <pc:docMk/>
          <pc:sldMk cId="2297491550" sldId="1942"/>
        </pc:sldMkLst>
      </pc:sldChg>
      <pc:sldChg chg="add">
        <pc:chgData name="伊健 杜" userId="e69aded81da48593" providerId="LiveId" clId="{D74F066B-E11D-408F-A939-4218D7759E4E}" dt="2022-12-14T14:08:49.296" v="0"/>
        <pc:sldMkLst>
          <pc:docMk/>
          <pc:sldMk cId="3691994037" sldId="1943"/>
        </pc:sldMkLst>
      </pc:sldChg>
      <pc:sldChg chg="addSp modSp add mod modAnim">
        <pc:chgData name="伊健 杜" userId="e69aded81da48593" providerId="LiveId" clId="{D74F066B-E11D-408F-A939-4218D7759E4E}" dt="2022-12-15T06:39:41.599" v="1891"/>
        <pc:sldMkLst>
          <pc:docMk/>
          <pc:sldMk cId="13847441" sldId="1944"/>
        </pc:sldMkLst>
        <pc:spChg chg="mod">
          <ac:chgData name="伊健 杜" userId="e69aded81da48593" providerId="LiveId" clId="{D74F066B-E11D-408F-A939-4218D7759E4E}" dt="2022-12-15T06:39:41.599" v="1891"/>
          <ac:spMkLst>
            <pc:docMk/>
            <pc:sldMk cId="13847441" sldId="1944"/>
            <ac:spMk id="2" creationId="{CF093439-81E9-9130-8552-41053044C2EA}"/>
          </ac:spMkLst>
        </pc:spChg>
        <pc:spChg chg="add mod">
          <ac:chgData name="伊健 杜" userId="e69aded81da48593" providerId="LiveId" clId="{D74F066B-E11D-408F-A939-4218D7759E4E}" dt="2022-12-15T06:39:41.599" v="1891"/>
          <ac:spMkLst>
            <pc:docMk/>
            <pc:sldMk cId="13847441" sldId="1944"/>
            <ac:spMk id="3" creationId="{E13E0B36-9167-1BD3-B427-F80A69EE36DC}"/>
          </ac:spMkLst>
        </pc:spChg>
        <pc:spChg chg="add mod">
          <ac:chgData name="伊健 杜" userId="e69aded81da48593" providerId="LiveId" clId="{D74F066B-E11D-408F-A939-4218D7759E4E}" dt="2022-12-15T06:39:41.599" v="1891"/>
          <ac:spMkLst>
            <pc:docMk/>
            <pc:sldMk cId="13847441" sldId="1944"/>
            <ac:spMk id="4" creationId="{92E59DFA-B9DA-F0D9-BE76-3166726724AC}"/>
          </ac:spMkLst>
        </pc:spChg>
      </pc:sldChg>
      <pc:sldChg chg="addSp modSp add mod modAnim">
        <pc:chgData name="伊健 杜" userId="e69aded81da48593" providerId="LiveId" clId="{D74F066B-E11D-408F-A939-4218D7759E4E}" dt="2022-12-15T06:39:41.599" v="1891"/>
        <pc:sldMkLst>
          <pc:docMk/>
          <pc:sldMk cId="3162442731" sldId="1945"/>
        </pc:sldMkLst>
        <pc:spChg chg="mod">
          <ac:chgData name="伊健 杜" userId="e69aded81da48593" providerId="LiveId" clId="{D74F066B-E11D-408F-A939-4218D7759E4E}" dt="2022-12-14T14:09:52.003" v="83"/>
          <ac:spMkLst>
            <pc:docMk/>
            <pc:sldMk cId="3162442731" sldId="1945"/>
            <ac:spMk id="2" creationId="{CF093439-81E9-9130-8552-41053044C2EA}"/>
          </ac:spMkLst>
        </pc:spChg>
        <pc:spChg chg="add mod">
          <ac:chgData name="伊健 杜" userId="e69aded81da48593" providerId="LiveId" clId="{D74F066B-E11D-408F-A939-4218D7759E4E}" dt="2022-12-15T06:39:41.599" v="1891"/>
          <ac:spMkLst>
            <pc:docMk/>
            <pc:sldMk cId="3162442731" sldId="1945"/>
            <ac:spMk id="3" creationId="{163E4C3A-23BA-2979-F2AD-3B78C5452750}"/>
          </ac:spMkLst>
        </pc:spChg>
        <pc:spChg chg="add mod">
          <ac:chgData name="伊健 杜" userId="e69aded81da48593" providerId="LiveId" clId="{D74F066B-E11D-408F-A939-4218D7759E4E}" dt="2022-12-15T06:39:41.599" v="1891"/>
          <ac:spMkLst>
            <pc:docMk/>
            <pc:sldMk cId="3162442731" sldId="1945"/>
            <ac:spMk id="4" creationId="{DA14DFC6-FF6C-B771-0180-60C7F8B400A0}"/>
          </ac:spMkLst>
        </pc:spChg>
      </pc:sldChg>
      <pc:sldChg chg="addSp modSp add mod modAnim">
        <pc:chgData name="伊健 杜" userId="e69aded81da48593" providerId="LiveId" clId="{D74F066B-E11D-408F-A939-4218D7759E4E}" dt="2022-12-15T06:39:41.599" v="1891"/>
        <pc:sldMkLst>
          <pc:docMk/>
          <pc:sldMk cId="2617225033" sldId="1946"/>
        </pc:sldMkLst>
        <pc:spChg chg="mod">
          <ac:chgData name="伊健 杜" userId="e69aded81da48593" providerId="LiveId" clId="{D74F066B-E11D-408F-A939-4218D7759E4E}" dt="2022-12-15T06:39:41.599" v="1891"/>
          <ac:spMkLst>
            <pc:docMk/>
            <pc:sldMk cId="2617225033" sldId="1946"/>
            <ac:spMk id="2" creationId="{CF093439-81E9-9130-8552-41053044C2EA}"/>
          </ac:spMkLst>
        </pc:spChg>
        <pc:spChg chg="add mod">
          <ac:chgData name="伊健 杜" userId="e69aded81da48593" providerId="LiveId" clId="{D74F066B-E11D-408F-A939-4218D7759E4E}" dt="2022-12-15T06:39:41.599" v="1891"/>
          <ac:spMkLst>
            <pc:docMk/>
            <pc:sldMk cId="2617225033" sldId="1946"/>
            <ac:spMk id="3" creationId="{69E335B3-AAE4-E4FB-726D-C996E93B908B}"/>
          </ac:spMkLst>
        </pc:spChg>
        <pc:spChg chg="add mod">
          <ac:chgData name="伊健 杜" userId="e69aded81da48593" providerId="LiveId" clId="{D74F066B-E11D-408F-A939-4218D7759E4E}" dt="2022-12-15T06:39:41.599" v="1891"/>
          <ac:spMkLst>
            <pc:docMk/>
            <pc:sldMk cId="2617225033" sldId="1946"/>
            <ac:spMk id="4" creationId="{3AF0FB41-1BFC-6A94-4648-60BF2F549EC8}"/>
          </ac:spMkLst>
        </pc:spChg>
      </pc:sldChg>
      <pc:sldChg chg="addSp modSp add mod modAnim">
        <pc:chgData name="伊健 杜" userId="e69aded81da48593" providerId="LiveId" clId="{D74F066B-E11D-408F-A939-4218D7759E4E}" dt="2022-12-15T06:39:41.599" v="1891"/>
        <pc:sldMkLst>
          <pc:docMk/>
          <pc:sldMk cId="2739962370" sldId="1947"/>
        </pc:sldMkLst>
        <pc:spChg chg="mod">
          <ac:chgData name="伊健 杜" userId="e69aded81da48593" providerId="LiveId" clId="{D74F066B-E11D-408F-A939-4218D7759E4E}" dt="2022-12-15T06:39:41.599" v="1891"/>
          <ac:spMkLst>
            <pc:docMk/>
            <pc:sldMk cId="2739962370" sldId="1947"/>
            <ac:spMk id="2" creationId="{CF093439-81E9-9130-8552-41053044C2EA}"/>
          </ac:spMkLst>
        </pc:spChg>
        <pc:spChg chg="add mod">
          <ac:chgData name="伊健 杜" userId="e69aded81da48593" providerId="LiveId" clId="{D74F066B-E11D-408F-A939-4218D7759E4E}" dt="2022-12-15T06:39:41.599" v="1891"/>
          <ac:spMkLst>
            <pc:docMk/>
            <pc:sldMk cId="2739962370" sldId="1947"/>
            <ac:spMk id="3" creationId="{B4C99FCD-19B2-9F30-4980-5D1FE4E89B38}"/>
          </ac:spMkLst>
        </pc:spChg>
        <pc:spChg chg="add mod">
          <ac:chgData name="伊健 杜" userId="e69aded81da48593" providerId="LiveId" clId="{D74F066B-E11D-408F-A939-4218D7759E4E}" dt="2022-12-15T06:39:41.599" v="1891"/>
          <ac:spMkLst>
            <pc:docMk/>
            <pc:sldMk cId="2739962370" sldId="1947"/>
            <ac:spMk id="4" creationId="{B1D6305F-DEE6-9C04-EFD6-29B088CF916E}"/>
          </ac:spMkLst>
        </pc:spChg>
      </pc:sldChg>
      <pc:sldChg chg="addSp modSp add mod modAnim">
        <pc:chgData name="伊健 杜" userId="e69aded81da48593" providerId="LiveId" clId="{D74F066B-E11D-408F-A939-4218D7759E4E}" dt="2022-12-15T06:39:41.599" v="1891"/>
        <pc:sldMkLst>
          <pc:docMk/>
          <pc:sldMk cId="2820919330" sldId="1948"/>
        </pc:sldMkLst>
        <pc:spChg chg="mod">
          <ac:chgData name="伊健 杜" userId="e69aded81da48593" providerId="LiveId" clId="{D74F066B-E11D-408F-A939-4218D7759E4E}" dt="2022-12-14T14:14:12.564" v="358"/>
          <ac:spMkLst>
            <pc:docMk/>
            <pc:sldMk cId="2820919330" sldId="1948"/>
            <ac:spMk id="2" creationId="{CF093439-81E9-9130-8552-41053044C2EA}"/>
          </ac:spMkLst>
        </pc:spChg>
        <pc:spChg chg="add mod">
          <ac:chgData name="伊健 杜" userId="e69aded81da48593" providerId="LiveId" clId="{D74F066B-E11D-408F-A939-4218D7759E4E}" dt="2022-12-15T06:39:41.599" v="1891"/>
          <ac:spMkLst>
            <pc:docMk/>
            <pc:sldMk cId="2820919330" sldId="1948"/>
            <ac:spMk id="3" creationId="{6150DE75-9A0C-C9A1-3811-3D1E43587593}"/>
          </ac:spMkLst>
        </pc:spChg>
        <pc:spChg chg="add mod">
          <ac:chgData name="伊健 杜" userId="e69aded81da48593" providerId="LiveId" clId="{D74F066B-E11D-408F-A939-4218D7759E4E}" dt="2022-12-15T06:39:41.599" v="1891"/>
          <ac:spMkLst>
            <pc:docMk/>
            <pc:sldMk cId="2820919330" sldId="1948"/>
            <ac:spMk id="4" creationId="{D3C0E166-D743-BDA5-D513-ADD7CEAEE465}"/>
          </ac:spMkLst>
        </pc:spChg>
      </pc:sldChg>
      <pc:sldChg chg="addSp delSp modSp add mod modAnim">
        <pc:chgData name="伊健 杜" userId="e69aded81da48593" providerId="LiveId" clId="{D74F066B-E11D-408F-A939-4218D7759E4E}" dt="2022-12-15T06:39:41.599" v="1891"/>
        <pc:sldMkLst>
          <pc:docMk/>
          <pc:sldMk cId="159427006" sldId="1949"/>
        </pc:sldMkLst>
        <pc:spChg chg="mod">
          <ac:chgData name="伊健 杜" userId="e69aded81da48593" providerId="LiveId" clId="{D74F066B-E11D-408F-A939-4218D7759E4E}" dt="2022-12-14T14:30:33.554" v="1060"/>
          <ac:spMkLst>
            <pc:docMk/>
            <pc:sldMk cId="159427006" sldId="1949"/>
            <ac:spMk id="2" creationId="{CF093439-81E9-9130-8552-41053044C2EA}"/>
          </ac:spMkLst>
        </pc:spChg>
        <pc:spChg chg="add mod">
          <ac:chgData name="伊健 杜" userId="e69aded81da48593" providerId="LiveId" clId="{D74F066B-E11D-408F-A939-4218D7759E4E}" dt="2022-12-15T06:39:41.599" v="1891"/>
          <ac:spMkLst>
            <pc:docMk/>
            <pc:sldMk cId="159427006" sldId="1949"/>
            <ac:spMk id="3" creationId="{A358A993-DBB2-5AF1-257A-86728CBC4335}"/>
          </ac:spMkLst>
        </pc:spChg>
        <pc:spChg chg="add del mod">
          <ac:chgData name="伊健 杜" userId="e69aded81da48593" providerId="LiveId" clId="{D74F066B-E11D-408F-A939-4218D7759E4E}" dt="2022-12-14T14:16:26.074" v="362" actId="478"/>
          <ac:spMkLst>
            <pc:docMk/>
            <pc:sldMk cId="159427006" sldId="1949"/>
            <ac:spMk id="4" creationId="{697E6CBD-144B-81EA-B515-02F4D6D75E56}"/>
          </ac:spMkLst>
        </pc:spChg>
        <pc:spChg chg="add mod">
          <ac:chgData name="伊健 杜" userId="e69aded81da48593" providerId="LiveId" clId="{D74F066B-E11D-408F-A939-4218D7759E4E}" dt="2022-12-15T06:39:41.599" v="1891"/>
          <ac:spMkLst>
            <pc:docMk/>
            <pc:sldMk cId="159427006" sldId="1949"/>
            <ac:spMk id="5" creationId="{C2C4E6D6-1FDC-D4FB-E57B-B7AACA9A9359}"/>
          </ac:spMkLst>
        </pc:spChg>
      </pc:sldChg>
      <pc:sldChg chg="addSp delSp modSp add mod modAnim">
        <pc:chgData name="伊健 杜" userId="e69aded81da48593" providerId="LiveId" clId="{D74F066B-E11D-408F-A939-4218D7759E4E}" dt="2022-12-15T06:39:41.599" v="1891"/>
        <pc:sldMkLst>
          <pc:docMk/>
          <pc:sldMk cId="194921362" sldId="1950"/>
        </pc:sldMkLst>
        <pc:spChg chg="mod">
          <ac:chgData name="伊健 杜" userId="e69aded81da48593" providerId="LiveId" clId="{D74F066B-E11D-408F-A939-4218D7759E4E}" dt="2022-12-15T06:39:41.599" v="1891"/>
          <ac:spMkLst>
            <pc:docMk/>
            <pc:sldMk cId="194921362" sldId="1950"/>
            <ac:spMk id="2" creationId="{CF093439-81E9-9130-8552-41053044C2EA}"/>
          </ac:spMkLst>
        </pc:spChg>
        <pc:spChg chg="add mod">
          <ac:chgData name="伊健 杜" userId="e69aded81da48593" providerId="LiveId" clId="{D74F066B-E11D-408F-A939-4218D7759E4E}" dt="2022-12-15T06:39:41.599" v="1891"/>
          <ac:spMkLst>
            <pc:docMk/>
            <pc:sldMk cId="194921362" sldId="1950"/>
            <ac:spMk id="3" creationId="{EF4328F2-BD19-0BFA-A8E6-22C2B0DF65A7}"/>
          </ac:spMkLst>
        </pc:spChg>
        <pc:spChg chg="add mod">
          <ac:chgData name="伊健 杜" userId="e69aded81da48593" providerId="LiveId" clId="{D74F066B-E11D-408F-A939-4218D7759E4E}" dt="2022-12-15T06:39:41.599" v="1891"/>
          <ac:spMkLst>
            <pc:docMk/>
            <pc:sldMk cId="194921362" sldId="1950"/>
            <ac:spMk id="4" creationId="{994FD639-3938-2D7F-1F38-2398E59DEBDD}"/>
          </ac:spMkLst>
        </pc:spChg>
        <pc:spChg chg="add del">
          <ac:chgData name="伊健 杜" userId="e69aded81da48593" providerId="LiveId" clId="{D74F066B-E11D-408F-A939-4218D7759E4E}" dt="2022-12-14T14:31:06.485" v="1066"/>
          <ac:spMkLst>
            <pc:docMk/>
            <pc:sldMk cId="194921362" sldId="1950"/>
            <ac:spMk id="4" creationId="{FE5FF0B3-0B1F-02D8-FCC0-1999BC0EB886}"/>
          </ac:spMkLst>
        </pc:spChg>
      </pc:sldChg>
      <pc:sldChg chg="addSp delSp modSp add mod modAnim">
        <pc:chgData name="伊健 杜" userId="e69aded81da48593" providerId="LiveId" clId="{D74F066B-E11D-408F-A939-4218D7759E4E}" dt="2022-12-15T06:39:41.599" v="1891"/>
        <pc:sldMkLst>
          <pc:docMk/>
          <pc:sldMk cId="1174039909" sldId="1951"/>
        </pc:sldMkLst>
        <pc:spChg chg="mod">
          <ac:chgData name="伊健 杜" userId="e69aded81da48593" providerId="LiveId" clId="{D74F066B-E11D-408F-A939-4218D7759E4E}" dt="2022-12-15T06:39:41.599" v="1891"/>
          <ac:spMkLst>
            <pc:docMk/>
            <pc:sldMk cId="1174039909" sldId="1951"/>
            <ac:spMk id="2" creationId="{CF093439-81E9-9130-8552-41053044C2EA}"/>
          </ac:spMkLst>
        </pc:spChg>
        <pc:spChg chg="add mod">
          <ac:chgData name="伊健 杜" userId="e69aded81da48593" providerId="LiveId" clId="{D74F066B-E11D-408F-A939-4218D7759E4E}" dt="2022-12-15T06:39:41.599" v="1891"/>
          <ac:spMkLst>
            <pc:docMk/>
            <pc:sldMk cId="1174039909" sldId="1951"/>
            <ac:spMk id="3" creationId="{94FD6A39-5BDA-F7D2-162B-4531BDAFED39}"/>
          </ac:spMkLst>
        </pc:spChg>
        <pc:spChg chg="add mod">
          <ac:chgData name="伊健 杜" userId="e69aded81da48593" providerId="LiveId" clId="{D74F066B-E11D-408F-A939-4218D7759E4E}" dt="2022-12-15T06:39:41.599" v="1891"/>
          <ac:spMkLst>
            <pc:docMk/>
            <pc:sldMk cId="1174039909" sldId="1951"/>
            <ac:spMk id="4" creationId="{AB9B15BC-132E-EC84-FC3F-07589D0B5082}"/>
          </ac:spMkLst>
        </pc:spChg>
        <pc:spChg chg="add del">
          <ac:chgData name="伊健 杜" userId="e69aded81da48593" providerId="LiveId" clId="{D74F066B-E11D-408F-A939-4218D7759E4E}" dt="2022-12-14T14:31:33.003" v="1116" actId="478"/>
          <ac:spMkLst>
            <pc:docMk/>
            <pc:sldMk cId="1174039909" sldId="1951"/>
            <ac:spMk id="4" creationId="{D7AFA034-59FF-79FF-DC7B-90A3EF1B7F14}"/>
          </ac:spMkLst>
        </pc:spChg>
        <pc:spChg chg="add mod">
          <ac:chgData name="伊健 杜" userId="e69aded81da48593" providerId="LiveId" clId="{D74F066B-E11D-408F-A939-4218D7759E4E}" dt="2022-12-15T06:39:41.599" v="1891"/>
          <ac:spMkLst>
            <pc:docMk/>
            <pc:sldMk cId="1174039909" sldId="1951"/>
            <ac:spMk id="5" creationId="{D97D0945-0818-311E-7F3C-98B906F864A5}"/>
          </ac:spMkLst>
        </pc:spChg>
        <pc:graphicFrameChg chg="add del mod">
          <ac:chgData name="伊健 杜" userId="e69aded81da48593" providerId="LiveId" clId="{D74F066B-E11D-408F-A939-4218D7759E4E}" dt="2022-12-14T14:19:34.900" v="457"/>
          <ac:graphicFrameMkLst>
            <pc:docMk/>
            <pc:sldMk cId="1174039909" sldId="1951"/>
            <ac:graphicFrameMk id="3" creationId="{0F56C4E0-E143-1F49-972F-EB1B8175FE27}"/>
          </ac:graphicFrameMkLst>
        </pc:graphicFrameChg>
      </pc:sldChg>
      <pc:sldChg chg="addSp modSp add mod modAnim">
        <pc:chgData name="伊健 杜" userId="e69aded81da48593" providerId="LiveId" clId="{D74F066B-E11D-408F-A939-4218D7759E4E}" dt="2022-12-15T06:39:41.599" v="1891"/>
        <pc:sldMkLst>
          <pc:docMk/>
          <pc:sldMk cId="4256272158" sldId="1952"/>
        </pc:sldMkLst>
        <pc:spChg chg="mod">
          <ac:chgData name="伊健 杜" userId="e69aded81da48593" providerId="LiveId" clId="{D74F066B-E11D-408F-A939-4218D7759E4E}" dt="2022-12-15T06:39:41.599" v="1891"/>
          <ac:spMkLst>
            <pc:docMk/>
            <pc:sldMk cId="4256272158" sldId="1952"/>
            <ac:spMk id="2" creationId="{CF093439-81E9-9130-8552-41053044C2EA}"/>
          </ac:spMkLst>
        </pc:spChg>
        <pc:spChg chg="add mod">
          <ac:chgData name="伊健 杜" userId="e69aded81da48593" providerId="LiveId" clId="{D74F066B-E11D-408F-A939-4218D7759E4E}" dt="2022-12-14T14:32:04.338" v="1164"/>
          <ac:spMkLst>
            <pc:docMk/>
            <pc:sldMk cId="4256272158" sldId="1952"/>
            <ac:spMk id="3" creationId="{770A508E-F740-321E-61B3-D693EDB2D597}"/>
          </ac:spMkLst>
        </pc:spChg>
        <pc:spChg chg="add mod">
          <ac:chgData name="伊健 杜" userId="e69aded81da48593" providerId="LiveId" clId="{D74F066B-E11D-408F-A939-4218D7759E4E}" dt="2022-12-15T05:36:04.302" v="1698" actId="1076"/>
          <ac:spMkLst>
            <pc:docMk/>
            <pc:sldMk cId="4256272158" sldId="1952"/>
            <ac:spMk id="4" creationId="{2CA307B8-E025-A044-25B5-B7883D69C021}"/>
          </ac:spMkLst>
        </pc:spChg>
        <pc:spChg chg="add mod">
          <ac:chgData name="伊健 杜" userId="e69aded81da48593" providerId="LiveId" clId="{D74F066B-E11D-408F-A939-4218D7759E4E}" dt="2022-12-15T05:36:13.942" v="1707" actId="1076"/>
          <ac:spMkLst>
            <pc:docMk/>
            <pc:sldMk cId="4256272158" sldId="1952"/>
            <ac:spMk id="5" creationId="{BB969CB6-A7D1-6DF8-0EBF-959EB16D6DD5}"/>
          </ac:spMkLst>
        </pc:spChg>
      </pc:sldChg>
      <pc:sldChg chg="addSp modSp add mod modAnim">
        <pc:chgData name="伊健 杜" userId="e69aded81da48593" providerId="LiveId" clId="{D74F066B-E11D-408F-A939-4218D7759E4E}" dt="2022-12-15T06:39:41.599" v="1891"/>
        <pc:sldMkLst>
          <pc:docMk/>
          <pc:sldMk cId="2526944712" sldId="1953"/>
        </pc:sldMkLst>
        <pc:spChg chg="mod">
          <ac:chgData name="伊健 杜" userId="e69aded81da48593" providerId="LiveId" clId="{D74F066B-E11D-408F-A939-4218D7759E4E}" dt="2022-12-15T06:39:41.599" v="1891"/>
          <ac:spMkLst>
            <pc:docMk/>
            <pc:sldMk cId="2526944712" sldId="1953"/>
            <ac:spMk id="2" creationId="{CF093439-81E9-9130-8552-41053044C2EA}"/>
          </ac:spMkLst>
        </pc:spChg>
        <pc:spChg chg="add mod">
          <ac:chgData name="伊健 杜" userId="e69aded81da48593" providerId="LiveId" clId="{D74F066B-E11D-408F-A939-4218D7759E4E}" dt="2022-12-15T06:39:41.599" v="1891"/>
          <ac:spMkLst>
            <pc:docMk/>
            <pc:sldMk cId="2526944712" sldId="1953"/>
            <ac:spMk id="3" creationId="{DCC9A11F-B6D9-2E96-5200-0C3CD2A7CC28}"/>
          </ac:spMkLst>
        </pc:spChg>
        <pc:spChg chg="add mod">
          <ac:chgData name="伊健 杜" userId="e69aded81da48593" providerId="LiveId" clId="{D74F066B-E11D-408F-A939-4218D7759E4E}" dt="2022-12-15T06:39:41.599" v="1891"/>
          <ac:spMkLst>
            <pc:docMk/>
            <pc:sldMk cId="2526944712" sldId="1953"/>
            <ac:spMk id="4" creationId="{CB2B87C8-1BD9-0ED5-E4CA-E4AACBB99988}"/>
          </ac:spMkLst>
        </pc:spChg>
      </pc:sldChg>
      <pc:sldChg chg="addSp modSp add mod modAnim">
        <pc:chgData name="伊健 杜" userId="e69aded81da48593" providerId="LiveId" clId="{D74F066B-E11D-408F-A939-4218D7759E4E}" dt="2022-12-15T06:39:41.599" v="1891"/>
        <pc:sldMkLst>
          <pc:docMk/>
          <pc:sldMk cId="609755661" sldId="1954"/>
        </pc:sldMkLst>
        <pc:spChg chg="mod">
          <ac:chgData name="伊健 杜" userId="e69aded81da48593" providerId="LiveId" clId="{D74F066B-E11D-408F-A939-4218D7759E4E}" dt="2022-12-15T06:39:41.599" v="1891"/>
          <ac:spMkLst>
            <pc:docMk/>
            <pc:sldMk cId="609755661" sldId="1954"/>
            <ac:spMk id="2" creationId="{CF093439-81E9-9130-8552-41053044C2EA}"/>
          </ac:spMkLst>
        </pc:spChg>
        <pc:spChg chg="add mod">
          <ac:chgData name="伊健 杜" userId="e69aded81da48593" providerId="LiveId" clId="{D74F066B-E11D-408F-A939-4218D7759E4E}" dt="2022-12-15T06:39:41.599" v="1891"/>
          <ac:spMkLst>
            <pc:docMk/>
            <pc:sldMk cId="609755661" sldId="1954"/>
            <ac:spMk id="3" creationId="{7374DAC4-C943-0F20-375C-9CB61FAD0520}"/>
          </ac:spMkLst>
        </pc:spChg>
        <pc:spChg chg="add mod">
          <ac:chgData name="伊健 杜" userId="e69aded81da48593" providerId="LiveId" clId="{D74F066B-E11D-408F-A939-4218D7759E4E}" dt="2022-12-15T06:39:41.599" v="1891"/>
          <ac:spMkLst>
            <pc:docMk/>
            <pc:sldMk cId="609755661" sldId="1954"/>
            <ac:spMk id="4" creationId="{70886E96-C4CA-D4CB-C9C8-3F779C6EC1BC}"/>
          </ac:spMkLst>
        </pc:spChg>
      </pc:sldChg>
      <pc:sldChg chg="addSp modSp add mod modAnim">
        <pc:chgData name="伊健 杜" userId="e69aded81da48593" providerId="LiveId" clId="{D74F066B-E11D-408F-A939-4218D7759E4E}" dt="2022-12-15T06:39:41.599" v="1891"/>
        <pc:sldMkLst>
          <pc:docMk/>
          <pc:sldMk cId="2896176074" sldId="1955"/>
        </pc:sldMkLst>
        <pc:spChg chg="mod">
          <ac:chgData name="伊健 杜" userId="e69aded81da48593" providerId="LiveId" clId="{D74F066B-E11D-408F-A939-4218D7759E4E}" dt="2022-12-15T06:39:41.599" v="1891"/>
          <ac:spMkLst>
            <pc:docMk/>
            <pc:sldMk cId="2896176074" sldId="1955"/>
            <ac:spMk id="2" creationId="{CF093439-81E9-9130-8552-41053044C2EA}"/>
          </ac:spMkLst>
        </pc:spChg>
        <pc:spChg chg="add mod">
          <ac:chgData name="伊健 杜" userId="e69aded81da48593" providerId="LiveId" clId="{D74F066B-E11D-408F-A939-4218D7759E4E}" dt="2022-12-14T14:32:58.550" v="1228"/>
          <ac:spMkLst>
            <pc:docMk/>
            <pc:sldMk cId="2896176074" sldId="1955"/>
            <ac:spMk id="3" creationId="{388E7CFA-19C2-A81A-1E66-ACB7FC87BE4A}"/>
          </ac:spMkLst>
        </pc:spChg>
        <pc:spChg chg="add mod">
          <ac:chgData name="伊健 杜" userId="e69aded81da48593" providerId="LiveId" clId="{D74F066B-E11D-408F-A939-4218D7759E4E}" dt="2022-12-15T05:36:38.830" v="1729" actId="1076"/>
          <ac:spMkLst>
            <pc:docMk/>
            <pc:sldMk cId="2896176074" sldId="1955"/>
            <ac:spMk id="4" creationId="{88992ABC-97BF-BB9A-3ACB-368F37516C97}"/>
          </ac:spMkLst>
        </pc:spChg>
      </pc:sldChg>
      <pc:sldChg chg="addSp modSp add mod modAnim">
        <pc:chgData name="伊健 杜" userId="e69aded81da48593" providerId="LiveId" clId="{D74F066B-E11D-408F-A939-4218D7759E4E}" dt="2022-12-15T06:39:41.599" v="1891"/>
        <pc:sldMkLst>
          <pc:docMk/>
          <pc:sldMk cId="2652476766" sldId="1956"/>
        </pc:sldMkLst>
        <pc:spChg chg="mod">
          <ac:chgData name="伊健 杜" userId="e69aded81da48593" providerId="LiveId" clId="{D74F066B-E11D-408F-A939-4218D7759E4E}" dt="2022-12-15T06:39:41.599" v="1891"/>
          <ac:spMkLst>
            <pc:docMk/>
            <pc:sldMk cId="2652476766" sldId="1956"/>
            <ac:spMk id="2" creationId="{CF093439-81E9-9130-8552-41053044C2EA}"/>
          </ac:spMkLst>
        </pc:spChg>
        <pc:spChg chg="add mod">
          <ac:chgData name="伊健 杜" userId="e69aded81da48593" providerId="LiveId" clId="{D74F066B-E11D-408F-A939-4218D7759E4E}" dt="2022-12-15T06:39:41.599" v="1891"/>
          <ac:spMkLst>
            <pc:docMk/>
            <pc:sldMk cId="2652476766" sldId="1956"/>
            <ac:spMk id="3" creationId="{05342F34-CF19-87C3-CA0C-36592F4B94B3}"/>
          </ac:spMkLst>
        </pc:spChg>
        <pc:spChg chg="add mod">
          <ac:chgData name="伊健 杜" userId="e69aded81da48593" providerId="LiveId" clId="{D74F066B-E11D-408F-A939-4218D7759E4E}" dt="2022-12-15T06:39:41.599" v="1891"/>
          <ac:spMkLst>
            <pc:docMk/>
            <pc:sldMk cId="2652476766" sldId="1956"/>
            <ac:spMk id="4" creationId="{D75D6B32-B05F-D7F2-DB37-3446C42E6BC9}"/>
          </ac:spMkLst>
        </pc:spChg>
      </pc:sldChg>
      <pc:sldChg chg="addSp modSp add mod modAnim">
        <pc:chgData name="伊健 杜" userId="e69aded81da48593" providerId="LiveId" clId="{D74F066B-E11D-408F-A939-4218D7759E4E}" dt="2022-12-15T06:39:41.599" v="1891"/>
        <pc:sldMkLst>
          <pc:docMk/>
          <pc:sldMk cId="2553204783" sldId="1957"/>
        </pc:sldMkLst>
        <pc:spChg chg="mod">
          <ac:chgData name="伊健 杜" userId="e69aded81da48593" providerId="LiveId" clId="{D74F066B-E11D-408F-A939-4218D7759E4E}" dt="2022-12-14T14:23:42.644" v="856"/>
          <ac:spMkLst>
            <pc:docMk/>
            <pc:sldMk cId="2553204783" sldId="1957"/>
            <ac:spMk id="2" creationId="{CF093439-81E9-9130-8552-41053044C2EA}"/>
          </ac:spMkLst>
        </pc:spChg>
        <pc:spChg chg="add mod">
          <ac:chgData name="伊健 杜" userId="e69aded81da48593" providerId="LiveId" clId="{D74F066B-E11D-408F-A939-4218D7759E4E}" dt="2022-12-15T06:39:41.599" v="1891"/>
          <ac:spMkLst>
            <pc:docMk/>
            <pc:sldMk cId="2553204783" sldId="1957"/>
            <ac:spMk id="3" creationId="{F076A6BA-EA6E-0E09-2898-E6D9D1611342}"/>
          </ac:spMkLst>
        </pc:spChg>
        <pc:spChg chg="add mod">
          <ac:chgData name="伊健 杜" userId="e69aded81da48593" providerId="LiveId" clId="{D74F066B-E11D-408F-A939-4218D7759E4E}" dt="2022-12-15T05:37:16.139" v="1760" actId="1076"/>
          <ac:spMkLst>
            <pc:docMk/>
            <pc:sldMk cId="2553204783" sldId="1957"/>
            <ac:spMk id="4" creationId="{6B1BD48F-0EE5-8F71-3C6A-5DEC2BD60082}"/>
          </ac:spMkLst>
        </pc:spChg>
      </pc:sldChg>
      <pc:sldChg chg="addSp modSp add mod modAnim">
        <pc:chgData name="伊健 杜" userId="e69aded81da48593" providerId="LiveId" clId="{D74F066B-E11D-408F-A939-4218D7759E4E}" dt="2022-12-15T06:39:41.599" v="1891"/>
        <pc:sldMkLst>
          <pc:docMk/>
          <pc:sldMk cId="1639999275" sldId="1958"/>
        </pc:sldMkLst>
        <pc:spChg chg="mod">
          <ac:chgData name="伊健 杜" userId="e69aded81da48593" providerId="LiveId" clId="{D74F066B-E11D-408F-A939-4218D7759E4E}" dt="2022-12-15T06:39:41.599" v="1891"/>
          <ac:spMkLst>
            <pc:docMk/>
            <pc:sldMk cId="1639999275" sldId="1958"/>
            <ac:spMk id="2" creationId="{CF093439-81E9-9130-8552-41053044C2EA}"/>
          </ac:spMkLst>
        </pc:spChg>
        <pc:spChg chg="add mod">
          <ac:chgData name="伊健 杜" userId="e69aded81da48593" providerId="LiveId" clId="{D74F066B-E11D-408F-A939-4218D7759E4E}" dt="2022-12-15T06:39:41.599" v="1891"/>
          <ac:spMkLst>
            <pc:docMk/>
            <pc:sldMk cId="1639999275" sldId="1958"/>
            <ac:spMk id="3" creationId="{C6C6DFA9-D45A-6C69-0BFE-027DA35B8E2C}"/>
          </ac:spMkLst>
        </pc:spChg>
        <pc:spChg chg="add mod">
          <ac:chgData name="伊健 杜" userId="e69aded81da48593" providerId="LiveId" clId="{D74F066B-E11D-408F-A939-4218D7759E4E}" dt="2022-12-15T05:39:05.843" v="1777" actId="1076"/>
          <ac:spMkLst>
            <pc:docMk/>
            <pc:sldMk cId="1639999275" sldId="1958"/>
            <ac:spMk id="4" creationId="{07C92CF7-DB03-3815-A71D-CF32BE4EDE0F}"/>
          </ac:spMkLst>
        </pc:spChg>
      </pc:sldChg>
      <pc:sldChg chg="add del">
        <pc:chgData name="伊健 杜" userId="e69aded81da48593" providerId="LiveId" clId="{D74F066B-E11D-408F-A939-4218D7759E4E}" dt="2022-12-14T14:35:30.035" v="1444" actId="47"/>
        <pc:sldMkLst>
          <pc:docMk/>
          <pc:sldMk cId="3569207185" sldId="1959"/>
        </pc:sldMkLst>
      </pc:sldChg>
      <pc:sldChg chg="addSp modSp add mod modAnim">
        <pc:chgData name="伊健 杜" userId="e69aded81da48593" providerId="LiveId" clId="{D74F066B-E11D-408F-A939-4218D7759E4E}" dt="2022-12-15T06:39:41.599" v="1891"/>
        <pc:sldMkLst>
          <pc:docMk/>
          <pc:sldMk cId="1899887703" sldId="1960"/>
        </pc:sldMkLst>
        <pc:spChg chg="mod">
          <ac:chgData name="伊健 杜" userId="e69aded81da48593" providerId="LiveId" clId="{D74F066B-E11D-408F-A939-4218D7759E4E}" dt="2022-12-15T06:39:41.599" v="1891"/>
          <ac:spMkLst>
            <pc:docMk/>
            <pc:sldMk cId="1899887703" sldId="1960"/>
            <ac:spMk id="2" creationId="{CF093439-81E9-9130-8552-41053044C2EA}"/>
          </ac:spMkLst>
        </pc:spChg>
        <pc:spChg chg="add mod">
          <ac:chgData name="伊健 杜" userId="e69aded81da48593" providerId="LiveId" clId="{D74F066B-E11D-408F-A939-4218D7759E4E}" dt="2022-12-15T05:56:31.745" v="1802"/>
          <ac:spMkLst>
            <pc:docMk/>
            <pc:sldMk cId="1899887703" sldId="1960"/>
            <ac:spMk id="3" creationId="{81E19034-70C3-D492-3ADC-0EBD6B5AD367}"/>
          </ac:spMkLst>
        </pc:spChg>
        <pc:spChg chg="add mod">
          <ac:chgData name="伊健 杜" userId="e69aded81da48593" providerId="LiveId" clId="{D74F066B-E11D-408F-A939-4218D7759E4E}" dt="2022-12-15T05:56:13.762" v="1794"/>
          <ac:spMkLst>
            <pc:docMk/>
            <pc:sldMk cId="1899887703" sldId="1960"/>
            <ac:spMk id="4" creationId="{6FF12B8A-7AFD-8365-C231-4734D696FB0F}"/>
          </ac:spMkLst>
        </pc:spChg>
      </pc:sldChg>
      <pc:sldChg chg="addSp modSp add mod modAnim">
        <pc:chgData name="伊健 杜" userId="e69aded81da48593" providerId="LiveId" clId="{D74F066B-E11D-408F-A939-4218D7759E4E}" dt="2022-12-15T06:39:41.599" v="1891"/>
        <pc:sldMkLst>
          <pc:docMk/>
          <pc:sldMk cId="2443422849" sldId="1961"/>
        </pc:sldMkLst>
        <pc:spChg chg="mod">
          <ac:chgData name="伊健 杜" userId="e69aded81da48593" providerId="LiveId" clId="{D74F066B-E11D-408F-A939-4218D7759E4E}" dt="2022-12-15T06:39:41.599" v="1891"/>
          <ac:spMkLst>
            <pc:docMk/>
            <pc:sldMk cId="2443422849" sldId="1961"/>
            <ac:spMk id="2" creationId="{CF093439-81E9-9130-8552-41053044C2EA}"/>
          </ac:spMkLst>
        </pc:spChg>
        <pc:spChg chg="mod">
          <ac:chgData name="伊健 杜" userId="e69aded81da48593" providerId="LiveId" clId="{D74F066B-E11D-408F-A939-4218D7759E4E}" dt="2022-12-15T06:39:41.599" v="1891"/>
          <ac:spMkLst>
            <pc:docMk/>
            <pc:sldMk cId="2443422849" sldId="1961"/>
            <ac:spMk id="3" creationId="{388E7CFA-19C2-A81A-1E66-ACB7FC87BE4A}"/>
          </ac:spMkLst>
        </pc:spChg>
        <pc:spChg chg="add mod">
          <ac:chgData name="伊健 杜" userId="e69aded81da48593" providerId="LiveId" clId="{D74F066B-E11D-408F-A939-4218D7759E4E}" dt="2022-12-15T06:39:41.599" v="1891"/>
          <ac:spMkLst>
            <pc:docMk/>
            <pc:sldMk cId="2443422849" sldId="1961"/>
            <ac:spMk id="4" creationId="{992DBDE8-4543-3CB5-FB12-EFABBB4D629E}"/>
          </ac:spMkLst>
        </pc:spChg>
      </pc:sldChg>
      <pc:sldChg chg="addSp modSp add mod modAnim">
        <pc:chgData name="伊健 杜" userId="e69aded81da48593" providerId="LiveId" clId="{D74F066B-E11D-408F-A939-4218D7759E4E}" dt="2022-12-15T06:39:41.599" v="1891"/>
        <pc:sldMkLst>
          <pc:docMk/>
          <pc:sldMk cId="1566390116" sldId="1962"/>
        </pc:sldMkLst>
        <pc:spChg chg="mod">
          <ac:chgData name="伊健 杜" userId="e69aded81da48593" providerId="LiveId" clId="{D74F066B-E11D-408F-A939-4218D7759E4E}" dt="2022-12-15T06:39:41.599" v="1891"/>
          <ac:spMkLst>
            <pc:docMk/>
            <pc:sldMk cId="1566390116" sldId="1962"/>
            <ac:spMk id="2" creationId="{CF093439-81E9-9130-8552-41053044C2EA}"/>
          </ac:spMkLst>
        </pc:spChg>
        <pc:spChg chg="mod">
          <ac:chgData name="伊健 杜" userId="e69aded81da48593" providerId="LiveId" clId="{D74F066B-E11D-408F-A939-4218D7759E4E}" dt="2022-12-15T06:39:41.599" v="1891"/>
          <ac:spMkLst>
            <pc:docMk/>
            <pc:sldMk cId="1566390116" sldId="1962"/>
            <ac:spMk id="3" creationId="{0560CF3B-417E-7A81-5CBA-E22F83077951}"/>
          </ac:spMkLst>
        </pc:spChg>
        <pc:spChg chg="mod">
          <ac:chgData name="伊健 杜" userId="e69aded81da48593" providerId="LiveId" clId="{D74F066B-E11D-408F-A939-4218D7759E4E}" dt="2022-12-15T06:39:41.599" v="1891"/>
          <ac:spMkLst>
            <pc:docMk/>
            <pc:sldMk cId="1566390116" sldId="1962"/>
            <ac:spMk id="4" creationId="{C5239413-1692-9F31-4C72-CCCBD7B56C68}"/>
          </ac:spMkLst>
        </pc:spChg>
        <pc:spChg chg="add mod">
          <ac:chgData name="伊健 杜" userId="e69aded81da48593" providerId="LiveId" clId="{D74F066B-E11D-408F-A939-4218D7759E4E}" dt="2022-12-15T06:39:41.599" v="1891"/>
          <ac:spMkLst>
            <pc:docMk/>
            <pc:sldMk cId="1566390116" sldId="1962"/>
            <ac:spMk id="5" creationId="{E0A50091-A881-911D-7324-58D062610709}"/>
          </ac:spMkLst>
        </pc:spChg>
      </pc:sldChg>
      <pc:sldChg chg="modSp add del mod">
        <pc:chgData name="伊健 杜" userId="e69aded81da48593" providerId="LiveId" clId="{D74F066B-E11D-408F-A939-4218D7759E4E}" dt="2022-12-14T14:36:02.584" v="1470" actId="47"/>
        <pc:sldMkLst>
          <pc:docMk/>
          <pc:sldMk cId="3181246198" sldId="1962"/>
        </pc:sldMkLst>
        <pc:spChg chg="mod">
          <ac:chgData name="伊健 杜" userId="e69aded81da48593" providerId="LiveId" clId="{D74F066B-E11D-408F-A939-4218D7759E4E}" dt="2022-12-14T14:36:00.594" v="1469" actId="20577"/>
          <ac:spMkLst>
            <pc:docMk/>
            <pc:sldMk cId="3181246198" sldId="1962"/>
            <ac:spMk id="2" creationId="{CF093439-81E9-9130-8552-41053044C2EA}"/>
          </ac:spMkLst>
        </pc:spChg>
      </pc:sldChg>
      <pc:sldChg chg="addSp delSp modSp add mod modAnim">
        <pc:chgData name="伊健 杜" userId="e69aded81da48593" providerId="LiveId" clId="{D74F066B-E11D-408F-A939-4218D7759E4E}" dt="2022-12-15T06:36:28.906" v="1890" actId="1076"/>
        <pc:sldMkLst>
          <pc:docMk/>
          <pc:sldMk cId="3140414623" sldId="1963"/>
        </pc:sldMkLst>
        <pc:spChg chg="del">
          <ac:chgData name="伊健 杜" userId="e69aded81da48593" providerId="LiveId" clId="{D74F066B-E11D-408F-A939-4218D7759E4E}" dt="2022-12-15T06:35:04.475" v="1832" actId="478"/>
          <ac:spMkLst>
            <pc:docMk/>
            <pc:sldMk cId="3140414623" sldId="1963"/>
            <ac:spMk id="3" creationId="{00000000-0000-0000-0000-000000000000}"/>
          </ac:spMkLst>
        </pc:spChg>
        <pc:spChg chg="add del mod">
          <ac:chgData name="伊健 杜" userId="e69aded81da48593" providerId="LiveId" clId="{D74F066B-E11D-408F-A939-4218D7759E4E}" dt="2022-12-15T06:35:05.967" v="1833" actId="478"/>
          <ac:spMkLst>
            <pc:docMk/>
            <pc:sldMk cId="3140414623" sldId="1963"/>
            <ac:spMk id="4" creationId="{98E33573-4572-191E-71F0-0627A69CF611}"/>
          </ac:spMkLst>
        </pc:spChg>
        <pc:spChg chg="add mod">
          <ac:chgData name="伊健 杜" userId="e69aded81da48593" providerId="LiveId" clId="{D74F066B-E11D-408F-A939-4218D7759E4E}" dt="2022-12-15T06:36:28.906" v="1890" actId="1076"/>
          <ac:spMkLst>
            <pc:docMk/>
            <pc:sldMk cId="3140414623" sldId="1963"/>
            <ac:spMk id="5" creationId="{6CAADA24-FE09-22EB-1740-92E300380BD4}"/>
          </ac:spMkLst>
        </pc:spChg>
        <pc:spChg chg="mod">
          <ac:chgData name="伊健 杜" userId="e69aded81da48593" providerId="LiveId" clId="{D74F066B-E11D-408F-A939-4218D7759E4E}" dt="2022-12-15T06:36:16.298" v="1882" actId="1076"/>
          <ac:spMkLst>
            <pc:docMk/>
            <pc:sldMk cId="3140414623" sldId="1963"/>
            <ac:spMk id="8" creationId="{2AFCA875-B52F-8016-FADD-DB90B3EB4B05}"/>
          </ac:spMkLst>
        </pc:spChg>
      </pc:sldChg>
      <pc:sldChg chg="add del">
        <pc:chgData name="伊健 杜" userId="e69aded81da48593" providerId="LiveId" clId="{D74F066B-E11D-408F-A939-4218D7759E4E}" dt="2022-12-15T06:35:51.867" v="1835" actId="47"/>
        <pc:sldMkLst>
          <pc:docMk/>
          <pc:sldMk cId="1065515554" sldId="1964"/>
        </pc:sldMkLst>
      </pc:sldChg>
    </pc:docChg>
  </pc:docChgLst>
  <pc:docChgLst>
    <pc:chgData name="伊健 杜" userId="e69aded81da48593" providerId="LiveId" clId="{B16C60AD-DB95-4088-B292-C869DC17CDC5}"/>
    <pc:docChg chg="delSld">
      <pc:chgData name="伊健 杜" userId="e69aded81da48593" providerId="LiveId" clId="{B16C60AD-DB95-4088-B292-C869DC17CDC5}" dt="2023-05-18T09:09:58.022" v="0" actId="47"/>
      <pc:docMkLst>
        <pc:docMk/>
      </pc:docMkLst>
      <pc:sldChg chg="del">
        <pc:chgData name="伊健 杜" userId="e69aded81da48593" providerId="LiveId" clId="{B16C60AD-DB95-4088-B292-C869DC17CDC5}" dt="2023-05-18T09:09:58.022" v="0" actId="47"/>
        <pc:sldMkLst>
          <pc:docMk/>
          <pc:sldMk cId="2191092680" sldId="1855"/>
        </pc:sldMkLst>
      </pc:sldChg>
      <pc:sldChg chg="del">
        <pc:chgData name="伊健 杜" userId="e69aded81da48593" providerId="LiveId" clId="{B16C60AD-DB95-4088-B292-C869DC17CDC5}" dt="2023-05-18T09:09:58.022" v="0" actId="47"/>
        <pc:sldMkLst>
          <pc:docMk/>
          <pc:sldMk cId="609755661" sldId="1954"/>
        </pc:sldMkLst>
      </pc:sldChg>
      <pc:sldChg chg="del">
        <pc:chgData name="伊健 杜" userId="e69aded81da48593" providerId="LiveId" clId="{B16C60AD-DB95-4088-B292-C869DC17CDC5}" dt="2023-05-18T09:09:58.022" v="0" actId="47"/>
        <pc:sldMkLst>
          <pc:docMk/>
          <pc:sldMk cId="1903758433" sldId="1964"/>
        </pc:sldMkLst>
      </pc:sldChg>
      <pc:sldChg chg="del">
        <pc:chgData name="伊健 杜" userId="e69aded81da48593" providerId="LiveId" clId="{B16C60AD-DB95-4088-B292-C869DC17CDC5}" dt="2023-05-18T09:09:58.022" v="0" actId="47"/>
        <pc:sldMkLst>
          <pc:docMk/>
          <pc:sldMk cId="2042665896" sldId="1979"/>
        </pc:sldMkLst>
      </pc:sldChg>
      <pc:sldChg chg="del">
        <pc:chgData name="伊健 杜" userId="e69aded81da48593" providerId="LiveId" clId="{B16C60AD-DB95-4088-B292-C869DC17CDC5}" dt="2023-05-18T09:09:58.022" v="0" actId="47"/>
        <pc:sldMkLst>
          <pc:docMk/>
          <pc:sldMk cId="1743768077" sldId="1980"/>
        </pc:sldMkLst>
      </pc:sldChg>
      <pc:sldChg chg="del">
        <pc:chgData name="伊健 杜" userId="e69aded81da48593" providerId="LiveId" clId="{B16C60AD-DB95-4088-B292-C869DC17CDC5}" dt="2023-05-18T09:09:58.022" v="0" actId="47"/>
        <pc:sldMkLst>
          <pc:docMk/>
          <pc:sldMk cId="3254704583" sldId="1981"/>
        </pc:sldMkLst>
      </pc:sldChg>
      <pc:sldChg chg="del">
        <pc:chgData name="伊健 杜" userId="e69aded81da48593" providerId="LiveId" clId="{B16C60AD-DB95-4088-B292-C869DC17CDC5}" dt="2023-05-18T09:09:58.022" v="0" actId="47"/>
        <pc:sldMkLst>
          <pc:docMk/>
          <pc:sldMk cId="2142594581" sldId="1982"/>
        </pc:sldMkLst>
      </pc:sldChg>
      <pc:sldChg chg="del">
        <pc:chgData name="伊健 杜" userId="e69aded81da48593" providerId="LiveId" clId="{B16C60AD-DB95-4088-B292-C869DC17CDC5}" dt="2023-05-18T09:09:58.022" v="0" actId="47"/>
        <pc:sldMkLst>
          <pc:docMk/>
          <pc:sldMk cId="4036488760" sldId="1983"/>
        </pc:sldMkLst>
      </pc:sldChg>
      <pc:sldChg chg="del">
        <pc:chgData name="伊健 杜" userId="e69aded81da48593" providerId="LiveId" clId="{B16C60AD-DB95-4088-B292-C869DC17CDC5}" dt="2023-05-18T09:09:58.022" v="0" actId="47"/>
        <pc:sldMkLst>
          <pc:docMk/>
          <pc:sldMk cId="109656261" sldId="1984"/>
        </pc:sldMkLst>
      </pc:sldChg>
      <pc:sldChg chg="del">
        <pc:chgData name="伊健 杜" userId="e69aded81da48593" providerId="LiveId" clId="{B16C60AD-DB95-4088-B292-C869DC17CDC5}" dt="2023-05-18T09:09:58.022" v="0" actId="47"/>
        <pc:sldMkLst>
          <pc:docMk/>
          <pc:sldMk cId="1697280255" sldId="1985"/>
        </pc:sldMkLst>
      </pc:sldChg>
      <pc:sldChg chg="del">
        <pc:chgData name="伊健 杜" userId="e69aded81da48593" providerId="LiveId" clId="{B16C60AD-DB95-4088-B292-C869DC17CDC5}" dt="2023-05-18T09:09:58.022" v="0" actId="47"/>
        <pc:sldMkLst>
          <pc:docMk/>
          <pc:sldMk cId="190069191" sldId="1986"/>
        </pc:sldMkLst>
      </pc:sldChg>
      <pc:sldChg chg="del">
        <pc:chgData name="伊健 杜" userId="e69aded81da48593" providerId="LiveId" clId="{B16C60AD-DB95-4088-B292-C869DC17CDC5}" dt="2023-05-18T09:09:58.022" v="0" actId="47"/>
        <pc:sldMkLst>
          <pc:docMk/>
          <pc:sldMk cId="1582626904" sldId="1987"/>
        </pc:sldMkLst>
      </pc:sldChg>
      <pc:sldChg chg="del">
        <pc:chgData name="伊健 杜" userId="e69aded81da48593" providerId="LiveId" clId="{B16C60AD-DB95-4088-B292-C869DC17CDC5}" dt="2023-05-18T09:09:58.022" v="0" actId="47"/>
        <pc:sldMkLst>
          <pc:docMk/>
          <pc:sldMk cId="3278979105" sldId="1988"/>
        </pc:sldMkLst>
      </pc:sldChg>
      <pc:sldChg chg="del">
        <pc:chgData name="伊健 杜" userId="e69aded81da48593" providerId="LiveId" clId="{B16C60AD-DB95-4088-B292-C869DC17CDC5}" dt="2023-05-18T09:09:58.022" v="0" actId="47"/>
        <pc:sldMkLst>
          <pc:docMk/>
          <pc:sldMk cId="4106361548" sldId="3480"/>
        </pc:sldMkLst>
      </pc:sldChg>
      <pc:sldChg chg="del">
        <pc:chgData name="伊健 杜" userId="e69aded81da48593" providerId="LiveId" clId="{B16C60AD-DB95-4088-B292-C869DC17CDC5}" dt="2023-05-18T09:09:58.022" v="0" actId="47"/>
        <pc:sldMkLst>
          <pc:docMk/>
          <pc:sldMk cId="2439949676" sldId="3481"/>
        </pc:sldMkLst>
      </pc:sldChg>
      <pc:sldChg chg="del">
        <pc:chgData name="伊健 杜" userId="e69aded81da48593" providerId="LiveId" clId="{B16C60AD-DB95-4088-B292-C869DC17CDC5}" dt="2023-05-18T09:09:58.022" v="0" actId="47"/>
        <pc:sldMkLst>
          <pc:docMk/>
          <pc:sldMk cId="355579933" sldId="3482"/>
        </pc:sldMkLst>
      </pc:sldChg>
      <pc:sldChg chg="del">
        <pc:chgData name="伊健 杜" userId="e69aded81da48593" providerId="LiveId" clId="{B16C60AD-DB95-4088-B292-C869DC17CDC5}" dt="2023-05-18T09:09:58.022" v="0" actId="47"/>
        <pc:sldMkLst>
          <pc:docMk/>
          <pc:sldMk cId="4242855439" sldId="348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341190-E5E1-40BA-BDEB-B2B85D6C579A}" type="datetimeFigureOut">
              <a:rPr lang="zh-TW" altLang="en-US" smtClean="0"/>
              <a:t>2023/5/18</a:t>
            </a:fld>
            <a:endParaRPr lang="zh-TW" altLang="en-US" dirty="0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5CEEDA-3E42-445B-9B2D-16DF7D43BA82}" type="slidenum">
              <a:rPr lang="zh-TW" altLang="en-US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27902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80A06-7AC2-46AA-936B-D875ABD9AA9B}" type="slidenum">
              <a:rPr lang="zh-TW" altLang="en-US" smtClean="0"/>
              <a:t>9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30437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85815C-2CA7-4E38-BA52-3EAC5ACFED4B}" type="slidenum">
              <a:rPr lang="zh-TW" altLang="en-US" smtClean="0"/>
              <a:t>18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33096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85815C-2CA7-4E38-BA52-3EAC5ACFED4B}" type="slidenum">
              <a:rPr lang="zh-TW" altLang="en-US" smtClean="0"/>
              <a:t>19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008811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85815C-2CA7-4E38-BA52-3EAC5ACFED4B}" type="slidenum">
              <a:rPr lang="zh-TW" altLang="en-US" smtClean="0"/>
              <a:t>20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80058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AEA7DB4-47AE-CD95-0A22-612C13297A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5C5B7D0-5E3E-12C0-E705-C7D162EC45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4E37CCA-1FF2-71F0-CFCC-2CEE3C5C3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ACF24-70FE-42CD-AC4E-B1EBEA0E4F1E}" type="datetimeFigureOut">
              <a:rPr lang="zh-TW" altLang="en-US" smtClean="0"/>
              <a:t>2023/5/18</a:t>
            </a:fld>
            <a:endParaRPr lang="zh-TW" alt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C7762F7-F541-68AD-1C45-A47E50D99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6757D3B-D690-66C1-1BAC-EB537DD03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33464-9605-4807-95A5-ED252788C47A}" type="slidenum">
              <a:rPr lang="zh-TW" altLang="en-US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80820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FB589F4-2E35-9A0C-2155-E6E300348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FE9E008-E2CC-E147-211E-3E73CCC64E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5337C95-0830-5BB5-1E72-F2C4648AA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ACF24-70FE-42CD-AC4E-B1EBEA0E4F1E}" type="datetimeFigureOut">
              <a:rPr lang="zh-TW" altLang="en-US" smtClean="0"/>
              <a:t>2023/5/18</a:t>
            </a:fld>
            <a:endParaRPr lang="zh-TW" alt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A4D829B-57B9-8E06-92E8-161290DB2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FE7D034-A84C-A6F5-504B-EC1173F1D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33464-9605-4807-95A5-ED252788C47A}" type="slidenum">
              <a:rPr lang="zh-TW" altLang="en-US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36960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CE50D1AC-B321-329A-8ABE-646FC101DB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E42895B-85DA-3C54-B3F8-989EFB7532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06382D2-50AC-A135-C33F-110B1DE74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ACF24-70FE-42CD-AC4E-B1EBEA0E4F1E}" type="datetimeFigureOut">
              <a:rPr lang="zh-TW" altLang="en-US" smtClean="0"/>
              <a:t>2023/5/18</a:t>
            </a:fld>
            <a:endParaRPr lang="zh-TW" alt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1FE343A-4F82-DB01-1568-5CB6BB30D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D451CB3-6242-DE18-CD8D-0A74A670C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33464-9605-4807-95A5-ED252788C47A}" type="slidenum">
              <a:rPr lang="zh-TW" altLang="en-US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85131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5A24B22-FB6D-E1B5-CA99-96BFF84B6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1207B17-5159-58E5-4D6E-B3AE811E0D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1F15DBC-63BC-22D7-E560-D43760BBE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ACF24-70FE-42CD-AC4E-B1EBEA0E4F1E}" type="datetimeFigureOut">
              <a:rPr lang="zh-TW" altLang="en-US" smtClean="0"/>
              <a:t>2023/5/18</a:t>
            </a:fld>
            <a:endParaRPr lang="zh-TW" alt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0E2E7AC-B443-40AA-FD2D-5C0F47D1D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DAD0327-3AC6-D8ED-9CA8-BD5A7EE93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33464-9605-4807-95A5-ED252788C47A}" type="slidenum">
              <a:rPr lang="zh-TW" altLang="en-US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91019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1997391-D96D-6A10-17D8-43B246B6F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105C3F4-8026-8018-6474-142D231ADB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634A7F0-F52E-550E-420A-5E833E5F0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ACF24-70FE-42CD-AC4E-B1EBEA0E4F1E}" type="datetimeFigureOut">
              <a:rPr lang="zh-TW" altLang="en-US" smtClean="0"/>
              <a:t>2023/5/18</a:t>
            </a:fld>
            <a:endParaRPr lang="zh-TW" alt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FD9160D-EFD3-DEBC-F203-19927571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73F76E9-0D2B-906B-9A92-C9F5EE679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33464-9605-4807-95A5-ED252788C47A}" type="slidenum">
              <a:rPr lang="zh-TW" altLang="en-US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94523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33AE83D-2301-B7A1-A1AD-C144A512F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11B2C5B-CC7F-7642-D600-F3A69492A8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C380D68-9FC6-013F-36E1-A63D60A5E1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18EA598-3ADF-13D0-A70C-B53F3224E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ACF24-70FE-42CD-AC4E-B1EBEA0E4F1E}" type="datetimeFigureOut">
              <a:rPr lang="zh-TW" altLang="en-US" smtClean="0"/>
              <a:t>2023/5/18</a:t>
            </a:fld>
            <a:endParaRPr lang="zh-TW" altLang="en-US" dirty="0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70F076A-28E7-0947-3FB3-AD6DFF418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1C0BA35-9605-0A47-CDF9-5969A90A9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33464-9605-4807-95A5-ED252788C47A}" type="slidenum">
              <a:rPr lang="zh-TW" altLang="en-US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58844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6B7C55-849D-1683-3228-E573511CF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9E50F0E-AA39-AA25-9705-5B78DC5C1D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AC4D6DD-9F7C-AC1D-93A2-CE174A34A4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B8EB9B19-27D1-3CFF-A4B4-A20EFB26E8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EC9B935B-7A57-9F0C-9418-2283817385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758DE17F-5353-0EEC-2650-858C51F29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ACF24-70FE-42CD-AC4E-B1EBEA0E4F1E}" type="datetimeFigureOut">
              <a:rPr lang="zh-TW" altLang="en-US" smtClean="0"/>
              <a:t>2023/5/18</a:t>
            </a:fld>
            <a:endParaRPr lang="zh-TW" altLang="en-US" dirty="0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D5DC19CF-4DD0-F8E8-7CC6-C089B0BFE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C943D404-1FF9-4E41-3CB0-6DC5C50B9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33464-9605-4807-95A5-ED252788C47A}" type="slidenum">
              <a:rPr lang="zh-TW" altLang="en-US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40861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C873C64-4F0D-30B1-4800-EE1C506FA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B038207D-1735-170F-5141-397E9881F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ACF24-70FE-42CD-AC4E-B1EBEA0E4F1E}" type="datetimeFigureOut">
              <a:rPr lang="zh-TW" altLang="en-US" smtClean="0"/>
              <a:t>2023/5/18</a:t>
            </a:fld>
            <a:endParaRPr lang="zh-TW" altLang="en-US" dirty="0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AADC54AB-E3D5-99AA-6E8E-A913AECCC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2671292-8C17-B589-C9B3-B77A5A0AC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33464-9605-4807-95A5-ED252788C47A}" type="slidenum">
              <a:rPr lang="zh-TW" altLang="en-US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69439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92352FA1-9F27-3A34-8DC2-550753AB9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ACF24-70FE-42CD-AC4E-B1EBEA0E4F1E}" type="datetimeFigureOut">
              <a:rPr lang="zh-TW" altLang="en-US" smtClean="0"/>
              <a:t>2023/5/18</a:t>
            </a:fld>
            <a:endParaRPr lang="zh-TW" altLang="en-US" dirty="0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85A56D7D-F2C9-66EE-747F-5AFD49DE2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AE58FB3-D936-6695-4D4D-7DF12C26E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33464-9605-4807-95A5-ED252788C47A}" type="slidenum">
              <a:rPr lang="zh-TW" altLang="en-US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387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B027AD5-A2CA-C139-086C-94584C9FC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49AAEE2-7526-9BD5-AA86-7D0C36D55C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8D84D56-2D78-408C-5CF9-B9806C17A7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8AED28F-A002-C1D2-0A8E-039FE61AE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ACF24-70FE-42CD-AC4E-B1EBEA0E4F1E}" type="datetimeFigureOut">
              <a:rPr lang="zh-TW" altLang="en-US" smtClean="0"/>
              <a:t>2023/5/18</a:t>
            </a:fld>
            <a:endParaRPr lang="zh-TW" altLang="en-US" dirty="0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FAF2EDE-35EE-9A00-2EFF-F550D0888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D58415B-2E2A-E711-FB62-CF7240C2D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33464-9605-4807-95A5-ED252788C47A}" type="slidenum">
              <a:rPr lang="zh-TW" altLang="en-US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24296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BAF1ABC-F6AA-29A0-0A72-9B3207285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354079D7-8E46-E4BA-70E9-E33B0C9365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63BC25E-F500-2529-D002-CC27C415F7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66EB97B-79B9-5229-35D6-8767D67A0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ACF24-70FE-42CD-AC4E-B1EBEA0E4F1E}" type="datetimeFigureOut">
              <a:rPr lang="zh-TW" altLang="en-US" smtClean="0"/>
              <a:t>2023/5/18</a:t>
            </a:fld>
            <a:endParaRPr lang="zh-TW" altLang="en-US" dirty="0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06A4855-23C4-CB2A-3C85-64B180D9A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43EFAD7-36FA-9063-A14B-A94775681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33464-9605-4807-95A5-ED252788C47A}" type="slidenum">
              <a:rPr lang="zh-TW" altLang="en-US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90711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594D3802-3664-C209-F788-77A86C9A9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7567D04-2C32-0B0F-0EAB-5E5AF7CB9F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6BC154D-326B-01F8-0128-75880F42A2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ACF24-70FE-42CD-AC4E-B1EBEA0E4F1E}" type="datetimeFigureOut">
              <a:rPr lang="zh-TW" altLang="en-US" smtClean="0"/>
              <a:t>2023/5/18</a:t>
            </a:fld>
            <a:endParaRPr lang="zh-TW" alt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9B308F2-6E9E-BB56-72B7-A3D2C2863C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75A6616-405D-81DF-8D88-0D5FC9681E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33464-9605-4807-95A5-ED252788C47A}" type="slidenum">
              <a:rPr lang="zh-TW" altLang="en-US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29963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8993A08-B65C-A726-4E9A-FAEAE43583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625137" cy="6858000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TW" altLang="en-US" sz="3600" dirty="0"/>
              <a:t>考试说明</a:t>
            </a:r>
            <a:r>
              <a:rPr lang="en-US" altLang="zh-TW" sz="3600" dirty="0"/>
              <a:t>:</a:t>
            </a:r>
            <a:br>
              <a:rPr lang="en-US" altLang="zh-TW" sz="3600" dirty="0"/>
            </a:br>
            <a:r>
              <a:rPr lang="en-US" altLang="zh-TW" sz="3600" dirty="0"/>
              <a:t>	</a:t>
            </a:r>
            <a:r>
              <a:rPr lang="zh-TW" altLang="en-US" sz="3600" dirty="0"/>
              <a:t>每题至少说</a:t>
            </a:r>
            <a:r>
              <a:rPr lang="en-US" altLang="zh-TW" sz="3600" dirty="0"/>
              <a:t>30</a:t>
            </a:r>
            <a:r>
              <a:rPr lang="zh-TW" altLang="en-US" sz="3600" dirty="0"/>
              <a:t>秒钟</a:t>
            </a:r>
            <a:br>
              <a:rPr lang="en-US" altLang="zh-TW" sz="3600" dirty="0"/>
            </a:br>
            <a:r>
              <a:rPr lang="en-US" altLang="zh-TW" sz="3600" dirty="0"/>
              <a:t>	20</a:t>
            </a:r>
            <a:r>
              <a:rPr lang="zh-TW" altLang="en-US" sz="3600" dirty="0"/>
              <a:t>题中我会选</a:t>
            </a:r>
            <a:r>
              <a:rPr lang="en-US" altLang="zh-TW" sz="3600" dirty="0"/>
              <a:t>10</a:t>
            </a:r>
            <a:r>
              <a:rPr lang="zh-TW" altLang="en-US" sz="3600" dirty="0"/>
              <a:t>题</a:t>
            </a:r>
            <a:br>
              <a:rPr lang="en-US" altLang="zh-TW" sz="3600" dirty="0"/>
            </a:br>
            <a:r>
              <a:rPr lang="en-US" altLang="zh-TW" sz="3600" dirty="0"/>
              <a:t>	</a:t>
            </a:r>
            <a:r>
              <a:rPr lang="zh-TW" altLang="en-US" sz="3600" dirty="0"/>
              <a:t>尽量使用学到的单词</a:t>
            </a:r>
            <a:br>
              <a:rPr lang="en-US" altLang="zh-TW" sz="3600" dirty="0"/>
            </a:br>
            <a:r>
              <a:rPr lang="en-US" altLang="zh-TW" sz="3600" dirty="0"/>
              <a:t>Exam Description: </a:t>
            </a:r>
            <a:br>
              <a:rPr lang="en-US" altLang="zh-TW" sz="3600" dirty="0"/>
            </a:br>
            <a:r>
              <a:rPr lang="en-US" altLang="zh-TW" sz="3600" dirty="0"/>
              <a:t>	Speak for at least 30 seconds for each question.</a:t>
            </a:r>
            <a:br>
              <a:rPr lang="en-US" altLang="zh-TW" sz="3600" dirty="0"/>
            </a:br>
            <a:r>
              <a:rPr lang="en-US" altLang="zh-TW" sz="3600" dirty="0"/>
              <a:t>	I will </a:t>
            </a:r>
            <a:r>
              <a:rPr lang="en-US" altLang="zh-TW" sz="3600"/>
              <a:t>choose 10 </a:t>
            </a:r>
            <a:r>
              <a:rPr lang="en-US" altLang="zh-TW" sz="3600" dirty="0"/>
              <a:t>questions out of 20. </a:t>
            </a:r>
            <a:br>
              <a:rPr lang="en-US" altLang="zh-TW" sz="3600" dirty="0"/>
            </a:br>
            <a:r>
              <a:rPr lang="en-US" altLang="zh-TW" sz="3600" dirty="0"/>
              <a:t>	Try to use the words you have learned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016162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>
            <a:extLst>
              <a:ext uri="{FF2B5EF4-FFF2-40B4-BE49-F238E27FC236}">
                <a16:creationId xmlns:a16="http://schemas.microsoft.com/office/drawing/2014/main" id="{3FB316CA-370C-D9FC-85F9-D2A8F1BD8E4C}"/>
              </a:ext>
            </a:extLst>
          </p:cNvPr>
          <p:cNvSpPr txBox="1">
            <a:spLocks/>
          </p:cNvSpPr>
          <p:nvPr/>
        </p:nvSpPr>
        <p:spPr>
          <a:xfrm>
            <a:off x="304195" y="2400268"/>
            <a:ext cx="11887805" cy="20574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5400" dirty="0"/>
              <a:t>你觉得骗小孩是一种合适的教育方法吗</a:t>
            </a:r>
            <a:r>
              <a:rPr lang="en-US" altLang="zh-TW" sz="5400" dirty="0"/>
              <a:t>?</a:t>
            </a:r>
          </a:p>
          <a:p>
            <a:r>
              <a:rPr lang="zh-TW" altLang="en-US" sz="5400" dirty="0"/>
              <a:t>为什么</a:t>
            </a:r>
            <a:r>
              <a:rPr lang="en-US" altLang="zh-TW" sz="5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460669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8CCE4F1-5354-A605-566E-5F8AAE243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238" y="2766218"/>
            <a:ext cx="11585523" cy="1325563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/>
              <a:t>你觉得什么样的人适合代表其他人去</a:t>
            </a:r>
            <a:br>
              <a:rPr lang="en-US" altLang="zh-TW" dirty="0"/>
            </a:br>
            <a:r>
              <a:rPr lang="zh-TW" altLang="en-US" dirty="0"/>
              <a:t>做事情呢</a:t>
            </a:r>
            <a:r>
              <a:rPr lang="en-US" altLang="zh-TW" dirty="0"/>
              <a:t>?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984188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8CCE4F1-5354-A605-566E-5F8AAE243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238" y="2766218"/>
            <a:ext cx="11585523" cy="1325563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/>
              <a:t>你觉得上大学的重点是什么呢</a:t>
            </a:r>
            <a:r>
              <a:rPr lang="en-US" altLang="zh-TW" dirty="0"/>
              <a:t>?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1609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8CCE4F1-5354-A605-566E-5F8AAE243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238" y="2766218"/>
            <a:ext cx="11585523" cy="1325563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/>
              <a:t>你觉得在什么时候冷静非常重要呢</a:t>
            </a:r>
            <a:r>
              <a:rPr lang="en-US" altLang="zh-TW" dirty="0"/>
              <a:t>?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30404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8CCE4F1-5354-A605-566E-5F8AAE243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238" y="2766218"/>
            <a:ext cx="11585523" cy="1325563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/>
              <a:t>你重视哪些东西呢</a:t>
            </a:r>
            <a:r>
              <a:rPr lang="en-US" altLang="zh-TW" dirty="0"/>
              <a:t>?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798144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53539EB-9C46-5752-F286-0D8E86332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136" y="2766218"/>
            <a:ext cx="10927864" cy="1325563"/>
          </a:xfrm>
        </p:spPr>
        <p:txBody>
          <a:bodyPr/>
          <a:lstStyle/>
          <a:p>
            <a:pPr algn="ctr"/>
            <a:r>
              <a:rPr lang="zh-TW" altLang="en-US" dirty="0"/>
              <a:t>你在难受的时候做些什么呢</a:t>
            </a:r>
            <a:r>
              <a:rPr lang="en-US" altLang="zh-TW" dirty="0"/>
              <a:t>?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416966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53539EB-9C46-5752-F286-0D8E86332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7709" y="2766218"/>
            <a:ext cx="9516582" cy="1325563"/>
          </a:xfrm>
        </p:spPr>
        <p:txBody>
          <a:bodyPr/>
          <a:lstStyle/>
          <a:p>
            <a:pPr algn="ctr"/>
            <a:r>
              <a:rPr lang="zh-TW" altLang="en-US" dirty="0"/>
              <a:t>你在什么时候会特别活泼呢</a:t>
            </a:r>
            <a:r>
              <a:rPr lang="en-US" altLang="zh-TW" dirty="0"/>
              <a:t>?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254038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53539EB-9C46-5752-F286-0D8E86332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854" y="2766218"/>
            <a:ext cx="10854291" cy="1325563"/>
          </a:xfrm>
        </p:spPr>
        <p:txBody>
          <a:bodyPr/>
          <a:lstStyle/>
          <a:p>
            <a:pPr algn="ctr"/>
            <a:r>
              <a:rPr lang="zh-CN" altLang="en-US" dirty="0"/>
              <a:t>社会上有什么问题呢？</a:t>
            </a:r>
            <a:r>
              <a:rPr lang="zh-TW" altLang="en-US" dirty="0"/>
              <a:t>你最关注哪个呢</a:t>
            </a:r>
            <a:r>
              <a:rPr lang="en-US" altLang="zh-TW" dirty="0"/>
              <a:t>?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826161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1">
            <a:extLst>
              <a:ext uri="{FF2B5EF4-FFF2-40B4-BE49-F238E27FC236}">
                <a16:creationId xmlns:a16="http://schemas.microsoft.com/office/drawing/2014/main" id="{90D857A6-C700-A4CE-6C24-391DC4FBEE19}"/>
              </a:ext>
            </a:extLst>
          </p:cNvPr>
          <p:cNvSpPr txBox="1">
            <a:spLocks/>
          </p:cNvSpPr>
          <p:nvPr/>
        </p:nvSpPr>
        <p:spPr>
          <a:xfrm>
            <a:off x="-113278" y="2861429"/>
            <a:ext cx="12418555" cy="11351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4000" dirty="0"/>
              <a:t>如果你有小孩，你不会允许他做什么呢</a:t>
            </a:r>
            <a:r>
              <a:rPr lang="en-US" altLang="zh-TW" sz="4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372008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1">
            <a:extLst>
              <a:ext uri="{FF2B5EF4-FFF2-40B4-BE49-F238E27FC236}">
                <a16:creationId xmlns:a16="http://schemas.microsoft.com/office/drawing/2014/main" id="{90D857A6-C700-A4CE-6C24-391DC4FBEE19}"/>
              </a:ext>
            </a:extLst>
          </p:cNvPr>
          <p:cNvSpPr txBox="1">
            <a:spLocks/>
          </p:cNvSpPr>
          <p:nvPr/>
        </p:nvSpPr>
        <p:spPr>
          <a:xfrm>
            <a:off x="217681" y="2861429"/>
            <a:ext cx="11756638" cy="11351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4000" dirty="0"/>
              <a:t>如果你想跟别人说明全球暖化的危机，你会举些</a:t>
            </a:r>
            <a:endParaRPr lang="en-US" altLang="zh-TW" sz="4000" dirty="0"/>
          </a:p>
          <a:p>
            <a:pPr algn="ctr"/>
            <a:r>
              <a:rPr lang="zh-TW" altLang="en-US" sz="4000" dirty="0"/>
              <a:t>什么例子呢</a:t>
            </a:r>
            <a:r>
              <a:rPr lang="en-US" altLang="zh-TW" sz="4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195354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>
            <a:extLst>
              <a:ext uri="{FF2B5EF4-FFF2-40B4-BE49-F238E27FC236}">
                <a16:creationId xmlns:a16="http://schemas.microsoft.com/office/drawing/2014/main" id="{E7287B0E-EF55-E721-8EFA-9A9183C0EDF9}"/>
              </a:ext>
            </a:extLst>
          </p:cNvPr>
          <p:cNvSpPr txBox="1">
            <a:spLocks/>
          </p:cNvSpPr>
          <p:nvPr/>
        </p:nvSpPr>
        <p:spPr>
          <a:xfrm>
            <a:off x="224771" y="2766218"/>
            <a:ext cx="1174245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4000" dirty="0"/>
              <a:t>你喜欢看剧情复杂的电影</a:t>
            </a:r>
            <a:r>
              <a:rPr lang="en-US" altLang="zh-TW" sz="4000" dirty="0"/>
              <a:t>?</a:t>
            </a:r>
            <a:r>
              <a:rPr lang="zh-TW" altLang="en-US" sz="4000" dirty="0"/>
              <a:t>还是简单的电影</a:t>
            </a:r>
            <a:r>
              <a:rPr lang="en-US" altLang="zh-TW" sz="4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6682354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1">
            <a:extLst>
              <a:ext uri="{FF2B5EF4-FFF2-40B4-BE49-F238E27FC236}">
                <a16:creationId xmlns:a16="http://schemas.microsoft.com/office/drawing/2014/main" id="{90D857A6-C700-A4CE-6C24-391DC4FBEE19}"/>
              </a:ext>
            </a:extLst>
          </p:cNvPr>
          <p:cNvSpPr txBox="1">
            <a:spLocks/>
          </p:cNvSpPr>
          <p:nvPr/>
        </p:nvSpPr>
        <p:spPr>
          <a:xfrm>
            <a:off x="-97980" y="2361253"/>
            <a:ext cx="12387960" cy="21354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4000" dirty="0"/>
              <a:t>未来人类的科技或技术会怎么发展呢</a:t>
            </a:r>
            <a:r>
              <a:rPr lang="en-US" altLang="zh-TW" sz="4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446114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2FC11C2-FD5C-7E37-136D-AC5526A17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zh-TW" altLang="en-US" dirty="0"/>
              <a:t>有哪些问题你觉得是没有办法回答的呢</a:t>
            </a:r>
            <a:r>
              <a:rPr lang="en-US" altLang="zh-TW" dirty="0"/>
              <a:t>?</a:t>
            </a:r>
            <a:br>
              <a:rPr lang="en-US" altLang="zh-TW" dirty="0"/>
            </a:br>
            <a:r>
              <a:rPr lang="zh-TW" altLang="en-US" dirty="0"/>
              <a:t>为什么呢</a:t>
            </a:r>
            <a:r>
              <a:rPr lang="en-US" altLang="zh-TW" dirty="0"/>
              <a:t>?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57041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>
            <a:extLst>
              <a:ext uri="{FF2B5EF4-FFF2-40B4-BE49-F238E27FC236}">
                <a16:creationId xmlns:a16="http://schemas.microsoft.com/office/drawing/2014/main" id="{E7287B0E-EF55-E721-8EFA-9A9183C0EDF9}"/>
              </a:ext>
            </a:extLst>
          </p:cNvPr>
          <p:cNvSpPr txBox="1">
            <a:spLocks/>
          </p:cNvSpPr>
          <p:nvPr/>
        </p:nvSpPr>
        <p:spPr>
          <a:xfrm>
            <a:off x="-115258" y="2766218"/>
            <a:ext cx="1242251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4000" dirty="0"/>
              <a:t>如果你出国玩，但错过了回来的飞机，你会怎么办呢</a:t>
            </a:r>
            <a:r>
              <a:rPr lang="en-US" altLang="zh-TW" sz="4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41058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D78739E-41E8-236E-E230-B8B232413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64695" y="923126"/>
            <a:ext cx="12721390" cy="2894190"/>
          </a:xfrm>
        </p:spPr>
        <p:txBody>
          <a:bodyPr>
            <a:normAutofit/>
          </a:bodyPr>
          <a:lstStyle/>
          <a:p>
            <a:r>
              <a:rPr lang="zh-TW" altLang="en-US" sz="4800" dirty="0"/>
              <a:t>在出国游玩的时候，你会怎么保护自己呢</a:t>
            </a:r>
            <a:r>
              <a:rPr lang="en-US" altLang="zh-TW" sz="4800" dirty="0"/>
              <a:t>?</a:t>
            </a:r>
            <a:endParaRPr lang="zh-TW" altLang="en-US" sz="4800" dirty="0"/>
          </a:p>
        </p:txBody>
      </p:sp>
      <p:sp>
        <p:nvSpPr>
          <p:cNvPr id="3" name="標題 1">
            <a:extLst>
              <a:ext uri="{FF2B5EF4-FFF2-40B4-BE49-F238E27FC236}">
                <a16:creationId xmlns:a16="http://schemas.microsoft.com/office/drawing/2014/main" id="{D076F051-0970-947C-6673-B3602BFEAE95}"/>
              </a:ext>
            </a:extLst>
          </p:cNvPr>
          <p:cNvSpPr txBox="1">
            <a:spLocks/>
          </p:cNvSpPr>
          <p:nvPr/>
        </p:nvSpPr>
        <p:spPr>
          <a:xfrm>
            <a:off x="-264695" y="2370221"/>
            <a:ext cx="12721390" cy="289419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945051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D78739E-41E8-236E-E230-B8B232413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068405"/>
            <a:ext cx="12192000" cy="721190"/>
          </a:xfrm>
        </p:spPr>
        <p:txBody>
          <a:bodyPr>
            <a:normAutofit fontScale="90000"/>
          </a:bodyPr>
          <a:lstStyle/>
          <a:p>
            <a:r>
              <a:rPr lang="zh-TW" altLang="en-US" sz="4800" dirty="0"/>
              <a:t>有哪些行为你无法接受呢</a:t>
            </a:r>
            <a:r>
              <a:rPr lang="en-US" altLang="zh-TW" sz="4800" dirty="0"/>
              <a:t>?</a:t>
            </a: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1094530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D78739E-41E8-236E-E230-B8B232413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349842" y="2983523"/>
            <a:ext cx="12891684" cy="890954"/>
          </a:xfrm>
        </p:spPr>
        <p:txBody>
          <a:bodyPr>
            <a:normAutofit/>
          </a:bodyPr>
          <a:lstStyle/>
          <a:p>
            <a:r>
              <a:rPr lang="zh-TW" altLang="en-US" sz="4800" dirty="0"/>
              <a:t>你觉得什么样的问题解释起来很麻烦呢</a:t>
            </a:r>
            <a:r>
              <a:rPr lang="en-US" altLang="zh-TW" sz="4800" dirty="0"/>
              <a:t>?</a:t>
            </a: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547820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>
            <a:extLst>
              <a:ext uri="{FF2B5EF4-FFF2-40B4-BE49-F238E27FC236}">
                <a16:creationId xmlns:a16="http://schemas.microsoft.com/office/drawing/2014/main" id="{E7287B0E-EF55-E721-8EFA-9A9183C0EDF9}"/>
              </a:ext>
            </a:extLst>
          </p:cNvPr>
          <p:cNvSpPr txBox="1">
            <a:spLocks/>
          </p:cNvSpPr>
          <p:nvPr/>
        </p:nvSpPr>
        <p:spPr>
          <a:xfrm>
            <a:off x="173182" y="838408"/>
            <a:ext cx="11845636" cy="42035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3600" dirty="0"/>
              <a:t>你觉得去剧院看戏时，观众有什么规定要遵守呢</a:t>
            </a:r>
            <a:r>
              <a:rPr lang="en-US" altLang="zh-TW" sz="36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9886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0304424-DB4A-36E7-9E0D-D32A5DD0F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1" y="2517548"/>
            <a:ext cx="8290560" cy="1822904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/>
              <a:t>你觉得互联网有什么优点呢</a:t>
            </a:r>
            <a:r>
              <a:rPr lang="en-US" altLang="zh-TW" dirty="0"/>
              <a:t>?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28667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0304424-DB4A-36E7-9E0D-D32A5DD0F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6037" y="2517548"/>
            <a:ext cx="9959926" cy="1822904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/>
              <a:t>你觉得世界上有什么错误的事情呢</a:t>
            </a:r>
            <a:r>
              <a:rPr lang="en-US" altLang="zh-TW" dirty="0"/>
              <a:t>?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24236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411</Words>
  <Application>Microsoft Office PowerPoint</Application>
  <PresentationFormat>寬螢幕</PresentationFormat>
  <Paragraphs>27</Paragraphs>
  <Slides>21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佈景主題</vt:lpstr>
      <vt:lpstr>考试说明:  每题至少说30秒钟  20题中我会选10题  尽量使用学到的单词 Exam Description:   Speak for at least 30 seconds for each question.  I will choose 10 questions out of 20.   Try to use the words you have learned</vt:lpstr>
      <vt:lpstr>PowerPoint 簡報</vt:lpstr>
      <vt:lpstr>PowerPoint 簡報</vt:lpstr>
      <vt:lpstr>在出国游玩的时候，你会怎么保护自己呢?</vt:lpstr>
      <vt:lpstr>有哪些行为你无法接受呢?</vt:lpstr>
      <vt:lpstr>你觉得什么样的问题解释起来很麻烦呢?</vt:lpstr>
      <vt:lpstr>PowerPoint 簡報</vt:lpstr>
      <vt:lpstr>你觉得互联网有什么优点呢?</vt:lpstr>
      <vt:lpstr>你觉得世界上有什么错误的事情呢?</vt:lpstr>
      <vt:lpstr>PowerPoint 簡報</vt:lpstr>
      <vt:lpstr>你觉得什么样的人适合代表其他人去 做事情呢?</vt:lpstr>
      <vt:lpstr>你觉得上大学的重点是什么呢?</vt:lpstr>
      <vt:lpstr>你觉得在什么时候冷静非常重要呢?</vt:lpstr>
      <vt:lpstr>你重视哪些东西呢?</vt:lpstr>
      <vt:lpstr>你在难受的时候做些什么呢?</vt:lpstr>
      <vt:lpstr>你在什么时候会特别活泼呢?</vt:lpstr>
      <vt:lpstr>社会上有什么问题呢？你最关注哪个呢?</vt:lpstr>
      <vt:lpstr>PowerPoint 簡報</vt:lpstr>
      <vt:lpstr>PowerPoint 簡報</vt:lpstr>
      <vt:lpstr>PowerPoint 簡報</vt:lpstr>
      <vt:lpstr>有哪些问题你觉得是没有办法回答的呢? 为什么呢?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伊健 杜</dc:creator>
  <cp:lastModifiedBy>伊健 杜</cp:lastModifiedBy>
  <cp:revision>1</cp:revision>
  <dcterms:created xsi:type="dcterms:W3CDTF">2022-12-14T14:08:42Z</dcterms:created>
  <dcterms:modified xsi:type="dcterms:W3CDTF">2023-05-18T09:09:58Z</dcterms:modified>
</cp:coreProperties>
</file>