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60" r:id="rId4"/>
    <p:sldId id="264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2" autoAdjust="0"/>
  </p:normalViewPr>
  <p:slideViewPr>
    <p:cSldViewPr>
      <p:cViewPr varScale="1">
        <p:scale>
          <a:sx n="60" d="100"/>
          <a:sy n="60" d="100"/>
        </p:scale>
        <p:origin x="7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382012"/>
            <a:ext cx="8928992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cs-CZ" sz="2400" dirty="0" err="1"/>
              <a:t>Lu</a:t>
            </a:r>
            <a:r>
              <a:rPr lang="cs-CZ" sz="2400" dirty="0"/>
              <a:t> </a:t>
            </a:r>
            <a:r>
              <a:rPr lang="cs-CZ" sz="2400" dirty="0" err="1"/>
              <a:t>Xun</a:t>
            </a:r>
            <a:r>
              <a:rPr lang="cs-CZ" sz="2400" dirty="0"/>
              <a:t> </a:t>
            </a:r>
            <a:r>
              <a:rPr lang="zh-CN" altLang="en-US" sz="2400" dirty="0"/>
              <a:t>鲁迅 </a:t>
            </a:r>
            <a:r>
              <a:rPr lang="cs-CZ" altLang="zh-CN" sz="2400" dirty="0"/>
              <a:t>(1881 - 1936)</a:t>
            </a:r>
            <a:endParaRPr lang="cs-CZ" sz="2400" dirty="0"/>
          </a:p>
        </p:txBody>
      </p:sp>
      <p:sp>
        <p:nvSpPr>
          <p:cNvPr id="3" name="AutoShape 2" descr="data:image/jpeg;base64,/9j/4AAQSkZJRgABAQAAAQABAAD/2wCEAAkGBxMTEhUTExMVFhUXFxkXFxgYGRgbGhsYGBcWFxcWGBcYHyggGBolHRgXITEhJSkrLi4uFx8zODMtNygtLisBCgoKBQUFDgUFDisZExkrKysrKysrKysrKysrKysrKysrKysrKysrKysrKysrKysrKysrKysrKysrKysrKysrK//AABEIAPUAzgMBIgACEQEDEQH/xAAcAAABBQEBAQAAAAAAAAAAAAAEAAIDBQYHAQj/xAA5EAABAwIEBAQFBAIBAwUAAAABAAIRAyEEMUFRBRJhcQaBkfATIqGxwTJC0fEH4SMVUnIUFjNDYv/EABQBAQAAAAAAAAAAAAAAAAAAAAD/xAAUEQEAAAAAAAAAAAAAAAAAAAAA/9oADAMBAAIRAxEAPwDp3PdIuScMzpdDtegfzWKHL56Jzyo6jwgRem85UBrKJ1We0+4QEGrfyUfxp7j3KArYiDYdNkN/1AggRnqdkFya1p9Um4g7RbVZzE8cp0mkuIzMibz0CzfEfHRiGNgGbn31QbyrxAA3MC91W4jjlImJ31EHvK5acZUrFwJMg81p+nRFUeFuJh7HGTJuB6FB0enxtsj5otfvvCI/61TEgum8HSFzAM+G/lIMG3K4iR16pYnGH9x7OAife6DpjPEFIkNBO06ItvEWGPmi8XK49VxPyyDYdwVE3FFoBN5JkSZjf3sg7lSxAtf66KVtcW0I/K43h+MuY0jnMTOs/wBK7wXjKozlDiHW0AGSDqVOvpmvXVisRg/GdM/qHKALnMdle4Hi7Kl2utr0nJBoG1Z3hSMqaqvpVNZRIcgJD57pskSopUhdOWSBNGoS505gK85b7II6tQodzxHVOe6yFqvi6D11S9j5KA1rnJRGrf3ZCVq5jKRN0Ezz8xjP6IGvVzB/VMxNrKJlaDzD5iZ0z2uh8RWkkkxO2dkC4jjYBJ3BnIdisZ4q8QxZjuuf0tqrvjlUchknlj6/dcy4g4OcSAcz6SgldxB78yTBm/2UuGaDYx17KuoiYsM8/sp6WKE9cigusNXNOHgg+lxturGpxGpVpcr2tF5b8xLh/Czpr3tByvEHeFKMVbO3qYQHv4k4gNdmM3WJ8uiHr44kgkuI65AZKBkFx0GVttUjUkRsMkDhUPMRY7TbyTX1BOQHSTHZQMI5hMzr5bqNzcwZJ3lBPTqGb3IKnbXk3KCIA1JK8kj3+UFph8S0OE/onLpebInA8Qe0Wc4A2icv9qmbV5jlIRdJ3SB9uoQbvwr4jfzcjySJEOJzyC6JRqSM1wzD4jlghxBEHznNdK8M8a52AOdLt4iUGzD7bp9J86Qgm1p9FMx32QFGonMO5QodfaylouQV9asBF7od9W95y9yoate9stwNFA6tEEk+85QNqVTv17yh67nTm0DX35qGtVJkxebb3zUDo1GX06BBK51rRKY97bZ2sOu/2Q7jEXJ+0HRQ1KlpGnn7sgqPGBHwSRn9unmucOlbTxfipAF4N4+3lmsY1smAM7IGtd9VI2g45CStJgeAGBLbkT5q9wPh0Fw3/cR9oQYVvD6pA+W06I+lwauQS1jvSV1/hfhaiA3mYDHdX1HgVOLNjt90HBsPwPESYpvnoDF/6VlhvBmNqH/4Xi+ojPqu/cO4NTYP0+91bMoNGQQfP2H/AMb4s2NI53JjLW6ucP8A4vfEumehFj/S7UykE/4QQcPxn+NnAWmdgs3xHwfiGW+EYAz/AAvpF+HBQGJ4a1wMhB8vVsO5khzSPe6dRBIk7f0uyeM/BlN9NzmCHC65Hj8NyWOYPuyBpp2kZ7SrvwxjXtqAOOe6oqF7Gw6hF4bFcr75CL9EHYMLXJAMj8RuOqOpVdLrPcFr81NsZQI7K7puIQGB6IpPj/aApvN/fmpqdTqgpHYnybAg5g5z1sh61UcpvJzg59kPWqcufW23uUA+uQLCbfyfRAXiK9iGiNfMi6gr1MvK4/EoStXucr7nXSUg9suBuPpPrlKCA4gyc76XteyZWrmDHnbvYqAznPQoarUcJjM5TGmpGkygznijEF1TYAW/gIThlIOc0kxBRPFngvgxbbPqh8GZNjrl9kG/4fU+T9UkRH9K+4YPmEGcs843WU4ODE22z+vdbfg2DvPQCdfZQaDAHKQrnDDyVfhsPZWdCnkgNZkpmqKm2ylage0Jy8BSCBOUVQKUpjggqceyxXEPFXDR8d4ANpJtud13XHmxXNfE2FLqhdP7dL6oOaPpQYuV78LmO8EQrzGcMLPmJAkwAc9IQ9fC8txYuMEdN0G08Pj/AImjKwAjZW/ObdIP1VJwirFNoJvAgAnP+FcYcyBn7yQHMfO8e8lPRQYtr/e3dPoVjmQL9f4QZfHGTe3Tc9kBWq2yi/KbaRmrPHm++fbsq2tWHQTn3iMkEGJpjMQbxfNNYczfyvlqocRXdY6j2D2XlF95jIyY7IH1hIm+/mgKoGZymfe6NrVmxqDGU7quxVa+UWufsI1QZviJJqOET7+qWGpWBnQwdFBiZLvPT6pmJxQEBgj3mg3/AIbYwxJAFs98pXRuFMEW3Xz9Rx72iQ42uY92Vrw3xXWZAa8iDOZynVB9I4SlqrBjAFyvwp/khjoZWs4fuGRXSaHEmOaCDMiUB5C9AQVTFWlNfxem39TgO6CzSCo3eK8IDBrsB2lejxRhZ5RVaTsLoLorxyr6XGqTtYHWyLp12uEtMoAOL/oJXPsa7IN3zGULomPbIK5xx+i+m+Gm2e0TKCk4nhHOeY0g3I+m6qcVSHMDs7X8BWDa5kOMG0HS03PRBV6zS9oDhn1zQajh4huWgi2SPw1XS9h63VRQr2B0ygi05SrCk6LboLCiJud/fmiqbBFo7ILD1REHL3+EdhqcZm/qgymObyi19/5VViHEddPX7CxVxiy0TFrEZZ7hVNVhOUERf+B0QDOpl0CJvkNuqiNIdraa7ZqQSLzaNd53UWLaY1B92zz6oI679Nh9xeds0FiHxcxYa6E5ealc83FwNuyExLiSRYZGDeUGexNUc4jcyExzAbxfr+E/GU/n7mwXvxA2DFwY6WQT8P4LVrkNYJ027LQD/HWLjm+GMspFvLVU+G8RuYQWtB1udfLRavhH+Q8X83JSpEtElsuu0ZuvoEFO3wtiKfzljgNSNxrC23hLjFRo5HuJHXOw0VpwvxzhcQyTLHRcEZmL8u4VHhntdiB8IfKTYHbP1KDo9OoXMHr5LE+LsLWeZa48tgY96Ld4PC/IOyy3jHEilBOZ0/KDCf8ARa7gSM9b/XspsL4bxs8wYbbG5RY8VU6fzEEkWhuRIyBWz8K+PMPWIY8tpvOQvfeTEBAPwClWILK1Nw25tVfUsM+k5rmlwGRGkLQ0qrKjeZpa5u7SCPUJOpNIhBAXhzZzWL8a0Ryc15yttt9VtG0wLXWT8c2okzcC2xQcyxeK5cicpyA9hD0KsvaDEm98+5UGPqXJG3eCn8JZLhcWA99EGrwlRoG409+SsqNQSRveT+FV0flG989OqMpVJH0/pBb4cRlre97oyk+PRVGHfta32RtPEAZmJHsIM9iJz00B/BQhpXmQBGR0z1R1cSTa2cG9xOSCrESDaNdzFrygDe2DlbPyQmIdP6gRrn12Rj6h5YIJvafx0QWL0Lr+t8kAb6kOEz/e5QFa55jtHmrLEOt5kfXdBMpiTcRogrHYbnqgaa/wvK/CTzQTAlaTwxhW/FaT814y3W8xfhulUZlDojog5xwbw02oYJE6TlHVbzw94So0mvBEuqDlLgZhhsQJylVTuAVqJDgRbONtuqucDXruaeQBvLroCeiArC+C8Phw/wCYvpvFmOj5CP3Nd20Vb4cwh+O2BbmJv9AFcY+r/wAUEy/U6WGgyAXvhCnNY/RBvKNP5AOiz3jbhDa2GmDzNc24z5Zg+Wq1LWWC8fTBEaFByF3gJlRsfGaDzWcGkw3QRP1U3h7/ABu5lZtR9eWtMw1rmF3TmmwWm4zwU0HmtRk80kiTn0Cu+FYzmAlt4QZ0eAKtOqauExj8KCZNNo5mE9QStBw0Ypp5a3I4ACHtkTuS05eRV1TMqTkQCOG6xX+Qnj4RFvNbrENssH/kWhzYeRA+YCe9kGO8F+F//VufUfamLd3dD0C2VTw7w6i34HytqvyJI5id4Vl4Yw4pYalSB0ue5KrPFPAg7FUKjTBg8x/8RKDMOoEOLL/KSD9vRE0DEDv3jfooOb5nZmXET1B1UjiBGdj9EB1M9ipmmbfa6DHy+ZyAU9OqL9/RBX12XOnU5dkHV/UTqBp9j90aWNAi5JOZy/2gqzjBGuU/cIK+tE5ySMtMggqjxGUwMjM27ozEEhxgeu5QGLIIIGeemiCPmB2ymNeiEruBk+X1zU0ugWMHXSO6grOiSNdtMkB3C8RyPBBNjpv1XROF8U56cnP6ErlVGtDgdDb/AGVquD46P3WzlBrMa4u0sP6+6Hov5RnAjtfLzXjMYA3Ofz5TZVfE+Ix27ZZeiDzF40OMNtEzn1Wz8C4aPmIjuucU7MNUxBda987roPhHjLOUAG4zEoN5UKa9R08Q1wsQnOKCN8GxQdNga62SXxxJE3CmbBugOovUhKGY1KtVsg8xdYQsV4uqcwZSH6qjgB6rT4gyqwYYGu1xAIaLbzOYQY3ifGa1DGNo0zyimBM5OBCuuJcbFXDOqtzktEaHVFeJeFDE/oaDUnlDtALTJ2QvH8MyjSpYemBDbn/e8lBl8OyBJ1j1zU4ZJz1yjsnvpg7f62heuMWAMZ7oIy0tzcCZvp6J3xBJ9LplRp5s5nLv1C9bh5sR6n3dBDiniTpvfZV2JqHRwgznp0O6OrukyesqqxNQiYvNu0a/RAPiZdnmYOeo26IRrxNraE7WUxbBcbX39FFUFo227X1QeNcSAOaAB/KhriSBvpl9UmtETYRsE2o0mCD5/wAbIB2AA5QfwEbQxRFxG5tp2QDnkOkDW+vSynw9WI5rDSPsg0NHHkgCQZvHvKyhxz3xuIM2G1vsoMG++XS30Vy2iCDbNvlH4zQYLGcTf+mdfr0Vn4d4s5hBJsDnsYVZxFrRUdJFshO+lkTwuizlcXWIuOuwKDW43xlim02mlIO9shkVrfBXjariWClWg1SSAQIkdRospwPiWGqctKtTZyggNeJm9nEmLd10fgHhvD4c81Jt7w4mTB2OyAzGsc0g+RRuHdZS12BzSFFhohAV8RR80pr1HJQevFs1XYgmYFptzbdUXVqZp+FLXCM0EWDZ8OmGNJdAMuOZOZWI4pjPiVXOEECwK13H+JMpU3AEczgQAO2awjXADPS87oJaNQnMAHTaFJySLb3P5UVNwGRzyRNLr3/hAx1O8x70Q+IbYEg36nPXJWLKYI9yvBhpMRkgztZmjbdL+wgsURqM7QLSBrG5VsWyZmdtFV4umeYRFjefdkFfUbMWjly/0oKlja+9pkA+/RF1zP7dc9hczCGDSCbnI90EIYJJBlvv8pcvKC0ZESO4/tSPEHSCPwhajxNxJOWyAGqSDzC5lF0APLb8qOuJPKCJzvumMJvOp+qAqvxAMkCCZuUBi+P1HgDSev4UGMESTc7T9e6FpPI01BhB5zc0/LfzujqTjyGZ6jp0Oqgf8R1hlnA0VxhuC4osn4ZJP2QDYWvyGRIOn5W64F45qUWhpAfe02IssXiuF4hv6qTp1EG/VMFGqIcWPABiYOfVB27gXjOlWcGu+VxjtJtBOivn1Icdl88UMREkyZmO66R4F8QvrH4FS5a2WvkmRMR3QdFYd15UNlEHKLEVI1QDYysBKxL+M1A93I8gEkRA/KtfE3FOVpYP1H7LKfEOZHogIq4h1QkuJJ1Kb8WDA9N0O1zpvE9LWT4m+Z/O6A2lUiSYjSyOwziTGZA16/cKrYCDqREeyjcPMyTIiwyQHMduRv8AyvGEz8v3P3UZqz+3TNMawyYnyQVlVsQBcTec/wDaExDiTAESc+nVWlbDXMTkJG2cEdUC+kTJzGQM3toeqCrqUx1GfXfTVC128pkfNpMK1fSsSQbZR11UVWhFpkehjcIKp9InMWMi2Y6phpgAazHp+EeGQTpbPYaIepRBJIue+06IAXsEgDfa9kJWcWk3MZDaVYFhiQLz9EO3DOc1w1AmDsgiEXa5t4zhKnhwAeYAdffu6lpMDgIOwPQqQUCJtIyQJmHgAi0aR9kXhuJV2QWuNtreqfhsO5zTAv3VrhPDddwhvI295d9EBPCOO1gAIk2nI9VtcIBVZD2t5TNoEd1m+H+FnsEktJtcLSYWgWQ2IAQCYvwpQd+0Zf0oeE+HG0Xh83blFu87q++Kd1G92d/7QEitn780NicRpOeXdC1sQG30/uydgzzQ43EWQYzjk/EcXD5oHyjOUFQdoOg3RniB84l8m4iBloENyjMZ5xlJ/hBKBH99rL2g0N3HfOO6heDYiJuLzpmkw3B1y8kFlSbJkZd48/wjKIEzE29Cq7Dm+cenoiviEZWP4sgKc64B97Lwc0/KY3y/Kj5989PNMqsE5R6R5ICKjZBtHmhn0YEgCbGOuhR+JAB/n6/dDOp22OefpdBWVxFreW+6GqDmBtMRr9ETiWiebWe1kHWNyIAzzt1/CAevGZ2Dc/p9UM5ny6WGn2Uzg0tIOsf67KKpTA1ifdtkAtJvpr3zRHCqfM5xdkJH3lCzMgG2fXuYV1wrCRSc7cTt9EGb4zwp9NwfTBjO35Cjw+ObN46313WjfUk8pzOYd06qr4j4ebd9EiTm3ogfgcfElpOXr9Vb4Ljrg33mFimudSdexR4xp5TzDXRB0TBeJoIBP8e7K2bxgPGcDU2jsdlyanxZ0fKIzCPwuLqVLOcQJiN7QEG/xHGaYJh4cRFgfolRxpc3mAzgweuSzHDMHyySM/eS0WHc0Cwva/a3ogPFMusZIMbWsj8LT+ZrG3yy2Gqq8LiviO5KY5naxk3uVqeFYIsAJEvIufwEGT/yHwqmGsqCzi4NnU9Posmw98sh+Fu/8kNHwqcj/wCwZ+awLgfmaR8toKCQ3ALTv7KbRq5AgfX0XkwIO0WTAT2iM/r53QWIiBP+0jUuDprOyHZVGt4BNz6XTqcOJmOhk3vkgODrgZjTXNEU62oPSD90FRfY2EjZOgk3Inrogv8AFUPmuhcRSBGs6RbOLlH13yTOR1CiqRcBBS1aAM3PXLZVmJwpMSdDHpn/ACr40HvdyMaS47fc7K3peCqr4L6gbAiAJtsgwTzAggT9EmYN7/2uOeQJXUsF4Pw9O7h8R2pcjf8A0YZ+gARsg5MzgNT9bmuAA2j1lWXDyIvnl5iy2eOwxIIzEeSxeOw5pPLm65jvEkfwgg4hhryBEWsBKgnM2vY7hWgrtc1uojsfRD18EJHK0w6/nCCqxOAZUs4AzlvOiqsZ4eqNBNMcwGmq1QYMoiEXw+mAeYSDN+2tkHN6YAkOBBFoyPb1VxwxrvlOf+hYTsunf+z8HXJfUpy5wEkEievdY/xF4dOBe0NJfRqfocc2uGbHEZ7goDcC9gYC4gAE5+c5+7K64Bwk4r53AsoftIs55m+Ys3qslwfCuxeIp4cH5f1VXAZMbmPPJdhfUDOVjQJNmt6DXoEDMNg2MhlNgDRnEZoxlNPw1OBEoosQYnxtwOviCw0oLWCS06lYjF8GxDCQ+i8AEEECR6hdr+Go30kHCakgmQQbA2TKlD7hdnxvCKVQQ+m0+SzXFPAzHHmpvLTGRuCg5/TbB5bFPD7+/rujOJcLq4c/8jQ0CwImCCbQUHzE6nPMICG1LTvna0bKdhGpPfpshCQIBJg5xtGSke0ECP4QaGvVgWtJ9z0UnDcFVrkcgPLMOcbCOm8LScL8Ltp/NVcHujKPl9Ff4emGiwjoAgH4XwxlFoa0X1O/dGwvHOTRUgoG1goORFOMjJQwgEfQlUXG+E84O+m61BYoa1GUHKcbwt7HAixzkSWeY07onD4u7Q+Q7SciNYOq3lfh4kmPoq+twYZtAEXiJBPUfwgpavDi9uY799FXNqmk7lfaDpkdLK54TXp/HqUo5HRzEFwLTfMA3BVnjeEB7Ye2Zi4g5fZAzB4hzabKzQXM/cBnGUwpPGVEVcDXAP6W/Eb0LYcPoq3D4arg38zSXUSYLXaA7LQcQxFNzPhuA5KzXU5GhLdYyQZL/EnDv+OtinRFSGsOvILn6rf4bDy8vOZEDoEBhsA1jaFGnZlICQIEgNiDG5ur2nEIPabFOAmJ6BFNKS9hBCWrxzVNCY9tkAVdgIg3BtBWK8Q+DxBqYcQZks0O5HVbfEi1lDRfNkHFyRLmnMWiMiL+qlDRm4W0XSfEfhdtcF9PlZVi1rOP/wCv5XP8XgatBxZUBa4axII6FB2M3KlASY1SEIInBRVAp3BQvEGyD1lSRdeWlV/GMEatMtDi10hzSP8AuaZE7iRcJ3D8WajGvcAHfpqN/wC14zCA1+aUJFe/ZA3kBUD6KJlO5QgpMVwei4y+k13lf1TKPB2D9DqjP/F7vs6VbYobIWi15MRCCIYF8R8WRcQ9rTPdDnBYnlewtpEft5HFhjTQwVcUqUKdtkGS8HcIxdEv+N+l7+YfPzFo/wC07nqtlC8NlI1A4FeuXnKF6UHkpJFNhB6F482XrV6UA1VllU1xyOlXlVV2LoyED8LVkKV1Jrv1AO2kSqrDuhWuHqDVAQadynU2pJIPXU1C+mvUkA1TOFX1MOGYgFpj4wPONOZgs7vFkkkFk1snNTij1SSQM5F6BKSSBOppclkkkDuRJrEkkDnMtKmDEkkDuReFiSSBcqQYkkgY5qXKkkgTqagqU0kkFDi6XK+xRuDP2SS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1700808"/>
            <a:ext cx="3468340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75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82012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u="sng" dirty="0"/>
              <a:t>Lu </a:t>
            </a:r>
            <a:r>
              <a:rPr lang="en-GB" sz="2400" b="1" u="sng" dirty="0" err="1"/>
              <a:t>Xun</a:t>
            </a:r>
            <a:r>
              <a:rPr lang="cs-CZ" sz="2400" b="1" u="sng" dirty="0"/>
              <a:t>ova kritika čínské společnosti:</a:t>
            </a:r>
            <a:endParaRPr lang="cs-CZ" sz="2400" dirty="0"/>
          </a:p>
          <a:p>
            <a:endParaRPr lang="cs-CZ" sz="2400" dirty="0"/>
          </a:p>
          <a:p>
            <a:pPr marL="457200" indent="-457200">
              <a:buAutoNum type="arabicParenR"/>
            </a:pPr>
            <a:r>
              <a:rPr lang="cs-CZ" sz="2400" dirty="0"/>
              <a:t>Obraz „kobky ze železa“</a:t>
            </a:r>
            <a:r>
              <a:rPr lang="en-GB" sz="2400" dirty="0"/>
              <a:t> </a:t>
            </a:r>
            <a:endParaRPr lang="cs-CZ" sz="2400" dirty="0"/>
          </a:p>
          <a:p>
            <a:pPr marL="457200" indent="-457200">
              <a:buAutoNum type="arabicParenR"/>
            </a:pPr>
            <a:endParaRPr lang="cs-CZ" sz="2400" dirty="0"/>
          </a:p>
          <a:p>
            <a:r>
              <a:rPr lang="en-GB" sz="2400" dirty="0" err="1"/>
              <a:t>Představte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</a:t>
            </a:r>
            <a:r>
              <a:rPr lang="en-GB" sz="2400" dirty="0" err="1"/>
              <a:t>železn</a:t>
            </a:r>
            <a:r>
              <a:rPr lang="cs-CZ" sz="2400" dirty="0"/>
              <a:t>ou</a:t>
            </a:r>
            <a:r>
              <a:rPr lang="en-GB" sz="2400" dirty="0"/>
              <a:t> </a:t>
            </a:r>
            <a:r>
              <a:rPr lang="cs-CZ" sz="2400" dirty="0"/>
              <a:t>kobku</a:t>
            </a:r>
            <a:r>
              <a:rPr lang="en-GB" sz="2400" dirty="0"/>
              <a:t> bez </a:t>
            </a:r>
            <a:r>
              <a:rPr lang="en-GB" sz="2400" dirty="0" err="1"/>
              <a:t>jediného</a:t>
            </a:r>
            <a:r>
              <a:rPr lang="en-GB" sz="2400" dirty="0"/>
              <a:t> </a:t>
            </a:r>
            <a:r>
              <a:rPr lang="en-GB" sz="2400" dirty="0" err="1"/>
              <a:t>okna</a:t>
            </a:r>
            <a:r>
              <a:rPr lang="en-GB" sz="2400" dirty="0"/>
              <a:t>, </a:t>
            </a:r>
            <a:r>
              <a:rPr lang="en-GB" sz="2400" dirty="0" err="1"/>
              <a:t>kter</a:t>
            </a:r>
            <a:r>
              <a:rPr lang="cs-CZ" sz="2400" dirty="0"/>
              <a:t>á</a:t>
            </a:r>
            <a:r>
              <a:rPr lang="en-GB" sz="2400" dirty="0"/>
              <a:t> je </a:t>
            </a:r>
            <a:r>
              <a:rPr lang="en-GB" sz="2400" dirty="0" err="1"/>
              <a:t>prakticky</a:t>
            </a:r>
            <a:r>
              <a:rPr lang="en-GB" sz="2400" dirty="0"/>
              <a:t> </a:t>
            </a:r>
            <a:r>
              <a:rPr lang="en-GB" sz="2400" dirty="0" err="1"/>
              <a:t>nezničiteln</a:t>
            </a:r>
            <a:r>
              <a:rPr lang="cs-CZ" sz="2400" dirty="0"/>
              <a:t>á</a:t>
            </a:r>
            <a:r>
              <a:rPr lang="en-GB" sz="2400" dirty="0"/>
              <a:t> a je</a:t>
            </a:r>
            <a:r>
              <a:rPr lang="cs-CZ" sz="2400" dirty="0"/>
              <a:t>jíž</a:t>
            </a:r>
            <a:r>
              <a:rPr lang="en-GB" sz="2400" dirty="0"/>
              <a:t> </a:t>
            </a:r>
            <a:r>
              <a:rPr lang="en-GB" sz="2400" dirty="0" err="1"/>
              <a:t>všichni</a:t>
            </a:r>
            <a:r>
              <a:rPr lang="en-GB" sz="2400" dirty="0"/>
              <a:t> </a:t>
            </a:r>
            <a:r>
              <a:rPr lang="en-GB" sz="2400" dirty="0" err="1"/>
              <a:t>obyvatelé</a:t>
            </a:r>
            <a:r>
              <a:rPr lang="en-GB" sz="2400" dirty="0"/>
              <a:t> </a:t>
            </a:r>
            <a:r>
              <a:rPr lang="en-GB" sz="2400" dirty="0" err="1"/>
              <a:t>spí</a:t>
            </a:r>
            <a:r>
              <a:rPr lang="en-GB" sz="2400" dirty="0"/>
              <a:t> a </a:t>
            </a:r>
            <a:r>
              <a:rPr lang="en-GB" sz="2400" dirty="0" err="1"/>
              <a:t>chystají</a:t>
            </a:r>
            <a:r>
              <a:rPr lang="en-GB" sz="2400" dirty="0"/>
              <a:t> se </a:t>
            </a:r>
            <a:r>
              <a:rPr lang="en-GB" sz="2400" dirty="0" err="1"/>
              <a:t>zemřít</a:t>
            </a:r>
            <a:r>
              <a:rPr lang="en-GB" sz="2400" dirty="0"/>
              <a:t> </a:t>
            </a:r>
            <a:r>
              <a:rPr lang="en-GB" sz="2400" dirty="0" err="1"/>
              <a:t>udušením</a:t>
            </a:r>
            <a:r>
              <a:rPr lang="en-GB" sz="2400" dirty="0"/>
              <a:t>. </a:t>
            </a:r>
            <a:r>
              <a:rPr lang="en-GB" sz="2400" dirty="0" err="1"/>
              <a:t>Umírají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spánku</a:t>
            </a:r>
            <a:r>
              <a:rPr lang="en-GB" sz="2400" dirty="0"/>
              <a:t> a </a:t>
            </a:r>
            <a:r>
              <a:rPr lang="en-GB" sz="2400" dirty="0" err="1"/>
              <a:t>necítí</a:t>
            </a:r>
            <a:r>
              <a:rPr lang="en-GB" sz="2400" dirty="0"/>
              <a:t> </a:t>
            </a:r>
            <a:r>
              <a:rPr lang="en-GB" sz="2400" dirty="0" err="1"/>
              <a:t>bolest</a:t>
            </a:r>
            <a:r>
              <a:rPr lang="en-GB" sz="2400" dirty="0"/>
              <a:t> </a:t>
            </a:r>
            <a:r>
              <a:rPr lang="en-GB" sz="2400" dirty="0" err="1"/>
              <a:t>smrti</a:t>
            </a:r>
            <a:r>
              <a:rPr lang="en-GB" sz="2400" dirty="0"/>
              <a:t>. </a:t>
            </a:r>
            <a:r>
              <a:rPr lang="en-GB" sz="2400" dirty="0" err="1"/>
              <a:t>Když</a:t>
            </a:r>
            <a:r>
              <a:rPr lang="en-GB" sz="2400" dirty="0"/>
              <a:t> </a:t>
            </a:r>
            <a:r>
              <a:rPr lang="en-GB" sz="2400" dirty="0" err="1"/>
              <a:t>nyní</a:t>
            </a:r>
            <a:r>
              <a:rPr lang="en-GB" sz="2400" dirty="0"/>
              <a:t> </a:t>
            </a:r>
            <a:r>
              <a:rPr lang="en-GB" sz="2400" dirty="0" err="1"/>
              <a:t>zvednete</a:t>
            </a:r>
            <a:r>
              <a:rPr lang="en-GB" sz="2400" dirty="0"/>
              <a:t> </a:t>
            </a:r>
            <a:r>
              <a:rPr lang="cs-CZ" sz="2400" dirty="0"/>
              <a:t>hlas</a:t>
            </a:r>
            <a:r>
              <a:rPr lang="en-GB" sz="2400" dirty="0"/>
              <a:t>, </a:t>
            </a:r>
            <a:r>
              <a:rPr lang="en-GB" sz="2400" dirty="0" err="1"/>
              <a:t>abyste</a:t>
            </a:r>
            <a:r>
              <a:rPr lang="en-GB" sz="2400" dirty="0"/>
              <a:t> </a:t>
            </a:r>
            <a:r>
              <a:rPr lang="en-GB" sz="2400" dirty="0" err="1"/>
              <a:t>probudili</a:t>
            </a:r>
            <a:r>
              <a:rPr lang="en-GB" sz="2400" dirty="0"/>
              <a:t> </a:t>
            </a:r>
            <a:r>
              <a:rPr lang="en-GB" sz="2400" dirty="0" err="1"/>
              <a:t>několik</a:t>
            </a:r>
            <a:r>
              <a:rPr lang="en-GB" sz="2400" dirty="0"/>
              <a:t> </a:t>
            </a:r>
            <a:r>
              <a:rPr lang="en-GB" sz="2400" dirty="0" err="1"/>
              <a:t>lehčích</a:t>
            </a:r>
            <a:r>
              <a:rPr lang="en-GB" sz="2400" dirty="0"/>
              <a:t> </a:t>
            </a:r>
            <a:r>
              <a:rPr lang="en-GB" sz="2400" dirty="0" err="1"/>
              <a:t>spáčů</a:t>
            </a:r>
            <a:r>
              <a:rPr lang="en-GB" sz="2400" dirty="0"/>
              <a:t>, a </a:t>
            </a:r>
            <a:r>
              <a:rPr lang="en-GB" sz="2400" dirty="0" err="1"/>
              <a:t>donutíte</a:t>
            </a:r>
            <a:r>
              <a:rPr lang="en-GB" sz="2400" dirty="0"/>
              <a:t> </a:t>
            </a:r>
            <a:r>
              <a:rPr lang="en-GB" sz="2400" dirty="0" err="1"/>
              <a:t>tak</a:t>
            </a:r>
            <a:r>
              <a:rPr lang="en-GB" sz="2400" dirty="0"/>
              <a:t> </a:t>
            </a:r>
            <a:r>
              <a:rPr lang="en-GB" sz="2400" dirty="0" err="1"/>
              <a:t>těchto</a:t>
            </a:r>
            <a:r>
              <a:rPr lang="en-GB" sz="2400" dirty="0"/>
              <a:t> </a:t>
            </a:r>
            <a:r>
              <a:rPr lang="en-GB" sz="2400" dirty="0" err="1"/>
              <a:t>pár</a:t>
            </a:r>
            <a:r>
              <a:rPr lang="en-GB" sz="2400" dirty="0"/>
              <a:t> </a:t>
            </a:r>
            <a:r>
              <a:rPr lang="en-GB" sz="2400" dirty="0" err="1"/>
              <a:t>nešťastníků</a:t>
            </a:r>
            <a:r>
              <a:rPr lang="en-GB" sz="2400" dirty="0"/>
              <a:t> </a:t>
            </a:r>
            <a:r>
              <a:rPr lang="en-GB" sz="2400" dirty="0" err="1"/>
              <a:t>trpět</a:t>
            </a:r>
            <a:r>
              <a:rPr lang="en-GB" sz="2400" dirty="0"/>
              <a:t> </a:t>
            </a:r>
            <a:r>
              <a:rPr lang="en-GB" sz="2400" dirty="0" err="1"/>
              <a:t>agónií</a:t>
            </a:r>
            <a:r>
              <a:rPr lang="en-GB" sz="2400" dirty="0"/>
              <a:t> </a:t>
            </a:r>
            <a:r>
              <a:rPr lang="en-GB" sz="2400" dirty="0" err="1"/>
              <a:t>nenávratné</a:t>
            </a:r>
            <a:r>
              <a:rPr lang="en-GB" sz="2400" dirty="0"/>
              <a:t> </a:t>
            </a:r>
            <a:r>
              <a:rPr lang="en-GB" sz="2400" dirty="0" err="1"/>
              <a:t>smrti</a:t>
            </a:r>
            <a:r>
              <a:rPr lang="en-GB" sz="2400" dirty="0"/>
              <a:t>, </a:t>
            </a:r>
            <a:r>
              <a:rPr lang="en-GB" sz="2400" dirty="0" err="1"/>
              <a:t>opravdu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</a:t>
            </a:r>
            <a:r>
              <a:rPr lang="en-GB" sz="2400" dirty="0" err="1"/>
              <a:t>myslíte</a:t>
            </a:r>
            <a:r>
              <a:rPr lang="en-GB" sz="2400" dirty="0"/>
              <a:t>, </a:t>
            </a:r>
            <a:r>
              <a:rPr lang="en-GB" sz="2400" dirty="0" err="1"/>
              <a:t>že</a:t>
            </a:r>
            <a:r>
              <a:rPr lang="en-GB" sz="2400" dirty="0"/>
              <a:t> </a:t>
            </a:r>
            <a:r>
              <a:rPr lang="en-GB" sz="2400" dirty="0" err="1"/>
              <a:t>jim</a:t>
            </a:r>
            <a:r>
              <a:rPr lang="en-GB" sz="2400" dirty="0"/>
              <a:t> </a:t>
            </a:r>
            <a:r>
              <a:rPr lang="en-GB" sz="2400" dirty="0" err="1"/>
              <a:t>děláte</a:t>
            </a:r>
            <a:r>
              <a:rPr lang="en-GB" sz="2400" dirty="0"/>
              <a:t> </a:t>
            </a:r>
            <a:r>
              <a:rPr lang="en-GB" sz="2400" dirty="0" err="1"/>
              <a:t>dobře</a:t>
            </a:r>
            <a:r>
              <a:rPr lang="en-GB" sz="2400" dirty="0"/>
              <a:t>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67234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64704"/>
            <a:ext cx="8352928" cy="5361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2) Kanibalismus: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GB" sz="2400" dirty="0" err="1"/>
              <a:t>Pokud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</a:t>
            </a:r>
            <a:r>
              <a:rPr lang="en-GB" sz="2400" dirty="0" err="1"/>
              <a:t>dobře</a:t>
            </a:r>
            <a:r>
              <a:rPr lang="en-GB" sz="2400" dirty="0"/>
              <a:t> </a:t>
            </a:r>
            <a:r>
              <a:rPr lang="en-GB" sz="2400" dirty="0" err="1"/>
              <a:t>vzpomínám</a:t>
            </a:r>
            <a:r>
              <a:rPr lang="en-GB" sz="2400" dirty="0"/>
              <a:t>, v </a:t>
            </a:r>
            <a:r>
              <a:rPr lang="en-GB" sz="2400" dirty="0" err="1"/>
              <a:t>dávných</a:t>
            </a:r>
            <a:r>
              <a:rPr lang="en-GB" sz="2400" dirty="0"/>
              <a:t> </a:t>
            </a:r>
            <a:r>
              <a:rPr lang="en-GB" sz="2400" dirty="0" err="1"/>
              <a:t>dobách</a:t>
            </a:r>
            <a:r>
              <a:rPr lang="en-GB" sz="2400" dirty="0"/>
              <a:t> </a:t>
            </a:r>
            <a:r>
              <a:rPr lang="en-GB" sz="2400" dirty="0" err="1"/>
              <a:t>lidé</a:t>
            </a:r>
            <a:r>
              <a:rPr lang="en-GB" sz="2400" dirty="0"/>
              <a:t> </a:t>
            </a:r>
            <a:r>
              <a:rPr lang="en-GB" sz="2400" dirty="0" err="1"/>
              <a:t>často</a:t>
            </a:r>
            <a:r>
              <a:rPr lang="en-GB" sz="2400" dirty="0"/>
              <a:t> </a:t>
            </a:r>
            <a:r>
              <a:rPr lang="en-GB" sz="2400" dirty="0" err="1"/>
              <a:t>jedli</a:t>
            </a:r>
            <a:r>
              <a:rPr lang="en-GB" sz="2400" dirty="0"/>
              <a:t> </a:t>
            </a:r>
            <a:r>
              <a:rPr lang="en-GB" sz="2400" dirty="0" err="1"/>
              <a:t>lidské</a:t>
            </a:r>
            <a:r>
              <a:rPr lang="en-GB" sz="2400" dirty="0"/>
              <a:t> </a:t>
            </a:r>
            <a:r>
              <a:rPr lang="en-GB" sz="2400" dirty="0" err="1"/>
              <a:t>bytosti</a:t>
            </a:r>
            <a:r>
              <a:rPr lang="en-GB" sz="2400" dirty="0"/>
              <a:t>, ale </a:t>
            </a:r>
            <a:r>
              <a:rPr lang="en-GB" sz="2400" dirty="0" err="1"/>
              <a:t>mám</a:t>
            </a:r>
            <a:r>
              <a:rPr lang="en-GB" sz="2400" dirty="0"/>
              <a:t> v tom </a:t>
            </a:r>
            <a:r>
              <a:rPr lang="en-GB" sz="2400" dirty="0" err="1"/>
              <a:t>poněkud</a:t>
            </a:r>
            <a:r>
              <a:rPr lang="en-GB" sz="2400" dirty="0"/>
              <a:t> </a:t>
            </a:r>
            <a:r>
              <a:rPr lang="en-GB" sz="2400" dirty="0" err="1"/>
              <a:t>mlhavé</a:t>
            </a:r>
            <a:r>
              <a:rPr lang="en-GB" sz="2400" dirty="0"/>
              <a:t> </a:t>
            </a:r>
            <a:r>
              <a:rPr lang="en-GB" sz="2400" dirty="0" err="1"/>
              <a:t>představy</a:t>
            </a:r>
            <a:r>
              <a:rPr lang="en-GB" sz="2400" dirty="0"/>
              <a:t>. </a:t>
            </a:r>
            <a:r>
              <a:rPr lang="en-GB" sz="2400" dirty="0" err="1"/>
              <a:t>Snažil</a:t>
            </a:r>
            <a:r>
              <a:rPr lang="en-GB" sz="2400" dirty="0"/>
              <a:t> </a:t>
            </a:r>
            <a:r>
              <a:rPr lang="en-GB" sz="2400" dirty="0" err="1"/>
              <a:t>jsem</a:t>
            </a:r>
            <a:r>
              <a:rPr lang="en-GB" sz="2400" dirty="0"/>
              <a:t> se to </a:t>
            </a:r>
            <a:r>
              <a:rPr lang="en-GB" sz="2400" dirty="0" err="1"/>
              <a:t>vyhledat</a:t>
            </a:r>
            <a:r>
              <a:rPr lang="en-GB" sz="2400" dirty="0"/>
              <a:t>, ale </a:t>
            </a:r>
            <a:r>
              <a:rPr lang="en-GB" sz="2400" dirty="0" err="1"/>
              <a:t>moje</a:t>
            </a:r>
            <a:r>
              <a:rPr lang="en-GB" sz="2400" dirty="0"/>
              <a:t> </a:t>
            </a:r>
            <a:r>
              <a:rPr lang="cs-CZ" sz="2400" dirty="0"/>
              <a:t>dějiny Číny</a:t>
            </a:r>
            <a:r>
              <a:rPr lang="en-GB" sz="2400" dirty="0"/>
              <a:t> </a:t>
            </a:r>
            <a:r>
              <a:rPr lang="en-GB" sz="2400" dirty="0" err="1"/>
              <a:t>nem</a:t>
            </a:r>
            <a:r>
              <a:rPr lang="cs-CZ" sz="2400" dirty="0" err="1"/>
              <a:t>ají</a:t>
            </a:r>
            <a:r>
              <a:rPr lang="en-GB" sz="2400" dirty="0"/>
              <a:t> </a:t>
            </a:r>
            <a:r>
              <a:rPr lang="en-GB" sz="2400" dirty="0" err="1"/>
              <a:t>žádnou</a:t>
            </a:r>
            <a:r>
              <a:rPr lang="en-GB" sz="2400" dirty="0"/>
              <a:t> </a:t>
            </a:r>
            <a:r>
              <a:rPr lang="en-GB" sz="2400" dirty="0" err="1"/>
              <a:t>chronologii</a:t>
            </a:r>
            <a:r>
              <a:rPr lang="en-GB" sz="2400" dirty="0"/>
              <a:t>. Na </a:t>
            </a:r>
            <a:r>
              <a:rPr lang="en-GB" sz="2400" dirty="0" err="1"/>
              <a:t>každé</a:t>
            </a:r>
            <a:r>
              <a:rPr lang="en-GB" sz="2400" dirty="0"/>
              <a:t> </a:t>
            </a:r>
            <a:r>
              <a:rPr lang="en-GB" sz="2400" dirty="0" err="1"/>
              <a:t>stránce</a:t>
            </a:r>
            <a:r>
              <a:rPr lang="en-GB" sz="2400" dirty="0"/>
              <a:t> </a:t>
            </a:r>
            <a:r>
              <a:rPr lang="en-GB" sz="2400" dirty="0" err="1"/>
              <a:t>jsou</a:t>
            </a:r>
            <a:r>
              <a:rPr lang="en-GB" sz="2400" dirty="0"/>
              <a:t> </a:t>
            </a:r>
            <a:r>
              <a:rPr lang="en-GB" sz="2400" dirty="0" err="1"/>
              <a:t>napsána</a:t>
            </a:r>
            <a:r>
              <a:rPr lang="en-GB" sz="2400" dirty="0"/>
              <a:t> </a:t>
            </a:r>
            <a:r>
              <a:rPr lang="en-GB" sz="2400" dirty="0" err="1"/>
              <a:t>slova</a:t>
            </a:r>
            <a:r>
              <a:rPr lang="en-GB" sz="2400" dirty="0"/>
              <a:t> "</a:t>
            </a:r>
            <a:r>
              <a:rPr lang="en-GB" sz="2400" dirty="0" err="1"/>
              <a:t>konfuciánské</a:t>
            </a:r>
            <a:r>
              <a:rPr lang="en-GB" sz="2400" dirty="0"/>
              <a:t> </a:t>
            </a:r>
            <a:r>
              <a:rPr lang="en-GB" sz="2400" dirty="0" err="1"/>
              <a:t>ctnosti</a:t>
            </a:r>
            <a:r>
              <a:rPr lang="en-GB" sz="2400" dirty="0"/>
              <a:t> a </a:t>
            </a:r>
            <a:r>
              <a:rPr lang="en-GB" sz="2400" dirty="0" err="1"/>
              <a:t>morálka</a:t>
            </a:r>
            <a:r>
              <a:rPr lang="en-GB" sz="2400" dirty="0"/>
              <a:t>". </a:t>
            </a:r>
            <a:r>
              <a:rPr lang="en-GB" sz="2400" dirty="0" err="1"/>
              <a:t>Protože</a:t>
            </a:r>
            <a:r>
              <a:rPr lang="en-GB" sz="2400" dirty="0"/>
              <a:t> </a:t>
            </a:r>
            <a:r>
              <a:rPr lang="en-GB" sz="2400" dirty="0" err="1"/>
              <a:t>jsem</a:t>
            </a:r>
            <a:r>
              <a:rPr lang="en-GB" sz="2400" dirty="0"/>
              <a:t> </a:t>
            </a:r>
            <a:r>
              <a:rPr lang="en-GB" sz="2400" dirty="0" err="1"/>
              <a:t>stejně</a:t>
            </a:r>
            <a:r>
              <a:rPr lang="en-GB" sz="2400" dirty="0"/>
              <a:t> </a:t>
            </a:r>
            <a:r>
              <a:rPr lang="en-GB" sz="2400" dirty="0" err="1"/>
              <a:t>nemohl</a:t>
            </a:r>
            <a:r>
              <a:rPr lang="en-GB" sz="2400" dirty="0"/>
              <a:t> </a:t>
            </a:r>
            <a:r>
              <a:rPr lang="en-GB" sz="2400" dirty="0" err="1"/>
              <a:t>spát</a:t>
            </a:r>
            <a:r>
              <a:rPr lang="en-GB" sz="2400" dirty="0"/>
              <a:t>, </a:t>
            </a:r>
            <a:r>
              <a:rPr lang="en-GB" sz="2400" dirty="0" err="1"/>
              <a:t>četl</a:t>
            </a:r>
            <a:r>
              <a:rPr lang="en-GB" sz="2400" dirty="0"/>
              <a:t> </a:t>
            </a:r>
            <a:r>
              <a:rPr lang="en-GB" sz="2400" dirty="0" err="1"/>
              <a:t>jsem</a:t>
            </a:r>
            <a:r>
              <a:rPr lang="en-GB" sz="2400" dirty="0"/>
              <a:t> </a:t>
            </a:r>
            <a:r>
              <a:rPr lang="en-GB" sz="2400" dirty="0" err="1"/>
              <a:t>pozorně</a:t>
            </a:r>
            <a:r>
              <a:rPr lang="en-GB" sz="2400" dirty="0"/>
              <a:t> </a:t>
            </a:r>
            <a:r>
              <a:rPr lang="en-GB" sz="2400" dirty="0" err="1"/>
              <a:t>půl</a:t>
            </a:r>
            <a:r>
              <a:rPr lang="en-GB" sz="2400" dirty="0"/>
              <a:t> </a:t>
            </a:r>
            <a:r>
              <a:rPr lang="en-GB" sz="2400" dirty="0" err="1"/>
              <a:t>noci</a:t>
            </a:r>
            <a:r>
              <a:rPr lang="en-GB" sz="2400" dirty="0"/>
              <a:t>, </a:t>
            </a:r>
            <a:r>
              <a:rPr lang="en-GB" sz="2400" dirty="0" err="1"/>
              <a:t>dokud</a:t>
            </a:r>
            <a:r>
              <a:rPr lang="en-GB" sz="2400" dirty="0"/>
              <a:t> </a:t>
            </a:r>
            <a:r>
              <a:rPr lang="en-GB" sz="2400" dirty="0" err="1"/>
              <a:t>jsem</a:t>
            </a:r>
            <a:r>
              <a:rPr lang="en-GB" sz="2400" dirty="0"/>
              <a:t> </a:t>
            </a:r>
            <a:r>
              <a:rPr lang="en-GB" sz="2400" dirty="0" err="1"/>
              <a:t>nezačal</a:t>
            </a:r>
            <a:r>
              <a:rPr lang="en-GB" sz="2400" dirty="0"/>
              <a:t> </a:t>
            </a:r>
            <a:r>
              <a:rPr lang="en-GB" sz="2400" dirty="0" err="1"/>
              <a:t>vidět</a:t>
            </a:r>
            <a:r>
              <a:rPr lang="en-GB" sz="2400" dirty="0"/>
              <a:t> </a:t>
            </a:r>
            <a:r>
              <a:rPr lang="en-GB" sz="2400" dirty="0" err="1"/>
              <a:t>slova</a:t>
            </a:r>
            <a:r>
              <a:rPr lang="en-GB" sz="2400" dirty="0"/>
              <a:t> </a:t>
            </a:r>
            <a:r>
              <a:rPr lang="en-GB" sz="2400" dirty="0" err="1"/>
              <a:t>mezi</a:t>
            </a:r>
            <a:r>
              <a:rPr lang="en-GB" sz="2400" dirty="0"/>
              <a:t> </a:t>
            </a:r>
            <a:r>
              <a:rPr lang="en-GB" sz="2400" dirty="0" err="1"/>
              <a:t>řádky</a:t>
            </a:r>
            <a:r>
              <a:rPr lang="en-GB" sz="2400" dirty="0"/>
              <a:t>. </a:t>
            </a:r>
            <a:r>
              <a:rPr lang="en-GB" sz="2400" dirty="0" err="1"/>
              <a:t>Celou</a:t>
            </a:r>
            <a:r>
              <a:rPr lang="en-GB" sz="2400" dirty="0"/>
              <a:t> </a:t>
            </a:r>
            <a:r>
              <a:rPr lang="en-GB" sz="2400" dirty="0" err="1"/>
              <a:t>knihu</a:t>
            </a:r>
            <a:r>
              <a:rPr lang="en-GB" sz="2400" dirty="0"/>
              <a:t> </a:t>
            </a:r>
            <a:r>
              <a:rPr lang="en-GB" sz="2400" dirty="0" err="1"/>
              <a:t>vyplňovala</a:t>
            </a:r>
            <a:r>
              <a:rPr lang="en-GB" sz="2400" dirty="0"/>
              <a:t> </a:t>
            </a:r>
            <a:r>
              <a:rPr lang="en-GB" sz="2400" dirty="0" err="1"/>
              <a:t>dvě</a:t>
            </a:r>
            <a:r>
              <a:rPr lang="en-GB" sz="2400" dirty="0"/>
              <a:t> </a:t>
            </a:r>
            <a:r>
              <a:rPr lang="en-GB" sz="2400" dirty="0" err="1"/>
              <a:t>slova</a:t>
            </a:r>
            <a:r>
              <a:rPr lang="en-GB" sz="2400" dirty="0"/>
              <a:t> - "</a:t>
            </a:r>
            <a:r>
              <a:rPr lang="en-GB" sz="2400" dirty="0" err="1"/>
              <a:t>Jezte</a:t>
            </a:r>
            <a:r>
              <a:rPr lang="en-GB" sz="2400" dirty="0"/>
              <a:t> </a:t>
            </a:r>
            <a:r>
              <a:rPr lang="en-GB" sz="2400" dirty="0" err="1"/>
              <a:t>lidi</a:t>
            </a:r>
            <a:r>
              <a:rPr lang="en-GB" sz="2400" dirty="0"/>
              <a:t>".</a:t>
            </a:r>
            <a:endParaRPr lang="cs-CZ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64704"/>
            <a:ext cx="8352928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3) „opravdoví lidé“ (</a:t>
            </a:r>
            <a:r>
              <a:rPr lang="en-GB" sz="2400" dirty="0" err="1"/>
              <a:t>zhen</a:t>
            </a:r>
            <a:r>
              <a:rPr lang="cs-CZ" sz="2400" dirty="0"/>
              <a:t> de </a:t>
            </a:r>
            <a:r>
              <a:rPr lang="en-GB" sz="2400" dirty="0"/>
              <a:t>ren</a:t>
            </a:r>
            <a:r>
              <a:rPr lang="en-GB" sz="2400" i="1" dirty="0"/>
              <a:t> </a:t>
            </a:r>
            <a:r>
              <a:rPr lang="zh-CN" altLang="en-US" sz="2400" dirty="0"/>
              <a:t>真的人</a:t>
            </a:r>
            <a:r>
              <a:rPr lang="en-GB" sz="2400" dirty="0"/>
              <a:t>)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GB" sz="2400" dirty="0" err="1"/>
              <a:t>Pokud</a:t>
            </a:r>
            <a:r>
              <a:rPr lang="en-GB" sz="2400" dirty="0"/>
              <a:t> se </a:t>
            </a:r>
            <a:r>
              <a:rPr lang="en-GB" sz="2400" dirty="0" err="1"/>
              <a:t>nezměníte</a:t>
            </a:r>
            <a:r>
              <a:rPr lang="en-GB" sz="2400" dirty="0"/>
              <a:t>, </a:t>
            </a:r>
            <a:r>
              <a:rPr lang="en-GB" sz="2400" dirty="0" err="1"/>
              <a:t>můžete</a:t>
            </a:r>
            <a:r>
              <a:rPr lang="en-GB" sz="2400" dirty="0"/>
              <a:t> se </a:t>
            </a:r>
            <a:r>
              <a:rPr lang="en-GB" sz="2400" dirty="0" err="1"/>
              <a:t>všichni</a:t>
            </a:r>
            <a:r>
              <a:rPr lang="en-GB" sz="2400" dirty="0"/>
              <a:t> </a:t>
            </a:r>
            <a:r>
              <a:rPr lang="en-GB" sz="2400" dirty="0" err="1"/>
              <a:t>navzájem</a:t>
            </a:r>
            <a:r>
              <a:rPr lang="en-GB" sz="2400" dirty="0"/>
              <a:t> </a:t>
            </a:r>
            <a:r>
              <a:rPr lang="en-GB" sz="2400" dirty="0" err="1"/>
              <a:t>sežrat</a:t>
            </a:r>
            <a:r>
              <a:rPr lang="en-GB" sz="2400" dirty="0"/>
              <a:t>. </a:t>
            </a:r>
            <a:r>
              <a:rPr lang="en-GB" sz="2400" dirty="0" err="1"/>
              <a:t>Ať</a:t>
            </a:r>
            <a:r>
              <a:rPr lang="en-GB" sz="2400" dirty="0"/>
              <a:t> je </a:t>
            </a:r>
            <a:r>
              <a:rPr lang="en-GB" sz="2400" dirty="0" err="1"/>
              <a:t>vás</a:t>
            </a:r>
            <a:r>
              <a:rPr lang="en-GB" sz="2400" dirty="0"/>
              <a:t> </a:t>
            </a:r>
            <a:r>
              <a:rPr lang="en-GB" sz="2400" dirty="0" err="1"/>
              <a:t>kolik</a:t>
            </a:r>
            <a:r>
              <a:rPr lang="en-GB" sz="2400" dirty="0"/>
              <a:t> </a:t>
            </a:r>
            <a:r>
              <a:rPr lang="en-GB" sz="2400" dirty="0" err="1"/>
              <a:t>chce</a:t>
            </a:r>
            <a:r>
              <a:rPr lang="en-GB" sz="2400" dirty="0"/>
              <a:t>, </a:t>
            </a:r>
            <a:r>
              <a:rPr lang="cs-CZ" sz="2400" dirty="0"/>
              <a:t>nakonec vás </a:t>
            </a:r>
            <a:r>
              <a:rPr lang="en-GB" sz="2400" dirty="0" err="1"/>
              <a:t>vyhubí</a:t>
            </a:r>
            <a:r>
              <a:rPr lang="cs-CZ" sz="2400" dirty="0"/>
              <a:t> opravdoví lidé</a:t>
            </a:r>
            <a:r>
              <a:rPr lang="en-GB" sz="2400" dirty="0"/>
              <a:t>, </a:t>
            </a:r>
            <a:r>
              <a:rPr lang="en-GB" sz="2400" dirty="0" err="1"/>
              <a:t>stejně</a:t>
            </a:r>
            <a:r>
              <a:rPr lang="en-GB" sz="2400" dirty="0"/>
              <a:t> </a:t>
            </a:r>
            <a:r>
              <a:rPr lang="en-GB" sz="2400" dirty="0" err="1"/>
              <a:t>jako</a:t>
            </a:r>
            <a:r>
              <a:rPr lang="en-GB" sz="2400" dirty="0"/>
              <a:t> </a:t>
            </a:r>
            <a:r>
              <a:rPr lang="en-GB" sz="2400" dirty="0" err="1"/>
              <a:t>vlky</a:t>
            </a:r>
            <a:r>
              <a:rPr lang="en-GB" sz="2400" dirty="0"/>
              <a:t> </a:t>
            </a:r>
            <a:r>
              <a:rPr lang="en-GB" sz="2400" dirty="0" err="1"/>
              <a:t>zabíjejí</a:t>
            </a:r>
            <a:r>
              <a:rPr lang="en-GB" sz="2400" dirty="0"/>
              <a:t> </a:t>
            </a:r>
            <a:r>
              <a:rPr lang="en-GB" sz="2400" dirty="0" err="1"/>
              <a:t>lovci</a:t>
            </a:r>
            <a:r>
              <a:rPr lang="en-GB" sz="2400" dirty="0"/>
              <a:t> - </a:t>
            </a:r>
            <a:r>
              <a:rPr lang="en-GB" sz="2400" dirty="0" err="1"/>
              <a:t>stejně</a:t>
            </a:r>
            <a:r>
              <a:rPr lang="en-GB" sz="2400" dirty="0"/>
              <a:t> </a:t>
            </a:r>
            <a:r>
              <a:rPr lang="en-GB" sz="2400" dirty="0" err="1"/>
              <a:t>jako</a:t>
            </a:r>
            <a:r>
              <a:rPr lang="en-GB" sz="2400" dirty="0"/>
              <a:t> </a:t>
            </a:r>
            <a:r>
              <a:rPr lang="en-GB" sz="2400" dirty="0" err="1"/>
              <a:t>plazy</a:t>
            </a:r>
            <a:r>
              <a:rPr lang="en-GB" sz="2400" dirty="0"/>
              <a:t>! ... </a:t>
            </a:r>
            <a:r>
              <a:rPr lang="en-GB" sz="2400" dirty="0" err="1"/>
              <a:t>Musíte</a:t>
            </a:r>
            <a:r>
              <a:rPr lang="en-GB" sz="2400" dirty="0"/>
              <a:t> se </a:t>
            </a:r>
            <a:r>
              <a:rPr lang="en-GB" sz="2400" dirty="0" err="1"/>
              <a:t>okamžitě</a:t>
            </a:r>
            <a:r>
              <a:rPr lang="en-GB" sz="2400" dirty="0"/>
              <a:t> </a:t>
            </a:r>
            <a:r>
              <a:rPr lang="en-GB" sz="2400" dirty="0" err="1"/>
              <a:t>změnit</a:t>
            </a:r>
            <a:r>
              <a:rPr lang="en-GB" sz="2400" dirty="0"/>
              <a:t>, </a:t>
            </a:r>
            <a:r>
              <a:rPr lang="en-GB" sz="2400" dirty="0" err="1"/>
              <a:t>změnit</a:t>
            </a:r>
            <a:r>
              <a:rPr lang="en-GB" sz="2400" dirty="0"/>
              <a:t> se z </a:t>
            </a:r>
            <a:r>
              <a:rPr lang="en-GB" sz="2400" dirty="0" err="1"/>
              <a:t>hloubi</a:t>
            </a:r>
            <a:r>
              <a:rPr lang="en-GB" sz="2400" dirty="0"/>
              <a:t> </a:t>
            </a:r>
            <a:r>
              <a:rPr lang="en-GB" sz="2400" dirty="0" err="1"/>
              <a:t>srdce</a:t>
            </a:r>
            <a:r>
              <a:rPr lang="en-GB" sz="2400" dirty="0"/>
              <a:t>! </a:t>
            </a:r>
            <a:r>
              <a:rPr lang="en-GB" sz="2400" dirty="0" err="1"/>
              <a:t>Musíte</a:t>
            </a:r>
            <a:r>
              <a:rPr lang="en-GB" sz="2400" dirty="0"/>
              <a:t> </a:t>
            </a:r>
            <a:r>
              <a:rPr lang="en-GB" sz="2400" dirty="0" err="1"/>
              <a:t>vědět</a:t>
            </a:r>
            <a:r>
              <a:rPr lang="en-GB" sz="2400" dirty="0"/>
              <a:t>, </a:t>
            </a:r>
            <a:r>
              <a:rPr lang="en-GB" sz="2400" dirty="0" err="1"/>
              <a:t>že</a:t>
            </a:r>
            <a:r>
              <a:rPr lang="en-GB" sz="2400" dirty="0"/>
              <a:t> pro </a:t>
            </a:r>
            <a:r>
              <a:rPr lang="en-GB" sz="2400" dirty="0" err="1"/>
              <a:t>lidojedy</a:t>
            </a:r>
            <a:r>
              <a:rPr lang="en-GB" sz="2400" dirty="0"/>
              <a:t> v </a:t>
            </a:r>
            <a:r>
              <a:rPr lang="en-GB" sz="2400" dirty="0" err="1"/>
              <a:t>budoucnu</a:t>
            </a:r>
            <a:r>
              <a:rPr lang="en-GB" sz="2400" dirty="0"/>
              <a:t> </a:t>
            </a:r>
            <a:r>
              <a:rPr lang="en-GB" sz="2400" dirty="0" err="1"/>
              <a:t>nebude</a:t>
            </a:r>
            <a:r>
              <a:rPr lang="en-GB" sz="2400" dirty="0"/>
              <a:t> </a:t>
            </a:r>
            <a:r>
              <a:rPr lang="en-GB" sz="2400" dirty="0" err="1"/>
              <a:t>místo</a:t>
            </a:r>
            <a:r>
              <a:rPr lang="en-GB" sz="2400" dirty="0"/>
              <a:t>!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241</Words>
  <Application>Microsoft Office PowerPoint</Application>
  <PresentationFormat>Předvádění na obrazovce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Zhuangzi: Constructing Meaning Out of the Text</dc:title>
  <dc:creator>dusan</dc:creator>
  <cp:lastModifiedBy>Dušan Vávra</cp:lastModifiedBy>
  <cp:revision>158</cp:revision>
  <dcterms:created xsi:type="dcterms:W3CDTF">2011-04-03T15:40:35Z</dcterms:created>
  <dcterms:modified xsi:type="dcterms:W3CDTF">2023-05-16T13:01:12Z</dcterms:modified>
</cp:coreProperties>
</file>