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78" r:id="rId3"/>
    <p:sldId id="263" r:id="rId4"/>
    <p:sldId id="270" r:id="rId5"/>
    <p:sldId id="262" r:id="rId6"/>
    <p:sldId id="280" r:id="rId7"/>
    <p:sldId id="282" r:id="rId8"/>
    <p:sldId id="285" r:id="rId9"/>
    <p:sldId id="283" r:id="rId10"/>
    <p:sldId id="284" r:id="rId11"/>
    <p:sldId id="288" r:id="rId12"/>
    <p:sldId id="281" r:id="rId13"/>
    <p:sldId id="279" r:id="rId14"/>
    <p:sldId id="287" r:id="rId15"/>
    <p:sldId id="268" r:id="rId16"/>
    <p:sldId id="269" r:id="rId1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5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86456-2274-4752-B5A7-600196A6B8E1}" type="datetimeFigureOut">
              <a:rPr lang="cs-CZ" smtClean="0"/>
              <a:t>24.02.2023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C30BA-53E3-4BAD-B8A2-1A5DB925D4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75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6DA-BD63-4943-9121-23C820F9CAB6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3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6BC5D-919C-493E-9F22-A8CB292DB5B4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4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DD5D-E891-4578-B46C-659D01E7CC7D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C7AE-F8DC-4C65-8339-EC365379C9C8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5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FE94-6D26-4C11-9290-C761CEDE4536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80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24A6-A56C-4CA1-8307-C32E4BD7EC32}" type="datetime1">
              <a:rPr lang="cs-CZ" smtClean="0"/>
              <a:t>24.02.2023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DC35-EA33-4A18-9A8E-6573E3EC79CA}" type="datetime1">
              <a:rPr lang="cs-CZ" smtClean="0"/>
              <a:t>24.02.2023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5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3904-C7D5-4937-9598-409C9243B60C}" type="datetime1">
              <a:rPr lang="cs-CZ" smtClean="0"/>
              <a:t>24.02.2023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9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5FB4-E7D0-4CA3-942E-F1155634CEE2}" type="datetime1">
              <a:rPr lang="cs-CZ" smtClean="0"/>
              <a:t>24.02.2023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0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9B96-B98E-4C23-8B26-37BD29203D29}" type="datetime1">
              <a:rPr lang="cs-CZ" smtClean="0"/>
              <a:t>24.02.2023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41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1DA2-E847-4355-9FA7-047089A7DB4A}" type="datetime1">
              <a:rPr lang="cs-CZ" smtClean="0"/>
              <a:t>24.02.2023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0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F1861-7712-403A-8626-233122039060}" type="datetime1">
              <a:rPr lang="cs-CZ" smtClean="0"/>
              <a:t>24.02.2023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44378-8EFA-479B-ACCF-66258FED5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8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Cantonese II</a:t>
            </a:r>
            <a:br>
              <a:rPr lang="en-US" dirty="0"/>
            </a:br>
            <a:r>
              <a:rPr lang="en-US" dirty="0"/>
              <a:t>Lesson 2 – food again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19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10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5829" y="923598"/>
            <a:ext cx="8209085" cy="5934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/>
              <a:t>Ways of cooking</a:t>
            </a:r>
          </a:p>
          <a:p>
            <a:pPr marL="0" indent="0">
              <a:buNone/>
            </a:pPr>
            <a:r>
              <a:rPr lang="zh-TW" altLang="en-US" sz="1800" dirty="0"/>
              <a:t>煮</a:t>
            </a:r>
            <a:r>
              <a:rPr lang="en-US" altLang="zh-TW" sz="1800" dirty="0"/>
              <a:t>	zyu2		cook</a:t>
            </a:r>
          </a:p>
          <a:p>
            <a:pPr marL="0" indent="0">
              <a:buNone/>
            </a:pPr>
            <a:r>
              <a:rPr lang="zh-TW" altLang="en-US" sz="1800" dirty="0"/>
              <a:t>煎</a:t>
            </a:r>
            <a:r>
              <a:rPr lang="en-US" altLang="zh-TW" sz="1800" dirty="0"/>
              <a:t>	zin1		pan fry</a:t>
            </a:r>
          </a:p>
          <a:p>
            <a:pPr marL="0" indent="0">
              <a:buNone/>
            </a:pPr>
            <a:r>
              <a:rPr lang="zh-TW" altLang="en-US" sz="1800" dirty="0"/>
              <a:t>炒</a:t>
            </a:r>
            <a:r>
              <a:rPr lang="en-US" altLang="zh-TW" sz="1800" dirty="0"/>
              <a:t>	caau2		stir fry</a:t>
            </a:r>
          </a:p>
          <a:p>
            <a:pPr marL="0" indent="0">
              <a:buNone/>
            </a:pPr>
            <a:r>
              <a:rPr lang="zh-TW" altLang="en-US" sz="1800" dirty="0"/>
              <a:t>乾炒</a:t>
            </a:r>
            <a:r>
              <a:rPr lang="en-US" altLang="zh-TW" sz="1800" dirty="0"/>
              <a:t>	gon1 caau2	“dry-</a:t>
            </a:r>
            <a:r>
              <a:rPr lang="en-US" altLang="zh-TW" sz="1800" dirty="0" err="1"/>
              <a:t>fri</a:t>
            </a:r>
            <a:r>
              <a:rPr lang="cs-CZ" altLang="zh-TW" sz="1800" dirty="0"/>
              <a:t>e</a:t>
            </a:r>
            <a:r>
              <a:rPr lang="en-US" altLang="zh-TW" sz="1800" dirty="0"/>
              <a:t>d” (stir fry but don’t add sauce)</a:t>
            </a:r>
          </a:p>
          <a:p>
            <a:pPr marL="0" indent="0">
              <a:buNone/>
            </a:pPr>
            <a:r>
              <a:rPr lang="zh-TW" altLang="en-US" sz="1800" dirty="0"/>
              <a:t>炸</a:t>
            </a:r>
            <a:r>
              <a:rPr lang="en-US" altLang="zh-TW" sz="1800" dirty="0"/>
              <a:t>	zaa3		deep dry in oil</a:t>
            </a:r>
          </a:p>
          <a:p>
            <a:pPr marL="0" indent="0">
              <a:buNone/>
            </a:pPr>
            <a:r>
              <a:rPr lang="zh-TW" altLang="en-US" sz="1800" dirty="0"/>
              <a:t>燒</a:t>
            </a:r>
            <a:r>
              <a:rPr lang="en-US" altLang="zh-TW" sz="1800" dirty="0"/>
              <a:t>	siu1		barbecue</a:t>
            </a:r>
          </a:p>
          <a:p>
            <a:pPr marL="0" indent="0">
              <a:buNone/>
            </a:pPr>
            <a:r>
              <a:rPr lang="zh-TW" altLang="en-US" sz="1800" dirty="0"/>
              <a:t>紅燒</a:t>
            </a:r>
            <a:r>
              <a:rPr lang="en-US" altLang="zh-TW" sz="1800" dirty="0"/>
              <a:t>	hung4 siu1	braised in soya sauce</a:t>
            </a:r>
          </a:p>
          <a:p>
            <a:pPr marL="0" indent="0">
              <a:buNone/>
            </a:pPr>
            <a:r>
              <a:rPr lang="zh-TW" altLang="en-US" sz="1800" dirty="0"/>
              <a:t>蒸</a:t>
            </a:r>
            <a:r>
              <a:rPr lang="en-US" altLang="zh-TW" sz="1800" dirty="0"/>
              <a:t>	zing1		steam</a:t>
            </a:r>
          </a:p>
          <a:p>
            <a:pPr marL="0" indent="0">
              <a:buNone/>
            </a:pPr>
            <a:r>
              <a:rPr lang="zh-TW" altLang="en-US" sz="1800" dirty="0"/>
              <a:t>清蒸</a:t>
            </a:r>
            <a:r>
              <a:rPr lang="en-US" altLang="zh-TW" sz="1800" dirty="0"/>
              <a:t>	cing1 zing1	steamed in clear soup (usually without soy sauce)</a:t>
            </a:r>
          </a:p>
          <a:p>
            <a:pPr marL="0" indent="0">
              <a:buNone/>
            </a:pPr>
            <a:r>
              <a:rPr lang="zh-TW" altLang="en-US" sz="1800" dirty="0"/>
              <a:t>炆</a:t>
            </a:r>
            <a:r>
              <a:rPr lang="en-US" altLang="zh-TW" sz="1800" dirty="0"/>
              <a:t>	man1		simmer, cook over slow fire</a:t>
            </a:r>
          </a:p>
          <a:p>
            <a:pPr marL="0" indent="0">
              <a:buNone/>
            </a:pPr>
            <a:r>
              <a:rPr lang="zh-TW" altLang="en-US" sz="1800" dirty="0"/>
              <a:t>烹</a:t>
            </a:r>
            <a:r>
              <a:rPr lang="en-US" altLang="zh-TW" sz="1800" dirty="0"/>
              <a:t>	paang1		cook in water, boil</a:t>
            </a:r>
          </a:p>
          <a:p>
            <a:pPr marL="0" indent="0">
              <a:buNone/>
            </a:pPr>
            <a:r>
              <a:rPr lang="ja-JP" altLang="en-US" sz="1800" dirty="0"/>
              <a:t>煲 </a:t>
            </a:r>
            <a:r>
              <a:rPr lang="en-US" altLang="ja-JP" sz="1800" dirty="0"/>
              <a:t>	bou1		</a:t>
            </a:r>
            <a:r>
              <a:rPr lang="en-US" altLang="ja-JP" sz="1800" dirty="0" smtClean="0"/>
              <a:t>boil</a:t>
            </a:r>
          </a:p>
          <a:p>
            <a:pPr marL="0" indent="0">
              <a:buNone/>
            </a:pPr>
            <a:r>
              <a:rPr lang="zh-TW" altLang="en-US" sz="1800" dirty="0"/>
              <a:t>白</a:t>
            </a:r>
            <a:r>
              <a:rPr lang="zh-TW" altLang="en-US" sz="1800" dirty="0" smtClean="0"/>
              <a:t>灼</a:t>
            </a:r>
            <a:r>
              <a:rPr lang="en-US" altLang="zh-TW" sz="1800" dirty="0"/>
              <a:t>	baak6 </a:t>
            </a:r>
            <a:r>
              <a:rPr lang="en-US" altLang="zh-TW" sz="1800" dirty="0" smtClean="0"/>
              <a:t>coek3	blanching, cooking with clean broth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	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58" y="365126"/>
            <a:ext cx="3143883" cy="22251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82541" y="1192209"/>
            <a:ext cx="17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紅燒豆腐</a:t>
            </a:r>
            <a:endParaRPr lang="en-US" altLang="zh-TW" sz="1400" dirty="0"/>
          </a:p>
          <a:p>
            <a:r>
              <a:rPr lang="en-US" sz="1400" dirty="0"/>
              <a:t>Hung4 siu1 </a:t>
            </a:r>
            <a:r>
              <a:rPr lang="en-US" altLang="zh-TW" sz="1400" dirty="0"/>
              <a:t>dau6 fu6</a:t>
            </a:r>
            <a:r>
              <a:rPr lang="en-US" sz="1400" dirty="0"/>
              <a:t> </a:t>
            </a:r>
            <a:endParaRPr lang="cs-CZ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902" y="2937361"/>
            <a:ext cx="2524492" cy="3064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08394" y="3851223"/>
            <a:ext cx="1640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清蒸魚</a:t>
            </a:r>
            <a:endParaRPr lang="en-US" altLang="zh-TW" dirty="0"/>
          </a:p>
          <a:p>
            <a:r>
              <a:rPr lang="en-US" dirty="0" err="1"/>
              <a:t>Cing</a:t>
            </a:r>
            <a:r>
              <a:rPr lang="en-US" dirty="0"/>
              <a:t> zing1 </a:t>
            </a:r>
            <a:r>
              <a:rPr lang="en-US" altLang="zh-TW" dirty="0"/>
              <a:t>jyu1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40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11</a:t>
            </a:fld>
            <a:endParaRPr lang="cs-CZ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the dish names</a:t>
            </a: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5828" y="923598"/>
            <a:ext cx="11532579" cy="552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 smtClean="0"/>
              <a:t>Vegetable dish name = Seasoning + way of cooking + vegetable</a:t>
            </a:r>
          </a:p>
          <a:p>
            <a:pPr marL="0" indent="0">
              <a:buNone/>
            </a:pPr>
            <a:r>
              <a:rPr lang="en-US" altLang="zh-TW" sz="1800" dirty="0" err="1" smtClean="0"/>
              <a:t>Eg</a:t>
            </a:r>
            <a:r>
              <a:rPr lang="en-US" altLang="zh-TW" sz="1800" dirty="0" smtClean="0"/>
              <a:t>: </a:t>
            </a:r>
            <a:r>
              <a:rPr lang="en-US" altLang="zh-TW" sz="1800" dirty="0" smtClean="0"/>
              <a:t> </a:t>
            </a:r>
            <a:r>
              <a:rPr lang="zh-TW" altLang="en-US" sz="1800" dirty="0"/>
              <a:t>蒜茸炒</a:t>
            </a:r>
            <a:r>
              <a:rPr lang="zh-TW" altLang="en-US" sz="1800" dirty="0" smtClean="0"/>
              <a:t>白菜</a:t>
            </a:r>
            <a:r>
              <a:rPr lang="en-US" altLang="zh-TW" sz="1800" dirty="0" smtClean="0"/>
              <a:t>	crushed garlic stir-fry </a:t>
            </a:r>
            <a:r>
              <a:rPr lang="en-US" altLang="zh-TW" sz="1800" dirty="0" err="1" smtClean="0"/>
              <a:t>bak</a:t>
            </a:r>
            <a:r>
              <a:rPr lang="en-US" altLang="zh-TW" sz="1800" dirty="0" smtClean="0"/>
              <a:t> choy</a:t>
            </a:r>
          </a:p>
          <a:p>
            <a:pPr marL="0" indent="0">
              <a:buNone/>
            </a:pPr>
            <a:r>
              <a:rPr lang="en-US" altLang="zh-TW" sz="1800" dirty="0"/>
              <a:t>syun3 jung4 </a:t>
            </a:r>
            <a:r>
              <a:rPr lang="en-US" altLang="zh-TW" sz="1800" dirty="0" smtClean="0"/>
              <a:t>caau2 baak6 coi3</a:t>
            </a:r>
          </a:p>
          <a:p>
            <a:pPr marL="0" indent="0">
              <a:buNone/>
            </a:pP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/>
              <a:t>Meat dish name </a:t>
            </a:r>
            <a:r>
              <a:rPr lang="en-US" altLang="zh-TW" sz="1800" dirty="0"/>
              <a:t>= Seasoning + way of cooking + </a:t>
            </a:r>
            <a:r>
              <a:rPr lang="en-US" altLang="zh-TW" sz="1800" dirty="0" smtClean="0"/>
              <a:t>meat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err="1"/>
              <a:t>Eg</a:t>
            </a:r>
            <a:r>
              <a:rPr lang="en-US" altLang="zh-TW" sz="1800" dirty="0" smtClean="0"/>
              <a:t>: </a:t>
            </a:r>
            <a:r>
              <a:rPr lang="zh-TW" altLang="en-US" sz="1800" dirty="0" smtClean="0"/>
              <a:t>薑</a:t>
            </a:r>
            <a:r>
              <a:rPr lang="zh-TW" altLang="en-US" sz="1800" dirty="0"/>
              <a:t>葱炒牛肉</a:t>
            </a:r>
            <a:r>
              <a:rPr lang="en-US" altLang="zh-TW" sz="1800" dirty="0"/>
              <a:t>	ginger and green </a:t>
            </a:r>
            <a:r>
              <a:rPr lang="en-US" altLang="zh-TW" sz="1800" dirty="0" smtClean="0"/>
              <a:t>onion stir-fry beef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goeng1 </a:t>
            </a:r>
            <a:r>
              <a:rPr lang="en-US" altLang="zh-TW" sz="1800" dirty="0" smtClean="0"/>
              <a:t>cung1 </a:t>
            </a:r>
            <a:r>
              <a:rPr lang="en-US" altLang="zh-TW" sz="1800" dirty="0"/>
              <a:t>caau2 ngau4 </a:t>
            </a:r>
            <a:r>
              <a:rPr lang="en-US" altLang="zh-TW" sz="1800" dirty="0" smtClean="0"/>
              <a:t>juk6</a:t>
            </a:r>
          </a:p>
          <a:p>
            <a:pPr marL="0" indent="0">
              <a:buNone/>
            </a:pP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 smtClean="0"/>
              <a:t>Both vegetable and meat together = seasoning + way of cooking + vegetable + meat</a:t>
            </a:r>
          </a:p>
          <a:p>
            <a:pPr marL="0" indent="0">
              <a:buNone/>
            </a:pPr>
            <a:r>
              <a:rPr lang="en-US" altLang="zh-TW" sz="1800" dirty="0" err="1" smtClean="0"/>
              <a:t>Eg</a:t>
            </a:r>
            <a:r>
              <a:rPr lang="en-US" altLang="zh-TW" sz="1800" dirty="0" smtClean="0"/>
              <a:t>: </a:t>
            </a:r>
            <a:r>
              <a:rPr lang="zh-TW" altLang="en-US" sz="1800" dirty="0"/>
              <a:t>蠔油炆蘿蔔</a:t>
            </a:r>
            <a:r>
              <a:rPr lang="zh-TW" altLang="en-US" sz="1800" dirty="0" smtClean="0"/>
              <a:t>羊肉</a:t>
            </a:r>
            <a:r>
              <a:rPr lang="en-US" altLang="zh-TW" sz="1800" dirty="0" smtClean="0"/>
              <a:t>	oyster sauce simmer with carrot and lamb</a:t>
            </a:r>
          </a:p>
          <a:p>
            <a:pPr marL="0" indent="0">
              <a:buNone/>
            </a:pPr>
            <a:r>
              <a:rPr lang="en-US" altLang="zh-TW" sz="1800" dirty="0"/>
              <a:t>hou4 </a:t>
            </a:r>
            <a:r>
              <a:rPr lang="en-US" altLang="zh-TW" sz="1800" dirty="0" smtClean="0"/>
              <a:t>jau4 </a:t>
            </a:r>
            <a:r>
              <a:rPr lang="en-US" altLang="zh-TW" sz="1800" dirty="0"/>
              <a:t>man1 lo4 baak6 joeng4 juk6</a:t>
            </a:r>
          </a:p>
          <a:p>
            <a:pPr marL="0" indent="0">
              <a:buNone/>
            </a:pPr>
            <a:r>
              <a:rPr lang="en-US" altLang="zh-TW" sz="1800" dirty="0"/>
              <a:t>	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177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9869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(off-menu vegetable dishes)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你想食乜</a:t>
            </a:r>
            <a:r>
              <a:rPr lang="zh-TW" altLang="en-US" sz="2000" b="1" dirty="0"/>
              <a:t>菜</a:t>
            </a:r>
            <a:r>
              <a:rPr lang="en-US" altLang="zh-TW" sz="2000" dirty="0"/>
              <a:t>?  		</a:t>
            </a:r>
            <a:r>
              <a:rPr lang="en-US" altLang="zh-TW" sz="1600" dirty="0"/>
              <a:t>(what vegetable do you want to eat?)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600" dirty="0"/>
              <a:t>nei5 soeng5 sik6 mat1 coi3?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你有乜嘢</a:t>
            </a:r>
            <a:r>
              <a:rPr lang="zh-TW" altLang="en-US" sz="2000" b="1" dirty="0"/>
              <a:t>菜</a:t>
            </a:r>
            <a:r>
              <a:rPr lang="en-US" altLang="zh-TW" sz="2000" dirty="0"/>
              <a:t>?				</a:t>
            </a:r>
            <a:r>
              <a:rPr lang="en-US" altLang="zh-TW" sz="1600" dirty="0"/>
              <a:t>(What vegetable do you have?)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600" dirty="0"/>
              <a:t>nei5 jau5 mat1 je5 coi3?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我哋有</a:t>
            </a:r>
            <a:r>
              <a:rPr lang="zh-TW" altLang="en-US" sz="2000" b="1" dirty="0"/>
              <a:t>菜心˴菠菜˴芥蘭˴通菜</a:t>
            </a:r>
            <a:r>
              <a:rPr lang="zh-TW" altLang="en-US" sz="2000" dirty="0"/>
              <a:t>◦你想食咩</a:t>
            </a:r>
            <a:r>
              <a:rPr lang="en-US" altLang="zh-TW" sz="2000" dirty="0"/>
              <a:t>? </a:t>
            </a:r>
            <a:r>
              <a:rPr lang="en-US" altLang="zh-TW" sz="1600" dirty="0"/>
              <a:t>(we have choy sum, boy choy, water spinach, broccoli. What do you want to eat?)</a:t>
            </a:r>
          </a:p>
          <a:p>
            <a:pPr marL="0" indent="0">
              <a:buNone/>
            </a:pPr>
            <a:r>
              <a:rPr lang="en-US" altLang="zh-TW" sz="1600" dirty="0"/>
              <a:t>		ngo5 dei6 jau5 coi3 sam1 </a:t>
            </a:r>
            <a:r>
              <a:rPr lang="zh-TW" altLang="en-US" sz="1600" dirty="0"/>
              <a:t>˴</a:t>
            </a:r>
            <a:r>
              <a:rPr lang="cs-CZ" altLang="zh-TW" sz="1600" dirty="0"/>
              <a:t>bo1 coi3˴gaai3 laan2</a:t>
            </a:r>
            <a:r>
              <a:rPr lang="cs-CZ" altLang="zh-TW" sz="2000" dirty="0"/>
              <a:t>˴</a:t>
            </a:r>
            <a:r>
              <a:rPr lang="cs-CZ" altLang="zh-TW" sz="1600" dirty="0"/>
              <a:t>tung1 coi3</a:t>
            </a:r>
            <a:r>
              <a:rPr lang="zh-TW" altLang="en-US" sz="1600" dirty="0"/>
              <a:t> ◦ </a:t>
            </a:r>
            <a:r>
              <a:rPr lang="en-US" altLang="zh-TW" sz="1600" dirty="0"/>
              <a:t>nei5 soeng5 sik6 me1?</a:t>
            </a:r>
          </a:p>
          <a:p>
            <a:pPr marL="0" indent="0">
              <a:buNone/>
            </a:pPr>
            <a:r>
              <a:rPr lang="en-US" sz="2000" dirty="0"/>
              <a:t>Client:</a:t>
            </a:r>
            <a:r>
              <a:rPr lang="zh-TW" altLang="en-US" sz="2000" b="1" dirty="0"/>
              <a:t>菜心</a:t>
            </a:r>
            <a:r>
              <a:rPr lang="zh-TW" altLang="en-US" sz="2000" dirty="0"/>
              <a:t>˒唔該◦ </a:t>
            </a:r>
            <a:r>
              <a:rPr lang="en-US" altLang="zh-TW" sz="1600" dirty="0"/>
              <a:t>(choy sum, thank you)</a:t>
            </a:r>
          </a:p>
          <a:p>
            <a:pPr marL="0" indent="0">
              <a:buNone/>
            </a:pPr>
            <a:r>
              <a:rPr lang="en-US" altLang="zh-TW" sz="1600" dirty="0"/>
              <a:t>	coi3 sam1, m4 goi1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Waiter/Waitress: </a:t>
            </a:r>
            <a:r>
              <a:rPr lang="zh-TW" altLang="en-US" sz="2000" dirty="0"/>
              <a:t>你想點煮</a:t>
            </a:r>
            <a:r>
              <a:rPr lang="en-US" altLang="zh-TW" sz="2000" dirty="0"/>
              <a:t>? </a:t>
            </a:r>
            <a:r>
              <a:rPr lang="en-US" altLang="zh-TW" sz="1600" dirty="0"/>
              <a:t>(how do you want it to be cooked?)</a:t>
            </a:r>
          </a:p>
          <a:p>
            <a:pPr marL="0" indent="0">
              <a:buNone/>
            </a:pPr>
            <a:r>
              <a:rPr lang="en-US" altLang="zh-TW" sz="1600" dirty="0"/>
              <a:t>		nei5 soeng5 dim2 zyu2?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可唔可以</a:t>
            </a:r>
            <a:r>
              <a:rPr lang="zh-TW" altLang="en-US" sz="2000" b="1" dirty="0"/>
              <a:t>炸</a:t>
            </a:r>
            <a:r>
              <a:rPr lang="en-US" altLang="zh-TW" sz="2000" dirty="0"/>
              <a:t>? </a:t>
            </a:r>
            <a:r>
              <a:rPr lang="en-US" altLang="zh-TW" sz="1600" dirty="0"/>
              <a:t>(can you deep dry it?)</a:t>
            </a:r>
          </a:p>
          <a:p>
            <a:pPr marL="0" indent="0">
              <a:buNone/>
            </a:pPr>
            <a:r>
              <a:rPr lang="en-US" altLang="zh-TW" sz="1600" dirty="0"/>
              <a:t>	ho2 m4 ho2 ji5 zaa3?</a:t>
            </a:r>
          </a:p>
          <a:p>
            <a:pPr marL="0" indent="0">
              <a:buNone/>
            </a:pPr>
            <a:r>
              <a:rPr lang="en-US" altLang="zh-TW" sz="2000" dirty="0"/>
              <a:t>Waiter/Waitress: </a:t>
            </a:r>
            <a:r>
              <a:rPr lang="zh-TW" altLang="en-US" sz="2000" dirty="0"/>
              <a:t>唔好意思◦我哋唔</a:t>
            </a:r>
            <a:r>
              <a:rPr lang="zh-TW" altLang="en-US" sz="2000" b="1" dirty="0"/>
              <a:t>炸菜心</a:t>
            </a:r>
            <a:r>
              <a:rPr lang="zh-TW" altLang="en-US" sz="2000" dirty="0"/>
              <a:t>◦ </a:t>
            </a:r>
            <a:r>
              <a:rPr lang="en-US" altLang="zh-TW" sz="1600" dirty="0"/>
              <a:t>(sorry we don’t deep dry choy sum.)</a:t>
            </a:r>
          </a:p>
          <a:p>
            <a:pPr marL="0" indent="0">
              <a:buNone/>
            </a:pPr>
            <a:r>
              <a:rPr lang="en-US" altLang="zh-TW" sz="1600" dirty="0"/>
              <a:t>	m4 hou2 ji3 si1. ngo5 dei6 m4 coi3 sam1.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有冇</a:t>
            </a:r>
            <a:r>
              <a:rPr lang="zh-TW" altLang="en-US" sz="2000" b="1" dirty="0"/>
              <a:t>蒜茸炒菜心</a:t>
            </a:r>
            <a:r>
              <a:rPr lang="en-US" altLang="zh-TW" sz="2000" dirty="0"/>
              <a:t>?</a:t>
            </a:r>
            <a:r>
              <a:rPr lang="zh-TW" altLang="en-US" sz="2000" dirty="0"/>
              <a:t> </a:t>
            </a:r>
            <a:r>
              <a:rPr lang="en-US" altLang="zh-TW" sz="1600" dirty="0"/>
              <a:t>(do you have minced garlic stir-fry choy sum?)</a:t>
            </a:r>
          </a:p>
          <a:p>
            <a:pPr marL="0" indent="0">
              <a:buNone/>
            </a:pPr>
            <a:r>
              <a:rPr lang="en-US" altLang="zh-TW" sz="1600" dirty="0"/>
              <a:t>	jau5 mou5 </a:t>
            </a:r>
            <a:r>
              <a:rPr lang="cs-CZ" altLang="zh-TW" sz="1600" dirty="0"/>
              <a:t>syun3 jung4</a:t>
            </a:r>
            <a:r>
              <a:rPr lang="en-US" altLang="zh-TW" sz="1600" dirty="0"/>
              <a:t> caau2 coi3 sam1?</a:t>
            </a:r>
          </a:p>
          <a:p>
            <a:pPr marL="0" indent="0">
              <a:buNone/>
            </a:pPr>
            <a:r>
              <a:rPr lang="en-US" altLang="zh-TW" sz="2000" dirty="0"/>
              <a:t>Waiter/Waitress: </a:t>
            </a:r>
            <a:r>
              <a:rPr lang="zh-TW" altLang="en-US" sz="2000" dirty="0"/>
              <a:t>有◦要一個</a:t>
            </a:r>
            <a:r>
              <a:rPr lang="en-US" altLang="zh-TW" sz="2000" dirty="0"/>
              <a:t>? </a:t>
            </a:r>
            <a:r>
              <a:rPr lang="en-US" altLang="zh-TW" sz="1600" dirty="0"/>
              <a:t>(yes. One portion?)</a:t>
            </a:r>
          </a:p>
          <a:p>
            <a:pPr marL="0" indent="0">
              <a:buNone/>
            </a:pPr>
            <a:r>
              <a:rPr lang="en-US" altLang="zh-TW" sz="1600" dirty="0"/>
              <a:t>		jau5. jiu5 jat1 go3?</a:t>
            </a:r>
          </a:p>
          <a:p>
            <a:pPr marL="0" indent="0">
              <a:buNone/>
            </a:pPr>
            <a:r>
              <a:rPr lang="en-US" altLang="zh-TW" sz="2000" dirty="0"/>
              <a:t>Client: </a:t>
            </a:r>
            <a:r>
              <a:rPr lang="zh-TW" altLang="en-US" sz="2000" dirty="0"/>
              <a:t>係◦一個◦ </a:t>
            </a:r>
            <a:r>
              <a:rPr lang="en-US" altLang="zh-TW" sz="1600" dirty="0"/>
              <a:t>(yes. One portion?)</a:t>
            </a:r>
          </a:p>
          <a:p>
            <a:pPr marL="0" indent="0">
              <a:buNone/>
            </a:pPr>
            <a:r>
              <a:rPr lang="en-US" altLang="zh-TW" sz="1600" dirty="0"/>
              <a:t>	hai6. jat1 go.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12</a:t>
            </a:fld>
            <a:endParaRPr lang="cs-CZ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240215" y="4099319"/>
            <a:ext cx="3370385" cy="32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4907" y="3914652"/>
            <a:ext cx="176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he/she is rude: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3813541"/>
            <a:ext cx="34895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𨳒你</a:t>
            </a:r>
            <a:r>
              <a:rPr lang="en-US" altLang="zh-TW" dirty="0">
                <a:solidFill>
                  <a:srgbClr val="FF0000"/>
                </a:solidFill>
              </a:rPr>
              <a:t>!</a:t>
            </a:r>
            <a:r>
              <a:rPr lang="zh-TW" altLang="en-US" dirty="0">
                <a:solidFill>
                  <a:srgbClr val="FF0000"/>
                </a:solidFill>
              </a:rPr>
              <a:t> 依家係咪玩嘢呀</a:t>
            </a:r>
            <a:r>
              <a:rPr lang="en-US" altLang="zh-TW" dirty="0">
                <a:solidFill>
                  <a:srgbClr val="FF0000"/>
                </a:solidFill>
              </a:rPr>
              <a:t>? 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(Fuck you! Are you now fooling around?)</a:t>
            </a:r>
          </a:p>
          <a:p>
            <a:r>
              <a:rPr lang="en-US" sz="1400" dirty="0">
                <a:solidFill>
                  <a:srgbClr val="FF0000"/>
                </a:solidFill>
              </a:rPr>
              <a:t>Diu2 nei5! Ji1 gaa1 hai6 mai2 waan2 je5 aa3?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dirty="0">
                <a:solidFill>
                  <a:srgbClr val="FF0000"/>
                </a:solidFill>
              </a:rPr>
              <a:t>Then you say “sorry </a:t>
            </a:r>
            <a:r>
              <a:rPr lang="en-US" sz="1400" dirty="0" err="1">
                <a:solidFill>
                  <a:srgbClr val="FF0000"/>
                </a:solidFill>
              </a:rPr>
              <a:t>sorry</a:t>
            </a:r>
            <a:r>
              <a:rPr lang="en-US" sz="1400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15100" y="4642338"/>
            <a:ext cx="1222131" cy="92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37231" y="5426845"/>
            <a:ext cx="35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你有冇推介</a:t>
            </a:r>
            <a:r>
              <a:rPr lang="en-US" altLang="zh-TW" sz="1400" dirty="0"/>
              <a:t>? (do you have recommendation?)</a:t>
            </a:r>
          </a:p>
          <a:p>
            <a:r>
              <a:rPr lang="en-US" sz="1400" dirty="0"/>
              <a:t>Nei5 jau5 mou5 teoi1 gaai3?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1600" y="4999501"/>
            <a:ext cx="11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27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“expert level” in food ordering,</a:t>
            </a:r>
            <a:r>
              <a:rPr lang="zh-TW" altLang="en-US" dirty="0"/>
              <a:t>走 </a:t>
            </a:r>
            <a:r>
              <a:rPr lang="en-US" altLang="zh-TW" dirty="0"/>
              <a:t>zau2 (without)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2000" dirty="0"/>
              <a:t>走蔥</a:t>
            </a:r>
            <a:r>
              <a:rPr lang="en-US" altLang="zh-TW" sz="2000" dirty="0"/>
              <a:t>	zau2 cung1	“run away (green) onion”, without onion</a:t>
            </a:r>
          </a:p>
          <a:p>
            <a:pPr marL="0" indent="0">
              <a:buNone/>
            </a:pPr>
            <a:r>
              <a:rPr lang="zh-TW" altLang="en-US" sz="2000" dirty="0"/>
              <a:t>走甜</a:t>
            </a:r>
            <a:r>
              <a:rPr lang="en-US" altLang="zh-TW" sz="2000" dirty="0"/>
              <a:t>	zau2 tim4	“run away sweet”, without sugar</a:t>
            </a:r>
          </a:p>
          <a:p>
            <a:pPr marL="0" indent="0">
              <a:buNone/>
            </a:pPr>
            <a:r>
              <a:rPr lang="zh-TW" altLang="en-US" sz="2000" dirty="0"/>
              <a:t>走冰</a:t>
            </a:r>
            <a:r>
              <a:rPr lang="en-US" altLang="zh-TW" sz="2000" dirty="0"/>
              <a:t>	zau2 bing1	“run away ice”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Examples:</a:t>
            </a:r>
          </a:p>
          <a:p>
            <a:pPr marL="0" indent="0">
              <a:buNone/>
            </a:pPr>
            <a:r>
              <a:rPr lang="zh-TW" altLang="en-US" sz="2000" dirty="0"/>
              <a:t>汽水走冰 </a:t>
            </a:r>
            <a:r>
              <a:rPr lang="en-US" altLang="zh-TW" sz="2000" dirty="0"/>
              <a:t>soft drink without ice cubes</a:t>
            </a:r>
          </a:p>
          <a:p>
            <a:pPr marL="0" indent="0">
              <a:buNone/>
            </a:pPr>
            <a:r>
              <a:rPr lang="en-US" altLang="zh-TW" sz="2000" dirty="0"/>
              <a:t>Hei3 seoi2 zau2 bing1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雲吞麵走蔥 </a:t>
            </a:r>
            <a:r>
              <a:rPr lang="en-US" altLang="zh-TW" sz="2000" dirty="0"/>
              <a:t>wonton noodle without spring onions</a:t>
            </a:r>
          </a:p>
          <a:p>
            <a:pPr marL="0" indent="0">
              <a:buNone/>
            </a:pPr>
            <a:r>
              <a:rPr lang="en-US" altLang="zh-TW" sz="2000" dirty="0"/>
              <a:t>wan4 tan1 min6 zau2 cung1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凍檸茶走甜 </a:t>
            </a:r>
            <a:r>
              <a:rPr lang="en-US" altLang="zh-TW" sz="2000" dirty="0"/>
              <a:t>iced lemon tea without sugar</a:t>
            </a:r>
            <a:r>
              <a:rPr lang="zh-TW" altLang="en-US" sz="2000" dirty="0"/>
              <a:t>	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dung3 ning4 caa4 zau2 tim4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000" dirty="0"/>
              <a:t>唔該</a:t>
            </a:r>
            <a:r>
              <a:rPr lang="en-US" altLang="zh-TW" sz="2000" dirty="0"/>
              <a:t>, </a:t>
            </a:r>
            <a:r>
              <a:rPr lang="zh-TW" altLang="en-US" sz="2000" dirty="0"/>
              <a:t>一個漢堡包走牛肉 走芝士 走番茄</a:t>
            </a:r>
            <a:r>
              <a:rPr lang="en-US" altLang="zh-TW" sz="2000" dirty="0"/>
              <a:t> </a:t>
            </a:r>
          </a:p>
          <a:p>
            <a:pPr marL="0" indent="0">
              <a:buNone/>
            </a:pPr>
            <a:r>
              <a:rPr lang="en-US" altLang="zh-TW" sz="2000" dirty="0"/>
              <a:t>Excuse me, one hamburger without beef, without cheese, without tomato</a:t>
            </a:r>
          </a:p>
          <a:p>
            <a:pPr marL="0" indent="0">
              <a:buNone/>
            </a:pPr>
            <a:r>
              <a:rPr lang="en-US" altLang="zh-TW" sz="2000" dirty="0"/>
              <a:t>M4 goi1, jat1 go3 hon3 bou2 baau1 zau2 ngau3 juk6, zau2 zi1 si2, zau2 faan1 ke2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28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69869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(wonton noodle restaurant)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你想食乜</a:t>
            </a:r>
            <a:r>
              <a:rPr lang="en-US" altLang="zh-TW" sz="2000" dirty="0"/>
              <a:t>?  		(what do you want to eat?)</a:t>
            </a:r>
          </a:p>
          <a:p>
            <a:pPr marL="0" indent="0">
              <a:buNone/>
            </a:pPr>
            <a:r>
              <a:rPr lang="en-US" altLang="zh-TW" sz="2000" dirty="0"/>
              <a:t>		nei5 soeng5 sik6 mat1?</a:t>
            </a:r>
          </a:p>
          <a:p>
            <a:pPr marL="0" indent="0">
              <a:buNone/>
            </a:pPr>
            <a:r>
              <a:rPr lang="en-US" altLang="zh-TW" sz="2000" dirty="0"/>
              <a:t>Client: </a:t>
            </a:r>
            <a:r>
              <a:rPr lang="zh-TW" altLang="en-US" sz="2000" dirty="0"/>
              <a:t>唔該˒一個雲吞麵˒走蔥◦ </a:t>
            </a:r>
            <a:r>
              <a:rPr lang="en-US" altLang="zh-TW" sz="2000" dirty="0"/>
              <a:t>		(excuse me. One wonton noodle. Without green onion)</a:t>
            </a:r>
          </a:p>
          <a:p>
            <a:pPr marL="0" indent="0">
              <a:buNone/>
            </a:pPr>
            <a:r>
              <a:rPr lang="en-US" altLang="zh-TW" sz="2000" dirty="0"/>
              <a:t>	m4 goi1, jat1 go3 wan4 tan1 min6, zau2 cung1.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想飲咩</a:t>
            </a:r>
            <a:r>
              <a:rPr lang="en-US" altLang="zh-TW" sz="2000" dirty="0"/>
              <a:t>?			(what do you want to drink?)</a:t>
            </a:r>
          </a:p>
          <a:p>
            <a:pPr marL="0" indent="0">
              <a:buNone/>
            </a:pPr>
            <a:r>
              <a:rPr lang="en-US" altLang="zh-TW" sz="2000" dirty="0"/>
              <a:t>	Soeng5 jam2 me1?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Client: </a:t>
            </a:r>
            <a:r>
              <a:rPr lang="zh-TW" altLang="en-US" sz="2000" dirty="0"/>
              <a:t>一杯凍豆漿走甜◦ </a:t>
            </a:r>
            <a:r>
              <a:rPr lang="en-US" altLang="zh-TW" sz="2000" dirty="0"/>
              <a:t>	(one cup of cold soy milk without sweet)</a:t>
            </a:r>
          </a:p>
          <a:p>
            <a:pPr marL="0" indent="0">
              <a:buNone/>
            </a:pPr>
            <a:r>
              <a:rPr lang="en-US" altLang="zh-TW" sz="2000" dirty="0"/>
              <a:t>	jat1 bui1 dung3 dau6 zoeng1 zau2 tim4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豆漿冇得走甜㗎◦ </a:t>
            </a:r>
            <a:r>
              <a:rPr lang="en-US" altLang="zh-TW" sz="2000" dirty="0"/>
              <a:t>(soy milk isn’t possible without sweetness “</a:t>
            </a:r>
            <a:r>
              <a:rPr lang="en-US" altLang="zh-TW" sz="2000" dirty="0" err="1"/>
              <a:t>gaa</a:t>
            </a:r>
            <a:r>
              <a:rPr lang="en-US" altLang="zh-TW" sz="2000" dirty="0"/>
              <a:t>”)</a:t>
            </a:r>
          </a:p>
          <a:p>
            <a:pPr marL="0" indent="0">
              <a:buNone/>
            </a:pPr>
            <a:r>
              <a:rPr lang="en-US" altLang="zh-TW" sz="2000" dirty="0"/>
              <a:t>	Dau6 zoeng1 mou5 dak1 zau2 tim4 gaa4.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Client: </a:t>
            </a:r>
            <a:r>
              <a:rPr lang="zh-TW" altLang="en-US" sz="2000" dirty="0"/>
              <a:t>咁我要甜啦◦  </a:t>
            </a:r>
            <a:r>
              <a:rPr lang="en-US" altLang="zh-TW" sz="2000" dirty="0"/>
              <a:t>(in this case, I want sweet la.)</a:t>
            </a:r>
          </a:p>
          <a:p>
            <a:pPr marL="0" indent="0">
              <a:buNone/>
            </a:pPr>
            <a:r>
              <a:rPr lang="en-US" altLang="zh-TW" sz="2000" dirty="0"/>
              <a:t>	Gam3 ngo5 jiu5 tim4 laa1.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一個雲吞麵走蔥˒一杯凍豆漿◦係咪咁多</a:t>
            </a:r>
            <a:r>
              <a:rPr lang="en-US" altLang="zh-TW" sz="2000" dirty="0"/>
              <a:t>? (one wonton noodle, one cup of cold soy milk. Is that all?)</a:t>
            </a:r>
          </a:p>
          <a:p>
            <a:pPr marL="0" indent="0">
              <a:buNone/>
            </a:pPr>
            <a:r>
              <a:rPr lang="en-US" altLang="zh-TW" sz="2000" dirty="0"/>
              <a:t>	Jat1 go3 wan4 tan1 min6 zau2 cung1, jat1 bui1 dung3 dau6 zoeng1. hai6 mai6 gam3 do1?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Client: </a:t>
            </a:r>
            <a:r>
              <a:rPr lang="zh-TW" altLang="en-US" sz="2000" dirty="0"/>
              <a:t>係◦就係甘多˒唔該◦ </a:t>
            </a:r>
            <a:r>
              <a:rPr lang="en-US" altLang="zh-TW" sz="2000" dirty="0"/>
              <a:t>(yes. That’s all. Thank you)</a:t>
            </a:r>
          </a:p>
          <a:p>
            <a:pPr marL="0" indent="0">
              <a:buNone/>
            </a:pPr>
            <a:r>
              <a:rPr lang="en-US" altLang="zh-TW" sz="2000" dirty="0"/>
              <a:t>	Hai6. zau6 hai6 gam3 do1. m4 goi1.</a:t>
            </a:r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141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15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6" y="133350"/>
            <a:ext cx="9334500" cy="65913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611EE8E-EC66-4547-B6B0-15188A1593D4}"/>
              </a:ext>
            </a:extLst>
          </p:cNvPr>
          <p:cNvSpPr txBox="1"/>
          <p:nvPr/>
        </p:nvSpPr>
        <p:spPr>
          <a:xfrm>
            <a:off x="9722224" y="10354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9DC5730-3C92-470F-9554-EE11E75E9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00336"/>
              </p:ext>
            </p:extLst>
          </p:nvPr>
        </p:nvGraphicFramePr>
        <p:xfrm>
          <a:off x="9523536" y="1089127"/>
          <a:ext cx="2599592" cy="4530052"/>
        </p:xfrm>
        <a:graphic>
          <a:graphicData uri="http://schemas.openxmlformats.org/drawingml/2006/table">
            <a:tbl>
              <a:tblPr/>
              <a:tblGrid>
                <a:gridCol w="2599592">
                  <a:extLst>
                    <a:ext uri="{9D8B030D-6E8A-4147-A177-3AD203B41FA5}">
                      <a16:colId xmlns:a16="http://schemas.microsoft.com/office/drawing/2014/main" val="3603202744"/>
                    </a:ext>
                  </a:extLst>
                </a:gridCol>
              </a:tblGrid>
              <a:tr h="3545877">
                <a:tc>
                  <a:txBody>
                    <a:bodyPr/>
                    <a:lstStyle/>
                    <a:p>
                      <a:pPr algn="ctr" fontAlgn="t"/>
                      <a:r>
                        <a:rPr lang="ja-JP" altLang="en-US" sz="1200" dirty="0" smtClean="0">
                          <a:solidFill>
                            <a:srgbClr val="000000"/>
                          </a:solidFill>
                          <a:effectLst/>
                          <a:latin typeface="AR PL UMing"/>
                        </a:rPr>
                        <a:t>意</a:t>
                      </a:r>
                      <a:r>
                        <a:rPr lang="ja-JP" altLang="en-US" sz="1200" dirty="0">
                          <a:solidFill>
                            <a:srgbClr val="000000"/>
                          </a:solidFill>
                          <a:effectLst/>
                          <a:latin typeface="AR PL UMing"/>
                        </a:rPr>
                        <a:t>粉 </a:t>
                      </a:r>
                      <a:r>
                        <a:rPr lang="en-US" altLang="ja-JP" sz="1200" dirty="0">
                          <a:solidFill>
                            <a:srgbClr val="000000"/>
                          </a:solidFill>
                          <a:effectLst/>
                          <a:latin typeface="AR PL UMing"/>
                        </a:rPr>
                        <a:t>(spaghetti)  ji3 fan2</a:t>
                      </a:r>
                    </a:p>
                    <a:p>
                      <a:pPr algn="ctr" fontAlgn="t"/>
                      <a:r>
                        <a:rPr lang="ja-JP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飯 </a:t>
                      </a:r>
                      <a:r>
                        <a:rPr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(rice) faan6</a:t>
                      </a:r>
                    </a:p>
                    <a:p>
                      <a:pPr algn="ctr" fontAlgn="t"/>
                      <a:r>
                        <a:rPr lang="ja-JP" alt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滑蛋 </a:t>
                      </a:r>
                      <a:r>
                        <a:rPr lang="en-US" altLang="ja-JP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(silky egg</a:t>
                      </a:r>
                      <a:r>
                        <a:rPr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altLang="ja-JP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waat6 daan6*2</a:t>
                      </a:r>
                      <a:endParaRPr lang="en-US" altLang="ja-JP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ja-JP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咖喱 </a:t>
                      </a:r>
                      <a:r>
                        <a:rPr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(curry) </a:t>
                      </a:r>
                      <a:r>
                        <a:rPr lang="cs-CZ" sz="12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gaa3 lei1</a:t>
                      </a:r>
                      <a:endParaRPr lang="en-US" sz="12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ja-JP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鮮茄 </a:t>
                      </a:r>
                      <a:r>
                        <a:rPr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(fresh tomato) sin1 ke4*2</a:t>
                      </a:r>
                    </a:p>
                    <a:p>
                      <a:pPr algn="ctr" fontAlgn="t"/>
                      <a:r>
                        <a:rPr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ja-JP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公仔麵</a:t>
                      </a:r>
                      <a:r>
                        <a:rPr lang="ja-JP" altLang="en-US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ja-JP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ja-JP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instant noodle) gung1 zai2 min6</a:t>
                      </a:r>
                    </a:p>
                    <a:p>
                      <a:pPr algn="ctr" fontAlgn="t"/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湯 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(soup)</a:t>
                      </a:r>
                      <a:r>
                        <a:rPr lang="en-US" altLang="zh-TW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tong1 </a:t>
                      </a:r>
                    </a:p>
                    <a:p>
                      <a:pPr algn="ctr" fontAlgn="t"/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炒麵 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(fried noodles) caau2 min6</a:t>
                      </a:r>
                    </a:p>
                    <a:p>
                      <a:pPr algn="ctr" fontAlgn="t"/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炒飯 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(fried rice) caau2 faan6</a:t>
                      </a:r>
                    </a:p>
                    <a:p>
                      <a:pPr algn="ctr" fontAlgn="t"/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炒河 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(fried rice flat noodle) caau2</a:t>
                      </a:r>
                      <a:r>
                        <a:rPr lang="en-US" altLang="zh-TW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ho2</a:t>
                      </a:r>
                    </a:p>
                    <a:p>
                      <a:pPr algn="ctr" fontAlgn="t"/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炒米 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(fried rice vermicelli) caau2 mai5</a:t>
                      </a:r>
                    </a:p>
                    <a:p>
                      <a:pPr algn="ctr" fontAlgn="t"/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乾炒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干炒 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(“dry</a:t>
                      </a:r>
                      <a:r>
                        <a:rPr lang="en-US" altLang="zh-TW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fried”, stir-fry, don’t add sauce)</a:t>
                      </a:r>
                      <a:r>
                        <a:rPr lang="en-US" altLang="zh-TW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gon1 caau2 </a:t>
                      </a:r>
                      <a:endParaRPr lang="en-US" altLang="ja-JP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en-US" altLang="ja-JP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t"/>
                      <a:endParaRPr lang="ja-JP" alt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1954"/>
                  </a:ext>
                </a:extLst>
              </a:tr>
              <a:tr h="984175">
                <a:tc>
                  <a:txBody>
                    <a:bodyPr/>
                    <a:lstStyle/>
                    <a:p>
                      <a:pPr algn="ctr" fontAlgn="t"/>
                      <a:endParaRPr lang="ja-JP" altLang="en-US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9118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3DE6F17-D171-41D6-828E-269DD0C51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0817" y="427225"/>
            <a:ext cx="2494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3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16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" y="128587"/>
            <a:ext cx="93345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49762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Conversation Practice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5608"/>
            <a:ext cx="10515600" cy="58158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你想食乜嘢</a:t>
            </a:r>
            <a:r>
              <a:rPr lang="en-US" altLang="zh-TW" sz="2000" dirty="0"/>
              <a:t>?  		(what do you want to eat?)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600" dirty="0"/>
              <a:t>nei5 soeng5 sik6 mat1 je5?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我要一個 </a:t>
            </a:r>
            <a:r>
              <a:rPr lang="en-US" altLang="zh-TW" sz="2000" dirty="0"/>
              <a:t>XX </a:t>
            </a:r>
            <a:r>
              <a:rPr lang="zh-TW" altLang="en-US" sz="2000" dirty="0"/>
              <a:t>同</a:t>
            </a:r>
            <a:r>
              <a:rPr lang="en-US" altLang="zh-TW" sz="2000" dirty="0"/>
              <a:t>YY◦ 			(I want one piece of XX and YY.)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600" dirty="0"/>
              <a:t>ngo5 jiu3 jat1 go3 XX tung4 YY.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你想飲乜嘢</a:t>
            </a:r>
            <a:r>
              <a:rPr lang="en-US" altLang="zh-TW" sz="2000" dirty="0"/>
              <a:t>? 		(What do you want to drink?)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800" dirty="0"/>
              <a:t>nei5 soeng5 jam2 mat1 je5?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我要一杯 </a:t>
            </a:r>
            <a:r>
              <a:rPr lang="en-US" altLang="zh-TW" sz="2000" dirty="0"/>
              <a:t>ZZ◦ 			(I want one cup of ZZ)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800" dirty="0"/>
              <a:t>ngo5 jiu3 jat1 bui1 ZZ.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要凍定係熱</a:t>
            </a:r>
            <a:r>
              <a:rPr lang="en-US" altLang="zh-TW" sz="2000" dirty="0"/>
              <a:t>? 		(Want cold or hot?)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800" dirty="0"/>
              <a:t>jiu3 dung3 ding6 hai6 jit6?</a:t>
            </a:r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要凍嘅</a:t>
            </a:r>
            <a:r>
              <a:rPr lang="en-US" altLang="zh-TW" sz="2000" dirty="0"/>
              <a:t>◦ 				(want cold’s)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1900" dirty="0"/>
              <a:t>jiu3 dung3 ge3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想要多糖定少糖</a:t>
            </a:r>
            <a:r>
              <a:rPr lang="en-US" altLang="zh-TW" sz="2000" dirty="0"/>
              <a:t>?		(want more sugar or less sugar?)</a:t>
            </a:r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1900" dirty="0"/>
              <a:t>soeng5 jiu3 do1 tong4 ding6 siu2 tong4?</a:t>
            </a:r>
            <a:endParaRPr lang="en-US" altLang="zh-TW" sz="2000" dirty="0"/>
          </a:p>
          <a:p>
            <a:pPr marL="0" indent="0">
              <a:buNone/>
            </a:pPr>
            <a:r>
              <a:rPr lang="en-US" sz="2000" dirty="0"/>
              <a:t>Client: </a:t>
            </a:r>
            <a:r>
              <a:rPr lang="zh-TW" altLang="en-US" sz="2000" dirty="0"/>
              <a:t>少糖</a:t>
            </a:r>
            <a:r>
              <a:rPr lang="en-US" altLang="zh-TW" sz="2000" dirty="0"/>
              <a:t>˒</a:t>
            </a:r>
            <a:r>
              <a:rPr lang="zh-TW" altLang="en-US" sz="2000" dirty="0"/>
              <a:t>唔該</a:t>
            </a:r>
            <a:r>
              <a:rPr lang="en-US" altLang="zh-TW" sz="2000" dirty="0"/>
              <a:t>◦				(less sugar please)</a:t>
            </a:r>
          </a:p>
          <a:p>
            <a:pPr marL="0" indent="0">
              <a:buNone/>
            </a:pPr>
            <a:r>
              <a:rPr lang="en-US" altLang="zh-TW" sz="2000" dirty="0"/>
              <a:t>	siu2 tong4, m4 goi1</a:t>
            </a:r>
          </a:p>
          <a:p>
            <a:pPr marL="0" indent="0">
              <a:buNone/>
            </a:pPr>
            <a:r>
              <a:rPr lang="en-US" sz="2000" dirty="0"/>
              <a:t>Waiter/Waitress: </a:t>
            </a:r>
            <a:r>
              <a:rPr lang="zh-TW" altLang="en-US" sz="2000" dirty="0"/>
              <a:t>請等一等</a:t>
            </a:r>
            <a:r>
              <a:rPr lang="en-US" altLang="zh-TW" sz="2000" dirty="0"/>
              <a:t>◦			(please wait one wait)</a:t>
            </a:r>
          </a:p>
          <a:p>
            <a:pPr marL="0" indent="0">
              <a:buNone/>
            </a:pPr>
            <a:r>
              <a:rPr lang="en-US" altLang="zh-TW" sz="2000" dirty="0"/>
              <a:t>		ceng2 dang2 jat1 dang2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78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3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3" y="400183"/>
            <a:ext cx="5680364" cy="470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672" y="1260763"/>
            <a:ext cx="5347855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4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8261" r="9939" b="14893"/>
          <a:stretch/>
        </p:blipFill>
        <p:spPr>
          <a:xfrm>
            <a:off x="0" y="202223"/>
            <a:ext cx="8932985" cy="645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4533" y="527539"/>
            <a:ext cx="3249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蛋 </a:t>
            </a:r>
            <a:r>
              <a:rPr lang="en-US" altLang="zh-TW" dirty="0"/>
              <a:t>(egg) daang2</a:t>
            </a:r>
          </a:p>
          <a:p>
            <a:r>
              <a:rPr lang="zh-TW" altLang="en-US" dirty="0"/>
              <a:t>多士 </a:t>
            </a:r>
            <a:r>
              <a:rPr lang="en-US" altLang="zh-TW" dirty="0"/>
              <a:t>(toast) do1 si2</a:t>
            </a:r>
          </a:p>
          <a:p>
            <a:r>
              <a:rPr lang="zh-TW" altLang="en-US" dirty="0"/>
              <a:t>通粉 </a:t>
            </a:r>
            <a:r>
              <a:rPr lang="en-US" altLang="zh-TW" dirty="0"/>
              <a:t>(macaroni) tung1 fan2</a:t>
            </a:r>
          </a:p>
          <a:p>
            <a:r>
              <a:rPr lang="zh-TW" altLang="en-US" dirty="0"/>
              <a:t>啫喱 </a:t>
            </a:r>
            <a:r>
              <a:rPr lang="en-US" altLang="zh-TW" dirty="0"/>
              <a:t>(jelly) ze1 lei2</a:t>
            </a:r>
          </a:p>
          <a:p>
            <a:r>
              <a:rPr lang="zh-TW" altLang="en-US" dirty="0"/>
              <a:t>叉燒 </a:t>
            </a:r>
            <a:r>
              <a:rPr lang="en-US" altLang="zh-TW" dirty="0"/>
              <a:t>(barbecued pork) caa1 siu1</a:t>
            </a:r>
          </a:p>
          <a:p>
            <a:r>
              <a:rPr lang="zh-TW" altLang="en-US" dirty="0"/>
              <a:t>火腿</a:t>
            </a:r>
            <a:r>
              <a:rPr lang="en-US" altLang="zh-TW" dirty="0"/>
              <a:t> (ham) fo2 teoi2</a:t>
            </a:r>
          </a:p>
          <a:p>
            <a:r>
              <a:rPr lang="zh-TW" altLang="en-US" dirty="0"/>
              <a:t>文治 </a:t>
            </a:r>
            <a:r>
              <a:rPr lang="en-US" altLang="zh-TW" dirty="0"/>
              <a:t>(sandwich)  man4 zi6</a:t>
            </a:r>
          </a:p>
        </p:txBody>
      </p:sp>
    </p:spTree>
    <p:extLst>
      <p:ext uri="{BB962C8B-B14F-4D97-AF65-F5344CB8AC3E}">
        <p14:creationId xmlns:p14="http://schemas.microsoft.com/office/powerpoint/2010/main" val="231973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5</a:t>
            </a:fld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7" y="3343575"/>
            <a:ext cx="6179127" cy="2272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14" y="256354"/>
            <a:ext cx="5541818" cy="2978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94" y="525566"/>
            <a:ext cx="5684360" cy="2903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894" y="3343575"/>
            <a:ext cx="5112860" cy="2690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636" y="149950"/>
            <a:ext cx="5846618" cy="4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094" y="905608"/>
            <a:ext cx="9708398" cy="54507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2000" dirty="0"/>
              <a:t>Protein</a:t>
            </a:r>
          </a:p>
          <a:p>
            <a:pPr marL="0" indent="0">
              <a:buNone/>
            </a:pPr>
            <a:r>
              <a:rPr lang="zh-TW" altLang="en-US" sz="2000" dirty="0"/>
              <a:t>牛肉</a:t>
            </a:r>
            <a:r>
              <a:rPr lang="en-US" altLang="zh-TW" sz="2000" dirty="0"/>
              <a:t>	ngau4 juk6		beef meat</a:t>
            </a:r>
          </a:p>
          <a:p>
            <a:pPr marL="0" indent="0">
              <a:buNone/>
            </a:pPr>
            <a:r>
              <a:rPr lang="zh-TW" altLang="en-US" sz="2000" dirty="0"/>
              <a:t>雞肉</a:t>
            </a:r>
            <a:r>
              <a:rPr lang="en-US" altLang="zh-TW" sz="2000" dirty="0"/>
              <a:t>	gai1 juk6		chicken meat</a:t>
            </a:r>
          </a:p>
          <a:p>
            <a:pPr marL="0" indent="0">
              <a:buNone/>
            </a:pPr>
            <a:r>
              <a:rPr lang="zh-TW" altLang="en-US" sz="2000" dirty="0"/>
              <a:t>羊肉</a:t>
            </a:r>
            <a:r>
              <a:rPr lang="en-US" altLang="zh-TW" sz="2000" dirty="0"/>
              <a:t>	joeng4 juk6		lamb meat</a:t>
            </a:r>
          </a:p>
          <a:p>
            <a:pPr marL="0" indent="0">
              <a:buNone/>
            </a:pPr>
            <a:r>
              <a:rPr lang="zh-TW" altLang="en-US" sz="2000" dirty="0"/>
              <a:t>豬肉	</a:t>
            </a:r>
            <a:r>
              <a:rPr lang="cs-CZ" altLang="zh-TW" sz="2000" dirty="0"/>
              <a:t>zyu1 juk6</a:t>
            </a:r>
            <a:r>
              <a:rPr lang="en-US" altLang="zh-TW" sz="2000" dirty="0"/>
              <a:t>		pork meat</a:t>
            </a:r>
          </a:p>
          <a:p>
            <a:pPr marL="0" indent="0">
              <a:buNone/>
            </a:pPr>
            <a:r>
              <a:rPr lang="zh-TW" altLang="en-US" sz="2000" dirty="0"/>
              <a:t>豆腐</a:t>
            </a:r>
            <a:r>
              <a:rPr lang="en-US" altLang="zh-TW" sz="2000" dirty="0"/>
              <a:t>	dau6 fu6		tofu</a:t>
            </a:r>
          </a:p>
          <a:p>
            <a:pPr marL="0" indent="0">
              <a:buNone/>
            </a:pPr>
            <a:r>
              <a:rPr lang="zh-TW" altLang="en-US" sz="2000" dirty="0"/>
              <a:t>魚</a:t>
            </a:r>
            <a:r>
              <a:rPr lang="en-US" altLang="zh-TW" sz="2000" dirty="0"/>
              <a:t>	jyu1		fish</a:t>
            </a:r>
          </a:p>
          <a:p>
            <a:pPr marL="0" indent="0">
              <a:buNone/>
            </a:pPr>
            <a:r>
              <a:rPr lang="zh-TW" altLang="en-US" sz="2000" dirty="0"/>
              <a:t>魷魚</a:t>
            </a:r>
            <a:r>
              <a:rPr lang="en-US" altLang="zh-TW" sz="2000" dirty="0"/>
              <a:t>	jau4 jyu2		squid</a:t>
            </a:r>
          </a:p>
          <a:p>
            <a:pPr marL="0" indent="0">
              <a:buNone/>
            </a:pPr>
            <a:r>
              <a:rPr lang="zh-TW" altLang="en-US" sz="2000" dirty="0"/>
              <a:t>吞拿魚</a:t>
            </a:r>
            <a:r>
              <a:rPr lang="en-US" altLang="zh-TW" sz="2000" dirty="0"/>
              <a:t>	tan1 naa4 jyu2	tuna fish	</a:t>
            </a:r>
          </a:p>
          <a:p>
            <a:pPr marL="0" indent="0">
              <a:buNone/>
            </a:pPr>
            <a:r>
              <a:rPr lang="zh-TW" altLang="en-US" sz="2000" dirty="0"/>
              <a:t>墨魚</a:t>
            </a:r>
            <a:r>
              <a:rPr lang="en-US" altLang="zh-TW" sz="2000" dirty="0"/>
              <a:t>	mak6 </a:t>
            </a:r>
            <a:r>
              <a:rPr lang="en-US" altLang="zh-TW" sz="2000" dirty="0" err="1"/>
              <a:t>jyu</a:t>
            </a:r>
            <a:r>
              <a:rPr lang="cs-CZ" altLang="zh-TW" sz="2000" dirty="0"/>
              <a:t>4</a:t>
            </a:r>
            <a:r>
              <a:rPr lang="en-US" altLang="zh-TW" sz="2000" dirty="0"/>
              <a:t>		cuttlefish</a:t>
            </a:r>
          </a:p>
          <a:p>
            <a:pPr marL="0" indent="0">
              <a:buNone/>
            </a:pPr>
            <a:r>
              <a:rPr lang="zh-TW" altLang="en-US" sz="2000" dirty="0"/>
              <a:t>鱈魚</a:t>
            </a:r>
            <a:r>
              <a:rPr lang="en-US" altLang="zh-TW" sz="2000" dirty="0"/>
              <a:t>	syut3 jyu2		cod fish</a:t>
            </a:r>
          </a:p>
          <a:p>
            <a:pPr marL="0" indent="0">
              <a:buNone/>
            </a:pPr>
            <a:r>
              <a:rPr lang="zh-TW" altLang="en-US" sz="2000" dirty="0"/>
              <a:t>鯪魚</a:t>
            </a:r>
            <a:r>
              <a:rPr lang="en-US" altLang="zh-TW" sz="2000" dirty="0"/>
              <a:t>	leng4 jyu2		dace fish</a:t>
            </a:r>
          </a:p>
          <a:p>
            <a:pPr marL="0" indent="0">
              <a:buNone/>
            </a:pPr>
            <a:r>
              <a:rPr lang="zh-TW" altLang="en-US" sz="2000" dirty="0"/>
              <a:t>鱸魚</a:t>
            </a:r>
            <a:r>
              <a:rPr lang="en-US" altLang="zh-TW" sz="2000" dirty="0"/>
              <a:t>	lou4 jyu2		sea bass, perch	</a:t>
            </a:r>
          </a:p>
          <a:p>
            <a:pPr marL="0" indent="0">
              <a:buNone/>
            </a:pPr>
            <a:r>
              <a:rPr lang="zh-TW" altLang="en-US" sz="2000" dirty="0"/>
              <a:t>三文魚</a:t>
            </a:r>
            <a:r>
              <a:rPr lang="en-US" altLang="zh-TW" sz="2000" dirty="0"/>
              <a:t>	saam1 man4 jyu2	salmon</a:t>
            </a:r>
          </a:p>
          <a:p>
            <a:pPr marL="0" indent="0">
              <a:buNone/>
            </a:pPr>
            <a:r>
              <a:rPr lang="zh-TW" altLang="en-US" sz="2000" dirty="0"/>
              <a:t>蝦</a:t>
            </a:r>
            <a:r>
              <a:rPr lang="en-US" altLang="zh-TW" sz="2000" dirty="0"/>
              <a:t>	haa1		 shrimp/prawn</a:t>
            </a:r>
          </a:p>
          <a:p>
            <a:pPr marL="0" indent="0">
              <a:buNone/>
            </a:pPr>
            <a:r>
              <a:rPr lang="zh-TW" altLang="en-US" sz="2000" dirty="0"/>
              <a:t>蛋</a:t>
            </a:r>
            <a:r>
              <a:rPr lang="en-US" altLang="zh-TW" sz="2000" dirty="0"/>
              <a:t>	daan6		egg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04" y="298938"/>
            <a:ext cx="5325940" cy="26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6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094" y="905608"/>
            <a:ext cx="4557847" cy="5815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b="1" dirty="0"/>
              <a:t>蔬菜</a:t>
            </a:r>
            <a:r>
              <a:rPr lang="en-US" altLang="zh-TW" sz="1600" b="1" dirty="0"/>
              <a:t>	So1 Coi3		Vegetable</a:t>
            </a:r>
          </a:p>
          <a:p>
            <a:pPr marL="0" indent="0">
              <a:buNone/>
            </a:pPr>
            <a:r>
              <a:rPr lang="zh-TW" altLang="en-US" sz="1600" dirty="0"/>
              <a:t>菜心	</a:t>
            </a:r>
            <a:r>
              <a:rPr lang="cs-CZ" altLang="zh-TW" sz="1600" dirty="0"/>
              <a:t>coi3 sam1</a:t>
            </a:r>
            <a:r>
              <a:rPr lang="en-US" altLang="zh-TW" sz="1600" dirty="0"/>
              <a:t>		choy sum </a:t>
            </a:r>
          </a:p>
          <a:p>
            <a:pPr marL="0" indent="0">
              <a:buNone/>
            </a:pPr>
            <a:r>
              <a:rPr lang="zh-TW" altLang="en-US" sz="1600" dirty="0"/>
              <a:t>白菜	</a:t>
            </a:r>
            <a:r>
              <a:rPr lang="cs-CZ" altLang="zh-TW" sz="1600" dirty="0"/>
              <a:t>baak6 coi3</a:t>
            </a:r>
            <a:r>
              <a:rPr lang="en-US" altLang="zh-TW" sz="1600" dirty="0"/>
              <a:t>		</a:t>
            </a:r>
            <a:r>
              <a:rPr lang="en-US" altLang="zh-TW" sz="1600" dirty="0" err="1"/>
              <a:t>bok</a:t>
            </a:r>
            <a:r>
              <a:rPr lang="en-US" altLang="zh-TW" sz="1600" dirty="0"/>
              <a:t> choy</a:t>
            </a:r>
          </a:p>
          <a:p>
            <a:pPr marL="0" indent="0">
              <a:buNone/>
            </a:pPr>
            <a:r>
              <a:rPr lang="zh-TW" altLang="en-US" sz="1600" dirty="0"/>
              <a:t>通菜</a:t>
            </a:r>
            <a:r>
              <a:rPr lang="en-US" altLang="zh-TW" sz="1600" dirty="0"/>
              <a:t>	tung1 coi3		water spinach</a:t>
            </a:r>
          </a:p>
          <a:p>
            <a:pPr marL="0" indent="0">
              <a:buNone/>
            </a:pPr>
            <a:r>
              <a:rPr lang="zh-TW" altLang="en-US" sz="1600" dirty="0"/>
              <a:t>芥蘭</a:t>
            </a:r>
            <a:r>
              <a:rPr lang="en-US" altLang="zh-TW" sz="1600" dirty="0"/>
              <a:t>	gaai3 </a:t>
            </a:r>
            <a:r>
              <a:rPr lang="en-US" altLang="zh-TW" sz="1600" dirty="0" err="1"/>
              <a:t>laan</a:t>
            </a:r>
            <a:r>
              <a:rPr lang="cs-CZ" altLang="zh-TW" sz="1600" dirty="0"/>
              <a:t>2</a:t>
            </a:r>
            <a:r>
              <a:rPr lang="en-US" altLang="zh-TW" sz="1600" dirty="0"/>
              <a:t>	broccoli</a:t>
            </a:r>
          </a:p>
          <a:p>
            <a:pPr marL="0" indent="0">
              <a:buNone/>
            </a:pPr>
            <a:r>
              <a:rPr lang="zh-TW" altLang="en-US" sz="1600" dirty="0"/>
              <a:t>椰菜花</a:t>
            </a:r>
            <a:r>
              <a:rPr lang="en-US" altLang="zh-TW" sz="1600" dirty="0"/>
              <a:t>	je4 coi3 faa1	cauliflower</a:t>
            </a:r>
          </a:p>
          <a:p>
            <a:pPr marL="0" indent="0">
              <a:buNone/>
            </a:pPr>
            <a:r>
              <a:rPr lang="zh-TW" altLang="en-US" sz="1600" dirty="0"/>
              <a:t>蘿蔔</a:t>
            </a:r>
            <a:r>
              <a:rPr lang="en-US" altLang="zh-TW" sz="1600" dirty="0"/>
              <a:t>	lo4 baak6		carrot</a:t>
            </a:r>
          </a:p>
          <a:p>
            <a:pPr marL="0" indent="0">
              <a:buNone/>
            </a:pPr>
            <a:r>
              <a:rPr lang="zh-TW" altLang="en-US" sz="1600" dirty="0"/>
              <a:t>番茄</a:t>
            </a:r>
            <a:r>
              <a:rPr lang="en-US" altLang="zh-TW" sz="1600" dirty="0"/>
              <a:t>	faan1 ke2</a:t>
            </a:r>
            <a:r>
              <a:rPr lang="zh-TW" altLang="en-US" sz="1600" dirty="0"/>
              <a:t>	</a:t>
            </a:r>
            <a:r>
              <a:rPr lang="en-US" altLang="zh-TW" sz="1600" dirty="0"/>
              <a:t>	tomato</a:t>
            </a:r>
          </a:p>
          <a:p>
            <a:pPr marL="0" indent="0">
              <a:buNone/>
            </a:pPr>
            <a:r>
              <a:rPr lang="zh-TW" altLang="en-US" sz="1600" dirty="0"/>
              <a:t>薯仔</a:t>
            </a:r>
            <a:r>
              <a:rPr lang="en-US" altLang="zh-TW" sz="1600" dirty="0"/>
              <a:t>	syu4 zai2		potato</a:t>
            </a:r>
          </a:p>
          <a:p>
            <a:pPr marL="0" indent="0">
              <a:buNone/>
            </a:pPr>
            <a:r>
              <a:rPr lang="zh-TW" altLang="en-US" sz="1600" dirty="0"/>
              <a:t>椰菜</a:t>
            </a:r>
            <a:r>
              <a:rPr lang="en-US" altLang="zh-TW" sz="1600" dirty="0"/>
              <a:t>	Je4 Coi3		Cabbage</a:t>
            </a:r>
          </a:p>
          <a:p>
            <a:pPr marL="0" indent="0">
              <a:buNone/>
            </a:pPr>
            <a:r>
              <a:rPr lang="zh-TW" altLang="en-US" sz="1600" dirty="0"/>
              <a:t>青瓜</a:t>
            </a:r>
            <a:r>
              <a:rPr lang="en-US" altLang="zh-TW" sz="1600" dirty="0"/>
              <a:t>	Ceng1 Gwaa1	Cucumber</a:t>
            </a:r>
          </a:p>
          <a:p>
            <a:pPr marL="0" indent="0">
              <a:buNone/>
            </a:pPr>
            <a:r>
              <a:rPr lang="zh-TW" altLang="en-US" sz="1600" dirty="0"/>
              <a:t>蘑菇</a:t>
            </a:r>
            <a:r>
              <a:rPr lang="en-US" altLang="zh-TW" sz="1600" dirty="0"/>
              <a:t>	Mo4 Gu1		Mushroom</a:t>
            </a:r>
          </a:p>
          <a:p>
            <a:pPr marL="0" indent="0">
              <a:buNone/>
            </a:pPr>
            <a:r>
              <a:rPr lang="zh-TW" altLang="en-US" sz="1600" dirty="0"/>
              <a:t>生菜</a:t>
            </a:r>
            <a:r>
              <a:rPr lang="en-US" altLang="zh-TW" sz="1600" dirty="0"/>
              <a:t>	Saang1 Coi3	Lettuce</a:t>
            </a:r>
          </a:p>
          <a:p>
            <a:pPr marL="0" indent="0">
              <a:buNone/>
            </a:pPr>
            <a:r>
              <a:rPr lang="zh-TW" altLang="en-US" sz="1600" dirty="0"/>
              <a:t>粟米</a:t>
            </a:r>
            <a:r>
              <a:rPr lang="en-US" altLang="zh-TW" sz="1600" dirty="0"/>
              <a:t>	suk1 mai5		corn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94" y="246212"/>
            <a:ext cx="2245702" cy="16532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7560" y="1890750"/>
            <a:ext cx="164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菜心 </a:t>
            </a:r>
            <a:r>
              <a:rPr lang="en-US" altLang="zh-TW" dirty="0"/>
              <a:t>coi3 sam1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30" y="246213"/>
            <a:ext cx="2903835" cy="1653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52467" y="1899490"/>
            <a:ext cx="1686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通菜 </a:t>
            </a:r>
            <a:r>
              <a:rPr lang="en-US" altLang="zh-TW" dirty="0"/>
              <a:t>tung1 coi3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86401" y="4153729"/>
            <a:ext cx="6479931" cy="201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dirty="0"/>
              <a:t>矮瓜	</a:t>
            </a:r>
            <a:r>
              <a:rPr lang="cs-CZ" altLang="zh-TW" sz="1600" dirty="0"/>
              <a:t>aai2 gwaa1</a:t>
            </a:r>
            <a:r>
              <a:rPr lang="en-US" altLang="zh-TW" sz="1600" dirty="0"/>
              <a:t>		eggplant</a:t>
            </a:r>
          </a:p>
          <a:p>
            <a:pPr marL="0" indent="0">
              <a:buNone/>
            </a:pPr>
            <a:r>
              <a:rPr lang="zh-TW" altLang="en-US" sz="1600" dirty="0"/>
              <a:t>翠玉瓜	</a:t>
            </a:r>
            <a:r>
              <a:rPr lang="cs-CZ" altLang="zh-TW" sz="1600" dirty="0"/>
              <a:t>ceoi3 juk6 gwaa1</a:t>
            </a:r>
            <a:r>
              <a:rPr lang="en-US" altLang="zh-TW" sz="1600" dirty="0"/>
              <a:t>		zucchini</a:t>
            </a:r>
          </a:p>
          <a:p>
            <a:pPr marL="0" indent="0">
              <a:buNone/>
            </a:pPr>
            <a:r>
              <a:rPr lang="zh-TW" altLang="en-US" sz="1600" dirty="0"/>
              <a:t>菠菜</a:t>
            </a:r>
            <a:r>
              <a:rPr lang="en-US" altLang="zh-TW" sz="1600" dirty="0"/>
              <a:t>	bo1 coi3			</a:t>
            </a:r>
            <a:r>
              <a:rPr lang="en-US" altLang="zh-TW" sz="1200" dirty="0"/>
              <a:t>spinach/Chinese spinach</a:t>
            </a:r>
          </a:p>
          <a:p>
            <a:pPr marL="0" indent="0">
              <a:buNone/>
            </a:pPr>
            <a:r>
              <a:rPr lang="zh-TW" altLang="en-US" sz="1600" dirty="0"/>
              <a:t>豆</a:t>
            </a:r>
            <a:r>
              <a:rPr lang="en-US" altLang="zh-TW" sz="1600" dirty="0"/>
              <a:t>	dau6*2			beans, peas</a:t>
            </a:r>
          </a:p>
          <a:p>
            <a:pPr marL="0" indent="0">
              <a:buNone/>
            </a:pPr>
            <a:r>
              <a:rPr lang="zh-TW" altLang="en-US" sz="1600" dirty="0"/>
              <a:t>涼瓜</a:t>
            </a:r>
            <a:r>
              <a:rPr lang="en-US" altLang="zh-TW" sz="1600" dirty="0"/>
              <a:t>/</a:t>
            </a:r>
            <a:r>
              <a:rPr lang="zh-TW" altLang="en-US" sz="1600" dirty="0"/>
              <a:t>苦瓜	</a:t>
            </a:r>
            <a:r>
              <a:rPr lang="cs-CZ" altLang="zh-TW" sz="1600" dirty="0"/>
              <a:t>loeng4 gwaa1</a:t>
            </a:r>
            <a:r>
              <a:rPr lang="en-US" altLang="zh-TW" sz="1600" dirty="0"/>
              <a:t>/fu2 gwaa1	bitter melon/ gourd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05" y="2305314"/>
            <a:ext cx="2405291" cy="131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73033" y="3447446"/>
            <a:ext cx="361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涼瓜</a:t>
            </a:r>
            <a:r>
              <a:rPr lang="en-US" altLang="zh-TW" dirty="0"/>
              <a:t>/</a:t>
            </a:r>
            <a:r>
              <a:rPr lang="zh-TW" altLang="en-US" dirty="0"/>
              <a:t>苦瓜 </a:t>
            </a:r>
            <a:r>
              <a:rPr lang="cs-CZ" altLang="zh-TW" dirty="0"/>
              <a:t>loeng4 gwaa1</a:t>
            </a:r>
            <a:r>
              <a:rPr lang="en-US" altLang="zh-TW" dirty="0"/>
              <a:t>/fu2 gwaa1</a:t>
            </a:r>
          </a:p>
        </p:txBody>
      </p:sp>
    </p:spTree>
    <p:extLst>
      <p:ext uri="{BB962C8B-B14F-4D97-AF65-F5344CB8AC3E}">
        <p14:creationId xmlns:p14="http://schemas.microsoft.com/office/powerpoint/2010/main" val="116320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8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3094" y="905608"/>
            <a:ext cx="5194893" cy="58158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b="1" dirty="0"/>
              <a:t>Carbohydrate (side dish in European cuisine)</a:t>
            </a:r>
          </a:p>
          <a:p>
            <a:pPr marL="0" indent="0">
              <a:buNone/>
            </a:pPr>
            <a:r>
              <a:rPr lang="ja-JP" altLang="en-US" sz="1600" dirty="0"/>
              <a:t>飯 </a:t>
            </a:r>
            <a:r>
              <a:rPr lang="en-US" altLang="ja-JP" sz="1600" dirty="0"/>
              <a:t>	faan6		rice</a:t>
            </a:r>
            <a:endParaRPr lang="en-US" altLang="zh-TW" sz="1600" b="1" dirty="0"/>
          </a:p>
          <a:p>
            <a:pPr marL="0" indent="0">
              <a:buNone/>
            </a:pPr>
            <a:r>
              <a:rPr lang="ja-JP" altLang="en-US" sz="1600" dirty="0">
                <a:solidFill>
                  <a:srgbClr val="000000"/>
                </a:solidFill>
              </a:rPr>
              <a:t>意粉</a:t>
            </a:r>
            <a:r>
              <a:rPr lang="en-US" altLang="ja-JP" sz="1600" dirty="0">
                <a:solidFill>
                  <a:srgbClr val="000000"/>
                </a:solidFill>
              </a:rPr>
              <a:t>	ji3 fan2 		spaghetti</a:t>
            </a:r>
          </a:p>
          <a:p>
            <a:pPr marL="0" indent="0">
              <a:buNone/>
            </a:pPr>
            <a:r>
              <a:rPr lang="zh-TW" altLang="en-US" sz="1600" dirty="0"/>
              <a:t>薯菜</a:t>
            </a:r>
            <a:r>
              <a:rPr lang="en-US" altLang="zh-TW" sz="1600" dirty="0"/>
              <a:t>	syu4 coi3		</a:t>
            </a:r>
            <a:r>
              <a:rPr lang="en-US" altLang="zh-TW" sz="1600" dirty="0" err="1"/>
              <a:t>potatos</a:t>
            </a:r>
            <a:r>
              <a:rPr lang="en-US" altLang="zh-TW" sz="1600" dirty="0"/>
              <a:t> as “side dish”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薯條</a:t>
            </a:r>
            <a:r>
              <a:rPr lang="en-US" altLang="zh-TW" sz="1600" dirty="0">
                <a:solidFill>
                  <a:srgbClr val="000000"/>
                </a:solidFill>
              </a:rPr>
              <a:t>	syu4 tiu2		French fry, fried potato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河粉</a:t>
            </a:r>
            <a:r>
              <a:rPr lang="en-US" altLang="zh-TW" sz="1600" dirty="0">
                <a:solidFill>
                  <a:srgbClr val="000000"/>
                </a:solidFill>
              </a:rPr>
              <a:t>	ho4 fan2		broad rice noodles (“pho”), single word“</a:t>
            </a:r>
            <a:r>
              <a:rPr lang="zh-TW" altLang="en-US" sz="1600" dirty="0">
                <a:solidFill>
                  <a:srgbClr val="000000"/>
                </a:solidFill>
              </a:rPr>
              <a:t>河</a:t>
            </a:r>
            <a:r>
              <a:rPr lang="en-US" altLang="zh-TW" sz="1600" dirty="0">
                <a:solidFill>
                  <a:srgbClr val="000000"/>
                </a:solidFill>
              </a:rPr>
              <a:t>” on menu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貴刁</a:t>
            </a:r>
            <a:r>
              <a:rPr lang="en-US" altLang="zh-TW" sz="1600" dirty="0">
                <a:solidFill>
                  <a:srgbClr val="000000"/>
                </a:solidFill>
              </a:rPr>
              <a:t>	gwai3 diu1		rice noodles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米粉</a:t>
            </a:r>
            <a:r>
              <a:rPr lang="en-US" altLang="zh-TW" sz="1600" dirty="0">
                <a:solidFill>
                  <a:srgbClr val="000000"/>
                </a:solidFill>
              </a:rPr>
              <a:t>	mai5 fan2		rice noodles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米線</a:t>
            </a:r>
            <a:r>
              <a:rPr lang="en-US" altLang="zh-TW" sz="1600" dirty="0">
                <a:solidFill>
                  <a:srgbClr val="000000"/>
                </a:solidFill>
              </a:rPr>
              <a:t>	mai5 sin3		thin rich noodles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TW" altLang="en-US" sz="1600" dirty="0"/>
              <a:t>粥</a:t>
            </a:r>
            <a:r>
              <a:rPr lang="en-US" altLang="zh-TW" sz="1600" dirty="0"/>
              <a:t>	zuk1		rice porridge</a:t>
            </a:r>
          </a:p>
          <a:p>
            <a:pPr marL="0" indent="0">
              <a:buNone/>
            </a:pPr>
            <a:r>
              <a:rPr lang="zh-TW" altLang="en-US" sz="1600" dirty="0"/>
              <a:t>麵</a:t>
            </a:r>
            <a:r>
              <a:rPr lang="en-US" altLang="zh-TW" sz="1600" dirty="0"/>
              <a:t>	min6		noodle</a:t>
            </a:r>
          </a:p>
          <a:p>
            <a:pPr marL="0" indent="0">
              <a:buNone/>
            </a:pPr>
            <a:r>
              <a:rPr lang="zh-TW" altLang="en-US" sz="1600" dirty="0"/>
              <a:t>麵包</a:t>
            </a:r>
            <a:r>
              <a:rPr lang="en-US" altLang="zh-TW" sz="1600" dirty="0"/>
              <a:t>	min6 baau1	bread</a:t>
            </a:r>
          </a:p>
          <a:p>
            <a:pPr marL="0" indent="0">
              <a:buNone/>
            </a:pPr>
            <a:r>
              <a:rPr lang="zh-TW" altLang="en-US" sz="1600" dirty="0"/>
              <a:t>餃</a:t>
            </a:r>
            <a:r>
              <a:rPr lang="en-US" altLang="zh-TW" sz="1600" dirty="0"/>
              <a:t>	gaau2		stuffed dumpling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87" y="165140"/>
            <a:ext cx="2934828" cy="23186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12235" y="24705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</a:rPr>
              <a:t>河粉</a:t>
            </a:r>
            <a:endParaRPr lang="cs-CZ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009" y="301570"/>
            <a:ext cx="3187945" cy="21404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22815" y="247052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</a:rPr>
              <a:t>貴刁</a:t>
            </a:r>
            <a:endParaRPr lang="cs-CZ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66" y="2868331"/>
            <a:ext cx="4192670" cy="23583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554901" y="522670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粥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463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4378-8EFA-479B-ACCF-66258FED53C0}" type="slidenum">
              <a:rPr lang="cs-CZ" smtClean="0"/>
              <a:t>9</a:t>
            </a:fld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608" cy="338260"/>
          </a:xfrm>
        </p:spPr>
        <p:txBody>
          <a:bodyPr>
            <a:normAutofit fontScale="90000"/>
          </a:bodyPr>
          <a:lstStyle/>
          <a:p>
            <a:r>
              <a:rPr lang="en-US" dirty="0"/>
              <a:t>Vocabs</a:t>
            </a:r>
            <a:endParaRPr lang="cs-CZ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4942" y="831498"/>
            <a:ext cx="5532509" cy="570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dirty="0"/>
              <a:t>Seasoning</a:t>
            </a:r>
          </a:p>
          <a:p>
            <a:pPr marL="0" indent="0">
              <a:buNone/>
            </a:pPr>
            <a:r>
              <a:rPr lang="zh-TW" altLang="en-US" sz="1800" dirty="0"/>
              <a:t>洋葱</a:t>
            </a:r>
            <a:r>
              <a:rPr lang="en-US" altLang="zh-TW" sz="1800" dirty="0"/>
              <a:t>	Joeng4 Cung1	onion</a:t>
            </a:r>
          </a:p>
          <a:p>
            <a:pPr marL="0" indent="0">
              <a:buNone/>
            </a:pPr>
            <a:r>
              <a:rPr lang="zh-TW" altLang="en-US" sz="1800" dirty="0"/>
              <a:t>蒜	</a:t>
            </a:r>
            <a:r>
              <a:rPr lang="cs-CZ" altLang="zh-TW" sz="1800" dirty="0"/>
              <a:t>syun3	</a:t>
            </a:r>
            <a:r>
              <a:rPr lang="en-US" altLang="zh-TW" sz="1800" dirty="0"/>
              <a:t>	garlic</a:t>
            </a:r>
          </a:p>
          <a:p>
            <a:pPr marL="0" indent="0">
              <a:buNone/>
            </a:pPr>
            <a:r>
              <a:rPr lang="zh-TW" altLang="en-US" sz="1800" dirty="0"/>
              <a:t>蒜茸	</a:t>
            </a:r>
            <a:r>
              <a:rPr lang="cs-CZ" altLang="zh-TW" sz="1800" dirty="0"/>
              <a:t>syun3 jung4</a:t>
            </a:r>
            <a:r>
              <a:rPr lang="en-US" altLang="zh-TW" sz="1800" dirty="0"/>
              <a:t>	crushed garlic</a:t>
            </a:r>
          </a:p>
          <a:p>
            <a:pPr marL="0" indent="0">
              <a:buNone/>
            </a:pPr>
            <a:r>
              <a:rPr lang="zh-TW" altLang="en-US" sz="1800" dirty="0"/>
              <a:t>辣椒</a:t>
            </a:r>
            <a:r>
              <a:rPr lang="en-US" altLang="zh-TW" sz="1800" dirty="0"/>
              <a:t>	laat6 ziu1		chili, pepper</a:t>
            </a:r>
          </a:p>
          <a:p>
            <a:pPr marL="0" indent="0">
              <a:buNone/>
            </a:pPr>
            <a:r>
              <a:rPr lang="zh-TW" altLang="en-US" sz="1800" dirty="0"/>
              <a:t>姜</a:t>
            </a:r>
            <a:r>
              <a:rPr lang="en-US" altLang="zh-TW" sz="1800" dirty="0"/>
              <a:t>/</a:t>
            </a:r>
            <a:r>
              <a:rPr lang="zh-TW" altLang="en-US" sz="1800" dirty="0"/>
              <a:t>薑</a:t>
            </a:r>
            <a:r>
              <a:rPr lang="en-US" altLang="zh-TW" sz="1800" dirty="0"/>
              <a:t>	goeng1		ginger</a:t>
            </a:r>
          </a:p>
          <a:p>
            <a:pPr marL="0" indent="0">
              <a:buNone/>
            </a:pPr>
            <a:r>
              <a:rPr lang="zh-TW" altLang="en-US" sz="1800" dirty="0"/>
              <a:t>薑葱</a:t>
            </a:r>
            <a:r>
              <a:rPr lang="en-US" altLang="zh-TW" sz="1800" dirty="0"/>
              <a:t>	goeng1 cung1	ginger and green onion</a:t>
            </a:r>
          </a:p>
          <a:p>
            <a:pPr marL="0" indent="0">
              <a:buNone/>
            </a:pPr>
            <a:r>
              <a:rPr lang="zh-TW" altLang="en-US" sz="1800" dirty="0"/>
              <a:t>蝦醬</a:t>
            </a:r>
            <a:r>
              <a:rPr lang="en-US" altLang="zh-TW" sz="1800" dirty="0"/>
              <a:t>	haa1 zoeng3	shrimp paste</a:t>
            </a:r>
          </a:p>
          <a:p>
            <a:pPr marL="0" indent="0">
              <a:buNone/>
            </a:pPr>
            <a:r>
              <a:rPr lang="zh-TW" altLang="en-US" sz="1800" dirty="0"/>
              <a:t>腐乳</a:t>
            </a:r>
            <a:r>
              <a:rPr lang="en-US" altLang="zh-TW" sz="1800" dirty="0"/>
              <a:t>	fu6 jyu5		fermented bean curd</a:t>
            </a:r>
          </a:p>
          <a:p>
            <a:pPr marL="0" indent="0">
              <a:buNone/>
            </a:pPr>
            <a:r>
              <a:rPr lang="zh-TW" altLang="en-US" sz="1800" dirty="0"/>
              <a:t>豉油</a:t>
            </a:r>
            <a:r>
              <a:rPr lang="en-US" altLang="zh-TW" sz="1800" dirty="0"/>
              <a:t>	si6 jau4		soya sauce</a:t>
            </a:r>
          </a:p>
          <a:p>
            <a:pPr marL="0" indent="0">
              <a:buNone/>
            </a:pPr>
            <a:r>
              <a:rPr lang="zh-TW" altLang="en-US" sz="1800" dirty="0"/>
              <a:t>蠔油</a:t>
            </a:r>
            <a:r>
              <a:rPr lang="en-US" altLang="zh-TW" sz="1800" dirty="0"/>
              <a:t>	hou4 jau4	oyster sauce</a:t>
            </a:r>
          </a:p>
          <a:p>
            <a:pPr marL="0" indent="0">
              <a:buNone/>
            </a:pPr>
            <a:r>
              <a:rPr lang="zh-TW" altLang="en-US" sz="1800" dirty="0"/>
              <a:t>忌廉汁</a:t>
            </a:r>
            <a:r>
              <a:rPr lang="en-US" altLang="zh-TW" sz="1800" dirty="0"/>
              <a:t>	gei6 lim1 zap1	cream sauce</a:t>
            </a:r>
          </a:p>
          <a:p>
            <a:pPr marL="0" indent="0">
              <a:buNone/>
            </a:pPr>
            <a:r>
              <a:rPr lang="zh-TW" altLang="en-US" sz="1800" dirty="0"/>
              <a:t>黑椒</a:t>
            </a:r>
            <a:r>
              <a:rPr lang="en-US" altLang="zh-TW" sz="1800" dirty="0"/>
              <a:t>	haak1 ziu1	black pepper “sauce”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0" y="365126"/>
            <a:ext cx="3499338" cy="190094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48173" y="2266068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腐乳 </a:t>
            </a:r>
            <a:r>
              <a:rPr lang="en-US" altLang="zh-TW" dirty="0"/>
              <a:t>fu6 jyu5</a:t>
            </a:r>
            <a:endParaRPr lang="cs-CZ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62" y="2816516"/>
            <a:ext cx="2241338" cy="29893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10600" y="4424336"/>
            <a:ext cx="229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蝦醬</a:t>
            </a:r>
            <a:r>
              <a:rPr lang="en-US" altLang="zh-TW" dirty="0"/>
              <a:t>	haa1 zoeng3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47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1920</Words>
  <Application>Microsoft Office PowerPoint</Application>
  <PresentationFormat>Widescreen</PresentationFormat>
  <Paragraphs>241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 PL UMing</vt:lpstr>
      <vt:lpstr>新細明體</vt:lpstr>
      <vt:lpstr>游ゴシック</vt:lpstr>
      <vt:lpstr>Arial</vt:lpstr>
      <vt:lpstr>Arial</vt:lpstr>
      <vt:lpstr>Calibri</vt:lpstr>
      <vt:lpstr>Calibri Light</vt:lpstr>
      <vt:lpstr>Office Theme</vt:lpstr>
      <vt:lpstr>Cantonese II Lesson 2 – food again</vt:lpstr>
      <vt:lpstr>Conversation Practice </vt:lpstr>
      <vt:lpstr>PowerPoint Presentation</vt:lpstr>
      <vt:lpstr>PowerPoint Presentation</vt:lpstr>
      <vt:lpstr>PowerPoint Presentation</vt:lpstr>
      <vt:lpstr>Vocabs</vt:lpstr>
      <vt:lpstr>Vocabs</vt:lpstr>
      <vt:lpstr>Vocabs</vt:lpstr>
      <vt:lpstr>Vocabs</vt:lpstr>
      <vt:lpstr>Vocabs</vt:lpstr>
      <vt:lpstr>Create the dish names</vt:lpstr>
      <vt:lpstr>Conversation Practice (off-menu vegetable dishes) </vt:lpstr>
      <vt:lpstr>“expert level” in food ordering,走 zau2 (without)</vt:lpstr>
      <vt:lpstr>Conversation Practice (wonton noodle restaurant) 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 Kong Mak</dc:creator>
  <cp:lastModifiedBy>Chun Kong Mak</cp:lastModifiedBy>
  <cp:revision>119</cp:revision>
  <cp:lastPrinted>2023-02-22T15:50:28Z</cp:lastPrinted>
  <dcterms:created xsi:type="dcterms:W3CDTF">2023-01-12T14:32:40Z</dcterms:created>
  <dcterms:modified xsi:type="dcterms:W3CDTF">2023-02-24T15:57:53Z</dcterms:modified>
</cp:coreProperties>
</file>