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90" r:id="rId3"/>
    <p:sldId id="292" r:id="rId4"/>
    <p:sldId id="293" r:id="rId5"/>
    <p:sldId id="294" r:id="rId6"/>
    <p:sldId id="295" r:id="rId7"/>
    <p:sldId id="291" r:id="rId8"/>
    <p:sldId id="281" r:id="rId9"/>
    <p:sldId id="288" r:id="rId10"/>
    <p:sldId id="282" r:id="rId11"/>
    <p:sldId id="283" r:id="rId12"/>
    <p:sldId id="284" r:id="rId13"/>
    <p:sldId id="285" r:id="rId14"/>
    <p:sldId id="299" r:id="rId15"/>
    <p:sldId id="278" r:id="rId16"/>
    <p:sldId id="300" r:id="rId17"/>
    <p:sldId id="297" r:id="rId18"/>
    <p:sldId id="296" r:id="rId19"/>
    <p:sldId id="298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D2D"/>
    <a:srgbClr val="348447"/>
    <a:srgbClr val="A28716"/>
    <a:srgbClr val="8B2D2D"/>
    <a:srgbClr val="B1DA2E"/>
    <a:srgbClr val="FD7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6456-2274-4752-B5A7-600196A6B8E1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C30BA-53E3-4BAD-B8A2-1A5DB925D4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75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76DA-BD63-4943-9121-23C820F9CAB6}" type="datetime1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3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BC5D-919C-493E-9F22-A8CB292DB5B4}" type="datetime1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4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DD5D-E891-4578-B46C-659D01E7CC7D}" type="datetime1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3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C7AE-F8DC-4C65-8339-EC365379C9C8}" type="datetime1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5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FE94-6D26-4C11-9290-C761CEDE4536}" type="datetime1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80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24A6-A56C-4CA1-8307-C32E4BD7EC32}" type="datetime1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2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DC35-EA33-4A18-9A8E-6573E3EC79CA}" type="datetime1">
              <a:rPr lang="cs-CZ" smtClean="0"/>
              <a:t>02.03.2023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55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904-C7D5-4937-9598-409C9243B60C}" type="datetime1">
              <a:rPr lang="cs-CZ" smtClean="0"/>
              <a:t>02.03.2023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92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5FB4-E7D0-4CA3-942E-F1155634CEE2}" type="datetime1">
              <a:rPr lang="cs-CZ" smtClean="0"/>
              <a:t>02.03.2023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0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B96-B98E-4C23-8B26-37BD29203D29}" type="datetime1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41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DA2-E847-4355-9FA7-047089A7DB4A}" type="datetime1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00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1861-7712-403A-8626-233122039060}" type="datetime1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8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Cantonese II</a:t>
            </a:r>
            <a:br>
              <a:rPr lang="en-US" dirty="0"/>
            </a:br>
            <a:r>
              <a:rPr lang="en-US" dirty="0"/>
              <a:t>Lesson 3 – transportation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19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10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7" y="915198"/>
            <a:ext cx="5744421" cy="4333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48" y="1541052"/>
            <a:ext cx="6141495" cy="334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8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11</a:t>
            </a:fld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0" y="414038"/>
            <a:ext cx="8663887" cy="5743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8485" y="817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37959"/>
              </p:ext>
            </p:extLst>
          </p:nvPr>
        </p:nvGraphicFramePr>
        <p:xfrm>
          <a:off x="7218485" y="693741"/>
          <a:ext cx="2576146" cy="339090"/>
        </p:xfrm>
        <a:graphic>
          <a:graphicData uri="http://schemas.openxmlformats.org/drawingml/2006/table">
            <a:tbl>
              <a:tblPr/>
              <a:tblGrid>
                <a:gridCol w="2576146">
                  <a:extLst>
                    <a:ext uri="{9D8B030D-6E8A-4147-A177-3AD203B41FA5}">
                      <a16:colId xmlns:a16="http://schemas.microsoft.com/office/drawing/2014/main" val="820579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唔該司機˒置地廣場˒有落◦</a:t>
                      </a:r>
                      <a:endParaRPr lang="zh-TW" altLang="en-US" sz="16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414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386385"/>
              </p:ext>
            </p:extLst>
          </p:nvPr>
        </p:nvGraphicFramePr>
        <p:xfrm>
          <a:off x="7151076" y="1558318"/>
          <a:ext cx="3434861" cy="339090"/>
        </p:xfrm>
        <a:graphic>
          <a:graphicData uri="http://schemas.openxmlformats.org/drawingml/2006/table">
            <a:tbl>
              <a:tblPr/>
              <a:tblGrid>
                <a:gridCol w="3434861">
                  <a:extLst>
                    <a:ext uri="{9D8B030D-6E8A-4147-A177-3AD203B41FA5}">
                      <a16:colId xmlns:a16="http://schemas.microsoft.com/office/drawing/2014/main" val="820579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唔該司機˒</a:t>
                      </a:r>
                      <a:r>
                        <a:rPr lang="en-US" altLang="zh-TW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</a:t>
                      </a:r>
                      <a:r>
                        <a:rPr lang="en-US" altLang="zh-TW" sz="16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LOCATION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˒有落◦</a:t>
                      </a:r>
                      <a:endParaRPr lang="zh-TW" altLang="en-US" sz="16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4149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47361"/>
              </p:ext>
            </p:extLst>
          </p:nvPr>
        </p:nvGraphicFramePr>
        <p:xfrm>
          <a:off x="7218485" y="2331296"/>
          <a:ext cx="4290646" cy="2533650"/>
        </p:xfrm>
        <a:graphic>
          <a:graphicData uri="http://schemas.openxmlformats.org/drawingml/2006/table">
            <a:tbl>
              <a:tblPr/>
              <a:tblGrid>
                <a:gridCol w="4290646">
                  <a:extLst>
                    <a:ext uri="{9D8B030D-6E8A-4147-A177-3AD203B41FA5}">
                      <a16:colId xmlns:a16="http://schemas.microsoft.com/office/drawing/2014/main" val="820579310"/>
                    </a:ext>
                  </a:extLst>
                </a:gridCol>
              </a:tblGrid>
              <a:tr h="2522058">
                <a:tc>
                  <a:txBody>
                    <a:bodyPr/>
                    <a:lstStyle/>
                    <a:p>
                      <a:pPr marL="342900" indent="-342900" algn="l" fontAlgn="t">
                        <a:buAutoNum type="arabicPeriod"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巴士站     </a:t>
                      </a:r>
                      <a:r>
                        <a:rPr lang="en-US" altLang="zh-TW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baa1</a:t>
                      </a:r>
                      <a:r>
                        <a:rPr lang="en-US" altLang="zh-TW" sz="2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si2 zaam6</a:t>
                      </a: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t">
                        <a:buAutoNum type="arabicPeriod"/>
                      </a:pPr>
                      <a:r>
                        <a:rPr lang="zh-TW" altLang="en-US" sz="2000" dirty="0">
                          <a:effectLst/>
                          <a:latin typeface="+mn-lt"/>
                        </a:rPr>
                        <a:t>地鐵站     </a:t>
                      </a:r>
                      <a:r>
                        <a:rPr lang="en-US" altLang="zh-TW" sz="2000" dirty="0">
                          <a:effectLst/>
                          <a:latin typeface="+mn-lt"/>
                        </a:rPr>
                        <a:t>dei6 tit3 zaam6</a:t>
                      </a:r>
                    </a:p>
                    <a:p>
                      <a:pPr marL="342900" indent="-342900" algn="l" fontAlgn="t">
                        <a:buAutoNum type="arabicPeriod"/>
                      </a:pPr>
                      <a:r>
                        <a:rPr lang="zh-TW" altLang="en-US" sz="2000" dirty="0">
                          <a:effectLst/>
                          <a:latin typeface="+mn-lt"/>
                        </a:rPr>
                        <a:t>街口          </a:t>
                      </a:r>
                      <a:r>
                        <a:rPr lang="en-US" altLang="zh-TW" sz="2000" dirty="0">
                          <a:effectLst/>
                          <a:latin typeface="+mn-lt"/>
                        </a:rPr>
                        <a:t>daai1 hau2</a:t>
                      </a:r>
                    </a:p>
                    <a:p>
                      <a:pPr marL="342900" indent="-342900" algn="l" fontAlgn="t">
                        <a:buAutoNum type="arabicPeriod"/>
                      </a:pPr>
                      <a:r>
                        <a:rPr lang="zh-TW" altLang="en-US" sz="2000" dirty="0">
                          <a:effectLst/>
                          <a:latin typeface="+mn-lt"/>
                        </a:rPr>
                        <a:t>燈位          </a:t>
                      </a:r>
                      <a:r>
                        <a:rPr lang="en-US" altLang="zh-TW" sz="2000" dirty="0">
                          <a:effectLst/>
                          <a:latin typeface="+mn-lt"/>
                        </a:rPr>
                        <a:t>dang1 wai2</a:t>
                      </a:r>
                    </a:p>
                    <a:p>
                      <a:pPr marL="342900" indent="-342900" algn="l" fontAlgn="t">
                        <a:buAutoNum type="arabicPeriod"/>
                      </a:pPr>
                      <a:r>
                        <a:rPr lang="zh-TW" altLang="en-US" sz="2000" dirty="0">
                          <a:effectLst/>
                          <a:latin typeface="+mn-lt"/>
                        </a:rPr>
                        <a:t>橋底          </a:t>
                      </a:r>
                      <a:r>
                        <a:rPr lang="en-US" altLang="zh-TW" sz="2000" dirty="0">
                          <a:effectLst/>
                          <a:latin typeface="+mn-lt"/>
                        </a:rPr>
                        <a:t>kiu4 dai2</a:t>
                      </a:r>
                    </a:p>
                    <a:p>
                      <a:pPr marL="342900" indent="-342900" algn="l" fontAlgn="t">
                        <a:buAutoNum type="arabicPeriod"/>
                      </a:pPr>
                      <a:r>
                        <a:rPr lang="zh-TW" altLang="en-US" sz="2000" dirty="0">
                          <a:effectLst/>
                          <a:latin typeface="+mn-lt"/>
                        </a:rPr>
                        <a:t>過咗禁區  </a:t>
                      </a:r>
                      <a:r>
                        <a:rPr lang="en-US" altLang="zh-TW" sz="2000" dirty="0">
                          <a:effectLst/>
                          <a:latin typeface="+mn-lt"/>
                        </a:rPr>
                        <a:t>gwo3 zo2  gam3 keoi1</a:t>
                      </a:r>
                    </a:p>
                    <a:p>
                      <a:pPr marL="342900" indent="-342900" algn="l" fontAlgn="t">
                        <a:buAutoNum type="arabicPeriod"/>
                      </a:pPr>
                      <a:r>
                        <a:rPr lang="zh-TW" altLang="en-US" sz="2000" dirty="0">
                          <a:effectLst/>
                          <a:latin typeface="+mn-lt"/>
                        </a:rPr>
                        <a:t>呢度	          </a:t>
                      </a:r>
                      <a:r>
                        <a:rPr lang="en-US" altLang="zh-TW" sz="2000" dirty="0" err="1">
                          <a:effectLst/>
                          <a:latin typeface="+mn-lt"/>
                        </a:rPr>
                        <a:t>ni</a:t>
                      </a:r>
                      <a:r>
                        <a:rPr lang="en-US" altLang="zh-TW" sz="2000" baseline="0" dirty="0">
                          <a:effectLst/>
                          <a:latin typeface="+mn-lt"/>
                        </a:rPr>
                        <a:t> dou6</a:t>
                      </a:r>
                      <a:endParaRPr lang="en-US" altLang="zh-TW" sz="2000" dirty="0">
                        <a:effectLst/>
                        <a:latin typeface="+mn-lt"/>
                      </a:endParaRPr>
                    </a:p>
                    <a:p>
                      <a:pPr marL="342900" indent="-342900" algn="l" fontAlgn="t">
                        <a:buAutoNum type="arabicPeriod"/>
                      </a:pPr>
                      <a:endParaRPr lang="zh-TW" altLang="en-US" sz="2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41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70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12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06" y="491836"/>
            <a:ext cx="7038109" cy="587432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43463"/>
              </p:ext>
            </p:extLst>
          </p:nvPr>
        </p:nvGraphicFramePr>
        <p:xfrm>
          <a:off x="5542084" y="491836"/>
          <a:ext cx="6230816" cy="369570"/>
        </p:xfrm>
        <a:graphic>
          <a:graphicData uri="http://schemas.openxmlformats.org/drawingml/2006/table">
            <a:tbl>
              <a:tblPr/>
              <a:tblGrid>
                <a:gridCol w="6230816">
                  <a:extLst>
                    <a:ext uri="{9D8B030D-6E8A-4147-A177-3AD203B41FA5}">
                      <a16:colId xmlns:a16="http://schemas.microsoft.com/office/drawing/2014/main" val="820579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我搭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嚟呢度嘅</a:t>
                      </a:r>
                      <a:r>
                        <a:rPr lang="zh-TW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 take _______ to come here “</a:t>
                      </a:r>
                      <a:r>
                        <a:rPr lang="en-US" altLang="zh-TW" sz="18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US" altLang="zh-TW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”)</a:t>
                      </a:r>
                      <a:endParaRPr lang="zh-TW" altLang="en-US" sz="16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41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24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13</a:t>
            </a:fld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05" y="341301"/>
            <a:ext cx="9024372" cy="58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1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14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212071"/>
            <a:ext cx="3962400" cy="2916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93" y="212071"/>
            <a:ext cx="3962400" cy="2916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93" y="47479"/>
            <a:ext cx="3962400" cy="3246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3129007"/>
            <a:ext cx="3962400" cy="2913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93" y="3125959"/>
            <a:ext cx="3962400" cy="2916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93" y="3045187"/>
            <a:ext cx="39624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8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349762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Conversation Practice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5608"/>
            <a:ext cx="10515600" cy="5815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Tourist: Excuse me. Do you speak English?</a:t>
            </a:r>
          </a:p>
          <a:p>
            <a:pPr marL="0" indent="0">
              <a:buNone/>
            </a:pPr>
            <a:r>
              <a:rPr lang="en-US" sz="2000" dirty="0"/>
              <a:t>Local: </a:t>
            </a:r>
            <a:r>
              <a:rPr lang="zh-TW" altLang="en-US" sz="2000" dirty="0"/>
              <a:t>唔好意思◦我唔識講英文◦</a:t>
            </a:r>
            <a:r>
              <a:rPr lang="en-US" altLang="zh-TW" sz="2000" dirty="0"/>
              <a:t>	(Excuse me. I don’t speak English.)</a:t>
            </a:r>
          </a:p>
          <a:p>
            <a:pPr marL="0" indent="0">
              <a:buNone/>
            </a:pPr>
            <a:r>
              <a:rPr lang="en-US" sz="2000" dirty="0"/>
              <a:t>m4 hou2 ji3 si1/3. ngo5 m4 sik1 gong2 jing1 man4*2/4.</a:t>
            </a:r>
          </a:p>
          <a:p>
            <a:pPr marL="0" indent="0">
              <a:buNone/>
            </a:pPr>
            <a:r>
              <a:rPr lang="en-US" sz="2000" dirty="0"/>
              <a:t>Tourist: </a:t>
            </a:r>
            <a:r>
              <a:rPr lang="zh-TW" altLang="en-US" sz="2000" dirty="0"/>
              <a:t>我想問點樣去</a:t>
            </a:r>
            <a:r>
              <a:rPr lang="zh-TW" altLang="en-US" sz="2000" b="1" dirty="0"/>
              <a:t>中環</a:t>
            </a:r>
            <a:r>
              <a:rPr lang="en-US" altLang="zh-TW" sz="2000" dirty="0"/>
              <a:t>?		(I want to ask, how go to </a:t>
            </a:r>
            <a:r>
              <a:rPr lang="en-US" altLang="zh-TW" sz="2000" b="1" dirty="0"/>
              <a:t>Central</a:t>
            </a:r>
            <a:r>
              <a:rPr lang="en-US" altLang="zh-TW" sz="2000" dirty="0"/>
              <a:t>?)</a:t>
            </a:r>
          </a:p>
          <a:p>
            <a:pPr marL="0" indent="0">
              <a:buNone/>
            </a:pPr>
            <a:r>
              <a:rPr lang="en-US" altLang="zh-TW" sz="2000" dirty="0"/>
              <a:t>	ngo5 soeng2 man6 dim2 joeng2 heoi3 zung1 waan4?	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Local: </a:t>
            </a:r>
            <a:r>
              <a:rPr lang="zh-TW" altLang="en-US" sz="2000" dirty="0"/>
              <a:t>呢度係旺角◦你可以坐 </a:t>
            </a:r>
            <a:r>
              <a:rPr lang="zh-TW" altLang="en-US" sz="2000" b="1" dirty="0">
                <a:solidFill>
                  <a:srgbClr val="FF0000"/>
                </a:solidFill>
              </a:rPr>
              <a:t>紅色</a:t>
            </a:r>
            <a:r>
              <a:rPr lang="zh-TW" altLang="en-US" sz="2000" dirty="0"/>
              <a:t> </a:t>
            </a:r>
            <a:r>
              <a:rPr lang="en-US" altLang="zh-TW" sz="2000" dirty="0"/>
              <a:t>(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</a:rPr>
              <a:t>荃灣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</a:rPr>
              <a:t>線 </a:t>
            </a:r>
            <a:r>
              <a:rPr lang="zh-TW" altLang="en-US" sz="2000" dirty="0"/>
              <a:t>往</a:t>
            </a:r>
            <a:r>
              <a:rPr lang="zh-TW" altLang="en-US" sz="2000" b="1" dirty="0">
                <a:solidFill>
                  <a:srgbClr val="00B050"/>
                </a:solidFill>
              </a:rPr>
              <a:t>中環</a:t>
            </a:r>
            <a:r>
              <a:rPr lang="zh-TW" altLang="en-US" sz="2000" dirty="0"/>
              <a:t>方向 坐</a:t>
            </a:r>
            <a:r>
              <a:rPr lang="zh-TW" altLang="en-US" sz="2000" b="1" dirty="0">
                <a:solidFill>
                  <a:srgbClr val="7030A0"/>
                </a:solidFill>
              </a:rPr>
              <a:t>五</a:t>
            </a:r>
            <a:r>
              <a:rPr lang="zh-TW" altLang="en-US" sz="2000" dirty="0"/>
              <a:t>個站◦咁就去到</a:t>
            </a:r>
            <a:r>
              <a:rPr lang="zh-TW" altLang="en-US" sz="2000" b="1" dirty="0">
                <a:solidFill>
                  <a:srgbClr val="FF0000"/>
                </a:solidFill>
              </a:rPr>
              <a:t>中環</a:t>
            </a:r>
            <a:r>
              <a:rPr lang="zh-TW" altLang="en-US" sz="2000" dirty="0"/>
              <a:t>啦</a:t>
            </a:r>
            <a:r>
              <a:rPr lang="en-US" altLang="zh-TW" sz="2000" dirty="0"/>
              <a:t>◦</a:t>
            </a:r>
          </a:p>
          <a:p>
            <a:pPr marL="0" indent="0">
              <a:buNone/>
            </a:pPr>
            <a:r>
              <a:rPr lang="en-US" altLang="zh-TW" sz="2000" dirty="0"/>
              <a:t>(here is </a:t>
            </a:r>
            <a:r>
              <a:rPr lang="en-US" altLang="zh-TW" sz="2000" dirty="0" err="1"/>
              <a:t>Mong</a:t>
            </a:r>
            <a:r>
              <a:rPr lang="en-US" altLang="zh-TW" sz="2000" dirty="0"/>
              <a:t> </a:t>
            </a:r>
            <a:r>
              <a:rPr lang="en-US" altLang="zh-TW" sz="2000" dirty="0" err="1"/>
              <a:t>Kok</a:t>
            </a:r>
            <a:r>
              <a:rPr lang="en-US" altLang="zh-TW" sz="2000" dirty="0"/>
              <a:t>. You can take </a:t>
            </a:r>
            <a:r>
              <a:rPr lang="en-US" altLang="zh-TW" sz="2000" dirty="0">
                <a:solidFill>
                  <a:srgbClr val="FF0000"/>
                </a:solidFill>
              </a:rPr>
              <a:t>red</a:t>
            </a:r>
            <a:r>
              <a:rPr lang="en-US" altLang="zh-TW" sz="2000" dirty="0"/>
              <a:t> (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</a:rPr>
              <a:t>Tsuen Wan) line </a:t>
            </a:r>
            <a:r>
              <a:rPr lang="en-US" altLang="zh-TW" sz="2000" dirty="0"/>
              <a:t>to </a:t>
            </a:r>
            <a:r>
              <a:rPr lang="en-US" altLang="zh-TW" sz="2000" dirty="0">
                <a:solidFill>
                  <a:srgbClr val="00B050"/>
                </a:solidFill>
              </a:rPr>
              <a:t>Central</a:t>
            </a:r>
            <a:r>
              <a:rPr lang="en-US" altLang="zh-TW" sz="2000" dirty="0"/>
              <a:t> direction, sit for </a:t>
            </a:r>
            <a:r>
              <a:rPr lang="en-US" altLang="zh-TW" sz="2000" dirty="0">
                <a:solidFill>
                  <a:srgbClr val="7030A0"/>
                </a:solidFill>
              </a:rPr>
              <a:t>5</a:t>
            </a:r>
            <a:r>
              <a:rPr lang="en-US" altLang="zh-TW" sz="2000" dirty="0"/>
              <a:t> stations. so, you already arrive </a:t>
            </a:r>
            <a:r>
              <a:rPr lang="en-US" altLang="zh-TW" sz="2000" dirty="0">
                <a:solidFill>
                  <a:srgbClr val="FF0000"/>
                </a:solidFill>
              </a:rPr>
              <a:t>Central</a:t>
            </a:r>
            <a:r>
              <a:rPr lang="en-US" altLang="zh-TW" sz="2000" dirty="0"/>
              <a:t> </a:t>
            </a:r>
            <a:r>
              <a:rPr lang="en-US" altLang="zh-TW" sz="2000" dirty="0" err="1"/>
              <a:t>laa</a:t>
            </a:r>
            <a:r>
              <a:rPr lang="en-US" altLang="zh-TW" sz="2000" dirty="0"/>
              <a:t>.)</a:t>
            </a:r>
          </a:p>
          <a:p>
            <a:pPr marL="0" indent="0">
              <a:buNone/>
            </a:pPr>
            <a:r>
              <a:rPr lang="en-US" altLang="zh-TW" sz="2000" dirty="0"/>
              <a:t>ni1 dou6 hai6. nei5 ho2 ji5 co5 </a:t>
            </a:r>
            <a:r>
              <a:rPr lang="en-US" altLang="zh-TW" sz="2000" b="1" dirty="0">
                <a:solidFill>
                  <a:srgbClr val="FF0000"/>
                </a:solidFill>
              </a:rPr>
              <a:t>hung4 sik1 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cyun4 waan1 cin3 </a:t>
            </a:r>
            <a:r>
              <a:rPr lang="en-US" altLang="zh-TW" sz="2000" dirty="0"/>
              <a:t>wong5 </a:t>
            </a:r>
            <a:r>
              <a:rPr lang="en-US" altLang="zh-TW" sz="2000" b="1" dirty="0">
                <a:solidFill>
                  <a:srgbClr val="00B050"/>
                </a:solidFill>
              </a:rPr>
              <a:t>zung1 waan4 </a:t>
            </a:r>
            <a:r>
              <a:rPr lang="en-US" altLang="zh-TW" sz="2000" dirty="0"/>
              <a:t>fong1 hoeng3 co5 </a:t>
            </a:r>
            <a:r>
              <a:rPr lang="en-US" altLang="zh-TW" sz="2000" b="1" dirty="0">
                <a:solidFill>
                  <a:srgbClr val="7030A0"/>
                </a:solidFill>
              </a:rPr>
              <a:t>ng5 </a:t>
            </a:r>
            <a:r>
              <a:rPr lang="en-US" altLang="zh-TW" sz="2000" dirty="0"/>
              <a:t>go3 zaam6. Gam3 zau6 heoi3 dou3 </a:t>
            </a:r>
            <a:r>
              <a:rPr lang="en-US" altLang="zh-TW" sz="2000" b="1" dirty="0">
                <a:solidFill>
                  <a:srgbClr val="FF0000"/>
                </a:solidFill>
              </a:rPr>
              <a:t>zung1 waan4 </a:t>
            </a:r>
            <a:r>
              <a:rPr lang="en-US" altLang="zh-TW" sz="2000" dirty="0"/>
              <a:t>laa3.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sz="2000" dirty="0"/>
              <a:t>Tourist: </a:t>
            </a:r>
            <a:r>
              <a:rPr lang="zh-TW" altLang="en-US" sz="2000" dirty="0"/>
              <a:t>好</a:t>
            </a:r>
            <a:r>
              <a:rPr lang="en-US" altLang="zh-TW" sz="2000" dirty="0"/>
              <a:t>◦ </a:t>
            </a:r>
            <a:r>
              <a:rPr lang="zh-TW" altLang="en-US" sz="2000" dirty="0"/>
              <a:t>唔該晒</a:t>
            </a:r>
            <a:r>
              <a:rPr lang="en-US" altLang="zh-TW" sz="2000" dirty="0"/>
              <a:t>◦ (good. Thank you completely.)</a:t>
            </a:r>
          </a:p>
          <a:p>
            <a:pPr marL="0" indent="0">
              <a:buNone/>
            </a:pPr>
            <a:r>
              <a:rPr lang="en-US" altLang="zh-TW" sz="2000" dirty="0"/>
              <a:t>Hou2. M4 goi1 saai3.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15</a:t>
            </a:fld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8005587" y="6171684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 PL UMing"/>
              </a:rPr>
              <a:t>咁 </a:t>
            </a:r>
            <a:r>
              <a:rPr lang="en-US" altLang="zh-TW" dirty="0">
                <a:solidFill>
                  <a:srgbClr val="000000"/>
                </a:solidFill>
                <a:latin typeface="AR PL UMing"/>
              </a:rPr>
              <a:t>gam3</a:t>
            </a:r>
            <a:r>
              <a:rPr lang="zh-TW" altLang="en-US" dirty="0">
                <a:solidFill>
                  <a:srgbClr val="000000"/>
                </a:solidFill>
                <a:latin typeface="AR PL UMing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AR PL UMing"/>
              </a:rPr>
              <a:t>– “so”, -”</a:t>
            </a:r>
            <a:r>
              <a:rPr lang="en-US" altLang="zh-TW" dirty="0" err="1">
                <a:solidFill>
                  <a:srgbClr val="000000"/>
                </a:solidFill>
                <a:latin typeface="AR PL UMing"/>
              </a:rPr>
              <a:t>ly</a:t>
            </a:r>
            <a:r>
              <a:rPr lang="en-US" altLang="zh-TW" dirty="0">
                <a:solidFill>
                  <a:srgbClr val="000000"/>
                </a:solidFill>
                <a:latin typeface="AR PL UMing"/>
              </a:rPr>
              <a:t>”.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78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16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19" y="319986"/>
            <a:ext cx="10150478" cy="57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4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223" y="533973"/>
            <a:ext cx="6534129" cy="58223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17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10395" y="836150"/>
            <a:ext cx="2255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gei1 coeng4 faai3 sin3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8715" y="1441307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Dik6 si6 nei4 </a:t>
            </a:r>
            <a:r>
              <a:rPr lang="cs-CZ" dirty="0"/>
              <a:t>sin3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9090" y="207964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Dung1 tit3 sin3</a:t>
            </a:r>
            <a:endParaRPr lang="cs-CZ" dirty="0"/>
          </a:p>
        </p:txBody>
      </p:sp>
      <p:sp>
        <p:nvSpPr>
          <p:cNvPr id="10" name="Rectangle 9"/>
          <p:cNvSpPr/>
          <p:nvPr/>
        </p:nvSpPr>
        <p:spPr>
          <a:xfrm>
            <a:off x="1339090" y="264041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Dung1 tit3 sin3</a:t>
            </a:r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1242913" y="3244334"/>
            <a:ext cx="172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Gun1 tong4 sin3</a:t>
            </a:r>
            <a:endParaRPr lang="cs-CZ" dirty="0"/>
          </a:p>
        </p:txBody>
      </p:sp>
      <p:sp>
        <p:nvSpPr>
          <p:cNvPr id="12" name="Rectangle 11"/>
          <p:cNvSpPr/>
          <p:nvPr/>
        </p:nvSpPr>
        <p:spPr>
          <a:xfrm>
            <a:off x="435006" y="3849491"/>
            <a:ext cx="2661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naam4 gong2 dou2 sin3</a:t>
            </a:r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435005" y="4443440"/>
            <a:ext cx="2661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Zoeng1 gwan1 ou3 sin3</a:t>
            </a:r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877884" y="5037389"/>
            <a:ext cx="2218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Cyun4 </a:t>
            </a:r>
            <a:r>
              <a:rPr lang="en-US" dirty="0" err="1"/>
              <a:t>waan</a:t>
            </a:r>
            <a:r>
              <a:rPr lang="en-US" dirty="0"/>
              <a:t> 1 sin3</a:t>
            </a:r>
            <a:endParaRPr lang="cs-CZ" dirty="0"/>
          </a:p>
        </p:txBody>
      </p:sp>
      <p:sp>
        <p:nvSpPr>
          <p:cNvPr id="15" name="Rectangle 14"/>
          <p:cNvSpPr/>
          <p:nvPr/>
        </p:nvSpPr>
        <p:spPr>
          <a:xfrm>
            <a:off x="1065055" y="5652518"/>
            <a:ext cx="1844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Tyun3 maa5 sin3</a:t>
            </a:r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9445808" y="828921"/>
            <a:ext cx="1844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Dung1 cung1 sin3</a:t>
            </a:r>
            <a:endParaRPr lang="cs-CZ" dirty="0"/>
          </a:p>
        </p:txBody>
      </p:sp>
      <p:sp>
        <p:nvSpPr>
          <p:cNvPr id="17" name="Rectangle 16"/>
          <p:cNvSpPr/>
          <p:nvPr/>
        </p:nvSpPr>
        <p:spPr>
          <a:xfrm>
            <a:off x="9445808" y="1441307"/>
            <a:ext cx="1844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Hing1 tit3</a:t>
            </a:r>
            <a:endParaRPr lang="cs-CZ" dirty="0"/>
          </a:p>
        </p:txBody>
      </p:sp>
      <p:sp>
        <p:nvSpPr>
          <p:cNvPr id="20" name="Rectangle 19"/>
          <p:cNvSpPr/>
          <p:nvPr/>
        </p:nvSpPr>
        <p:spPr>
          <a:xfrm>
            <a:off x="4846301" y="731924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348447"/>
                </a:solidFill>
              </a:rPr>
              <a:t>海綠色 </a:t>
            </a:r>
            <a:r>
              <a:rPr lang="en-US" altLang="zh-TW" sz="1200" dirty="0">
                <a:solidFill>
                  <a:srgbClr val="348447"/>
                </a:solidFill>
              </a:rPr>
              <a:t>hoi2</a:t>
            </a:r>
            <a:r>
              <a:rPr lang="zh-TW" altLang="en-US" sz="1200" dirty="0">
                <a:solidFill>
                  <a:srgbClr val="348447"/>
                </a:solidFill>
              </a:rPr>
              <a:t> </a:t>
            </a:r>
            <a:r>
              <a:rPr lang="en-US" altLang="zh-TW" sz="1200" dirty="0">
                <a:solidFill>
                  <a:srgbClr val="348447"/>
                </a:solidFill>
              </a:rPr>
              <a:t>luk6 sik1</a:t>
            </a:r>
          </a:p>
          <a:p>
            <a:r>
              <a:rPr lang="en-US" altLang="zh-TW" sz="1200" dirty="0">
                <a:solidFill>
                  <a:srgbClr val="348447"/>
                </a:solidFill>
              </a:rPr>
              <a:t>green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4541" y="1329416"/>
            <a:ext cx="169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FD7FEB"/>
                </a:solidFill>
              </a:rPr>
              <a:t>粉紅色 </a:t>
            </a:r>
            <a:r>
              <a:rPr lang="en-US" altLang="zh-TW" sz="1200" dirty="0">
                <a:solidFill>
                  <a:srgbClr val="FD7FEB"/>
                </a:solidFill>
              </a:rPr>
              <a:t>fan2 hung4 sik1 </a:t>
            </a:r>
          </a:p>
          <a:p>
            <a:r>
              <a:rPr lang="en-US" altLang="zh-TW" sz="1200" dirty="0">
                <a:solidFill>
                  <a:srgbClr val="FD7FEB"/>
                </a:solidFill>
              </a:rPr>
              <a:t>pink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82441" y="1973008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00B0F0"/>
                </a:solidFill>
              </a:rPr>
              <a:t>淺藍色 </a:t>
            </a:r>
            <a:r>
              <a:rPr lang="en-US" altLang="zh-TW" sz="1200" dirty="0">
                <a:solidFill>
                  <a:srgbClr val="00B0F0"/>
                </a:solidFill>
              </a:rPr>
              <a:t>cin2 laam4 sik1</a:t>
            </a:r>
          </a:p>
          <a:p>
            <a:r>
              <a:rPr lang="en-US" altLang="zh-TW" sz="1200" dirty="0">
                <a:solidFill>
                  <a:srgbClr val="00B0F0"/>
                </a:solidFill>
              </a:rPr>
              <a:t>Light blue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55731" y="2586524"/>
            <a:ext cx="1718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0070C0"/>
                </a:solidFill>
              </a:rPr>
              <a:t>深藍色 </a:t>
            </a:r>
            <a:r>
              <a:rPr lang="en-US" altLang="zh-TW" sz="1200" dirty="0">
                <a:solidFill>
                  <a:srgbClr val="0070C0"/>
                </a:solidFill>
              </a:rPr>
              <a:t>sam1 laam4 sik1</a:t>
            </a:r>
          </a:p>
          <a:p>
            <a:r>
              <a:rPr lang="en-US" sz="1200" dirty="0">
                <a:solidFill>
                  <a:srgbClr val="0070C0"/>
                </a:solidFill>
              </a:rPr>
              <a:t>Dark blue</a:t>
            </a:r>
            <a:endParaRPr lang="cs-CZ" sz="12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02649" y="319816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2B8D2D"/>
                </a:solidFill>
              </a:rPr>
              <a:t>綠色 </a:t>
            </a:r>
            <a:r>
              <a:rPr lang="en-US" altLang="zh-TW" sz="1200" dirty="0">
                <a:solidFill>
                  <a:srgbClr val="2B8D2D"/>
                </a:solidFill>
              </a:rPr>
              <a:t>luk6 sik1 </a:t>
            </a:r>
          </a:p>
          <a:p>
            <a:r>
              <a:rPr lang="en-US" altLang="zh-TW" sz="1200" dirty="0">
                <a:solidFill>
                  <a:srgbClr val="2B8D2D"/>
                </a:solidFill>
              </a:rPr>
              <a:t>green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4718" y="3757158"/>
            <a:ext cx="166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B1DA2E"/>
                </a:solidFill>
              </a:rPr>
              <a:t>青綠色 </a:t>
            </a:r>
            <a:r>
              <a:rPr lang="en-US" altLang="zh-TW" sz="1200" dirty="0">
                <a:solidFill>
                  <a:srgbClr val="B1DA2E"/>
                </a:solidFill>
              </a:rPr>
              <a:t>ceng1</a:t>
            </a:r>
            <a:r>
              <a:rPr lang="zh-TW" altLang="en-US" sz="1200" dirty="0">
                <a:solidFill>
                  <a:srgbClr val="B1DA2E"/>
                </a:solidFill>
              </a:rPr>
              <a:t> </a:t>
            </a:r>
            <a:r>
              <a:rPr lang="en-US" altLang="zh-TW" sz="1200" dirty="0">
                <a:solidFill>
                  <a:srgbClr val="B1DA2E"/>
                </a:solidFill>
              </a:rPr>
              <a:t>luk6 sik1 cyan, lime green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24425" y="4351107"/>
            <a:ext cx="166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7030A0"/>
                </a:solidFill>
              </a:rPr>
              <a:t>紫色 </a:t>
            </a:r>
            <a:r>
              <a:rPr lang="en-US" altLang="zh-TW" sz="1200" dirty="0">
                <a:solidFill>
                  <a:srgbClr val="7030A0"/>
                </a:solidFill>
              </a:rPr>
              <a:t>zi2 sik1 </a:t>
            </a:r>
          </a:p>
          <a:p>
            <a:r>
              <a:rPr lang="en-US" altLang="zh-TW" sz="1200" dirty="0">
                <a:solidFill>
                  <a:srgbClr val="7030A0"/>
                </a:solidFill>
              </a:rPr>
              <a:t>purple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4717" y="4982317"/>
            <a:ext cx="166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</a:rPr>
              <a:t>紅色 </a:t>
            </a:r>
            <a:r>
              <a:rPr lang="en-US" altLang="zh-TW" sz="1200" dirty="0">
                <a:solidFill>
                  <a:srgbClr val="FF0000"/>
                </a:solidFill>
              </a:rPr>
              <a:t>hung4 sik1 </a:t>
            </a:r>
          </a:p>
          <a:p>
            <a:r>
              <a:rPr lang="en-US" altLang="zh-TW" sz="12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78446" y="5632478"/>
            <a:ext cx="166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8B2D2D"/>
                </a:solidFill>
              </a:rPr>
              <a:t>啡色 </a:t>
            </a:r>
            <a:r>
              <a:rPr lang="en-US" altLang="zh-TW" sz="1200" dirty="0">
                <a:solidFill>
                  <a:srgbClr val="8B2D2D"/>
                </a:solidFill>
              </a:rPr>
              <a:t>fe1 sik1 </a:t>
            </a:r>
          </a:p>
          <a:p>
            <a:r>
              <a:rPr lang="en-US" altLang="zh-TW" sz="1200" dirty="0">
                <a:solidFill>
                  <a:srgbClr val="8B2D2D"/>
                </a:solidFill>
              </a:rPr>
              <a:t>brown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60268" y="737707"/>
            <a:ext cx="166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FFC000"/>
                </a:solidFill>
              </a:rPr>
              <a:t>橙色 </a:t>
            </a:r>
            <a:r>
              <a:rPr lang="en-US" altLang="zh-TW" sz="1200" dirty="0">
                <a:solidFill>
                  <a:srgbClr val="FFC000"/>
                </a:solidFill>
              </a:rPr>
              <a:t>caang2 sik1 </a:t>
            </a:r>
          </a:p>
          <a:p>
            <a:r>
              <a:rPr lang="en-US" altLang="zh-TW" sz="1200" dirty="0">
                <a:solidFill>
                  <a:srgbClr val="FFC000"/>
                </a:solidFill>
              </a:rPr>
              <a:t>orange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30233" y="1441307"/>
            <a:ext cx="1994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A28716"/>
                </a:solidFill>
              </a:rPr>
              <a:t>泥黃色 </a:t>
            </a:r>
            <a:r>
              <a:rPr lang="en-US" altLang="zh-TW" sz="1200" dirty="0">
                <a:solidFill>
                  <a:srgbClr val="A28716"/>
                </a:solidFill>
              </a:rPr>
              <a:t>nai4 wong4 sik1 </a:t>
            </a:r>
          </a:p>
          <a:p>
            <a:r>
              <a:rPr lang="en-US" altLang="zh-TW" sz="1200" dirty="0">
                <a:solidFill>
                  <a:srgbClr val="A28716"/>
                </a:solidFill>
              </a:rPr>
              <a:t>Mud yellow</a:t>
            </a:r>
          </a:p>
        </p:txBody>
      </p:sp>
    </p:spTree>
    <p:extLst>
      <p:ext uri="{BB962C8B-B14F-4D97-AF65-F5344CB8AC3E}">
        <p14:creationId xmlns:p14="http://schemas.microsoft.com/office/powerpoint/2010/main" val="376194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18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08"/>
            <a:ext cx="9826874" cy="6690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0619" y="743382"/>
            <a:ext cx="2701381" cy="427809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元朗 </a:t>
            </a:r>
            <a:r>
              <a:rPr lang="en-US" altLang="zh-TW" sz="1600" dirty="0"/>
              <a:t>jyun4 long5</a:t>
            </a:r>
          </a:p>
          <a:p>
            <a:r>
              <a:rPr lang="zh-TW" altLang="en-US" sz="1600" dirty="0"/>
              <a:t>大學 </a:t>
            </a:r>
            <a:r>
              <a:rPr lang="cs-CZ" altLang="zh-TW" sz="1600" dirty="0"/>
              <a:t>daai6 hok6</a:t>
            </a:r>
            <a:endParaRPr lang="en-US" altLang="zh-TW" sz="1600" dirty="0"/>
          </a:p>
          <a:p>
            <a:r>
              <a:rPr lang="zh-TW" altLang="en-US" sz="1600" dirty="0"/>
              <a:t>上水 </a:t>
            </a:r>
            <a:r>
              <a:rPr lang="en-US" altLang="zh-TW" sz="1600" dirty="0"/>
              <a:t>soeng6 seoi2</a:t>
            </a:r>
          </a:p>
          <a:p>
            <a:r>
              <a:rPr lang="zh-TW" altLang="en-US" sz="1600" dirty="0"/>
              <a:t>沙田 </a:t>
            </a:r>
            <a:r>
              <a:rPr lang="cs-CZ" altLang="zh-TW" sz="1600" dirty="0"/>
              <a:t>saa1 tin4</a:t>
            </a:r>
            <a:endParaRPr lang="en-US" altLang="zh-TW" sz="1600" dirty="0"/>
          </a:p>
          <a:p>
            <a:r>
              <a:rPr lang="zh-TW" altLang="en-US" sz="1600" dirty="0"/>
              <a:t>機場 </a:t>
            </a:r>
            <a:r>
              <a:rPr lang="cs-CZ" altLang="zh-TW" sz="1600" dirty="0"/>
              <a:t>gei1 coeng4</a:t>
            </a:r>
            <a:endParaRPr lang="en-US" altLang="zh-TW" sz="1600" dirty="0"/>
          </a:p>
          <a:p>
            <a:r>
              <a:rPr lang="zh-TW" altLang="en-US" sz="1600" dirty="0"/>
              <a:t>香港 </a:t>
            </a:r>
            <a:r>
              <a:rPr lang="en-US" altLang="zh-TW" sz="1600" dirty="0"/>
              <a:t>hoeng1 gong2</a:t>
            </a:r>
          </a:p>
          <a:p>
            <a:r>
              <a:rPr lang="zh-TW" altLang="en-US" sz="1600" dirty="0"/>
              <a:t>九龍塘 </a:t>
            </a:r>
            <a:r>
              <a:rPr lang="cs-CZ" altLang="zh-TW" sz="1600" dirty="0"/>
              <a:t>gau2 lung4 tong4</a:t>
            </a:r>
            <a:endParaRPr lang="en-US" altLang="zh-TW" sz="1600" dirty="0"/>
          </a:p>
          <a:p>
            <a:r>
              <a:rPr lang="zh-TW" altLang="en-US" sz="1600" dirty="0">
                <a:highlight>
                  <a:srgbClr val="FFFF00"/>
                </a:highlight>
              </a:rPr>
              <a:t>旺角 </a:t>
            </a:r>
            <a:r>
              <a:rPr lang="en-US" altLang="zh-TW" sz="1600" dirty="0">
                <a:highlight>
                  <a:srgbClr val="FFFF00"/>
                </a:highlight>
              </a:rPr>
              <a:t>wong6 gok3</a:t>
            </a:r>
          </a:p>
          <a:p>
            <a:r>
              <a:rPr lang="zh-TW" altLang="en-US" sz="1600" dirty="0">
                <a:highlight>
                  <a:srgbClr val="FFFF00"/>
                </a:highlight>
              </a:rPr>
              <a:t>油麻地 </a:t>
            </a:r>
            <a:r>
              <a:rPr lang="en-US" altLang="zh-TW" sz="1600" dirty="0">
                <a:highlight>
                  <a:srgbClr val="FFFF00"/>
                </a:highlight>
              </a:rPr>
              <a:t>jau4 maa4 dei2</a:t>
            </a:r>
          </a:p>
          <a:p>
            <a:r>
              <a:rPr lang="zh-TW" altLang="en-US" sz="1600" dirty="0">
                <a:highlight>
                  <a:srgbClr val="FFFF00"/>
                </a:highlight>
              </a:rPr>
              <a:t>尖沙咀 </a:t>
            </a:r>
            <a:r>
              <a:rPr lang="cs-CZ" altLang="zh-TW" sz="1600" dirty="0">
                <a:highlight>
                  <a:srgbClr val="FFFF00"/>
                </a:highlight>
              </a:rPr>
              <a:t>zim1 saa1 zeoi2</a:t>
            </a:r>
            <a:endParaRPr lang="en-US" altLang="zh-TW" sz="1600" dirty="0">
              <a:highlight>
                <a:srgbClr val="FFFF00"/>
              </a:highlight>
            </a:endParaRPr>
          </a:p>
          <a:p>
            <a:r>
              <a:rPr lang="zh-TW" altLang="en-US" sz="1600" dirty="0"/>
              <a:t>荃灣 </a:t>
            </a:r>
            <a:r>
              <a:rPr lang="en-US" altLang="zh-TW" sz="1600" dirty="0"/>
              <a:t>cyun4 waan1</a:t>
            </a:r>
          </a:p>
          <a:p>
            <a:r>
              <a:rPr lang="zh-TW" altLang="en-US" sz="1600" dirty="0">
                <a:highlight>
                  <a:srgbClr val="FFFF00"/>
                </a:highlight>
              </a:rPr>
              <a:t>中環 </a:t>
            </a:r>
            <a:r>
              <a:rPr lang="cs-CZ" altLang="zh-TW" sz="1600" dirty="0">
                <a:highlight>
                  <a:srgbClr val="FFFF00"/>
                </a:highlight>
              </a:rPr>
              <a:t>zung1 waan4</a:t>
            </a:r>
            <a:endParaRPr lang="en-US" altLang="zh-TW" sz="1600" dirty="0">
              <a:highlight>
                <a:srgbClr val="FFFF00"/>
              </a:highlight>
            </a:endParaRPr>
          </a:p>
          <a:p>
            <a:r>
              <a:rPr lang="zh-TW" altLang="en-US" sz="1600" dirty="0">
                <a:highlight>
                  <a:srgbClr val="FFFF00"/>
                </a:highlight>
              </a:rPr>
              <a:t>灣仔</a:t>
            </a:r>
            <a:r>
              <a:rPr lang="cs-CZ" altLang="zh-TW" sz="1600" dirty="0">
                <a:highlight>
                  <a:srgbClr val="FFFF00"/>
                </a:highlight>
              </a:rPr>
              <a:t>waan1 zai2</a:t>
            </a:r>
            <a:endParaRPr lang="en-US" altLang="zh-TW" sz="1600" dirty="0">
              <a:highlight>
                <a:srgbClr val="FFFF00"/>
              </a:highlight>
            </a:endParaRPr>
          </a:p>
          <a:p>
            <a:r>
              <a:rPr lang="zh-TW" altLang="en-US" sz="1600" dirty="0">
                <a:highlight>
                  <a:srgbClr val="FFFF00"/>
                </a:highlight>
              </a:rPr>
              <a:t>銅鑼灣 </a:t>
            </a:r>
            <a:r>
              <a:rPr lang="cs-CZ" altLang="zh-TW" sz="1600" dirty="0">
                <a:highlight>
                  <a:srgbClr val="FFFF00"/>
                </a:highlight>
              </a:rPr>
              <a:t>tung4 lo4 waan1</a:t>
            </a:r>
            <a:endParaRPr lang="en-US" altLang="zh-TW" sz="1600" dirty="0">
              <a:highlight>
                <a:srgbClr val="FFFF00"/>
              </a:highlight>
            </a:endParaRPr>
          </a:p>
          <a:p>
            <a:r>
              <a:rPr lang="zh-TW" altLang="en-US" sz="1600" dirty="0"/>
              <a:t>堅尼地城 </a:t>
            </a:r>
            <a:r>
              <a:rPr lang="en-US" altLang="zh-TW" sz="1600" dirty="0"/>
              <a:t>gin1 nei4 dei6 sing4</a:t>
            </a:r>
          </a:p>
          <a:p>
            <a:r>
              <a:rPr lang="zh-TW" altLang="en-US" sz="1600" dirty="0"/>
              <a:t>金鐘 </a:t>
            </a:r>
            <a:r>
              <a:rPr lang="en-US" altLang="zh-TW" sz="1600" dirty="0"/>
              <a:t>Gam1 zung1</a:t>
            </a:r>
          </a:p>
          <a:p>
            <a:r>
              <a:rPr lang="zh-TW" altLang="en-US" sz="1600" dirty="0"/>
              <a:t>柴灣 </a:t>
            </a:r>
            <a:r>
              <a:rPr lang="en-US" sz="1600" dirty="0"/>
              <a:t>Caai4 waan1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7466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737783"/>
            <a:ext cx="2743200" cy="365125"/>
          </a:xfrm>
        </p:spPr>
        <p:txBody>
          <a:bodyPr/>
          <a:lstStyle/>
          <a:p>
            <a:fld id="{DEF44378-8EFA-479B-ACCF-66258FED53C0}" type="slidenum">
              <a:rPr lang="cs-CZ" smtClean="0"/>
              <a:t>19</a:t>
            </a:fld>
            <a:endParaRPr lang="cs-CZ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87041"/>
            <a:ext cx="10515600" cy="5815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/>
              <a:t>黐線	</a:t>
            </a:r>
            <a:r>
              <a:rPr lang="en-US" altLang="zh-TW" sz="2000" dirty="0"/>
              <a:t>ci1 sin3		crazy (literally: lines are jammed)</a:t>
            </a:r>
          </a:p>
          <a:p>
            <a:pPr marL="0" indent="0">
              <a:buNone/>
            </a:pPr>
            <a:r>
              <a:rPr lang="zh-TW" altLang="en-US" sz="2000" dirty="0"/>
              <a:t>黐</a:t>
            </a:r>
            <a:r>
              <a:rPr lang="en-US" altLang="zh-TW" sz="2000" dirty="0"/>
              <a:t>X</a:t>
            </a:r>
            <a:r>
              <a:rPr lang="zh-TW" altLang="en-US" sz="2000" dirty="0"/>
              <a:t>線    </a:t>
            </a:r>
            <a:r>
              <a:rPr lang="en-US" altLang="zh-TW" sz="2000" dirty="0"/>
              <a:t>…. Ci1 gau1 sin3, ci1 lan2 sin3, ci1 hai1 sin3</a:t>
            </a:r>
          </a:p>
          <a:p>
            <a:pPr marL="0" indent="0">
              <a:buNone/>
            </a:pPr>
            <a:r>
              <a:rPr lang="zh-TW" altLang="en-US" sz="2000" dirty="0"/>
              <a:t>黐咗線 </a:t>
            </a:r>
            <a:r>
              <a:rPr lang="en-US" altLang="zh-TW" sz="2000" dirty="0"/>
              <a:t>(already crazy, past tense)</a:t>
            </a:r>
          </a:p>
          <a:p>
            <a:pPr marL="0" indent="0">
              <a:buNone/>
            </a:pPr>
            <a:r>
              <a:rPr lang="zh-TW" altLang="en-US" sz="2000" dirty="0"/>
              <a:t>佢黐撚咗線啦</a:t>
            </a:r>
            <a:r>
              <a:rPr lang="en-US" altLang="zh-TW" sz="2000" dirty="0"/>
              <a:t>!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554" y="1236865"/>
            <a:ext cx="7141838" cy="44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4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check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07" y="1825625"/>
            <a:ext cx="8607669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Diu   </a:t>
            </a:r>
            <a:r>
              <a:rPr lang="zh-TW" altLang="en-US" sz="2400" dirty="0"/>
              <a:t>鵰</a:t>
            </a:r>
            <a:r>
              <a:rPr lang="en-US" sz="2400" dirty="0"/>
              <a:t>diu1    </a:t>
            </a:r>
            <a:r>
              <a:rPr lang="zh-TW" altLang="en-US" sz="2400" dirty="0"/>
              <a:t>𨳒</a:t>
            </a:r>
            <a:r>
              <a:rPr lang="en-US" altLang="zh-TW" sz="2400" dirty="0"/>
              <a:t>diu2    </a:t>
            </a:r>
            <a:r>
              <a:rPr lang="zh-TW" altLang="en-US" sz="2400" dirty="0"/>
              <a:t>吊</a:t>
            </a:r>
            <a:r>
              <a:rPr lang="en-US" altLang="zh-TW" sz="2400" dirty="0"/>
              <a:t>diu3    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diu4         diu5       </a:t>
            </a:r>
            <a:r>
              <a:rPr lang="zh-TW" altLang="en-US" sz="2400" dirty="0"/>
              <a:t>調</a:t>
            </a:r>
            <a:r>
              <a:rPr lang="en-US" altLang="zh-TW" sz="2400" dirty="0"/>
              <a:t>diu6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Si      </a:t>
            </a:r>
            <a:r>
              <a:rPr lang="zh-TW" altLang="en-US" sz="2400" dirty="0"/>
              <a:t>師</a:t>
            </a:r>
            <a:r>
              <a:rPr lang="en-US" altLang="zh-TW" sz="2400" dirty="0"/>
              <a:t>si1       </a:t>
            </a:r>
            <a:r>
              <a:rPr lang="zh-TW" altLang="en-US" sz="2400" dirty="0"/>
              <a:t>屎</a:t>
            </a:r>
            <a:r>
              <a:rPr lang="en-US" altLang="zh-TW" sz="2400" dirty="0"/>
              <a:t>si2     </a:t>
            </a:r>
            <a:r>
              <a:rPr lang="zh-TW" altLang="en-US" sz="2400" dirty="0"/>
              <a:t>試</a:t>
            </a:r>
            <a:r>
              <a:rPr lang="en-US" altLang="zh-TW" sz="2400" dirty="0"/>
              <a:t>si3     </a:t>
            </a:r>
            <a:r>
              <a:rPr lang="zh-TW" altLang="en-US" sz="2400" dirty="0"/>
              <a:t>匙</a:t>
            </a:r>
            <a:r>
              <a:rPr lang="en-US" altLang="zh-TW" sz="2400" dirty="0"/>
              <a:t>si4       </a:t>
            </a:r>
            <a:r>
              <a:rPr lang="zh-TW" altLang="en-US" sz="2400" dirty="0"/>
              <a:t>試</a:t>
            </a:r>
            <a:r>
              <a:rPr lang="en-US" altLang="zh-TW" sz="2400" dirty="0"/>
              <a:t>si5    </a:t>
            </a:r>
            <a:r>
              <a:rPr lang="zh-TW" altLang="en-US" sz="2400" dirty="0"/>
              <a:t>是</a:t>
            </a:r>
            <a:r>
              <a:rPr lang="en-US" altLang="zh-TW" sz="2400" dirty="0"/>
              <a:t>si6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Man </a:t>
            </a:r>
            <a:r>
              <a:rPr lang="zh-TW" altLang="en-US" sz="2400" dirty="0"/>
              <a:t>炆</a:t>
            </a:r>
            <a:r>
              <a:rPr lang="en-US" altLang="zh-TW" sz="2400" dirty="0"/>
              <a:t>man1  </a:t>
            </a:r>
            <a:r>
              <a:rPr lang="zh-TW" altLang="en-US" sz="2400" dirty="0"/>
              <a:t>抆</a:t>
            </a:r>
            <a:r>
              <a:rPr lang="en-US" altLang="zh-TW" sz="2400" dirty="0"/>
              <a:t>man2  </a:t>
            </a:r>
            <a:r>
              <a:rPr lang="zh-TW" altLang="en-US" sz="2400" dirty="0"/>
              <a:t>𠍁</a:t>
            </a:r>
            <a:r>
              <a:rPr lang="en-US" altLang="zh-TW" sz="2400" dirty="0"/>
              <a:t>man3  </a:t>
            </a:r>
            <a:r>
              <a:rPr lang="zh-TW" altLang="en-US" sz="2400" dirty="0"/>
              <a:t>民</a:t>
            </a:r>
            <a:r>
              <a:rPr lang="en-US" altLang="zh-TW" sz="2400" dirty="0"/>
              <a:t>man4  </a:t>
            </a:r>
            <a:r>
              <a:rPr lang="zh-TW" altLang="en-US" sz="2400" dirty="0"/>
              <a:t>敏</a:t>
            </a:r>
            <a:r>
              <a:rPr lang="en-US" altLang="zh-TW" sz="2400" dirty="0"/>
              <a:t>man5  </a:t>
            </a:r>
            <a:r>
              <a:rPr lang="zh-TW" altLang="en-US" sz="2400" dirty="0"/>
              <a:t>問</a:t>
            </a:r>
            <a:r>
              <a:rPr lang="en-US" altLang="zh-TW" sz="2400" dirty="0"/>
              <a:t>man6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Siu   </a:t>
            </a:r>
            <a:r>
              <a:rPr lang="zh-TW" altLang="en-US" sz="2400" dirty="0"/>
              <a:t>燒</a:t>
            </a:r>
            <a:r>
              <a:rPr lang="en-US" altLang="zh-TW" sz="2400" dirty="0"/>
              <a:t>siu1     </a:t>
            </a:r>
            <a:r>
              <a:rPr lang="zh-TW" altLang="en-US" sz="2400" dirty="0"/>
              <a:t>小</a:t>
            </a:r>
            <a:r>
              <a:rPr lang="en-US" altLang="zh-TW" sz="2400" dirty="0"/>
              <a:t>siu2    </a:t>
            </a:r>
            <a:r>
              <a:rPr lang="zh-TW" altLang="en-US" sz="2400" dirty="0"/>
              <a:t>笑</a:t>
            </a:r>
            <a:r>
              <a:rPr lang="en-US" altLang="zh-TW" sz="2400" dirty="0"/>
              <a:t>siu3      </a:t>
            </a:r>
            <a:r>
              <a:rPr lang="zh-TW" altLang="en-US" sz="2400" dirty="0"/>
              <a:t>韶</a:t>
            </a:r>
            <a:r>
              <a:rPr lang="en-US" altLang="zh-TW" sz="2400" dirty="0"/>
              <a:t>siu4     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siu5</a:t>
            </a:r>
            <a:r>
              <a:rPr lang="en-US" altLang="zh-TW" sz="2400" dirty="0"/>
              <a:t>      </a:t>
            </a:r>
            <a:r>
              <a:rPr lang="zh-TW" altLang="en-US" sz="2400" dirty="0"/>
              <a:t>兆</a:t>
            </a:r>
            <a:r>
              <a:rPr lang="en-US" altLang="zh-TW" sz="2400" dirty="0"/>
              <a:t>siu6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Hai  </a:t>
            </a:r>
            <a:r>
              <a:rPr lang="zh-TW" altLang="en-US" sz="2400" dirty="0"/>
              <a:t>閪</a:t>
            </a:r>
            <a:r>
              <a:rPr lang="en-US" altLang="zh-TW" sz="2400" dirty="0"/>
              <a:t>hai1     </a:t>
            </a:r>
            <a:r>
              <a:rPr lang="zh-TW" altLang="en-US" sz="2400" dirty="0"/>
              <a:t>喺</a:t>
            </a:r>
            <a:r>
              <a:rPr lang="en-US" altLang="zh-TW" sz="2400" dirty="0"/>
              <a:t>hai2   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hai3</a:t>
            </a:r>
            <a:r>
              <a:rPr lang="en-US" altLang="zh-TW" sz="2400" dirty="0"/>
              <a:t>         </a:t>
            </a:r>
            <a:r>
              <a:rPr lang="zh-TW" altLang="en-US" sz="2400" dirty="0"/>
              <a:t>兮</a:t>
            </a:r>
            <a:r>
              <a:rPr lang="en-US" altLang="zh-TW" sz="2400" dirty="0"/>
              <a:t>hai4      </a:t>
            </a:r>
            <a:r>
              <a:rPr lang="zh-TW" altLang="en-US" sz="2400" dirty="0"/>
              <a:t>匸</a:t>
            </a:r>
            <a:r>
              <a:rPr lang="en-US" altLang="zh-TW" sz="2400" dirty="0"/>
              <a:t>hai5   </a:t>
            </a:r>
            <a:r>
              <a:rPr lang="zh-TW" altLang="en-US" sz="2400" dirty="0"/>
              <a:t>係</a:t>
            </a:r>
            <a:r>
              <a:rPr lang="en-US" altLang="zh-TW" sz="2400" dirty="0"/>
              <a:t>hai6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Saam</a:t>
            </a:r>
            <a:r>
              <a:rPr lang="en-US" sz="2400" dirty="0"/>
              <a:t> </a:t>
            </a:r>
            <a:r>
              <a:rPr lang="zh-TW" altLang="en-US" sz="2400" dirty="0"/>
              <a:t>衫</a:t>
            </a:r>
            <a:r>
              <a:rPr lang="en-US" sz="2400" dirty="0"/>
              <a:t>saam1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saam2</a:t>
            </a:r>
            <a:r>
              <a:rPr lang="en-US" sz="2400" dirty="0"/>
              <a:t> </a:t>
            </a:r>
            <a:r>
              <a:rPr lang="zh-TW" altLang="en-US" sz="2400" dirty="0"/>
              <a:t>三 </a:t>
            </a:r>
            <a:r>
              <a:rPr lang="en-US" altLang="zh-TW" sz="2400" dirty="0"/>
              <a:t>saam3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saam4    saam5     saam6</a:t>
            </a:r>
          </a:p>
          <a:p>
            <a:pPr>
              <a:buFontTx/>
              <a:buChar char="-"/>
            </a:pPr>
            <a:r>
              <a:rPr lang="en-US" sz="2400" dirty="0"/>
              <a:t>Jyu    </a:t>
            </a:r>
            <a:r>
              <a:rPr lang="zh-TW" altLang="en-US" sz="2400" dirty="0"/>
              <a:t>於</a:t>
            </a:r>
            <a:r>
              <a:rPr lang="en-US" altLang="zh-TW" sz="2400" dirty="0"/>
              <a:t>jyu1    </a:t>
            </a:r>
            <a:r>
              <a:rPr lang="zh-TW" altLang="en-US" sz="2400" dirty="0"/>
              <a:t>瘀</a:t>
            </a:r>
            <a:r>
              <a:rPr lang="en-US" altLang="zh-TW" sz="2400" dirty="0"/>
              <a:t>jyu2   </a:t>
            </a:r>
            <a:r>
              <a:rPr lang="zh-TW" altLang="en-US" sz="2400" dirty="0"/>
              <a:t>酗</a:t>
            </a:r>
            <a:r>
              <a:rPr lang="en-US" altLang="zh-TW" sz="2400" dirty="0"/>
              <a:t>jyu3      </a:t>
            </a:r>
            <a:r>
              <a:rPr lang="zh-TW" altLang="en-US" sz="2400" dirty="0"/>
              <a:t>魚</a:t>
            </a:r>
            <a:r>
              <a:rPr lang="en-US" altLang="zh-TW" sz="2400" dirty="0"/>
              <a:t>jyu4    </a:t>
            </a:r>
            <a:r>
              <a:rPr lang="zh-TW" altLang="en-US" sz="2400" dirty="0"/>
              <a:t>羽</a:t>
            </a:r>
            <a:r>
              <a:rPr lang="en-US" altLang="zh-TW" sz="2400" dirty="0"/>
              <a:t>jyu5     </a:t>
            </a:r>
            <a:r>
              <a:rPr lang="zh-TW" altLang="en-US" sz="2400" dirty="0"/>
              <a:t>遇</a:t>
            </a:r>
            <a:r>
              <a:rPr lang="en-US" altLang="zh-TW" sz="2400" dirty="0"/>
              <a:t>jyu6</a:t>
            </a:r>
            <a:r>
              <a:rPr lang="zh-TW" altLang="en-US" sz="2400" dirty="0"/>
              <a:t>	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Faan</a:t>
            </a:r>
            <a:r>
              <a:rPr lang="en-US" sz="2400" dirty="0"/>
              <a:t> </a:t>
            </a:r>
            <a:r>
              <a:rPr lang="zh-TW" altLang="en-US" sz="2400" dirty="0"/>
              <a:t>返</a:t>
            </a:r>
            <a:r>
              <a:rPr lang="en-US" altLang="zh-TW" sz="2400" dirty="0"/>
              <a:t>faan1  </a:t>
            </a:r>
            <a:r>
              <a:rPr lang="zh-TW" altLang="en-US" sz="2400" dirty="0"/>
              <a:t>反</a:t>
            </a:r>
            <a:r>
              <a:rPr lang="en-US" altLang="zh-TW" sz="2400" dirty="0"/>
              <a:t>faan2 </a:t>
            </a:r>
            <a:r>
              <a:rPr lang="zh-TW" altLang="en-US" sz="2400" dirty="0"/>
              <a:t>泛</a:t>
            </a:r>
            <a:r>
              <a:rPr lang="en-US" altLang="zh-TW" sz="2400" dirty="0"/>
              <a:t>faan3   </a:t>
            </a:r>
            <a:r>
              <a:rPr lang="zh-TW" altLang="en-US" sz="2400" dirty="0"/>
              <a:t>煩</a:t>
            </a:r>
            <a:r>
              <a:rPr lang="en-US" altLang="zh-TW" sz="2400" dirty="0"/>
              <a:t>faan4  </a:t>
            </a:r>
            <a:r>
              <a:rPr lang="zh-TW" altLang="en-US" sz="2400" dirty="0"/>
              <a:t>販</a:t>
            </a:r>
            <a:r>
              <a:rPr lang="en-US" altLang="zh-TW" sz="2400" dirty="0"/>
              <a:t>faan5  </a:t>
            </a:r>
            <a:r>
              <a:rPr lang="zh-TW" altLang="en-US" sz="2400" dirty="0"/>
              <a:t>飯</a:t>
            </a:r>
            <a:r>
              <a:rPr lang="en-US" altLang="zh-TW" sz="2400" dirty="0"/>
              <a:t>faan6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Caau </a:t>
            </a:r>
            <a:r>
              <a:rPr lang="zh-TW" altLang="en-US" sz="2400" dirty="0"/>
              <a:t>鈔</a:t>
            </a:r>
            <a:r>
              <a:rPr lang="en-US" altLang="zh-TW" sz="2400" dirty="0"/>
              <a:t>caau1 </a:t>
            </a:r>
            <a:r>
              <a:rPr lang="zh-TW" altLang="en-US" sz="2400" dirty="0"/>
              <a:t>炒</a:t>
            </a:r>
            <a:r>
              <a:rPr lang="en-US" altLang="zh-TW" sz="2400" dirty="0"/>
              <a:t>caau2 </a:t>
            </a:r>
            <a:r>
              <a:rPr lang="zh-TW" altLang="en-US" sz="2400" dirty="0"/>
              <a:t>摷</a:t>
            </a:r>
            <a:r>
              <a:rPr lang="en-US" altLang="zh-TW" sz="2400" dirty="0"/>
              <a:t>caau3  </a:t>
            </a:r>
            <a:r>
              <a:rPr lang="zh-TW" altLang="en-US" sz="2400" dirty="0"/>
              <a:t>皺</a:t>
            </a:r>
            <a:r>
              <a:rPr lang="en-US" altLang="zh-TW" sz="2400" dirty="0"/>
              <a:t>caau4 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caau5     caau6</a:t>
            </a:r>
            <a:endParaRPr lang="cs-CZ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733" y="329983"/>
            <a:ext cx="3380509" cy="59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7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41" y="114815"/>
            <a:ext cx="5656118" cy="66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9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4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77" y="578694"/>
            <a:ext cx="7735900" cy="5535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47184" y="2228671"/>
            <a:ext cx="2024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食咗飯啦</a:t>
            </a:r>
            <a:r>
              <a:rPr lang="en-US" altLang="zh-TW" dirty="0"/>
              <a:t>!</a:t>
            </a:r>
          </a:p>
          <a:p>
            <a:r>
              <a:rPr lang="en-US" dirty="0"/>
              <a:t>sik6 zo2 faan6 laa3!</a:t>
            </a:r>
            <a:endParaRPr lang="cs-CZ" dirty="0"/>
          </a:p>
          <a:p>
            <a:r>
              <a:rPr lang="en-US" dirty="0"/>
              <a:t>Already ate rice la!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0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5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82" y="377820"/>
            <a:ext cx="8482713" cy="5592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6507" y="3930161"/>
            <a:ext cx="2705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白菜點煮呀</a:t>
            </a:r>
            <a:r>
              <a:rPr lang="en-US" altLang="zh-TW" dirty="0"/>
              <a:t>?</a:t>
            </a:r>
          </a:p>
          <a:p>
            <a:r>
              <a:rPr lang="cs-CZ" dirty="0" err="1"/>
              <a:t>Baak</a:t>
            </a:r>
            <a:r>
              <a:rPr lang="en-US" dirty="0"/>
              <a:t>6 </a:t>
            </a:r>
            <a:r>
              <a:rPr lang="cs-CZ" dirty="0" err="1"/>
              <a:t>coi</a:t>
            </a:r>
            <a:r>
              <a:rPr lang="en-US" dirty="0"/>
              <a:t>3 dim2 zyu2 aa3?</a:t>
            </a:r>
            <a:endParaRPr lang="cs-CZ" dirty="0"/>
          </a:p>
          <a:p>
            <a:r>
              <a:rPr lang="en-US" dirty="0" err="1"/>
              <a:t>Bak</a:t>
            </a:r>
            <a:r>
              <a:rPr lang="en-US" dirty="0"/>
              <a:t> choy how cook aa?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0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6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4" y="251780"/>
            <a:ext cx="6982691" cy="6213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6891" y="1635368"/>
            <a:ext cx="4211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菜心可唔可以炒呀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Choy sum can or cannot stir-fry aa?</a:t>
            </a:r>
          </a:p>
          <a:p>
            <a:r>
              <a:rPr lang="en-US" altLang="zh-TW" dirty="0"/>
              <a:t>coi3 sam1 ho2 m4 ho2 ji5 caau2 aa3?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4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7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5" y="233395"/>
            <a:ext cx="5823705" cy="246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108" y="1916724"/>
            <a:ext cx="6196760" cy="42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7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8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06" y="43817"/>
            <a:ext cx="4410277" cy="6677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6108" y="1274884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你知唔知道</a:t>
            </a:r>
            <a:r>
              <a:rPr lang="en-US" altLang="zh-TW" dirty="0"/>
              <a:t>? Nei5 zi1 m4 zi1 dou3? </a:t>
            </a:r>
            <a:endParaRPr lang="cs-CZ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45423" y="1459550"/>
            <a:ext cx="2083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6715" y="2118947"/>
            <a:ext cx="866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我想去</a:t>
            </a:r>
            <a:r>
              <a:rPr lang="zh-TW" altLang="en-US" dirty="0"/>
              <a:t>中環</a:t>
            </a:r>
            <a:r>
              <a:rPr lang="en-US" altLang="zh-TW" dirty="0"/>
              <a:t>,</a:t>
            </a:r>
            <a:r>
              <a:rPr lang="zh-TW" altLang="en-US" dirty="0"/>
              <a:t>搭幾多號小巴呀</a:t>
            </a:r>
            <a:r>
              <a:rPr lang="en-US" altLang="zh-TW" dirty="0"/>
              <a:t>? (I want to go to Central, get on what number minibus aa?) 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4145572" y="2936635"/>
            <a:ext cx="2765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搭八號</a:t>
            </a:r>
            <a:r>
              <a:rPr lang="zh-TW" altLang="en-US" b="1" dirty="0">
                <a:solidFill>
                  <a:srgbClr val="FF0000"/>
                </a:solidFill>
              </a:rPr>
              <a:t>或者</a:t>
            </a:r>
            <a:r>
              <a:rPr lang="zh-TW" altLang="en-US" dirty="0"/>
              <a:t>二十八號啦 </a:t>
            </a:r>
            <a:r>
              <a:rPr lang="en-US" altLang="zh-TW" dirty="0"/>
              <a:t>(get on number 8 or number 28 la)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3911111" y="4807073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唔該司機</a:t>
            </a:r>
            <a:r>
              <a:rPr lang="en-US" altLang="zh-TW" dirty="0"/>
              <a:t>, </a:t>
            </a:r>
            <a:r>
              <a:rPr lang="zh-TW" altLang="en-US" dirty="0"/>
              <a:t>置地廣場</a:t>
            </a:r>
            <a:r>
              <a:rPr lang="en-US" altLang="zh-TW" dirty="0"/>
              <a:t>, </a:t>
            </a:r>
            <a:r>
              <a:rPr lang="zh-TW" altLang="en-US" b="1" dirty="0">
                <a:solidFill>
                  <a:srgbClr val="FF0000"/>
                </a:solidFill>
              </a:rPr>
              <a:t>有落</a:t>
            </a:r>
            <a:r>
              <a:rPr lang="en-US" altLang="zh-TW" dirty="0"/>
              <a:t>.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7894"/>
            <a:ext cx="2881579" cy="1921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23" y="2255970"/>
            <a:ext cx="2726331" cy="2044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2" y="3931194"/>
            <a:ext cx="3320562" cy="24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9</a:t>
            </a:fld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7" y="492367"/>
            <a:ext cx="5905996" cy="3943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876" y="729762"/>
            <a:ext cx="6094939" cy="506037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26777" y="808892"/>
            <a:ext cx="1105526" cy="457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ounded Rectangle 5"/>
          <p:cNvSpPr/>
          <p:nvPr/>
        </p:nvSpPr>
        <p:spPr>
          <a:xfrm>
            <a:off x="1044350" y="3259948"/>
            <a:ext cx="1105526" cy="457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ounded Rectangle 6"/>
          <p:cNvSpPr/>
          <p:nvPr/>
        </p:nvSpPr>
        <p:spPr>
          <a:xfrm>
            <a:off x="8610599" y="1796612"/>
            <a:ext cx="1238823" cy="46719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ounded Rectangle 7"/>
          <p:cNvSpPr/>
          <p:nvPr/>
        </p:nvSpPr>
        <p:spPr>
          <a:xfrm>
            <a:off x="6800295" y="2952191"/>
            <a:ext cx="2459115" cy="43173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421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Widescreen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 PL UMing</vt:lpstr>
      <vt:lpstr>新細明體</vt:lpstr>
      <vt:lpstr>Arial</vt:lpstr>
      <vt:lpstr>Calibri</vt:lpstr>
      <vt:lpstr>Calibri Light</vt:lpstr>
      <vt:lpstr>Office Theme</vt:lpstr>
      <vt:lpstr>Cantonese II Lesson 3 – transportation</vt:lpstr>
      <vt:lpstr>Tone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Conversation Practice 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 Kong Mak</dc:creator>
  <cp:lastModifiedBy>Chun Kong Mak</cp:lastModifiedBy>
  <cp:revision>186</cp:revision>
  <cp:lastPrinted>2023-02-22T15:50:28Z</cp:lastPrinted>
  <dcterms:created xsi:type="dcterms:W3CDTF">2023-01-12T14:32:40Z</dcterms:created>
  <dcterms:modified xsi:type="dcterms:W3CDTF">2023-03-02T09:57:58Z</dcterms:modified>
</cp:coreProperties>
</file>