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90" r:id="rId3"/>
    <p:sldId id="291" r:id="rId4"/>
    <p:sldId id="296" r:id="rId5"/>
    <p:sldId id="300" r:id="rId6"/>
    <p:sldId id="298" r:id="rId7"/>
    <p:sldId id="299" r:id="rId8"/>
    <p:sldId id="297" r:id="rId9"/>
    <p:sldId id="302" r:id="rId10"/>
    <p:sldId id="293" r:id="rId11"/>
    <p:sldId id="295" r:id="rId12"/>
    <p:sldId id="303" r:id="rId13"/>
    <p:sldId id="304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D2D"/>
    <a:srgbClr val="348447"/>
    <a:srgbClr val="A28716"/>
    <a:srgbClr val="8B2D2D"/>
    <a:srgbClr val="B1DA2E"/>
    <a:srgbClr val="FD7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6DA-BD63-4943-9121-23C820F9CAB6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BC5D-919C-493E-9F22-A8CB292DB5B4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DD5D-E891-4578-B46C-659D01E7CC7D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C7AE-F8DC-4C65-8339-EC365379C9C8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FE94-6D26-4C11-9290-C761CEDE4536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4A6-A56C-4CA1-8307-C32E4BD7EC32}" type="datetime1">
              <a:rPr lang="cs-CZ" smtClean="0"/>
              <a:t>09.03.2023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DC35-EA33-4A18-9A8E-6573E3EC79CA}" type="datetime1">
              <a:rPr lang="cs-CZ" smtClean="0"/>
              <a:t>09.03.2023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904-C7D5-4937-9598-409C9243B60C}" type="datetime1">
              <a:rPr lang="cs-CZ" smtClean="0"/>
              <a:t>09.03.2023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5FB4-E7D0-4CA3-942E-F1155634CEE2}" type="datetime1">
              <a:rPr lang="cs-CZ" smtClean="0"/>
              <a:t>09.03.2023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B96-B98E-4C23-8B26-37BD29203D29}" type="datetime1">
              <a:rPr lang="cs-CZ" smtClean="0"/>
              <a:t>09.03.2023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DA2-E847-4355-9FA7-047089A7DB4A}" type="datetime1">
              <a:rPr lang="cs-CZ" smtClean="0"/>
              <a:t>09.03.2023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861-7712-403A-8626-233122039060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4 – Transportation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5" y="966701"/>
            <a:ext cx="11610985" cy="56840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en-US" dirty="0" smtClean="0"/>
              <a:t>Search “</a:t>
            </a:r>
            <a:r>
              <a:rPr lang="en-US" dirty="0" err="1" smtClean="0"/>
              <a:t>Mong</a:t>
            </a:r>
            <a:r>
              <a:rPr lang="en-US" dirty="0" smtClean="0"/>
              <a:t> </a:t>
            </a:r>
            <a:r>
              <a:rPr lang="en-US" dirty="0" err="1" smtClean="0"/>
              <a:t>Kok</a:t>
            </a:r>
            <a:r>
              <a:rPr lang="en-US" dirty="0" smtClean="0"/>
              <a:t>” on Google Map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92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Conversation Practice - Taxi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/>
              <a:t>Taxi</a:t>
            </a:r>
            <a:r>
              <a:rPr lang="en-US" sz="3200" dirty="0"/>
              <a:t>: </a:t>
            </a:r>
            <a:r>
              <a:rPr lang="zh-TW" altLang="en-US" sz="3200" dirty="0"/>
              <a:t>你想去邊度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go where?)</a:t>
            </a:r>
          </a:p>
          <a:p>
            <a:pPr marL="0" indent="0">
              <a:buNone/>
            </a:pPr>
            <a:r>
              <a:rPr lang="en-US" sz="2400" dirty="0"/>
              <a:t>Nei5 soeng2 heoi3 bin1 dou6?</a:t>
            </a:r>
            <a:endParaRPr lang="cs-CZ" sz="2400" dirty="0"/>
          </a:p>
          <a:p>
            <a:pPr marL="0" indent="0">
              <a:buNone/>
            </a:pPr>
            <a:r>
              <a:rPr lang="en-US" sz="3200" dirty="0"/>
              <a:t>Passenger: </a:t>
            </a:r>
            <a:r>
              <a:rPr lang="zh-TW" altLang="en-US" sz="3200" dirty="0"/>
              <a:t>司機大哥</a:t>
            </a:r>
            <a:r>
              <a:rPr lang="en-US" altLang="zh-TW" sz="3200" dirty="0"/>
              <a:t>, </a:t>
            </a:r>
            <a:r>
              <a:rPr lang="zh-TW" altLang="en-US" sz="3200" dirty="0"/>
              <a:t>唔該</a:t>
            </a:r>
            <a:r>
              <a:rPr lang="en-US" altLang="zh-TW" sz="3200" dirty="0"/>
              <a:t>, </a:t>
            </a:r>
            <a:r>
              <a:rPr lang="zh-TW" altLang="en-US" sz="3200" dirty="0"/>
              <a:t>我想去  </a:t>
            </a:r>
            <a:r>
              <a:rPr lang="zh-TW" altLang="en-US" sz="3200" u="sng" dirty="0"/>
              <a:t>旺角</a:t>
            </a:r>
            <a:r>
              <a:rPr lang="zh-TW" altLang="en-US" sz="3200" dirty="0"/>
              <a:t>◦ 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(driver big brother, excuse me, I want go </a:t>
            </a:r>
            <a:r>
              <a:rPr lang="en-US" altLang="zh-TW" sz="2400" dirty="0" err="1"/>
              <a:t>Mong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Kok</a:t>
            </a:r>
            <a:r>
              <a:rPr lang="en-US" altLang="zh-TW" sz="2400" dirty="0"/>
              <a:t>.)</a:t>
            </a:r>
          </a:p>
          <a:p>
            <a:pPr marL="0" indent="0">
              <a:buNone/>
            </a:pPr>
            <a:r>
              <a:rPr lang="en-US" altLang="zh-TW" sz="2400" dirty="0"/>
              <a:t>Si1 gei1 daai6 go1, m4 goi1, ngo5 soeng2 heoi3 wong6 gok3.</a:t>
            </a:r>
          </a:p>
          <a:p>
            <a:pPr marL="0" indent="0">
              <a:buNone/>
            </a:pPr>
            <a:r>
              <a:rPr lang="en-US" sz="3200" dirty="0"/>
              <a:t>Taxi: </a:t>
            </a:r>
            <a:r>
              <a:rPr lang="zh-TW" altLang="en-US" sz="3200" dirty="0"/>
              <a:t>你想去 </a:t>
            </a:r>
            <a:r>
              <a:rPr lang="zh-TW" altLang="en-US" sz="3200" u="sng" dirty="0"/>
              <a:t>旺角 </a:t>
            </a:r>
            <a:r>
              <a:rPr lang="zh-TW" altLang="en-US" sz="3200" dirty="0"/>
              <a:t>邊度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go </a:t>
            </a:r>
            <a:r>
              <a:rPr lang="en-US" altLang="zh-TW" sz="2400" dirty="0" err="1"/>
              <a:t>Mong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Kok</a:t>
            </a:r>
            <a:r>
              <a:rPr lang="en-US" altLang="zh-TW" sz="2400" dirty="0"/>
              <a:t> where?)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Nei5 soeng2 heoi3 wong6 gok3 bin1 dou6?</a:t>
            </a:r>
          </a:p>
          <a:p>
            <a:pPr marL="0" indent="0">
              <a:buNone/>
            </a:pPr>
            <a:r>
              <a:rPr lang="en-US" sz="3200" dirty="0"/>
              <a:t>Passenger: </a:t>
            </a:r>
            <a:r>
              <a:rPr lang="zh-TW" altLang="en-US" sz="3200" u="sng" dirty="0"/>
              <a:t>信和</a:t>
            </a:r>
            <a:r>
              <a:rPr lang="zh-TW" altLang="en-US" sz="3200" dirty="0"/>
              <a:t>呀◦唔該◦ </a:t>
            </a:r>
            <a:r>
              <a:rPr lang="en-US" altLang="zh-TW" sz="2400" dirty="0"/>
              <a:t>(Sino Centre aa. Excuse me)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seon3 wo2 aa3. m4 hoi1</a:t>
            </a:r>
          </a:p>
          <a:p>
            <a:pPr marL="0" indent="0">
              <a:buNone/>
            </a:pPr>
            <a:r>
              <a:rPr lang="en-US" sz="3200" dirty="0"/>
              <a:t>Taxi: </a:t>
            </a:r>
            <a:r>
              <a:rPr lang="zh-TW" altLang="en-US" sz="3200" dirty="0"/>
              <a:t>好嘅</a:t>
            </a:r>
            <a:r>
              <a:rPr lang="en-US" altLang="zh-TW" sz="3200" dirty="0"/>
              <a:t>! (good </a:t>
            </a:r>
            <a:r>
              <a:rPr lang="en-US" altLang="zh-TW" sz="3200" dirty="0" err="1"/>
              <a:t>ge</a:t>
            </a:r>
            <a:r>
              <a:rPr lang="en-US" altLang="zh-TW" sz="3200" dirty="0"/>
              <a:t>)</a:t>
            </a:r>
          </a:p>
          <a:p>
            <a:pPr marL="0" indent="0">
              <a:buNone/>
            </a:pPr>
            <a:r>
              <a:rPr lang="en-US" sz="2600" dirty="0"/>
              <a:t>Hou2 ge3 </a:t>
            </a:r>
            <a:endParaRPr lang="cs-CZ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11</a:t>
            </a:fld>
            <a:endParaRPr lang="cs-CZ"/>
          </a:p>
        </p:txBody>
      </p:sp>
      <p:sp>
        <p:nvSpPr>
          <p:cNvPr id="6" name="Right Brace 5"/>
          <p:cNvSpPr/>
          <p:nvPr/>
        </p:nvSpPr>
        <p:spPr>
          <a:xfrm>
            <a:off x="8114190" y="1100831"/>
            <a:ext cx="976544" cy="320483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9246229" y="2518584"/>
            <a:ext cx="23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1 (just go to a city)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114190" y="4345816"/>
            <a:ext cx="976544" cy="139112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9186003" y="4856710"/>
            <a:ext cx="23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2 (exactly where?)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23" y="533973"/>
            <a:ext cx="6534129" cy="58223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12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10395" y="836150"/>
            <a:ext cx="22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gei1 coeng4 faai3 sin3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8715" y="1441307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Dik6 si6 nei4 </a:t>
            </a:r>
            <a:r>
              <a:rPr lang="cs-CZ" dirty="0"/>
              <a:t>sin3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9090" y="207964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Dung1 tit3 sin3</a:t>
            </a:r>
            <a:endParaRPr lang="cs-CZ" dirty="0"/>
          </a:p>
        </p:txBody>
      </p:sp>
      <p:sp>
        <p:nvSpPr>
          <p:cNvPr id="10" name="Rectangle 9"/>
          <p:cNvSpPr/>
          <p:nvPr/>
        </p:nvSpPr>
        <p:spPr>
          <a:xfrm>
            <a:off x="1339090" y="264041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Dung1 tit3 sin3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242913" y="3244334"/>
            <a:ext cx="172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Gun1 tong4 sin3</a:t>
            </a:r>
            <a:endParaRPr lang="cs-CZ" dirty="0"/>
          </a:p>
        </p:txBody>
      </p:sp>
      <p:sp>
        <p:nvSpPr>
          <p:cNvPr id="12" name="Rectangle 11"/>
          <p:cNvSpPr/>
          <p:nvPr/>
        </p:nvSpPr>
        <p:spPr>
          <a:xfrm>
            <a:off x="435006" y="3849491"/>
            <a:ext cx="266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naam4 gong2 dou2 sin3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435005" y="4443440"/>
            <a:ext cx="266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Zoeng1 gwan1 ou3 sin3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877884" y="5037389"/>
            <a:ext cx="2218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Cyun4 </a:t>
            </a:r>
            <a:r>
              <a:rPr lang="en-US" dirty="0" err="1"/>
              <a:t>waan</a:t>
            </a:r>
            <a:r>
              <a:rPr lang="en-US" dirty="0"/>
              <a:t> 1 sin3</a:t>
            </a:r>
            <a:endParaRPr lang="cs-CZ" dirty="0"/>
          </a:p>
        </p:txBody>
      </p:sp>
      <p:sp>
        <p:nvSpPr>
          <p:cNvPr id="15" name="Rectangle 14"/>
          <p:cNvSpPr/>
          <p:nvPr/>
        </p:nvSpPr>
        <p:spPr>
          <a:xfrm>
            <a:off x="1065055" y="5652518"/>
            <a:ext cx="184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Tyun3 maa5 sin3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9445808" y="828921"/>
            <a:ext cx="184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Dung1 cung1 sin3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9445808" y="1441307"/>
            <a:ext cx="184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Hing1 tit3</a:t>
            </a:r>
            <a:endParaRPr lang="cs-CZ" dirty="0"/>
          </a:p>
        </p:txBody>
      </p:sp>
      <p:sp>
        <p:nvSpPr>
          <p:cNvPr id="20" name="Rectangle 19"/>
          <p:cNvSpPr/>
          <p:nvPr/>
        </p:nvSpPr>
        <p:spPr>
          <a:xfrm>
            <a:off x="4846301" y="731924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348447"/>
                </a:solidFill>
              </a:rPr>
              <a:t>海綠色 </a:t>
            </a:r>
            <a:r>
              <a:rPr lang="en-US" altLang="zh-TW" sz="1200" dirty="0">
                <a:solidFill>
                  <a:srgbClr val="348447"/>
                </a:solidFill>
              </a:rPr>
              <a:t>hoi2</a:t>
            </a:r>
            <a:r>
              <a:rPr lang="zh-TW" altLang="en-US" sz="1200" dirty="0">
                <a:solidFill>
                  <a:srgbClr val="348447"/>
                </a:solidFill>
              </a:rPr>
              <a:t> </a:t>
            </a:r>
            <a:r>
              <a:rPr lang="en-US" altLang="zh-TW" sz="1200" dirty="0">
                <a:solidFill>
                  <a:srgbClr val="348447"/>
                </a:solidFill>
              </a:rPr>
              <a:t>luk6 sik1</a:t>
            </a:r>
          </a:p>
          <a:p>
            <a:r>
              <a:rPr lang="en-US" altLang="zh-TW" sz="1200" dirty="0">
                <a:solidFill>
                  <a:srgbClr val="348447"/>
                </a:solidFill>
              </a:rPr>
              <a:t>green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4541" y="1329416"/>
            <a:ext cx="169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FD7FEB"/>
                </a:solidFill>
              </a:rPr>
              <a:t>粉紅色 </a:t>
            </a:r>
            <a:r>
              <a:rPr lang="en-US" altLang="zh-TW" sz="1200" dirty="0">
                <a:solidFill>
                  <a:srgbClr val="FD7FEB"/>
                </a:solidFill>
              </a:rPr>
              <a:t>fan2 hung4 sik1 </a:t>
            </a:r>
          </a:p>
          <a:p>
            <a:r>
              <a:rPr lang="en-US" altLang="zh-TW" sz="1200" dirty="0">
                <a:solidFill>
                  <a:srgbClr val="FD7FEB"/>
                </a:solidFill>
              </a:rPr>
              <a:t>pink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82441" y="1973008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00B0F0"/>
                </a:solidFill>
              </a:rPr>
              <a:t>淺藍色 </a:t>
            </a:r>
            <a:r>
              <a:rPr lang="en-US" altLang="zh-TW" sz="1200" dirty="0">
                <a:solidFill>
                  <a:srgbClr val="00B0F0"/>
                </a:solidFill>
              </a:rPr>
              <a:t>cin2 laam4 sik1</a:t>
            </a:r>
          </a:p>
          <a:p>
            <a:r>
              <a:rPr lang="en-US" altLang="zh-TW" sz="1200" dirty="0">
                <a:solidFill>
                  <a:srgbClr val="00B0F0"/>
                </a:solidFill>
              </a:rPr>
              <a:t>Light blue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55731" y="2586524"/>
            <a:ext cx="171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0070C0"/>
                </a:solidFill>
              </a:rPr>
              <a:t>深藍色 </a:t>
            </a:r>
            <a:r>
              <a:rPr lang="en-US" altLang="zh-TW" sz="1200" dirty="0">
                <a:solidFill>
                  <a:srgbClr val="0070C0"/>
                </a:solidFill>
              </a:rPr>
              <a:t>sam1 laam4 sik1</a:t>
            </a:r>
          </a:p>
          <a:p>
            <a:r>
              <a:rPr lang="en-US" sz="1200" dirty="0">
                <a:solidFill>
                  <a:srgbClr val="0070C0"/>
                </a:solidFill>
              </a:rPr>
              <a:t>Dark blue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02649" y="319816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2B8D2D"/>
                </a:solidFill>
              </a:rPr>
              <a:t>綠色 </a:t>
            </a:r>
            <a:r>
              <a:rPr lang="en-US" altLang="zh-TW" sz="1200" dirty="0">
                <a:solidFill>
                  <a:srgbClr val="2B8D2D"/>
                </a:solidFill>
              </a:rPr>
              <a:t>luk6 sik1 </a:t>
            </a:r>
          </a:p>
          <a:p>
            <a:r>
              <a:rPr lang="en-US" altLang="zh-TW" sz="1200" dirty="0">
                <a:solidFill>
                  <a:srgbClr val="2B8D2D"/>
                </a:solidFill>
              </a:rPr>
              <a:t>green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4718" y="3757158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B1DA2E"/>
                </a:solidFill>
              </a:rPr>
              <a:t>青綠色 </a:t>
            </a:r>
            <a:r>
              <a:rPr lang="en-US" altLang="zh-TW" sz="1200" dirty="0">
                <a:solidFill>
                  <a:srgbClr val="B1DA2E"/>
                </a:solidFill>
              </a:rPr>
              <a:t>ceng1</a:t>
            </a:r>
            <a:r>
              <a:rPr lang="zh-TW" altLang="en-US" sz="1200" dirty="0">
                <a:solidFill>
                  <a:srgbClr val="B1DA2E"/>
                </a:solidFill>
              </a:rPr>
              <a:t> </a:t>
            </a:r>
            <a:r>
              <a:rPr lang="en-US" altLang="zh-TW" sz="1200" dirty="0">
                <a:solidFill>
                  <a:srgbClr val="B1DA2E"/>
                </a:solidFill>
              </a:rPr>
              <a:t>luk6 sik1 cyan, lime green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24425" y="4351107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7030A0"/>
                </a:solidFill>
              </a:rPr>
              <a:t>紫色 </a:t>
            </a:r>
            <a:r>
              <a:rPr lang="en-US" altLang="zh-TW" sz="1200" dirty="0">
                <a:solidFill>
                  <a:srgbClr val="7030A0"/>
                </a:solidFill>
              </a:rPr>
              <a:t>zi2 sik1 </a:t>
            </a:r>
          </a:p>
          <a:p>
            <a:r>
              <a:rPr lang="en-US" altLang="zh-TW" sz="1200" dirty="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4717" y="4982317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紅色 </a:t>
            </a:r>
            <a:r>
              <a:rPr lang="en-US" altLang="zh-TW" sz="1200" dirty="0">
                <a:solidFill>
                  <a:srgbClr val="FF0000"/>
                </a:solidFill>
              </a:rPr>
              <a:t>hung4 sik1 </a:t>
            </a:r>
          </a:p>
          <a:p>
            <a:r>
              <a:rPr lang="en-US" altLang="zh-TW" sz="1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78446" y="5632478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8B2D2D"/>
                </a:solidFill>
              </a:rPr>
              <a:t>啡色 </a:t>
            </a:r>
            <a:r>
              <a:rPr lang="en-US" altLang="zh-TW" sz="1200" dirty="0">
                <a:solidFill>
                  <a:srgbClr val="8B2D2D"/>
                </a:solidFill>
              </a:rPr>
              <a:t>fe1 sik1 </a:t>
            </a:r>
          </a:p>
          <a:p>
            <a:r>
              <a:rPr lang="en-US" altLang="zh-TW" sz="1200" dirty="0">
                <a:solidFill>
                  <a:srgbClr val="8B2D2D"/>
                </a:solidFill>
              </a:rPr>
              <a:t>brown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60268" y="737707"/>
            <a:ext cx="166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FFC000"/>
                </a:solidFill>
              </a:rPr>
              <a:t>橙色 </a:t>
            </a:r>
            <a:r>
              <a:rPr lang="en-US" altLang="zh-TW" sz="1200" dirty="0">
                <a:solidFill>
                  <a:srgbClr val="FFC000"/>
                </a:solidFill>
              </a:rPr>
              <a:t>caang2 sik1 </a:t>
            </a:r>
          </a:p>
          <a:p>
            <a:r>
              <a:rPr lang="en-US" altLang="zh-TW" sz="1200" dirty="0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30233" y="1441307"/>
            <a:ext cx="1994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A28716"/>
                </a:solidFill>
              </a:rPr>
              <a:t>泥黃色 </a:t>
            </a:r>
            <a:r>
              <a:rPr lang="en-US" altLang="zh-TW" sz="1200" dirty="0">
                <a:solidFill>
                  <a:srgbClr val="A28716"/>
                </a:solidFill>
              </a:rPr>
              <a:t>nai4 wong4 sik1 </a:t>
            </a:r>
          </a:p>
          <a:p>
            <a:r>
              <a:rPr lang="en-US" altLang="zh-TW" sz="1200" dirty="0">
                <a:solidFill>
                  <a:srgbClr val="A28716"/>
                </a:solidFill>
              </a:rPr>
              <a:t>Mud yellow</a:t>
            </a:r>
          </a:p>
        </p:txBody>
      </p:sp>
    </p:spTree>
    <p:extLst>
      <p:ext uri="{BB962C8B-B14F-4D97-AF65-F5344CB8AC3E}">
        <p14:creationId xmlns:p14="http://schemas.microsoft.com/office/powerpoint/2010/main" val="133782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49762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Tourist: Excuse me. Do you speak English?</a:t>
            </a:r>
          </a:p>
          <a:p>
            <a:pPr marL="0" indent="0">
              <a:buNone/>
            </a:pPr>
            <a:r>
              <a:rPr lang="en-US" sz="2000" dirty="0"/>
              <a:t>Local: </a:t>
            </a:r>
            <a:r>
              <a:rPr lang="zh-TW" altLang="en-US" sz="2000" dirty="0"/>
              <a:t>唔好意思◦我唔識講英文◦</a:t>
            </a:r>
            <a:r>
              <a:rPr lang="en-US" altLang="zh-TW" sz="2000" dirty="0"/>
              <a:t>	(Excuse me. I don’t speak English.)</a:t>
            </a:r>
          </a:p>
          <a:p>
            <a:pPr marL="0" indent="0">
              <a:buNone/>
            </a:pPr>
            <a:r>
              <a:rPr lang="en-US" sz="2000" dirty="0"/>
              <a:t>m4 hou2 ji3 si1/3. ngo5 m4 sik1 gong2 jing1 man4*2/4.</a:t>
            </a:r>
          </a:p>
          <a:p>
            <a:pPr marL="0" indent="0">
              <a:buNone/>
            </a:pPr>
            <a:r>
              <a:rPr lang="en-US" sz="2000" dirty="0"/>
              <a:t>Tourist: </a:t>
            </a:r>
            <a:r>
              <a:rPr lang="zh-TW" altLang="en-US" sz="2000" dirty="0"/>
              <a:t>我想問點樣去</a:t>
            </a:r>
            <a:r>
              <a:rPr lang="zh-TW" altLang="en-US" sz="2000" b="1" dirty="0"/>
              <a:t>中環</a:t>
            </a:r>
            <a:r>
              <a:rPr lang="en-US" altLang="zh-TW" sz="2000" dirty="0"/>
              <a:t>?		(I want to ask, how go to </a:t>
            </a:r>
            <a:r>
              <a:rPr lang="en-US" altLang="zh-TW" sz="2000" b="1" dirty="0"/>
              <a:t>Central</a:t>
            </a:r>
            <a:r>
              <a:rPr lang="en-US" altLang="zh-TW" sz="2000" dirty="0"/>
              <a:t>?)</a:t>
            </a:r>
          </a:p>
          <a:p>
            <a:pPr marL="0" indent="0">
              <a:buNone/>
            </a:pPr>
            <a:r>
              <a:rPr lang="en-US" altLang="zh-TW" sz="2000" dirty="0"/>
              <a:t>	ngo5 soeng2 man6 dim2 joeng2 heoi3 zung1 waan4?	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Local: </a:t>
            </a:r>
            <a:r>
              <a:rPr lang="zh-TW" altLang="en-US" sz="2000" dirty="0"/>
              <a:t>呢度係旺角◦你可以坐 </a:t>
            </a:r>
            <a:r>
              <a:rPr lang="zh-TW" altLang="en-US" sz="2000" b="1" dirty="0">
                <a:solidFill>
                  <a:srgbClr val="FF0000"/>
                </a:solidFill>
              </a:rPr>
              <a:t>紅色</a:t>
            </a:r>
            <a:r>
              <a:rPr lang="zh-TW" altLang="en-US" sz="2000" dirty="0"/>
              <a:t>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</a:rPr>
              <a:t>荃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灣線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TW" altLang="en-US" sz="2000" dirty="0"/>
              <a:t>往</a:t>
            </a:r>
            <a:r>
              <a:rPr lang="zh-TW" altLang="en-US" sz="2000" b="1" dirty="0">
                <a:solidFill>
                  <a:srgbClr val="00B050"/>
                </a:solidFill>
              </a:rPr>
              <a:t>中環</a:t>
            </a:r>
            <a:r>
              <a:rPr lang="zh-TW" altLang="en-US" sz="2000" dirty="0"/>
              <a:t>方向 坐</a:t>
            </a:r>
            <a:r>
              <a:rPr lang="zh-TW" altLang="en-US" sz="2000" b="1" dirty="0">
                <a:solidFill>
                  <a:srgbClr val="7030A0"/>
                </a:solidFill>
              </a:rPr>
              <a:t>五</a:t>
            </a:r>
            <a:r>
              <a:rPr lang="zh-TW" altLang="en-US" sz="2000" dirty="0"/>
              <a:t>個站◦咁就去到</a:t>
            </a:r>
            <a:r>
              <a:rPr lang="zh-TW" altLang="en-US" sz="2000" b="1" dirty="0">
                <a:solidFill>
                  <a:srgbClr val="FF0000"/>
                </a:solidFill>
              </a:rPr>
              <a:t>中環</a:t>
            </a:r>
            <a:r>
              <a:rPr lang="zh-TW" altLang="en-US" sz="2000" dirty="0"/>
              <a:t>啦</a:t>
            </a:r>
            <a:r>
              <a:rPr lang="en-US" altLang="zh-TW" sz="2000" dirty="0"/>
              <a:t>◦</a:t>
            </a:r>
          </a:p>
          <a:p>
            <a:pPr marL="0" indent="0">
              <a:buNone/>
            </a:pPr>
            <a:r>
              <a:rPr lang="en-US" altLang="zh-TW" sz="2000" dirty="0"/>
              <a:t>(here is </a:t>
            </a:r>
            <a:r>
              <a:rPr lang="en-US" altLang="zh-TW" sz="2000" dirty="0" err="1"/>
              <a:t>Mong</a:t>
            </a:r>
            <a:r>
              <a:rPr lang="en-US" altLang="zh-TW" sz="2000" dirty="0"/>
              <a:t> </a:t>
            </a:r>
            <a:r>
              <a:rPr lang="en-US" altLang="zh-TW" sz="2000" dirty="0" err="1"/>
              <a:t>Kok</a:t>
            </a:r>
            <a:r>
              <a:rPr lang="en-US" altLang="zh-TW" sz="2000" dirty="0"/>
              <a:t>. You can take </a:t>
            </a:r>
            <a:r>
              <a:rPr lang="en-US" altLang="zh-TW" sz="2000" dirty="0">
                <a:solidFill>
                  <a:srgbClr val="FF0000"/>
                </a:solidFill>
              </a:rPr>
              <a:t>red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(Tsuen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</a:rPr>
              <a:t>Wan line)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Central</a:t>
            </a:r>
            <a:r>
              <a:rPr lang="en-US" altLang="zh-TW" sz="2000" dirty="0"/>
              <a:t> direction, sit for </a:t>
            </a:r>
            <a:r>
              <a:rPr lang="en-US" altLang="zh-TW" sz="2000" dirty="0">
                <a:solidFill>
                  <a:srgbClr val="7030A0"/>
                </a:solidFill>
              </a:rPr>
              <a:t>5</a:t>
            </a:r>
            <a:r>
              <a:rPr lang="en-US" altLang="zh-TW" sz="2000" dirty="0"/>
              <a:t> stations. so, you already arrive </a:t>
            </a:r>
            <a:r>
              <a:rPr lang="en-US" altLang="zh-TW" sz="2000" dirty="0">
                <a:solidFill>
                  <a:srgbClr val="FF0000"/>
                </a:solidFill>
              </a:rPr>
              <a:t>Central</a:t>
            </a:r>
            <a:r>
              <a:rPr lang="en-US" altLang="zh-TW" sz="2000" dirty="0"/>
              <a:t> </a:t>
            </a:r>
            <a:r>
              <a:rPr lang="en-US" altLang="zh-TW" sz="2000" dirty="0" err="1"/>
              <a:t>laa</a:t>
            </a:r>
            <a:r>
              <a:rPr lang="en-US" altLang="zh-TW" sz="2000" dirty="0"/>
              <a:t>.)</a:t>
            </a:r>
          </a:p>
          <a:p>
            <a:pPr marL="0" indent="0">
              <a:buNone/>
            </a:pPr>
            <a:r>
              <a:rPr lang="en-US" altLang="zh-TW" sz="2000" dirty="0"/>
              <a:t>ni1 dou6 hai6. nei5 ho2 ji5 co5 </a:t>
            </a:r>
            <a:r>
              <a:rPr lang="en-US" altLang="zh-TW" sz="2000" b="1" dirty="0">
                <a:solidFill>
                  <a:srgbClr val="FF0000"/>
                </a:solidFill>
              </a:rPr>
              <a:t>hung4 sik1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cyun4 waan1 cin3 </a:t>
            </a:r>
            <a:r>
              <a:rPr lang="en-US" altLang="zh-TW" sz="2000" dirty="0"/>
              <a:t>wong5 </a:t>
            </a:r>
            <a:r>
              <a:rPr lang="en-US" altLang="zh-TW" sz="2000" b="1" dirty="0">
                <a:solidFill>
                  <a:srgbClr val="00B050"/>
                </a:solidFill>
              </a:rPr>
              <a:t>zung1 waan4 </a:t>
            </a:r>
            <a:r>
              <a:rPr lang="en-US" altLang="zh-TW" sz="2000" dirty="0"/>
              <a:t>fong1 hoeng3 co5 </a:t>
            </a:r>
            <a:r>
              <a:rPr lang="en-US" altLang="zh-TW" sz="2000" b="1" dirty="0">
                <a:solidFill>
                  <a:srgbClr val="7030A0"/>
                </a:solidFill>
              </a:rPr>
              <a:t>ng5 </a:t>
            </a:r>
            <a:r>
              <a:rPr lang="en-US" altLang="zh-TW" sz="2000" dirty="0"/>
              <a:t>go3 zaam6. Gam3 zau6 heoi3 dou3 </a:t>
            </a:r>
            <a:r>
              <a:rPr lang="en-US" altLang="zh-TW" sz="2000" b="1" dirty="0">
                <a:solidFill>
                  <a:srgbClr val="FF0000"/>
                </a:solidFill>
              </a:rPr>
              <a:t>zung1 waan4 </a:t>
            </a:r>
            <a:r>
              <a:rPr lang="en-US" altLang="zh-TW" sz="2000" dirty="0"/>
              <a:t>laa3.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Tourist: </a:t>
            </a:r>
            <a:r>
              <a:rPr lang="zh-TW" altLang="en-US" sz="2000" dirty="0"/>
              <a:t>好</a:t>
            </a:r>
            <a:r>
              <a:rPr lang="en-US" altLang="zh-TW" sz="2000" dirty="0"/>
              <a:t>◦ </a:t>
            </a:r>
            <a:r>
              <a:rPr lang="zh-TW" altLang="en-US" sz="2000" dirty="0"/>
              <a:t>唔該晒</a:t>
            </a:r>
            <a:r>
              <a:rPr lang="en-US" altLang="zh-TW" sz="2000" dirty="0"/>
              <a:t>◦ (good. Thank you completely.)</a:t>
            </a:r>
          </a:p>
          <a:p>
            <a:pPr marL="0" indent="0">
              <a:buNone/>
            </a:pPr>
            <a:r>
              <a:rPr lang="en-US" altLang="zh-TW" sz="2000" dirty="0"/>
              <a:t>Hou2. M4 goi1 saai3</a:t>
            </a:r>
            <a:r>
              <a:rPr lang="en-US" altLang="zh-TW" sz="2000" dirty="0" smtClean="0"/>
              <a:t>.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Instruction: 1. choose where you want to go. 2. which stop you are. </a:t>
            </a:r>
          </a:p>
          <a:p>
            <a:pPr marL="0" indent="0">
              <a:buNone/>
            </a:pPr>
            <a:r>
              <a:rPr lang="en-US" altLang="zh-TW" sz="2000" dirty="0" smtClean="0"/>
              <a:t>3</a:t>
            </a:r>
            <a:r>
              <a:rPr lang="en-US" altLang="zh-TW" sz="2000" dirty="0" smtClean="0"/>
              <a:t>. choose which color of metro line 4. which direction of metro line 5. how many stops to go.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13</a:t>
            </a:fld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8989050" y="250499"/>
            <a:ext cx="2129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000000"/>
                </a:solidFill>
                <a:latin typeface="AR PL UMing"/>
              </a:rPr>
              <a:t>咁 </a:t>
            </a:r>
            <a:r>
              <a:rPr lang="en-US" altLang="zh-TW" sz="1600" dirty="0">
                <a:solidFill>
                  <a:srgbClr val="000000"/>
                </a:solidFill>
                <a:latin typeface="AR PL UMing"/>
              </a:rPr>
              <a:t>gam3</a:t>
            </a:r>
            <a:r>
              <a:rPr lang="zh-TW" altLang="en-US" sz="1600" dirty="0">
                <a:solidFill>
                  <a:srgbClr val="000000"/>
                </a:solidFill>
                <a:latin typeface="AR PL UMing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AR PL UMing"/>
              </a:rPr>
              <a:t>– “so”, -”</a:t>
            </a:r>
            <a:r>
              <a:rPr lang="en-US" altLang="zh-TW" sz="1600" dirty="0" err="1">
                <a:solidFill>
                  <a:srgbClr val="000000"/>
                </a:solidFill>
                <a:latin typeface="AR PL UMing"/>
              </a:rPr>
              <a:t>ly</a:t>
            </a:r>
            <a:r>
              <a:rPr lang="en-US" altLang="zh-TW" sz="1600" dirty="0">
                <a:solidFill>
                  <a:srgbClr val="000000"/>
                </a:solidFill>
                <a:latin typeface="AR PL UMing"/>
              </a:rPr>
              <a:t>”.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6285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check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3" y="1825625"/>
            <a:ext cx="86076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diu   </a:t>
            </a:r>
            <a:r>
              <a:rPr lang="zh-TW" altLang="en-US" sz="2200" dirty="0"/>
              <a:t>鵰</a:t>
            </a:r>
            <a:r>
              <a:rPr lang="en-US" sz="2200" dirty="0"/>
              <a:t>diu1    </a:t>
            </a:r>
            <a:r>
              <a:rPr lang="zh-TW" altLang="en-US" sz="2200" dirty="0"/>
              <a:t>𨳒</a:t>
            </a:r>
            <a:r>
              <a:rPr lang="en-US" sz="2200" dirty="0"/>
              <a:t>diu2    </a:t>
            </a:r>
            <a:r>
              <a:rPr lang="zh-TW" altLang="en-US" sz="2200" dirty="0"/>
              <a:t>吊</a:t>
            </a:r>
            <a:r>
              <a:rPr lang="en-US" sz="2200" dirty="0"/>
              <a:t>diu3     diu4         diu5       </a:t>
            </a:r>
            <a:r>
              <a:rPr lang="zh-TW" altLang="en-US" sz="2200" dirty="0"/>
              <a:t>調</a:t>
            </a:r>
            <a:r>
              <a:rPr lang="en-US" sz="2200" dirty="0"/>
              <a:t>diu6</a:t>
            </a:r>
          </a:p>
          <a:p>
            <a:pPr marL="0" indent="0">
              <a:buNone/>
            </a:pPr>
            <a:r>
              <a:rPr lang="en-US" sz="2200" dirty="0"/>
              <a:t>Hai  </a:t>
            </a:r>
            <a:r>
              <a:rPr lang="zh-TW" altLang="en-US" sz="2200" dirty="0"/>
              <a:t>閪</a:t>
            </a:r>
            <a:r>
              <a:rPr lang="en-US" sz="2200" dirty="0"/>
              <a:t>hai1     </a:t>
            </a:r>
            <a:r>
              <a:rPr lang="zh-TW" altLang="en-US" sz="2200" dirty="0"/>
              <a:t>喺</a:t>
            </a:r>
            <a:r>
              <a:rPr lang="en-US" sz="2200" dirty="0"/>
              <a:t>hai2    hai3         </a:t>
            </a:r>
            <a:r>
              <a:rPr lang="zh-TW" altLang="en-US" sz="2200" dirty="0"/>
              <a:t>兮</a:t>
            </a:r>
            <a:r>
              <a:rPr lang="en-US" sz="2200" dirty="0"/>
              <a:t>hai4      </a:t>
            </a:r>
            <a:r>
              <a:rPr lang="zh-TW" altLang="en-US" sz="2200" dirty="0"/>
              <a:t>匸</a:t>
            </a:r>
            <a:r>
              <a:rPr lang="en-US" sz="2200" dirty="0"/>
              <a:t>hai5   </a:t>
            </a:r>
            <a:r>
              <a:rPr lang="zh-TW" altLang="en-US" sz="2200" dirty="0"/>
              <a:t>係</a:t>
            </a:r>
            <a:r>
              <a:rPr lang="en-US" sz="2200" dirty="0"/>
              <a:t>hai6</a:t>
            </a:r>
          </a:p>
          <a:p>
            <a:pPr marL="0" indent="0">
              <a:buNone/>
            </a:pPr>
            <a:r>
              <a:rPr lang="en-US" sz="2200" dirty="0"/>
              <a:t>liu    </a:t>
            </a:r>
            <a:r>
              <a:rPr lang="zh-TW" altLang="en-US" sz="2200" dirty="0"/>
              <a:t>撩</a:t>
            </a:r>
            <a:r>
              <a:rPr lang="en-US" altLang="zh-TW" sz="2200" dirty="0"/>
              <a:t>l</a:t>
            </a:r>
            <a:r>
              <a:rPr lang="en-US" sz="2200" dirty="0"/>
              <a:t>iu1    </a:t>
            </a:r>
            <a:r>
              <a:rPr lang="zh-TW" altLang="en-US" sz="2200" dirty="0"/>
              <a:t>料</a:t>
            </a:r>
            <a:r>
              <a:rPr lang="en-US" altLang="zh-TW" sz="2200" dirty="0"/>
              <a:t>liu2         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liu3 </a:t>
            </a:r>
            <a:r>
              <a:rPr lang="en-US" altLang="zh-TW" sz="2200" dirty="0"/>
              <a:t>    </a:t>
            </a:r>
            <a:r>
              <a:rPr lang="zh-TW" altLang="en-US" sz="2200" dirty="0"/>
              <a:t>聊</a:t>
            </a:r>
            <a:r>
              <a:rPr lang="en-US" altLang="zh-TW" sz="2200" dirty="0"/>
              <a:t>liu4         </a:t>
            </a:r>
            <a:r>
              <a:rPr lang="zh-TW" altLang="en-US" sz="2200" dirty="0"/>
              <a:t>瞭</a:t>
            </a:r>
            <a:r>
              <a:rPr lang="en-US" altLang="zh-TW" sz="2200" dirty="0"/>
              <a:t>liu5       </a:t>
            </a:r>
            <a:r>
              <a:rPr lang="zh-TW" altLang="en-US" sz="2200" dirty="0"/>
              <a:t>廖</a:t>
            </a:r>
            <a:r>
              <a:rPr lang="en-US" altLang="zh-TW" sz="2200" dirty="0"/>
              <a:t>liu6</a:t>
            </a:r>
          </a:p>
          <a:p>
            <a:pPr marL="0" indent="0">
              <a:buNone/>
            </a:pPr>
            <a:r>
              <a:rPr lang="en-US" sz="2200" dirty="0"/>
              <a:t>kai   </a:t>
            </a:r>
            <a:r>
              <a:rPr lang="zh-TW" altLang="en-US" sz="2200" dirty="0"/>
              <a:t>溪</a:t>
            </a:r>
            <a:r>
              <a:rPr lang="en-US" altLang="zh-TW" sz="2200" dirty="0"/>
              <a:t>kai1   </a:t>
            </a:r>
            <a:r>
              <a:rPr lang="zh-TW" altLang="en-US" sz="2200" dirty="0"/>
              <a:t>啟</a:t>
            </a:r>
            <a:r>
              <a:rPr lang="en-US" altLang="zh-TW" sz="2200" dirty="0"/>
              <a:t>kai2   </a:t>
            </a:r>
            <a:r>
              <a:rPr lang="zh-TW" altLang="en-US" sz="2200" dirty="0"/>
              <a:t>契</a:t>
            </a:r>
            <a:r>
              <a:rPr lang="en-US" altLang="zh-TW" sz="2200" dirty="0"/>
              <a:t>kai3     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kai4          kai5          kai6</a:t>
            </a:r>
          </a:p>
          <a:p>
            <a:pPr marL="0" indent="0">
              <a:buNone/>
            </a:pPr>
            <a:r>
              <a:rPr lang="en-US" sz="2200" dirty="0"/>
              <a:t>cyun  </a:t>
            </a:r>
            <a:r>
              <a:rPr lang="zh-TW" altLang="en-US" sz="2200" dirty="0"/>
              <a:t>川</a:t>
            </a:r>
            <a:r>
              <a:rPr lang="en-US" altLang="zh-TW" sz="2200" dirty="0"/>
              <a:t>cyun1  </a:t>
            </a:r>
            <a:r>
              <a:rPr lang="zh-TW" altLang="en-US" sz="2200" dirty="0"/>
              <a:t>喘</a:t>
            </a:r>
            <a:r>
              <a:rPr lang="en-US" altLang="zh-TW" sz="2200" dirty="0"/>
              <a:t>cyun2  </a:t>
            </a:r>
            <a:r>
              <a:rPr lang="zh-TW" altLang="en-US" sz="2200" dirty="0"/>
              <a:t>寸</a:t>
            </a:r>
            <a:r>
              <a:rPr lang="en-US" altLang="zh-TW" sz="2200" dirty="0"/>
              <a:t>cyun3    </a:t>
            </a:r>
            <a:r>
              <a:rPr lang="zh-TW" altLang="en-US" sz="2200" dirty="0"/>
              <a:t>全</a:t>
            </a:r>
            <a:r>
              <a:rPr lang="en-US" altLang="zh-TW" sz="2200" dirty="0"/>
              <a:t>cyun4  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cyun5  cyun6</a:t>
            </a:r>
          </a:p>
          <a:p>
            <a:pPr marL="0" indent="0">
              <a:buNone/>
            </a:pPr>
            <a:r>
              <a:rPr lang="en-US" sz="2200" dirty="0"/>
              <a:t>fan  </a:t>
            </a:r>
            <a:r>
              <a:rPr lang="zh-TW" altLang="en-US" sz="2200" dirty="0"/>
              <a:t>婚</a:t>
            </a:r>
            <a:r>
              <a:rPr lang="en-US" altLang="zh-TW" sz="2200" dirty="0"/>
              <a:t>fan1  </a:t>
            </a:r>
            <a:r>
              <a:rPr lang="zh-TW" altLang="en-US" sz="2200" dirty="0"/>
              <a:t>粉</a:t>
            </a:r>
            <a:r>
              <a:rPr lang="en-US" altLang="zh-TW" sz="2200" dirty="0"/>
              <a:t>fan2  </a:t>
            </a:r>
            <a:r>
              <a:rPr lang="zh-TW" altLang="en-US" sz="2200" dirty="0"/>
              <a:t>瞓</a:t>
            </a:r>
            <a:r>
              <a:rPr lang="en-US" altLang="zh-TW" sz="2200" dirty="0"/>
              <a:t>fan3  </a:t>
            </a:r>
            <a:r>
              <a:rPr lang="zh-TW" altLang="en-US" sz="2200" dirty="0"/>
              <a:t>焚</a:t>
            </a:r>
            <a:r>
              <a:rPr lang="en-US" altLang="zh-TW" sz="2200" dirty="0"/>
              <a:t>fan4  </a:t>
            </a:r>
            <a:r>
              <a:rPr lang="zh-TW" altLang="en-US" sz="2200" dirty="0"/>
              <a:t>奮</a:t>
            </a:r>
            <a:r>
              <a:rPr lang="en-US" altLang="zh-TW" sz="2200" dirty="0"/>
              <a:t>fan5  </a:t>
            </a:r>
            <a:r>
              <a:rPr lang="zh-TW" altLang="en-US" sz="2200" dirty="0"/>
              <a:t>分</a:t>
            </a:r>
            <a:r>
              <a:rPr lang="en-US" altLang="zh-TW" sz="2200" dirty="0"/>
              <a:t>fan6</a:t>
            </a:r>
          </a:p>
          <a:p>
            <a:pPr marL="0" indent="0">
              <a:buNone/>
            </a:pPr>
            <a:r>
              <a:rPr lang="en-US" sz="2200" dirty="0"/>
              <a:t>Haa  </a:t>
            </a:r>
            <a:r>
              <a:rPr lang="zh-TW" altLang="en-US" sz="2200" dirty="0"/>
              <a:t>蝦</a:t>
            </a:r>
            <a:r>
              <a:rPr lang="en-US" altLang="zh-TW" sz="2200" dirty="0"/>
              <a:t>haa1    </a:t>
            </a:r>
            <a:r>
              <a:rPr lang="zh-TW" altLang="en-US" sz="2200" dirty="0"/>
              <a:t>吓</a:t>
            </a:r>
            <a:r>
              <a:rPr lang="en-US" altLang="zh-TW" sz="2200" dirty="0"/>
              <a:t>haa2    </a:t>
            </a:r>
            <a:r>
              <a:rPr lang="zh-TW" altLang="en-US" sz="2200" dirty="0"/>
              <a:t>嚇</a:t>
            </a:r>
            <a:r>
              <a:rPr lang="en-US" altLang="zh-TW" sz="2200" dirty="0"/>
              <a:t>haak3 (or 8) </a:t>
            </a:r>
            <a:r>
              <a:rPr lang="zh-TW" altLang="en-US" sz="2200" dirty="0"/>
              <a:t>霞</a:t>
            </a:r>
            <a:r>
              <a:rPr lang="en-US" altLang="zh-TW" sz="2200" dirty="0"/>
              <a:t>haa4   </a:t>
            </a:r>
            <a:r>
              <a:rPr lang="zh-TW" altLang="en-US" sz="2200" dirty="0"/>
              <a:t>吓</a:t>
            </a:r>
            <a:r>
              <a:rPr lang="en-US" altLang="zh-TW" sz="2200" dirty="0"/>
              <a:t>haa5  </a:t>
            </a:r>
            <a:r>
              <a:rPr lang="zh-TW" altLang="en-US" sz="2200" dirty="0"/>
              <a:t>夏</a:t>
            </a:r>
            <a:r>
              <a:rPr lang="en-US" altLang="zh-TW" sz="2200" dirty="0"/>
              <a:t>haa6</a:t>
            </a:r>
          </a:p>
          <a:p>
            <a:pPr marL="0" indent="0">
              <a:buNone/>
            </a:pPr>
            <a:r>
              <a:rPr lang="en-US" sz="2200" dirty="0"/>
              <a:t>Ziu </a:t>
            </a:r>
            <a:r>
              <a:rPr lang="zh-TW" altLang="en-US" sz="2200" dirty="0"/>
              <a:t>蕉</a:t>
            </a:r>
            <a:r>
              <a:rPr lang="en-US" altLang="zh-TW" sz="2200" dirty="0"/>
              <a:t>ziu1    </a:t>
            </a:r>
            <a:r>
              <a:rPr lang="zh-TW" altLang="en-US" sz="2200" dirty="0"/>
              <a:t>沼</a:t>
            </a:r>
            <a:r>
              <a:rPr lang="en-US" altLang="zh-TW" sz="2200" dirty="0"/>
              <a:t>ziu2    </a:t>
            </a:r>
            <a:r>
              <a:rPr lang="zh-TW" altLang="en-US" sz="2200" dirty="0"/>
              <a:t>照</a:t>
            </a:r>
            <a:r>
              <a:rPr lang="en-US" altLang="zh-TW" sz="2200" dirty="0"/>
              <a:t>ziu3  </a:t>
            </a:r>
            <a:r>
              <a:rPr lang="en-US" altLang="zh-TW" sz="2200" dirty="0">
                <a:solidFill>
                  <a:schemeClr val="bg1">
                    <a:lumMod val="65000"/>
                  </a:schemeClr>
                </a:solidFill>
              </a:rPr>
              <a:t>ziu4  ziu5   </a:t>
            </a:r>
            <a:r>
              <a:rPr lang="zh-TW" altLang="en-US" sz="2200" dirty="0"/>
              <a:t>趙</a:t>
            </a:r>
            <a:r>
              <a:rPr lang="en-US" altLang="zh-TW" sz="2200" dirty="0"/>
              <a:t>ziu6</a:t>
            </a:r>
          </a:p>
          <a:p>
            <a:pPr marL="0" indent="0">
              <a:buNone/>
            </a:pPr>
            <a:r>
              <a:rPr lang="en-US" sz="2200" dirty="0"/>
              <a:t>Soeng </a:t>
            </a:r>
            <a:r>
              <a:rPr lang="zh-TW" altLang="en-US" sz="2200" dirty="0"/>
              <a:t>箱</a:t>
            </a:r>
            <a:r>
              <a:rPr lang="en-US" altLang="zh-TW" sz="2200" dirty="0"/>
              <a:t>soeng1   </a:t>
            </a:r>
            <a:r>
              <a:rPr lang="zh-TW" altLang="en-US" sz="2200" dirty="0"/>
              <a:t>想</a:t>
            </a:r>
            <a:r>
              <a:rPr lang="cs-CZ" altLang="zh-TW" sz="2200" dirty="0"/>
              <a:t>soeng2</a:t>
            </a:r>
            <a:r>
              <a:rPr lang="en-US" altLang="zh-TW" sz="2200" dirty="0"/>
              <a:t>   </a:t>
            </a:r>
            <a:r>
              <a:rPr lang="zh-TW" altLang="en-US" sz="2200" dirty="0"/>
              <a:t>相</a:t>
            </a:r>
            <a:r>
              <a:rPr lang="cs-CZ" altLang="zh-TW" sz="2200" dirty="0"/>
              <a:t>soeng3</a:t>
            </a:r>
            <a:r>
              <a:rPr lang="en-US" altLang="zh-TW" sz="2200" dirty="0"/>
              <a:t>   </a:t>
            </a:r>
            <a:r>
              <a:rPr lang="zh-TW" altLang="en-US" sz="2200" dirty="0"/>
              <a:t>償</a:t>
            </a:r>
            <a:r>
              <a:rPr lang="cs-CZ" altLang="zh-TW" sz="2200" dirty="0"/>
              <a:t>soeng4</a:t>
            </a:r>
            <a:r>
              <a:rPr lang="en-US" altLang="zh-TW" sz="2200" dirty="0"/>
              <a:t>  </a:t>
            </a:r>
            <a:r>
              <a:rPr lang="zh-TW" altLang="en-US" sz="2200" dirty="0"/>
              <a:t>上</a:t>
            </a:r>
            <a:r>
              <a:rPr lang="en-US" altLang="zh-TW" sz="2200" dirty="0"/>
              <a:t>soeng5   </a:t>
            </a:r>
            <a:r>
              <a:rPr lang="zh-TW" altLang="en-US" sz="2200" dirty="0"/>
              <a:t>尚</a:t>
            </a:r>
            <a:r>
              <a:rPr lang="en-US" altLang="zh-TW" sz="2200" dirty="0"/>
              <a:t>soeng6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74" y="329983"/>
            <a:ext cx="3380509" cy="5936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107" y="6176963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吓</a:t>
            </a:r>
            <a:r>
              <a:rPr lang="en-US" altLang="zh-TW" dirty="0"/>
              <a:t>haa2 haa5 haa1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, 9</a:t>
            </a:r>
            <a:r>
              <a:rPr lang="en-US" baseline="30000" dirty="0"/>
              <a:t>th</a:t>
            </a:r>
            <a:r>
              <a:rPr lang="en-US" dirty="0"/>
              <a:t> tone?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7880"/>
            <a:ext cx="10458450" cy="4807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859" y="6195645"/>
            <a:ext cx="512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https://en.wikipedia.org/wiki/Cantonese_phonology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28438" y="3886200"/>
            <a:ext cx="3568212" cy="2127738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01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64" y="815893"/>
            <a:ext cx="6196760" cy="42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9" y="319986"/>
            <a:ext cx="10150478" cy="57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8"/>
            <a:ext cx="9826874" cy="669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0619" y="743382"/>
            <a:ext cx="2701381" cy="42780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元朗 </a:t>
            </a:r>
            <a:r>
              <a:rPr lang="en-US" altLang="zh-TW" sz="1600" dirty="0"/>
              <a:t>jyun4 long5</a:t>
            </a:r>
          </a:p>
          <a:p>
            <a:r>
              <a:rPr lang="zh-TW" altLang="en-US" sz="1600" dirty="0"/>
              <a:t>大學 </a:t>
            </a:r>
            <a:r>
              <a:rPr lang="cs-CZ" altLang="zh-TW" sz="1600" dirty="0"/>
              <a:t>daai6 hok6</a:t>
            </a:r>
            <a:endParaRPr lang="en-US" altLang="zh-TW" sz="1600" dirty="0"/>
          </a:p>
          <a:p>
            <a:r>
              <a:rPr lang="zh-TW" altLang="en-US" sz="1600" dirty="0"/>
              <a:t>上水 </a:t>
            </a:r>
            <a:r>
              <a:rPr lang="en-US" altLang="zh-TW" sz="1600" dirty="0"/>
              <a:t>soeng6 seoi2</a:t>
            </a:r>
          </a:p>
          <a:p>
            <a:r>
              <a:rPr lang="zh-TW" altLang="en-US" sz="1600" dirty="0"/>
              <a:t>沙田 </a:t>
            </a:r>
            <a:r>
              <a:rPr lang="cs-CZ" altLang="zh-TW" sz="1600" dirty="0"/>
              <a:t>saa1 tin4</a:t>
            </a:r>
            <a:endParaRPr lang="en-US" altLang="zh-TW" sz="1600" dirty="0"/>
          </a:p>
          <a:p>
            <a:r>
              <a:rPr lang="zh-TW" altLang="en-US" sz="1600" dirty="0"/>
              <a:t>機場 </a:t>
            </a:r>
            <a:r>
              <a:rPr lang="cs-CZ" altLang="zh-TW" sz="1600" dirty="0"/>
              <a:t>gei1 coeng4</a:t>
            </a:r>
            <a:endParaRPr lang="en-US" altLang="zh-TW" sz="1600" dirty="0"/>
          </a:p>
          <a:p>
            <a:r>
              <a:rPr lang="zh-TW" altLang="en-US" sz="1600" dirty="0"/>
              <a:t>香港 </a:t>
            </a:r>
            <a:r>
              <a:rPr lang="en-US" altLang="zh-TW" sz="1600" dirty="0"/>
              <a:t>hoeng1 gong2</a:t>
            </a:r>
          </a:p>
          <a:p>
            <a:r>
              <a:rPr lang="zh-TW" altLang="en-US" sz="1600" dirty="0"/>
              <a:t>九龍塘 </a:t>
            </a:r>
            <a:r>
              <a:rPr lang="cs-CZ" altLang="zh-TW" sz="1600" dirty="0"/>
              <a:t>gau2 lung4 tong4</a:t>
            </a:r>
            <a:endParaRPr lang="en-US" altLang="zh-TW" sz="1600" dirty="0"/>
          </a:p>
          <a:p>
            <a:r>
              <a:rPr lang="zh-TW" altLang="en-US" sz="1600" dirty="0">
                <a:highlight>
                  <a:srgbClr val="FFFF00"/>
                </a:highlight>
              </a:rPr>
              <a:t>旺角 </a:t>
            </a:r>
            <a:r>
              <a:rPr lang="en-US" altLang="zh-TW" sz="1600" dirty="0">
                <a:highlight>
                  <a:srgbClr val="FFFF00"/>
                </a:highlight>
              </a:rPr>
              <a:t>wong6 gok3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油麻地 </a:t>
            </a:r>
            <a:r>
              <a:rPr lang="en-US" altLang="zh-TW" sz="1600" dirty="0">
                <a:highlight>
                  <a:srgbClr val="FFFF00"/>
                </a:highlight>
              </a:rPr>
              <a:t>jau4 maa4 dei2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尖沙咀 </a:t>
            </a:r>
            <a:r>
              <a:rPr lang="cs-CZ" altLang="zh-TW" sz="1600" dirty="0">
                <a:highlight>
                  <a:srgbClr val="FFFF00"/>
                </a:highlight>
              </a:rPr>
              <a:t>zim1 saa1 zeoi2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/>
              <a:t>荃灣 </a:t>
            </a:r>
            <a:r>
              <a:rPr lang="en-US" altLang="zh-TW" sz="1600" dirty="0"/>
              <a:t>cyun4 waan1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中環 </a:t>
            </a:r>
            <a:r>
              <a:rPr lang="cs-CZ" altLang="zh-TW" sz="1600" dirty="0">
                <a:highlight>
                  <a:srgbClr val="FFFF00"/>
                </a:highlight>
              </a:rPr>
              <a:t>zung1 waan4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灣仔</a:t>
            </a:r>
            <a:r>
              <a:rPr lang="cs-CZ" altLang="zh-TW" sz="1600" dirty="0">
                <a:highlight>
                  <a:srgbClr val="FFFF00"/>
                </a:highlight>
              </a:rPr>
              <a:t>waan1 zai2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銅鑼灣 </a:t>
            </a:r>
            <a:r>
              <a:rPr lang="cs-CZ" altLang="zh-TW" sz="1600" dirty="0">
                <a:highlight>
                  <a:srgbClr val="FFFF00"/>
                </a:highlight>
              </a:rPr>
              <a:t>tung4 lo4 waan1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/>
              <a:t>堅尼地城 </a:t>
            </a:r>
            <a:r>
              <a:rPr lang="en-US" altLang="zh-TW" sz="1600" dirty="0"/>
              <a:t>gin1 nei4 dei6 sing4</a:t>
            </a:r>
          </a:p>
          <a:p>
            <a:r>
              <a:rPr lang="zh-TW" altLang="en-US" sz="1600" dirty="0"/>
              <a:t>金鐘 </a:t>
            </a:r>
            <a:r>
              <a:rPr lang="en-US" altLang="zh-TW" sz="1600" dirty="0"/>
              <a:t>Gam1 zung1</a:t>
            </a:r>
          </a:p>
          <a:p>
            <a:r>
              <a:rPr lang="zh-TW" altLang="en-US" sz="1600" dirty="0"/>
              <a:t>柴灣 </a:t>
            </a:r>
            <a:r>
              <a:rPr lang="en-US" sz="1600" dirty="0"/>
              <a:t>Caai4 waan1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9286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Practice – number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Tourist: </a:t>
            </a:r>
            <a:r>
              <a:rPr lang="zh-TW" altLang="en-US" dirty="0" smtClean="0"/>
              <a:t>我</a:t>
            </a:r>
            <a:r>
              <a:rPr lang="zh-TW" altLang="en-US" dirty="0"/>
              <a:t>想去</a:t>
            </a:r>
            <a:r>
              <a:rPr lang="zh-TW" altLang="en-US" b="1" u="sng" dirty="0"/>
              <a:t>中環</a:t>
            </a:r>
            <a:r>
              <a:rPr lang="en-US" altLang="zh-TW" dirty="0"/>
              <a:t>,</a:t>
            </a:r>
            <a:r>
              <a:rPr lang="zh-TW" altLang="en-US" dirty="0"/>
              <a:t>搭幾多號小巴呀</a:t>
            </a:r>
            <a:r>
              <a:rPr lang="en-US" altLang="zh-TW" dirty="0"/>
              <a:t>?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cs-CZ" dirty="0"/>
              <a:t>I </a:t>
            </a:r>
            <a:r>
              <a:rPr lang="cs-CZ" dirty="0" err="1"/>
              <a:t>want</a:t>
            </a:r>
            <a:r>
              <a:rPr lang="cs-CZ" dirty="0"/>
              <a:t> to go to </a:t>
            </a:r>
            <a:r>
              <a:rPr lang="cs-CZ" b="1" u="sng" dirty="0" err="1"/>
              <a:t>Central</a:t>
            </a:r>
            <a:r>
              <a:rPr lang="cs-CZ" dirty="0"/>
              <a:t>, </a:t>
            </a:r>
            <a:r>
              <a:rPr lang="cs-CZ" dirty="0" err="1"/>
              <a:t>get</a:t>
            </a:r>
            <a:r>
              <a:rPr lang="cs-CZ" dirty="0"/>
              <a:t> on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minibus </a:t>
            </a:r>
            <a:r>
              <a:rPr lang="cs-CZ" dirty="0" err="1"/>
              <a:t>aa</a:t>
            </a:r>
            <a:r>
              <a:rPr lang="cs-CZ" dirty="0"/>
              <a:t>?)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Ngo5 soeng2 heoi3 </a:t>
            </a:r>
            <a:r>
              <a:rPr lang="en-US" b="1" u="sng" dirty="0" smtClean="0"/>
              <a:t>zung1 waan4</a:t>
            </a:r>
            <a:r>
              <a:rPr lang="en-US" dirty="0" smtClean="0"/>
              <a:t>, daap3 gei2 do1 hou6 siu2 baa1 aa3?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Local: </a:t>
            </a:r>
            <a:r>
              <a:rPr lang="zh-TW" altLang="en-US" dirty="0"/>
              <a:t>搭</a:t>
            </a:r>
            <a:r>
              <a:rPr lang="zh-TW" altLang="en-US" b="1" u="sng" dirty="0" smtClean="0"/>
              <a:t>八</a:t>
            </a:r>
            <a:r>
              <a:rPr lang="zh-TW" altLang="en-US" dirty="0" smtClean="0"/>
              <a:t>號啦</a:t>
            </a:r>
            <a:r>
              <a:rPr lang="en-US" altLang="zh-TW" dirty="0" smtClean="0"/>
              <a:t>!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dirty="0"/>
              <a:t>get on </a:t>
            </a:r>
            <a:r>
              <a:rPr lang="en-US" b="1" u="sng" dirty="0"/>
              <a:t>number </a:t>
            </a:r>
            <a:r>
              <a:rPr lang="en-US" b="1" u="sng" dirty="0" smtClean="0"/>
              <a:t>8 </a:t>
            </a:r>
            <a:r>
              <a:rPr lang="en-US" dirty="0" smtClean="0"/>
              <a:t>la!)</a:t>
            </a:r>
          </a:p>
          <a:p>
            <a:pPr marL="0" indent="0">
              <a:buNone/>
            </a:pPr>
            <a:r>
              <a:rPr lang="en-US" dirty="0" smtClean="0"/>
              <a:t>Daap3 </a:t>
            </a:r>
            <a:r>
              <a:rPr lang="en-US" b="1" u="sng" dirty="0" smtClean="0"/>
              <a:t>baat3</a:t>
            </a:r>
            <a:r>
              <a:rPr lang="en-US" dirty="0" smtClean="0"/>
              <a:t> hou6 laa1!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Instruction: </a:t>
            </a:r>
            <a:r>
              <a:rPr lang="en-US" dirty="0" smtClean="0"/>
              <a:t>Randomly choose which city to go. Randomly choose number of minibus to respond.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Underline words are for exchangeable options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12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Practice – Name the city and count how many stations to go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Tourist: </a:t>
            </a:r>
            <a:r>
              <a:rPr lang="zh-TW" altLang="en-US" dirty="0" smtClean="0"/>
              <a:t>我喺</a:t>
            </a:r>
            <a:r>
              <a:rPr lang="zh-TW" altLang="en-US" b="1" u="sng" dirty="0" smtClean="0"/>
              <a:t>美孚</a:t>
            </a:r>
            <a:r>
              <a:rPr lang="en-US" altLang="zh-TW" b="1" u="sng" dirty="0" smtClean="0"/>
              <a:t>(where you are)</a:t>
            </a:r>
            <a:r>
              <a:rPr lang="en-US" altLang="zh-TW" dirty="0" smtClean="0"/>
              <a:t>˒</a:t>
            </a:r>
            <a:r>
              <a:rPr lang="zh-TW" altLang="en-US" dirty="0" smtClean="0"/>
              <a:t>我想去</a:t>
            </a:r>
            <a:r>
              <a:rPr lang="zh-TW" altLang="en-US" b="1" u="sng" dirty="0" smtClean="0"/>
              <a:t>旺角 </a:t>
            </a:r>
            <a:r>
              <a:rPr lang="en-US" altLang="zh-TW" b="1" u="sng" dirty="0" smtClean="0"/>
              <a:t>(destination)</a:t>
            </a:r>
            <a:r>
              <a:rPr lang="en-US" altLang="zh-TW" dirty="0" smtClean="0"/>
              <a:t>◦ </a:t>
            </a:r>
            <a:r>
              <a:rPr lang="zh-TW" altLang="en-US" dirty="0" smtClean="0"/>
              <a:t>我應該搭幾多個站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dirty="0" smtClean="0"/>
              <a:t>I am at </a:t>
            </a:r>
            <a:r>
              <a:rPr lang="en-US" b="1" u="sng" dirty="0" smtClean="0"/>
              <a:t>Mei Foo</a:t>
            </a:r>
            <a:r>
              <a:rPr lang="cs-CZ" dirty="0" smtClean="0"/>
              <a:t>, </a:t>
            </a:r>
            <a:r>
              <a:rPr lang="en-US" altLang="zh-TW" dirty="0" smtClean="0"/>
              <a:t>I want go </a:t>
            </a:r>
            <a:r>
              <a:rPr lang="en-US" altLang="zh-TW" b="1" u="sng" dirty="0" err="1" smtClean="0"/>
              <a:t>Mong</a:t>
            </a:r>
            <a:r>
              <a:rPr lang="en-US" altLang="zh-TW" b="1" u="sng" dirty="0" smtClean="0"/>
              <a:t> </a:t>
            </a:r>
            <a:r>
              <a:rPr lang="en-US" altLang="zh-TW" b="1" u="sng" dirty="0" err="1" smtClean="0"/>
              <a:t>Kok</a:t>
            </a:r>
            <a:r>
              <a:rPr lang="en-US" altLang="zh-TW" dirty="0" smtClean="0"/>
              <a:t>. I should take how many stops?</a:t>
            </a:r>
            <a:r>
              <a:rPr lang="cs-CZ" dirty="0" smtClean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Ngo5 hai2 </a:t>
            </a:r>
            <a:r>
              <a:rPr lang="en-US" b="1" u="sng" dirty="0" smtClean="0"/>
              <a:t>mei5 fu1</a:t>
            </a:r>
            <a:r>
              <a:rPr lang="en-US" dirty="0" smtClean="0"/>
              <a:t>. ngo5 soeng2 heoi3 </a:t>
            </a:r>
            <a:r>
              <a:rPr lang="en-US" b="1" u="sng" dirty="0" smtClean="0"/>
              <a:t>wong6 gok3</a:t>
            </a:r>
            <a:r>
              <a:rPr lang="en-US" dirty="0" smtClean="0"/>
              <a:t>. Ngo5 jing1 goi1 daap3 gei2 do1 go3 zaam6?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Local: </a:t>
            </a:r>
            <a:r>
              <a:rPr lang="zh-TW" altLang="en-US" dirty="0" smtClean="0"/>
              <a:t>你</a:t>
            </a:r>
            <a:r>
              <a:rPr lang="zh-TW" altLang="en-US" dirty="0"/>
              <a:t>應該</a:t>
            </a:r>
            <a:r>
              <a:rPr lang="zh-TW" altLang="en-US" dirty="0" smtClean="0"/>
              <a:t>搭</a:t>
            </a:r>
            <a:r>
              <a:rPr lang="zh-TW" altLang="en-US" b="1" u="sng" dirty="0" smtClean="0"/>
              <a:t>五</a:t>
            </a:r>
            <a:r>
              <a:rPr lang="zh-TW" altLang="en-US" dirty="0" smtClean="0"/>
              <a:t>個站◦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(you should take </a:t>
            </a:r>
            <a:r>
              <a:rPr lang="en-US" altLang="zh-TW" b="1" u="sng" dirty="0" smtClean="0"/>
              <a:t>5</a:t>
            </a:r>
            <a:r>
              <a:rPr lang="en-US" altLang="zh-TW" dirty="0" smtClean="0"/>
              <a:t> “pieces” of stops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Nei5 jing1 goi1 daap3 </a:t>
            </a:r>
            <a:r>
              <a:rPr lang="en-US" b="1" u="sng" dirty="0" smtClean="0"/>
              <a:t>ng5</a:t>
            </a:r>
            <a:r>
              <a:rPr lang="en-US" dirty="0" smtClean="0"/>
              <a:t> go3 zaam6.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Instruction: you would go through the metro map and count how many stops.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Underline words are for exchangeable options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18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1122368"/>
            <a:ext cx="6603023" cy="55111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Conversation Practice – which vehicle?</a:t>
            </a:r>
            <a:endParaRPr lang="cs-C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07823" y="1122368"/>
            <a:ext cx="4750777" cy="5155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Your friend: </a:t>
            </a:r>
            <a:r>
              <a:rPr lang="zh-TW" altLang="en-US" dirty="0" smtClean="0"/>
              <a:t>你搭乜</a:t>
            </a:r>
            <a:r>
              <a:rPr lang="zh-TW" altLang="en-US" dirty="0"/>
              <a:t>嘢車</a:t>
            </a:r>
            <a:r>
              <a:rPr lang="zh-TW" altLang="en-US" dirty="0" smtClean="0"/>
              <a:t>嚟㗎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(You took on what car come </a:t>
            </a:r>
            <a:r>
              <a:rPr lang="en-US" altLang="zh-TW" dirty="0" err="1" smtClean="0"/>
              <a:t>gaa</a:t>
            </a:r>
            <a:r>
              <a:rPr lang="en-US" altLang="zh-TW" dirty="0" smtClean="0"/>
              <a:t>?</a:t>
            </a:r>
            <a:r>
              <a:rPr lang="cs-CZ" dirty="0" smtClean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Nei3 daap3 mat1 je5 ce1 lei4 gaa3?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You: </a:t>
            </a:r>
            <a:r>
              <a:rPr lang="zh-TW" altLang="en-US" dirty="0" smtClean="0"/>
              <a:t>我搭</a:t>
            </a:r>
            <a:r>
              <a:rPr lang="en-US" altLang="zh-TW" dirty="0" smtClean="0"/>
              <a:t>___</a:t>
            </a:r>
            <a:r>
              <a:rPr lang="zh-TW" altLang="en-US" dirty="0"/>
              <a:t>嚟呢度嘅◦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(I took _____come here </a:t>
            </a:r>
            <a:r>
              <a:rPr lang="en-US" altLang="zh-TW" dirty="0" err="1" smtClean="0"/>
              <a:t>ge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Ngo5 daap3 _____lei4 ni1 dou6 ge3.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Underline words are for exchangeable options</a:t>
            </a:r>
          </a:p>
          <a:p>
            <a:pPr marL="0" indent="0">
              <a:buNone/>
            </a:pPr>
            <a:r>
              <a:rPr lang="zh-TW" altLang="en-US" dirty="0" smtClean="0"/>
              <a:t>㗎 </a:t>
            </a:r>
            <a:r>
              <a:rPr lang="en-US" altLang="zh-TW" dirty="0" smtClean="0"/>
              <a:t>gaa2 </a:t>
            </a:r>
            <a:r>
              <a:rPr lang="en-US" altLang="zh-TW" dirty="0"/>
              <a:t>gaa3 </a:t>
            </a:r>
            <a:r>
              <a:rPr lang="en-US" altLang="zh-TW" dirty="0" smtClean="0"/>
              <a:t>gaa4 - final </a:t>
            </a:r>
            <a:r>
              <a:rPr lang="en-US" altLang="zh-TW" dirty="0"/>
              <a:t>particle for making a strong </a:t>
            </a:r>
            <a:r>
              <a:rPr lang="en-US" altLang="zh-TW" dirty="0" smtClean="0"/>
              <a:t>assertion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57467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1010</Words>
  <Application>Microsoft Office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 PL UMing</vt:lpstr>
      <vt:lpstr>新細明體</vt:lpstr>
      <vt:lpstr>Arial</vt:lpstr>
      <vt:lpstr>Calibri</vt:lpstr>
      <vt:lpstr>Calibri Light</vt:lpstr>
      <vt:lpstr>Office Theme</vt:lpstr>
      <vt:lpstr>Cantonese II Lesson 4 – Transportation</vt:lpstr>
      <vt:lpstr>Tone check</vt:lpstr>
      <vt:lpstr>7th, 8th, 9th tone?</vt:lpstr>
      <vt:lpstr>PowerPoint Presentation</vt:lpstr>
      <vt:lpstr>PowerPoint Presentation</vt:lpstr>
      <vt:lpstr>PowerPoint Presentation</vt:lpstr>
      <vt:lpstr>Conversation Practice – number</vt:lpstr>
      <vt:lpstr>Conversation Practice – Name the city and count how many stations to go</vt:lpstr>
      <vt:lpstr>Conversation Practice – which vehicle?</vt:lpstr>
      <vt:lpstr>Search “Mong Kok” on Google Map</vt:lpstr>
      <vt:lpstr>Conversation Practice - Taxi</vt:lpstr>
      <vt:lpstr>PowerPoint Presentation</vt:lpstr>
      <vt:lpstr>Conversation Practice 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Chun Kong Mak</cp:lastModifiedBy>
  <cp:revision>217</cp:revision>
  <cp:lastPrinted>2023-03-08T16:11:56Z</cp:lastPrinted>
  <dcterms:created xsi:type="dcterms:W3CDTF">2023-01-12T14:32:40Z</dcterms:created>
  <dcterms:modified xsi:type="dcterms:W3CDTF">2023-03-09T09:51:57Z</dcterms:modified>
</cp:coreProperties>
</file>