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1" r:id="rId2"/>
    <p:sldId id="290" r:id="rId3"/>
    <p:sldId id="303" r:id="rId4"/>
    <p:sldId id="304" r:id="rId5"/>
    <p:sldId id="305" r:id="rId6"/>
    <p:sldId id="293" r:id="rId7"/>
    <p:sldId id="297" r:id="rId8"/>
    <p:sldId id="299" r:id="rId9"/>
    <p:sldId id="294" r:id="rId10"/>
    <p:sldId id="295" r:id="rId11"/>
    <p:sldId id="292" r:id="rId12"/>
    <p:sldId id="301" r:id="rId13"/>
    <p:sldId id="302" r:id="rId14"/>
    <p:sldId id="298" r:id="rId15"/>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3C0845-E7DB-4F25-BE2A-15D7118A7E08}">
          <p14:sldIdLst>
            <p14:sldId id="271"/>
            <p14:sldId id="290"/>
            <p14:sldId id="303"/>
            <p14:sldId id="304"/>
            <p14:sldId id="305"/>
            <p14:sldId id="293"/>
            <p14:sldId id="297"/>
            <p14:sldId id="299"/>
            <p14:sldId id="294"/>
            <p14:sldId id="295"/>
            <p14:sldId id="292"/>
            <p14:sldId id="301"/>
            <p14:sldId id="302"/>
            <p14:sldId id="29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8D2D"/>
    <a:srgbClr val="348447"/>
    <a:srgbClr val="A28716"/>
    <a:srgbClr val="8B2D2D"/>
    <a:srgbClr val="B1DA2E"/>
    <a:srgbClr val="FD7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showGuides="1">
      <p:cViewPr varScale="1">
        <p:scale>
          <a:sx n="109" d="100"/>
          <a:sy n="109" d="100"/>
        </p:scale>
        <p:origin x="85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5386456-2274-4752-B5A7-600196A6B8E1}" type="datetimeFigureOut">
              <a:rPr lang="cs-CZ" smtClean="0"/>
              <a:t>31.03.2023</a:t>
            </a:fld>
            <a:endParaRPr lang="cs-C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D4C30BA-53E3-4BAD-B8A2-1A5DB925D4F8}" type="slidenum">
              <a:rPr lang="cs-CZ" smtClean="0"/>
              <a:t>‹#›</a:t>
            </a:fld>
            <a:endParaRPr lang="cs-CZ"/>
          </a:p>
        </p:txBody>
      </p:sp>
    </p:spTree>
    <p:extLst>
      <p:ext uri="{BB962C8B-B14F-4D97-AF65-F5344CB8AC3E}">
        <p14:creationId xmlns:p14="http://schemas.microsoft.com/office/powerpoint/2010/main" val="98275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err="1"/>
              <a:t>Finish</a:t>
            </a:r>
            <a:r>
              <a:rPr lang="cs-CZ" dirty="0"/>
              <a:t> </a:t>
            </a:r>
            <a:r>
              <a:rPr lang="cs-CZ" dirty="0" err="1"/>
              <a:t>here</a:t>
            </a:r>
            <a:r>
              <a:rPr lang="cs-CZ" dirty="0"/>
              <a:t> on </a:t>
            </a:r>
            <a:r>
              <a:rPr lang="en-US" dirty="0"/>
              <a:t>12.10.2022</a:t>
            </a:r>
            <a:endParaRPr dirty="0"/>
          </a:p>
        </p:txBody>
      </p:sp>
      <p:sp>
        <p:nvSpPr>
          <p:cNvPr id="284" name="Google Shape;28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13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s-C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s-CZ"/>
          </a:p>
        </p:txBody>
      </p:sp>
      <p:sp>
        <p:nvSpPr>
          <p:cNvPr id="4" name="Date Placeholder 3"/>
          <p:cNvSpPr>
            <a:spLocks noGrp="1"/>
          </p:cNvSpPr>
          <p:nvPr>
            <p:ph type="dt" sz="half" idx="10"/>
          </p:nvPr>
        </p:nvSpPr>
        <p:spPr/>
        <p:txBody>
          <a:bodyPr/>
          <a:lstStyle/>
          <a:p>
            <a:fld id="{D63476DA-BD63-4943-9121-23C820F9CAB6}" type="datetime1">
              <a:rPr lang="cs-CZ" smtClean="0"/>
              <a:t>31.03.2023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EF44378-8EFA-479B-ACCF-66258FED53C0}" type="slidenum">
              <a:rPr lang="cs-CZ" smtClean="0"/>
              <a:t>‹#›</a:t>
            </a:fld>
            <a:endParaRPr lang="cs-CZ"/>
          </a:p>
        </p:txBody>
      </p:sp>
    </p:spTree>
    <p:extLst>
      <p:ext uri="{BB962C8B-B14F-4D97-AF65-F5344CB8AC3E}">
        <p14:creationId xmlns:p14="http://schemas.microsoft.com/office/powerpoint/2010/main" val="180703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B626BC5D-919C-493E-9F22-A8CB292DB5B4}" type="datetime1">
              <a:rPr lang="cs-CZ" smtClean="0"/>
              <a:t>31.03.2023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EF44378-8EFA-479B-ACCF-66258FED53C0}" type="slidenum">
              <a:rPr lang="cs-CZ" smtClean="0"/>
              <a:t>‹#›</a:t>
            </a:fld>
            <a:endParaRPr lang="cs-CZ"/>
          </a:p>
        </p:txBody>
      </p:sp>
    </p:spTree>
    <p:extLst>
      <p:ext uri="{BB962C8B-B14F-4D97-AF65-F5344CB8AC3E}">
        <p14:creationId xmlns:p14="http://schemas.microsoft.com/office/powerpoint/2010/main" val="233514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80BADD5D-E891-4578-B46C-659D01E7CC7D}" type="datetime1">
              <a:rPr lang="cs-CZ" smtClean="0"/>
              <a:t>31.03.2023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EF44378-8EFA-479B-ACCF-66258FED53C0}" type="slidenum">
              <a:rPr lang="cs-CZ" smtClean="0"/>
              <a:t>‹#›</a:t>
            </a:fld>
            <a:endParaRPr lang="cs-CZ"/>
          </a:p>
        </p:txBody>
      </p:sp>
    </p:spTree>
    <p:extLst>
      <p:ext uri="{BB962C8B-B14F-4D97-AF65-F5344CB8AC3E}">
        <p14:creationId xmlns:p14="http://schemas.microsoft.com/office/powerpoint/2010/main" val="33923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0FA8C7AE-F8DC-4C65-8339-EC365379C9C8}" type="datetime1">
              <a:rPr lang="cs-CZ" smtClean="0"/>
              <a:t>31.03.2023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EF44378-8EFA-479B-ACCF-66258FED53C0}" type="slidenum">
              <a:rPr lang="cs-CZ" smtClean="0"/>
              <a:t>‹#›</a:t>
            </a:fld>
            <a:endParaRPr lang="cs-CZ"/>
          </a:p>
        </p:txBody>
      </p:sp>
    </p:spTree>
    <p:extLst>
      <p:ext uri="{BB962C8B-B14F-4D97-AF65-F5344CB8AC3E}">
        <p14:creationId xmlns:p14="http://schemas.microsoft.com/office/powerpoint/2010/main" val="16525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s-C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9BFE94-6D26-4C11-9290-C761CEDE4536}" type="datetime1">
              <a:rPr lang="cs-CZ" smtClean="0"/>
              <a:t>31.03.2023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EF44378-8EFA-479B-ACCF-66258FED53C0}" type="slidenum">
              <a:rPr lang="cs-CZ" smtClean="0"/>
              <a:t>‹#›</a:t>
            </a:fld>
            <a:endParaRPr lang="cs-CZ"/>
          </a:p>
        </p:txBody>
      </p:sp>
    </p:spTree>
    <p:extLst>
      <p:ext uri="{BB962C8B-B14F-4D97-AF65-F5344CB8AC3E}">
        <p14:creationId xmlns:p14="http://schemas.microsoft.com/office/powerpoint/2010/main" val="57480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p:cNvSpPr>
            <a:spLocks noGrp="1"/>
          </p:cNvSpPr>
          <p:nvPr>
            <p:ph type="dt" sz="half" idx="10"/>
          </p:nvPr>
        </p:nvSpPr>
        <p:spPr/>
        <p:txBody>
          <a:bodyPr/>
          <a:lstStyle/>
          <a:p>
            <a:fld id="{703B24A6-A56C-4CA1-8307-C32E4BD7EC32}" type="datetime1">
              <a:rPr lang="cs-CZ" smtClean="0"/>
              <a:t>31.03.2023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EF44378-8EFA-479B-ACCF-66258FED53C0}" type="slidenum">
              <a:rPr lang="cs-CZ" smtClean="0"/>
              <a:t>‹#›</a:t>
            </a:fld>
            <a:endParaRPr lang="cs-CZ"/>
          </a:p>
        </p:txBody>
      </p:sp>
    </p:spTree>
    <p:extLst>
      <p:ext uri="{BB962C8B-B14F-4D97-AF65-F5344CB8AC3E}">
        <p14:creationId xmlns:p14="http://schemas.microsoft.com/office/powerpoint/2010/main" val="383462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cs-C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p:cNvSpPr>
            <a:spLocks noGrp="1"/>
          </p:cNvSpPr>
          <p:nvPr>
            <p:ph type="dt" sz="half" idx="10"/>
          </p:nvPr>
        </p:nvSpPr>
        <p:spPr/>
        <p:txBody>
          <a:bodyPr/>
          <a:lstStyle/>
          <a:p>
            <a:fld id="{05FADC35-EA33-4A18-9A8E-6573E3EC79CA}" type="datetime1">
              <a:rPr lang="cs-CZ" smtClean="0"/>
              <a:t>31.03.2023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EF44378-8EFA-479B-ACCF-66258FED53C0}" type="slidenum">
              <a:rPr lang="cs-CZ" smtClean="0"/>
              <a:t>‹#›</a:t>
            </a:fld>
            <a:endParaRPr lang="cs-CZ"/>
          </a:p>
        </p:txBody>
      </p:sp>
    </p:spTree>
    <p:extLst>
      <p:ext uri="{BB962C8B-B14F-4D97-AF65-F5344CB8AC3E}">
        <p14:creationId xmlns:p14="http://schemas.microsoft.com/office/powerpoint/2010/main" val="178255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2"/>
          <p:cNvSpPr>
            <a:spLocks noGrp="1"/>
          </p:cNvSpPr>
          <p:nvPr>
            <p:ph type="dt" sz="half" idx="10"/>
          </p:nvPr>
        </p:nvSpPr>
        <p:spPr/>
        <p:txBody>
          <a:bodyPr/>
          <a:lstStyle/>
          <a:p>
            <a:fld id="{B3963904-C7D5-4937-9598-409C9243B60C}" type="datetime1">
              <a:rPr lang="cs-CZ" smtClean="0"/>
              <a:t>31.03.2023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EF44378-8EFA-479B-ACCF-66258FED53C0}" type="slidenum">
              <a:rPr lang="cs-CZ" smtClean="0"/>
              <a:t>‹#›</a:t>
            </a:fld>
            <a:endParaRPr lang="cs-CZ"/>
          </a:p>
        </p:txBody>
      </p:sp>
    </p:spTree>
    <p:extLst>
      <p:ext uri="{BB962C8B-B14F-4D97-AF65-F5344CB8AC3E}">
        <p14:creationId xmlns:p14="http://schemas.microsoft.com/office/powerpoint/2010/main" val="194192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F5FB4-E7D0-4CA3-942E-F1155634CEE2}" type="datetime1">
              <a:rPr lang="cs-CZ" smtClean="0"/>
              <a:t>31.03.2023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EF44378-8EFA-479B-ACCF-66258FED53C0}" type="slidenum">
              <a:rPr lang="cs-CZ" smtClean="0"/>
              <a:t>‹#›</a:t>
            </a:fld>
            <a:endParaRPr lang="cs-CZ"/>
          </a:p>
        </p:txBody>
      </p:sp>
    </p:spTree>
    <p:extLst>
      <p:ext uri="{BB962C8B-B14F-4D97-AF65-F5344CB8AC3E}">
        <p14:creationId xmlns:p14="http://schemas.microsoft.com/office/powerpoint/2010/main" val="125740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3D9B96-B98E-4C23-8B26-37BD29203D29}" type="datetime1">
              <a:rPr lang="cs-CZ" smtClean="0"/>
              <a:t>31.03.2023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EF44378-8EFA-479B-ACCF-66258FED53C0}" type="slidenum">
              <a:rPr lang="cs-CZ" smtClean="0"/>
              <a:t>‹#›</a:t>
            </a:fld>
            <a:endParaRPr lang="cs-CZ"/>
          </a:p>
        </p:txBody>
      </p:sp>
    </p:spTree>
    <p:extLst>
      <p:ext uri="{BB962C8B-B14F-4D97-AF65-F5344CB8AC3E}">
        <p14:creationId xmlns:p14="http://schemas.microsoft.com/office/powerpoint/2010/main" val="391441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9A1DA2-E847-4355-9FA7-047089A7DB4A}" type="datetime1">
              <a:rPr lang="cs-CZ" smtClean="0"/>
              <a:t>31.03.2023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EF44378-8EFA-479B-ACCF-66258FED53C0}" type="slidenum">
              <a:rPr lang="cs-CZ" smtClean="0"/>
              <a:t>‹#›</a:t>
            </a:fld>
            <a:endParaRPr lang="cs-CZ"/>
          </a:p>
        </p:txBody>
      </p:sp>
    </p:spTree>
    <p:extLst>
      <p:ext uri="{BB962C8B-B14F-4D97-AF65-F5344CB8AC3E}">
        <p14:creationId xmlns:p14="http://schemas.microsoft.com/office/powerpoint/2010/main" val="358000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F1861-7712-403A-8626-233122039060}" type="datetime1">
              <a:rPr lang="cs-CZ" smtClean="0"/>
              <a:t>31.03.2023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44378-8EFA-479B-ACCF-66258FED53C0}" type="slidenum">
              <a:rPr lang="cs-CZ" smtClean="0"/>
              <a:t>‹#›</a:t>
            </a:fld>
            <a:endParaRPr lang="cs-CZ"/>
          </a:p>
        </p:txBody>
      </p:sp>
    </p:spTree>
    <p:extLst>
      <p:ext uri="{BB962C8B-B14F-4D97-AF65-F5344CB8AC3E}">
        <p14:creationId xmlns:p14="http://schemas.microsoft.com/office/powerpoint/2010/main" val="1036861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notesSlide" Target="../notesSlides/notesSlide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5.pn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hyperlink" Target="https://en.wikipedia.org/wiki/Chinese_yuan" TargetMode="External"/><Relationship Id="rId4" Type="http://schemas.openxmlformats.org/officeDocument/2006/relationships/hyperlink" Target="https://en.wikipedia.org/wiki/Chinese_cash_(currency_unit)" TargetMode="External"/></Relationships>
</file>

<file path=ppt/slides/_rels/slide5.xml.rels><?xml version="1.0" encoding="UTF-8" standalone="yes"?>
<Relationships xmlns="http://schemas.openxmlformats.org/package/2006/relationships"><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tags" Target="../tags/tag46.xml"/><Relationship Id="rId39" Type="http://schemas.openxmlformats.org/officeDocument/2006/relationships/tags" Target="../tags/tag59.xml"/><Relationship Id="rId21" Type="http://schemas.openxmlformats.org/officeDocument/2006/relationships/tags" Target="../tags/tag41.xml"/><Relationship Id="rId34" Type="http://schemas.openxmlformats.org/officeDocument/2006/relationships/tags" Target="../tags/tag54.xml"/><Relationship Id="rId42" Type="http://schemas.openxmlformats.org/officeDocument/2006/relationships/tags" Target="../tags/tag62.xml"/><Relationship Id="rId47" Type="http://schemas.openxmlformats.org/officeDocument/2006/relationships/tags" Target="../tags/tag67.xml"/><Relationship Id="rId50" Type="http://schemas.openxmlformats.org/officeDocument/2006/relationships/tags" Target="../tags/tag70.xml"/><Relationship Id="rId55" Type="http://schemas.openxmlformats.org/officeDocument/2006/relationships/image" Target="../media/image5.png"/><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33" Type="http://schemas.openxmlformats.org/officeDocument/2006/relationships/tags" Target="../tags/tag53.xml"/><Relationship Id="rId38" Type="http://schemas.openxmlformats.org/officeDocument/2006/relationships/tags" Target="../tags/tag58.xml"/><Relationship Id="rId46" Type="http://schemas.openxmlformats.org/officeDocument/2006/relationships/tags" Target="../tags/tag66.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29" Type="http://schemas.openxmlformats.org/officeDocument/2006/relationships/tags" Target="../tags/tag49.xml"/><Relationship Id="rId41" Type="http://schemas.openxmlformats.org/officeDocument/2006/relationships/tags" Target="../tags/tag61.xml"/><Relationship Id="rId54" Type="http://schemas.openxmlformats.org/officeDocument/2006/relationships/image" Target="../media/image7.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32" Type="http://schemas.openxmlformats.org/officeDocument/2006/relationships/tags" Target="../tags/tag52.xml"/><Relationship Id="rId37" Type="http://schemas.openxmlformats.org/officeDocument/2006/relationships/tags" Target="../tags/tag57.xml"/><Relationship Id="rId40" Type="http://schemas.openxmlformats.org/officeDocument/2006/relationships/tags" Target="../tags/tag60.xml"/><Relationship Id="rId45" Type="http://schemas.openxmlformats.org/officeDocument/2006/relationships/tags" Target="../tags/tag65.xml"/><Relationship Id="rId53" Type="http://schemas.openxmlformats.org/officeDocument/2006/relationships/slideLayout" Target="../slideLayouts/slideLayout2.xml"/><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28" Type="http://schemas.openxmlformats.org/officeDocument/2006/relationships/tags" Target="../tags/tag48.xml"/><Relationship Id="rId36" Type="http://schemas.openxmlformats.org/officeDocument/2006/relationships/tags" Target="../tags/tag56.xml"/><Relationship Id="rId49" Type="http://schemas.openxmlformats.org/officeDocument/2006/relationships/tags" Target="../tags/tag69.xml"/><Relationship Id="rId10" Type="http://schemas.openxmlformats.org/officeDocument/2006/relationships/tags" Target="../tags/tag30.xml"/><Relationship Id="rId19" Type="http://schemas.openxmlformats.org/officeDocument/2006/relationships/tags" Target="../tags/tag39.xml"/><Relationship Id="rId31" Type="http://schemas.openxmlformats.org/officeDocument/2006/relationships/tags" Target="../tags/tag51.xml"/><Relationship Id="rId44" Type="http://schemas.openxmlformats.org/officeDocument/2006/relationships/tags" Target="../tags/tag64.xml"/><Relationship Id="rId52" Type="http://schemas.openxmlformats.org/officeDocument/2006/relationships/tags" Target="../tags/tag72.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tags" Target="../tags/tag47.xml"/><Relationship Id="rId30" Type="http://schemas.openxmlformats.org/officeDocument/2006/relationships/tags" Target="../tags/tag50.xml"/><Relationship Id="rId35" Type="http://schemas.openxmlformats.org/officeDocument/2006/relationships/tags" Target="../tags/tag55.xml"/><Relationship Id="rId43" Type="http://schemas.openxmlformats.org/officeDocument/2006/relationships/tags" Target="../tags/tag63.xml"/><Relationship Id="rId48" Type="http://schemas.openxmlformats.org/officeDocument/2006/relationships/tags" Target="../tags/tag68.xml"/><Relationship Id="rId8" Type="http://schemas.openxmlformats.org/officeDocument/2006/relationships/tags" Target="../tags/tag28.xml"/><Relationship Id="rId51" Type="http://schemas.openxmlformats.org/officeDocument/2006/relationships/tags" Target="../tags/tag71.xml"/><Relationship Id="rId3" Type="http://schemas.openxmlformats.org/officeDocument/2006/relationships/tags" Target="../tags/tag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199"/>
            <a:ext cx="9144000" cy="1918555"/>
          </a:xfrm>
        </p:spPr>
        <p:txBody>
          <a:bodyPr>
            <a:normAutofit/>
          </a:bodyPr>
          <a:lstStyle/>
          <a:p>
            <a:r>
              <a:rPr lang="en-US" dirty="0"/>
              <a:t>Cantonese II</a:t>
            </a:r>
            <a:br>
              <a:rPr lang="en-US" dirty="0"/>
            </a:br>
            <a:r>
              <a:rPr lang="en-US" dirty="0"/>
              <a:t>Lesson 7 – Post Office</a:t>
            </a:r>
            <a:endParaRPr lang="cs-CZ" dirty="0"/>
          </a:p>
        </p:txBody>
      </p:sp>
      <p:sp>
        <p:nvSpPr>
          <p:cNvPr id="4" name="Slide Number Placeholder 3"/>
          <p:cNvSpPr>
            <a:spLocks noGrp="1"/>
          </p:cNvSpPr>
          <p:nvPr>
            <p:ph type="sldNum" sz="quarter" idx="12"/>
          </p:nvPr>
        </p:nvSpPr>
        <p:spPr/>
        <p:txBody>
          <a:bodyPr/>
          <a:lstStyle/>
          <a:p>
            <a:fld id="{DEF44378-8EFA-479B-ACCF-66258FED53C0}" type="slidenum">
              <a:rPr lang="cs-CZ" smtClean="0"/>
              <a:t>1</a:t>
            </a:fld>
            <a:endParaRPr lang="cs-CZ"/>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477" y="2584510"/>
            <a:ext cx="4750777" cy="35630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731" y="2437828"/>
            <a:ext cx="5486400" cy="4101084"/>
          </a:xfrm>
          <a:prstGeom prst="rect">
            <a:avLst/>
          </a:prstGeom>
        </p:spPr>
      </p:pic>
    </p:spTree>
    <p:extLst>
      <p:ext uri="{BB962C8B-B14F-4D97-AF65-F5344CB8AC3E}">
        <p14:creationId xmlns:p14="http://schemas.microsoft.com/office/powerpoint/2010/main" val="58419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office glossary</a:t>
            </a:r>
            <a:endParaRPr lang="cs-CZ" dirty="0"/>
          </a:p>
        </p:txBody>
      </p:sp>
      <p:sp>
        <p:nvSpPr>
          <p:cNvPr id="3" name="Content Placeholder 2"/>
          <p:cNvSpPr>
            <a:spLocks noGrp="1"/>
          </p:cNvSpPr>
          <p:nvPr>
            <p:ph idx="1"/>
          </p:nvPr>
        </p:nvSpPr>
        <p:spPr>
          <a:xfrm>
            <a:off x="838200" y="1403590"/>
            <a:ext cx="5026270" cy="4952760"/>
          </a:xfrm>
        </p:spPr>
        <p:txBody>
          <a:bodyPr>
            <a:normAutofit fontScale="62500" lnSpcReduction="20000"/>
          </a:bodyPr>
          <a:lstStyle/>
          <a:p>
            <a:pPr marL="0" indent="0">
              <a:buNone/>
            </a:pPr>
            <a:r>
              <a:rPr lang="zh-TW" altLang="en-US" sz="3600" dirty="0"/>
              <a:t>報關 </a:t>
            </a:r>
            <a:r>
              <a:rPr lang="cs-CZ" altLang="zh-TW" sz="3600" dirty="0"/>
              <a:t>bou3 gwaan1</a:t>
            </a:r>
            <a:r>
              <a:rPr lang="en-US" altLang="zh-TW" sz="3600" dirty="0"/>
              <a:t>, declare at customs</a:t>
            </a:r>
          </a:p>
          <a:p>
            <a:pPr marL="0" indent="0">
              <a:buNone/>
            </a:pPr>
            <a:r>
              <a:rPr lang="zh-TW" altLang="en-US" sz="3600" dirty="0"/>
              <a:t>快 </a:t>
            </a:r>
            <a:r>
              <a:rPr lang="en-US" altLang="zh-TW" sz="3600" dirty="0"/>
              <a:t>faai3, fast</a:t>
            </a:r>
          </a:p>
          <a:p>
            <a:pPr marL="0" indent="0">
              <a:buNone/>
            </a:pPr>
            <a:r>
              <a:rPr lang="zh-TW" altLang="en-US" sz="3600" dirty="0"/>
              <a:t>慢 </a:t>
            </a:r>
            <a:r>
              <a:rPr lang="en-US" altLang="zh-TW" sz="3600" dirty="0"/>
              <a:t>maan6, slow</a:t>
            </a:r>
          </a:p>
          <a:p>
            <a:pPr marL="0" indent="0">
              <a:buNone/>
            </a:pPr>
            <a:r>
              <a:rPr lang="zh-TW" altLang="en-US" sz="3600" dirty="0"/>
              <a:t>貴 </a:t>
            </a:r>
            <a:r>
              <a:rPr lang="en-US" altLang="zh-TW" sz="3600" dirty="0"/>
              <a:t>gwai3, expensive</a:t>
            </a:r>
          </a:p>
          <a:p>
            <a:pPr marL="0" indent="0">
              <a:buNone/>
            </a:pPr>
            <a:r>
              <a:rPr lang="zh-TW" altLang="en-US" sz="3600" dirty="0"/>
              <a:t>平 </a:t>
            </a:r>
            <a:r>
              <a:rPr lang="en-US" altLang="zh-TW" sz="3600" dirty="0"/>
              <a:t>peng4, cheap in price</a:t>
            </a:r>
          </a:p>
          <a:p>
            <a:pPr marL="0" indent="0">
              <a:buNone/>
            </a:pPr>
            <a:r>
              <a:rPr lang="zh-TW" altLang="en-US" sz="3600" dirty="0"/>
              <a:t>公斤 </a:t>
            </a:r>
            <a:r>
              <a:rPr lang="cs-CZ" altLang="zh-TW" sz="3600" dirty="0"/>
              <a:t>	gung1 gan1</a:t>
            </a:r>
            <a:r>
              <a:rPr lang="en-US" altLang="zh-TW" sz="3600" dirty="0"/>
              <a:t>, kilogram</a:t>
            </a:r>
          </a:p>
          <a:p>
            <a:pPr marL="0" indent="0">
              <a:buNone/>
            </a:pPr>
            <a:r>
              <a:rPr lang="zh-TW" altLang="en-US" sz="3600" dirty="0"/>
              <a:t>克 </a:t>
            </a:r>
            <a:r>
              <a:rPr lang="en-US" altLang="zh-TW" sz="3600" dirty="0"/>
              <a:t>hak1, gram</a:t>
            </a:r>
          </a:p>
          <a:p>
            <a:pPr marL="0" indent="0">
              <a:buNone/>
            </a:pPr>
            <a:r>
              <a:rPr lang="zh-TW" altLang="en-US" sz="3600" dirty="0"/>
              <a:t>長 </a:t>
            </a:r>
            <a:r>
              <a:rPr lang="cs-CZ" altLang="zh-TW" sz="3600" dirty="0"/>
              <a:t>coeng4</a:t>
            </a:r>
            <a:r>
              <a:rPr lang="en-US" altLang="zh-TW" sz="3600" dirty="0"/>
              <a:t>, length/long</a:t>
            </a:r>
          </a:p>
          <a:p>
            <a:pPr marL="0" indent="0">
              <a:buNone/>
            </a:pPr>
            <a:r>
              <a:rPr lang="zh-TW" altLang="en-US" sz="3600" dirty="0"/>
              <a:t>米 </a:t>
            </a:r>
            <a:r>
              <a:rPr lang="en-US" altLang="zh-TW" sz="3600" dirty="0"/>
              <a:t>mai5, meter</a:t>
            </a:r>
          </a:p>
          <a:p>
            <a:pPr marL="0" indent="0">
              <a:buNone/>
            </a:pPr>
            <a:r>
              <a:rPr lang="zh-TW" altLang="en-US" sz="3600" dirty="0"/>
              <a:t>磅 </a:t>
            </a:r>
            <a:r>
              <a:rPr lang="cs-CZ" altLang="zh-TW" sz="3600" dirty="0"/>
              <a:t>bong6</a:t>
            </a:r>
            <a:r>
              <a:rPr lang="en-US" altLang="zh-TW" sz="3600" dirty="0"/>
              <a:t>, to weigh</a:t>
            </a:r>
          </a:p>
          <a:p>
            <a:pPr marL="0" indent="0">
              <a:buNone/>
            </a:pPr>
            <a:r>
              <a:rPr lang="zh-TW" altLang="en-US" sz="3600" dirty="0"/>
              <a:t>工作天 </a:t>
            </a:r>
            <a:r>
              <a:rPr lang="en-US" altLang="zh-TW" sz="3600" dirty="0"/>
              <a:t>gung1 zok3 tin1, working day</a:t>
            </a:r>
          </a:p>
          <a:p>
            <a:pPr marL="0" indent="0">
              <a:buNone/>
            </a:pPr>
            <a:r>
              <a:rPr lang="zh-TW" altLang="en-US" sz="3600" dirty="0"/>
              <a:t>送 </a:t>
            </a:r>
            <a:r>
              <a:rPr lang="en-US" altLang="zh-TW" sz="3600" dirty="0"/>
              <a:t>sung3, deliver</a:t>
            </a:r>
          </a:p>
          <a:p>
            <a:pPr marL="0" indent="0">
              <a:buNone/>
            </a:pPr>
            <a:r>
              <a:rPr lang="zh-TW" altLang="en-US" sz="3600" dirty="0"/>
              <a:t>填 </a:t>
            </a:r>
            <a:r>
              <a:rPr lang="en-US" altLang="zh-TW" sz="3600" dirty="0"/>
              <a:t>tin4, fill up</a:t>
            </a:r>
          </a:p>
          <a:p>
            <a:pPr marL="0" indent="0">
              <a:buNone/>
            </a:pPr>
            <a:endParaRPr lang="en-US" altLang="zh-TW" dirty="0"/>
          </a:p>
        </p:txBody>
      </p:sp>
      <p:sp>
        <p:nvSpPr>
          <p:cNvPr id="4" name="Slide Number Placeholder 3"/>
          <p:cNvSpPr>
            <a:spLocks noGrp="1"/>
          </p:cNvSpPr>
          <p:nvPr>
            <p:ph type="sldNum" sz="quarter" idx="12"/>
          </p:nvPr>
        </p:nvSpPr>
        <p:spPr/>
        <p:txBody>
          <a:bodyPr/>
          <a:lstStyle/>
          <a:p>
            <a:fld id="{DEF44378-8EFA-479B-ACCF-66258FED53C0}" type="slidenum">
              <a:rPr lang="cs-CZ" smtClean="0"/>
              <a:t>10</a:t>
            </a:fld>
            <a:endParaRPr lang="cs-CZ"/>
          </a:p>
        </p:txBody>
      </p:sp>
      <p:sp>
        <p:nvSpPr>
          <p:cNvPr id="5" name="TextBox 4"/>
          <p:cNvSpPr txBox="1"/>
          <p:nvPr/>
        </p:nvSpPr>
        <p:spPr>
          <a:xfrm>
            <a:off x="838200" y="6356350"/>
            <a:ext cx="8104976" cy="369332"/>
          </a:xfrm>
          <a:prstGeom prst="rect">
            <a:avLst/>
          </a:prstGeom>
          <a:noFill/>
        </p:spPr>
        <p:txBody>
          <a:bodyPr wrap="none" rtlCol="0">
            <a:spAutoFit/>
          </a:bodyPr>
          <a:lstStyle/>
          <a:p>
            <a:r>
              <a:rPr lang="en-US" dirty="0"/>
              <a:t>Reference: https://www.hongkongpost.hk/tc/sending_mail/international/index.html</a:t>
            </a:r>
            <a:endParaRPr lang="cs-CZ" dirty="0"/>
          </a:p>
        </p:txBody>
      </p:sp>
      <p:sp>
        <p:nvSpPr>
          <p:cNvPr id="6" name="Content Placeholder 2"/>
          <p:cNvSpPr txBox="1">
            <a:spLocks/>
          </p:cNvSpPr>
          <p:nvPr/>
        </p:nvSpPr>
        <p:spPr>
          <a:xfrm>
            <a:off x="5864470" y="1342044"/>
            <a:ext cx="596118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dirty="0"/>
              <a:t>付款方法 </a:t>
            </a:r>
            <a:r>
              <a:rPr lang="en-US" dirty="0"/>
              <a:t>Payment methods:</a:t>
            </a:r>
          </a:p>
          <a:p>
            <a:pPr marL="0" indent="0">
              <a:buNone/>
            </a:pPr>
            <a:r>
              <a:rPr lang="zh-TW" altLang="en-US" dirty="0"/>
              <a:t>畀錢 </a:t>
            </a:r>
            <a:r>
              <a:rPr lang="en-US" altLang="zh-TW" dirty="0"/>
              <a:t>bei2 cin2, pay/give money</a:t>
            </a:r>
          </a:p>
          <a:p>
            <a:pPr marL="0" indent="0">
              <a:buNone/>
            </a:pPr>
            <a:r>
              <a:rPr lang="zh-TW" altLang="en-US" dirty="0"/>
              <a:t>八達通 </a:t>
            </a:r>
            <a:r>
              <a:rPr lang="cs-CZ" altLang="zh-TW" dirty="0"/>
              <a:t>baat3 daat6 tung1</a:t>
            </a:r>
            <a:r>
              <a:rPr lang="en-US" altLang="zh-TW" dirty="0"/>
              <a:t>, octopus card</a:t>
            </a:r>
          </a:p>
          <a:p>
            <a:pPr marL="0" indent="0">
              <a:buNone/>
            </a:pPr>
            <a:r>
              <a:rPr lang="zh-TW" altLang="en-US" dirty="0"/>
              <a:t>現金 </a:t>
            </a:r>
            <a:r>
              <a:rPr lang="cs-CZ" altLang="zh-TW" dirty="0"/>
              <a:t>jin6 gam1</a:t>
            </a:r>
            <a:r>
              <a:rPr lang="en-US" altLang="zh-TW" dirty="0"/>
              <a:t>, cash</a:t>
            </a:r>
          </a:p>
          <a:p>
            <a:pPr marL="0" indent="0">
              <a:buNone/>
            </a:pPr>
            <a:r>
              <a:rPr lang="zh-TW" altLang="en-US" dirty="0"/>
              <a:t>信用卡 </a:t>
            </a:r>
            <a:r>
              <a:rPr lang="cs-CZ" altLang="zh-TW" dirty="0"/>
              <a:t>seon3 jung6 kaat1</a:t>
            </a:r>
            <a:r>
              <a:rPr lang="en-US" altLang="zh-TW" dirty="0"/>
              <a:t>, credit card</a:t>
            </a:r>
          </a:p>
          <a:p>
            <a:pPr marL="0" indent="0">
              <a:buNone/>
            </a:pPr>
            <a:r>
              <a:rPr lang="zh-TW" altLang="en-US" dirty="0"/>
              <a:t>碌咭 </a:t>
            </a:r>
            <a:r>
              <a:rPr lang="cs-CZ" altLang="zh-TW" dirty="0"/>
              <a:t>luk1 kaat1</a:t>
            </a:r>
            <a:r>
              <a:rPr lang="en-US" altLang="zh-TW" dirty="0"/>
              <a:t>, pay using a credit card</a:t>
            </a:r>
          </a:p>
          <a:p>
            <a:pPr marL="0" indent="0">
              <a:buNone/>
            </a:pPr>
            <a:r>
              <a:rPr lang="zh-TW" altLang="en-US" dirty="0"/>
              <a:t>嘟咭 </a:t>
            </a:r>
            <a:r>
              <a:rPr lang="cs-CZ" altLang="zh-TW" dirty="0"/>
              <a:t>dut1 kaat1</a:t>
            </a:r>
            <a:r>
              <a:rPr lang="en-US" altLang="zh-TW" dirty="0"/>
              <a:t>, tap a card with a “do” sound</a:t>
            </a:r>
            <a:endParaRPr lang="en-US" dirty="0"/>
          </a:p>
          <a:p>
            <a:pPr marL="0" indent="0">
              <a:buFont typeface="Arial" panose="020B0604020202020204" pitchFamily="34" charset="0"/>
              <a:buNone/>
            </a:pPr>
            <a:endParaRPr lang="en-US" altLang="zh-TW" dirty="0"/>
          </a:p>
        </p:txBody>
      </p:sp>
    </p:spTree>
    <p:extLst>
      <p:ext uri="{BB962C8B-B14F-4D97-AF65-F5344CB8AC3E}">
        <p14:creationId xmlns:p14="http://schemas.microsoft.com/office/powerpoint/2010/main" val="239318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360"/>
            <a:ext cx="10515600" cy="443764"/>
          </a:xfrm>
        </p:spPr>
        <p:txBody>
          <a:bodyPr>
            <a:normAutofit fontScale="90000"/>
          </a:bodyPr>
          <a:lstStyle/>
          <a:p>
            <a:r>
              <a:rPr lang="en-US" sz="2800" dirty="0"/>
              <a:t>Conversation Practice – Post Office</a:t>
            </a:r>
            <a:endParaRPr lang="cs-CZ" sz="2800" dirty="0"/>
          </a:p>
        </p:txBody>
      </p:sp>
      <p:sp>
        <p:nvSpPr>
          <p:cNvPr id="3" name="Content Placeholder 2"/>
          <p:cNvSpPr>
            <a:spLocks noGrp="1"/>
          </p:cNvSpPr>
          <p:nvPr>
            <p:ph idx="1"/>
          </p:nvPr>
        </p:nvSpPr>
        <p:spPr>
          <a:xfrm>
            <a:off x="369277" y="545125"/>
            <a:ext cx="11500338" cy="6044468"/>
          </a:xfrm>
        </p:spPr>
        <p:txBody>
          <a:bodyPr>
            <a:noAutofit/>
          </a:bodyPr>
          <a:lstStyle/>
          <a:p>
            <a:pPr marL="0" indent="0">
              <a:buNone/>
            </a:pPr>
            <a:r>
              <a:rPr lang="en-US" sz="2400" b="1" dirty="0">
                <a:latin typeface="+mj-lt"/>
              </a:rPr>
              <a:t>Officer: </a:t>
            </a:r>
            <a:r>
              <a:rPr lang="zh-TW" altLang="en-US" sz="2400" dirty="0">
                <a:latin typeface="+mj-lt"/>
              </a:rPr>
              <a:t>你好◦ 你想寄啲咩</a:t>
            </a:r>
            <a:r>
              <a:rPr lang="en-US" altLang="zh-TW" sz="2400" dirty="0">
                <a:latin typeface="+mj-lt"/>
              </a:rPr>
              <a:t>? (you good. You want send D what?)</a:t>
            </a:r>
          </a:p>
          <a:p>
            <a:pPr marL="0" indent="0">
              <a:buNone/>
            </a:pPr>
            <a:r>
              <a:rPr lang="en-US" sz="2400" dirty="0">
                <a:latin typeface="+mj-lt"/>
              </a:rPr>
              <a:t>Nei5 hou2. nei5 soeng2 gei3 di1 me1?</a:t>
            </a:r>
            <a:endParaRPr lang="cs-CZ" sz="2400" dirty="0">
              <a:latin typeface="+mj-lt"/>
            </a:endParaRPr>
          </a:p>
          <a:p>
            <a:pPr marL="0" indent="0">
              <a:buNone/>
            </a:pPr>
            <a:r>
              <a:rPr lang="en-US" sz="2400" b="1" dirty="0">
                <a:latin typeface="+mj-lt"/>
              </a:rPr>
              <a:t>Customer: </a:t>
            </a:r>
            <a:r>
              <a:rPr lang="zh-TW" altLang="en-US" sz="2400" dirty="0">
                <a:latin typeface="+mj-lt"/>
              </a:rPr>
              <a:t>我想寄呢個</a:t>
            </a:r>
            <a:r>
              <a:rPr lang="zh-TW" altLang="en-US" sz="2400" u="sng" dirty="0">
                <a:latin typeface="+mj-lt"/>
              </a:rPr>
              <a:t>包裹</a:t>
            </a:r>
            <a:r>
              <a:rPr lang="zh-TW" altLang="en-US" sz="2400" dirty="0">
                <a:latin typeface="+mj-lt"/>
              </a:rPr>
              <a:t>去</a:t>
            </a:r>
            <a:r>
              <a:rPr lang="zh-TW" altLang="en-US" sz="2400" u="sng" dirty="0">
                <a:latin typeface="+mj-lt"/>
              </a:rPr>
              <a:t>捷克</a:t>
            </a:r>
            <a:r>
              <a:rPr lang="zh-TW" altLang="en-US" sz="2400" dirty="0">
                <a:latin typeface="+mj-lt"/>
              </a:rPr>
              <a:t>◦ </a:t>
            </a:r>
            <a:r>
              <a:rPr lang="en-US" altLang="zh-TW" sz="2400" dirty="0">
                <a:latin typeface="+mj-lt"/>
              </a:rPr>
              <a:t>(I want sent this </a:t>
            </a:r>
            <a:r>
              <a:rPr lang="en-US" altLang="zh-TW" sz="2400" u="sng" dirty="0">
                <a:latin typeface="+mj-lt"/>
              </a:rPr>
              <a:t>parcel</a:t>
            </a:r>
            <a:r>
              <a:rPr lang="en-US" altLang="zh-TW" sz="2400" dirty="0">
                <a:latin typeface="+mj-lt"/>
              </a:rPr>
              <a:t> to </a:t>
            </a:r>
            <a:r>
              <a:rPr lang="en-US" altLang="zh-TW" sz="2400" u="sng" dirty="0">
                <a:latin typeface="+mj-lt"/>
              </a:rPr>
              <a:t>Czech Republic</a:t>
            </a:r>
            <a:r>
              <a:rPr lang="en-US" altLang="zh-TW" sz="2400" dirty="0">
                <a:latin typeface="+mj-lt"/>
              </a:rPr>
              <a:t>.)</a:t>
            </a:r>
          </a:p>
          <a:p>
            <a:pPr marL="0" indent="0">
              <a:buNone/>
            </a:pPr>
            <a:r>
              <a:rPr lang="en-US" altLang="zh-TW" sz="2400" dirty="0">
                <a:latin typeface="+mj-lt"/>
              </a:rPr>
              <a:t>Ngo5 soeng2 gei3 ni1 go3 </a:t>
            </a:r>
            <a:r>
              <a:rPr lang="cs-CZ" altLang="zh-TW" sz="2400" u="sng" dirty="0">
                <a:latin typeface="+mj-lt"/>
              </a:rPr>
              <a:t>baau1 gwo2</a:t>
            </a:r>
            <a:r>
              <a:rPr lang="en-US" altLang="zh-TW" sz="2400" u="sng" dirty="0">
                <a:latin typeface="+mj-lt"/>
              </a:rPr>
              <a:t> </a:t>
            </a:r>
            <a:r>
              <a:rPr lang="en-US" altLang="zh-TW" sz="2400" dirty="0">
                <a:latin typeface="+mj-lt"/>
              </a:rPr>
              <a:t>heoi3 </a:t>
            </a:r>
            <a:r>
              <a:rPr lang="cs-CZ" altLang="zh-TW" sz="2400" u="sng" dirty="0">
                <a:latin typeface="+mj-lt"/>
              </a:rPr>
              <a:t>zit6 hak1</a:t>
            </a:r>
            <a:r>
              <a:rPr lang="en-US" altLang="zh-TW" sz="2400" dirty="0">
                <a:latin typeface="+mj-lt"/>
              </a:rPr>
              <a:t>.</a:t>
            </a:r>
          </a:p>
          <a:p>
            <a:pPr marL="0" indent="0">
              <a:buNone/>
            </a:pPr>
            <a:r>
              <a:rPr lang="en-US" altLang="zh-TW" sz="2400" b="1" dirty="0">
                <a:latin typeface="+mj-lt"/>
              </a:rPr>
              <a:t>Officer: </a:t>
            </a:r>
            <a:r>
              <a:rPr lang="zh-TW" altLang="en-US" sz="2400" dirty="0">
                <a:latin typeface="+mj-lt"/>
              </a:rPr>
              <a:t>你想點寄</a:t>
            </a:r>
            <a:r>
              <a:rPr lang="en-US" altLang="zh-TW" sz="2400" dirty="0">
                <a:latin typeface="+mj-lt"/>
              </a:rPr>
              <a:t>? (you want how send? </a:t>
            </a:r>
            <a:r>
              <a:rPr lang="en-US" altLang="zh-TW" sz="2400" dirty="0">
                <a:latin typeface="+mj-lt"/>
                <a:sym typeface="Wingdings" panose="05000000000000000000" pitchFamily="2" charset="2"/>
              </a:rPr>
              <a:t> how do you want to send?</a:t>
            </a:r>
            <a:r>
              <a:rPr lang="en-US" altLang="zh-TW" sz="2400" dirty="0">
                <a:latin typeface="+mj-lt"/>
              </a:rPr>
              <a:t>)</a:t>
            </a:r>
          </a:p>
          <a:p>
            <a:pPr marL="0" indent="0">
              <a:buNone/>
            </a:pPr>
            <a:r>
              <a:rPr lang="en-US" altLang="zh-TW" sz="2400" dirty="0">
                <a:latin typeface="+mj-lt"/>
              </a:rPr>
              <a:t>Nei5 soeng2 dim2 gei3? </a:t>
            </a:r>
          </a:p>
          <a:p>
            <a:pPr marL="0" indent="0">
              <a:buNone/>
            </a:pPr>
            <a:r>
              <a:rPr lang="en-US" altLang="zh-TW" sz="2400" b="1" dirty="0">
                <a:latin typeface="+mj-lt"/>
              </a:rPr>
              <a:t>Customer: </a:t>
            </a:r>
            <a:r>
              <a:rPr lang="zh-TW" altLang="en-US" sz="2400" dirty="0">
                <a:latin typeface="+mj-lt"/>
              </a:rPr>
              <a:t>可以點寄</a:t>
            </a:r>
            <a:r>
              <a:rPr lang="en-US" altLang="zh-TW" sz="2400" dirty="0">
                <a:latin typeface="+mj-lt"/>
              </a:rPr>
              <a:t>? (can how send? </a:t>
            </a:r>
            <a:r>
              <a:rPr lang="en-US" altLang="zh-TW" sz="2400" dirty="0">
                <a:latin typeface="+mj-lt"/>
                <a:sym typeface="Wingdings" panose="05000000000000000000" pitchFamily="2" charset="2"/>
              </a:rPr>
              <a:t> what are the options?</a:t>
            </a:r>
            <a:r>
              <a:rPr lang="en-US" altLang="zh-TW" sz="2400" dirty="0">
                <a:latin typeface="+mj-lt"/>
              </a:rPr>
              <a:t>)</a:t>
            </a:r>
          </a:p>
          <a:p>
            <a:pPr marL="0" indent="0">
              <a:buNone/>
            </a:pPr>
            <a:r>
              <a:rPr lang="en-US" altLang="zh-TW" sz="2400" dirty="0">
                <a:latin typeface="+mj-lt"/>
              </a:rPr>
              <a:t>Ho2 ji5 dim2 gei3?</a:t>
            </a:r>
          </a:p>
          <a:p>
            <a:pPr marL="0" indent="0">
              <a:buNone/>
            </a:pPr>
            <a:r>
              <a:rPr lang="en-US" altLang="zh-TW" sz="2400" b="1" dirty="0">
                <a:latin typeface="+mj-lt"/>
              </a:rPr>
              <a:t>Officer: </a:t>
            </a:r>
            <a:r>
              <a:rPr lang="zh-TW" altLang="en-US" sz="2400" dirty="0">
                <a:latin typeface="+mj-lt"/>
              </a:rPr>
              <a:t>你可以寄快遞˴空郵或者平郵◦ </a:t>
            </a:r>
            <a:r>
              <a:rPr lang="en-US" altLang="zh-TW" sz="2400" dirty="0">
                <a:latin typeface="+mj-lt"/>
              </a:rPr>
              <a:t>(you can send express delivery, airmail or surface mail)</a:t>
            </a:r>
          </a:p>
          <a:p>
            <a:pPr marL="0" indent="0">
              <a:buNone/>
            </a:pPr>
            <a:r>
              <a:rPr lang="en-US" altLang="zh-TW" sz="2400" dirty="0">
                <a:latin typeface="+mj-lt"/>
              </a:rPr>
              <a:t>Nei5 ho2 ji5 gei3 faai3 dai6, hung1 jau4 waak6 ze2 ping4 jau4.</a:t>
            </a:r>
          </a:p>
          <a:p>
            <a:pPr marL="0" indent="0">
              <a:buNone/>
            </a:pPr>
            <a:endParaRPr lang="en-US" sz="2400" dirty="0">
              <a:latin typeface="+mj-lt"/>
            </a:endParaRPr>
          </a:p>
          <a:p>
            <a:pPr marL="0" indent="0">
              <a:buNone/>
            </a:pPr>
            <a:r>
              <a:rPr lang="en-US" sz="2400" u="sng" dirty="0">
                <a:latin typeface="+mj-lt"/>
              </a:rPr>
              <a:t>Underline words are for exchangeable options</a:t>
            </a:r>
            <a:endParaRPr lang="cs-CZ" sz="2400" u="sng" dirty="0">
              <a:latin typeface="+mj-lt"/>
            </a:endParaRPr>
          </a:p>
        </p:txBody>
      </p:sp>
      <p:sp>
        <p:nvSpPr>
          <p:cNvPr id="4" name="Slide Number Placeholder 3"/>
          <p:cNvSpPr>
            <a:spLocks noGrp="1"/>
          </p:cNvSpPr>
          <p:nvPr>
            <p:ph type="sldNum" sz="quarter" idx="12"/>
          </p:nvPr>
        </p:nvSpPr>
        <p:spPr/>
        <p:txBody>
          <a:bodyPr/>
          <a:lstStyle/>
          <a:p>
            <a:fld id="{DEF44378-8EFA-479B-ACCF-66258FED53C0}" type="slidenum">
              <a:rPr lang="cs-CZ" smtClean="0"/>
              <a:t>11</a:t>
            </a:fld>
            <a:endParaRPr lang="cs-CZ"/>
          </a:p>
        </p:txBody>
      </p:sp>
    </p:spTree>
    <p:extLst>
      <p:ext uri="{BB962C8B-B14F-4D97-AF65-F5344CB8AC3E}">
        <p14:creationId xmlns:p14="http://schemas.microsoft.com/office/powerpoint/2010/main" val="267667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360"/>
            <a:ext cx="10515600" cy="443764"/>
          </a:xfrm>
        </p:spPr>
        <p:txBody>
          <a:bodyPr>
            <a:normAutofit fontScale="90000"/>
          </a:bodyPr>
          <a:lstStyle/>
          <a:p>
            <a:r>
              <a:rPr lang="en-US" sz="2800" dirty="0"/>
              <a:t>Conversation Practice – Post Office</a:t>
            </a:r>
            <a:endParaRPr lang="cs-CZ" sz="2800" dirty="0"/>
          </a:p>
        </p:txBody>
      </p:sp>
      <p:sp>
        <p:nvSpPr>
          <p:cNvPr id="3" name="Content Placeholder 2"/>
          <p:cNvSpPr>
            <a:spLocks noGrp="1"/>
          </p:cNvSpPr>
          <p:nvPr>
            <p:ph idx="1"/>
          </p:nvPr>
        </p:nvSpPr>
        <p:spPr>
          <a:xfrm>
            <a:off x="369277" y="545125"/>
            <a:ext cx="11500338" cy="6044468"/>
          </a:xfrm>
        </p:spPr>
        <p:txBody>
          <a:bodyPr>
            <a:noAutofit/>
          </a:bodyPr>
          <a:lstStyle/>
          <a:p>
            <a:pPr marL="0" indent="0">
              <a:buNone/>
            </a:pPr>
            <a:r>
              <a:rPr lang="en-US" altLang="zh-TW" sz="1800" b="1" dirty="0">
                <a:latin typeface="+mj-lt"/>
              </a:rPr>
              <a:t>Customer: </a:t>
            </a:r>
            <a:r>
              <a:rPr lang="zh-TW" altLang="en-US" sz="1800" dirty="0">
                <a:latin typeface="+mj-lt"/>
              </a:rPr>
              <a:t>有咩分別</a:t>
            </a:r>
            <a:r>
              <a:rPr lang="en-US" altLang="zh-TW" sz="1800" dirty="0">
                <a:latin typeface="+mj-lt"/>
              </a:rPr>
              <a:t>? (have what difference?)</a:t>
            </a:r>
          </a:p>
          <a:p>
            <a:pPr marL="0" indent="0">
              <a:buNone/>
            </a:pPr>
            <a:r>
              <a:rPr lang="en-US" altLang="zh-TW" sz="1800" dirty="0">
                <a:latin typeface="+mj-lt"/>
              </a:rPr>
              <a:t>Jau5 me1 fan1 bit6?</a:t>
            </a:r>
          </a:p>
          <a:p>
            <a:pPr marL="0" indent="0">
              <a:buNone/>
            </a:pPr>
            <a:r>
              <a:rPr lang="en-US" altLang="zh-TW" sz="1800" b="1" dirty="0">
                <a:latin typeface="+mj-lt"/>
              </a:rPr>
              <a:t>Officer: </a:t>
            </a:r>
            <a:r>
              <a:rPr lang="zh-TW" altLang="en-US" sz="1800" dirty="0">
                <a:latin typeface="+mj-lt"/>
              </a:rPr>
              <a:t>你件</a:t>
            </a:r>
            <a:r>
              <a:rPr lang="zh-TW" altLang="en-US" sz="1800" u="sng" dirty="0">
                <a:latin typeface="+mj-lt"/>
              </a:rPr>
              <a:t>包裹五公斤</a:t>
            </a:r>
            <a:r>
              <a:rPr lang="zh-TW" altLang="en-US" sz="1800" dirty="0">
                <a:latin typeface="+mj-lt"/>
              </a:rPr>
              <a:t>◦寄去</a:t>
            </a:r>
            <a:r>
              <a:rPr lang="zh-TW" altLang="en-US" sz="1800" u="sng" dirty="0">
                <a:latin typeface="+mj-lt"/>
              </a:rPr>
              <a:t>捷克</a:t>
            </a:r>
            <a:r>
              <a:rPr lang="zh-TW" altLang="en-US" sz="1800" dirty="0">
                <a:latin typeface="+mj-lt"/>
              </a:rPr>
              <a:t>◦快遞</a:t>
            </a:r>
            <a:r>
              <a:rPr lang="zh-TW" altLang="en-US" sz="1800" u="sng" dirty="0">
                <a:latin typeface="+mj-lt"/>
              </a:rPr>
              <a:t>一千三百七十二</a:t>
            </a:r>
            <a:r>
              <a:rPr lang="zh-TW" altLang="en-US" sz="1800" dirty="0">
                <a:latin typeface="+mj-lt"/>
              </a:rPr>
              <a:t>蚊˒</a:t>
            </a:r>
            <a:r>
              <a:rPr lang="zh-TW" altLang="en-US" sz="1800" u="sng" dirty="0">
                <a:latin typeface="+mj-lt"/>
              </a:rPr>
              <a:t>一個工作天</a:t>
            </a:r>
            <a:r>
              <a:rPr lang="zh-TW" altLang="en-US" sz="1800" dirty="0">
                <a:latin typeface="+mj-lt"/>
              </a:rPr>
              <a:t>送到◦快遞最快但係最貴◦</a:t>
            </a:r>
            <a:endParaRPr lang="en-US" altLang="zh-TW" sz="1800" dirty="0">
              <a:latin typeface="+mj-lt"/>
            </a:endParaRPr>
          </a:p>
          <a:p>
            <a:pPr marL="0" indent="0">
              <a:buNone/>
            </a:pPr>
            <a:r>
              <a:rPr lang="zh-TW" altLang="en-US" sz="1800" dirty="0">
                <a:latin typeface="+mj-lt"/>
              </a:rPr>
              <a:t>空郵</a:t>
            </a:r>
            <a:r>
              <a:rPr lang="zh-TW" altLang="en-US" sz="1800" u="sng" dirty="0">
                <a:latin typeface="+mj-lt"/>
              </a:rPr>
              <a:t>八百三十一</a:t>
            </a:r>
            <a:r>
              <a:rPr lang="zh-TW" altLang="en-US" sz="1800" dirty="0">
                <a:latin typeface="+mj-lt"/>
              </a:rPr>
              <a:t>蚊˒大約</a:t>
            </a:r>
            <a:r>
              <a:rPr lang="zh-TW" altLang="en-US" sz="1800" u="sng" dirty="0">
                <a:latin typeface="+mj-lt"/>
              </a:rPr>
              <a:t>兩至三個星期</a:t>
            </a:r>
            <a:r>
              <a:rPr lang="zh-TW" altLang="en-US" sz="1800" dirty="0">
                <a:latin typeface="+mj-lt"/>
              </a:rPr>
              <a:t>送到◦ </a:t>
            </a:r>
            <a:endParaRPr lang="en-US" altLang="zh-TW" sz="1800" dirty="0">
              <a:latin typeface="+mj-lt"/>
            </a:endParaRPr>
          </a:p>
          <a:p>
            <a:pPr marL="0" indent="0">
              <a:buNone/>
            </a:pPr>
            <a:r>
              <a:rPr lang="zh-TW" altLang="en-US" sz="1800" dirty="0">
                <a:latin typeface="+mj-lt"/>
              </a:rPr>
              <a:t>平郵平啲但係慢啲˒ 三百八十蚊˒兩至三個月送到◦</a:t>
            </a:r>
            <a:endParaRPr lang="en-US" altLang="zh-TW" sz="1800" dirty="0">
              <a:latin typeface="+mj-lt"/>
            </a:endParaRPr>
          </a:p>
          <a:p>
            <a:pPr marL="0" indent="0">
              <a:buNone/>
            </a:pPr>
            <a:r>
              <a:rPr lang="en-US" altLang="zh-TW" sz="1800" dirty="0">
                <a:latin typeface="+mj-lt"/>
              </a:rPr>
              <a:t>(your piece of parcel 5 kilograms. Send to Czech Republic. Express delivery $1372, one working day delivered. Express delivery the fastest but is most expensive. </a:t>
            </a:r>
          </a:p>
          <a:p>
            <a:pPr marL="0" indent="0">
              <a:buNone/>
            </a:pPr>
            <a:r>
              <a:rPr lang="en-US" altLang="zh-TW" sz="1800" dirty="0">
                <a:latin typeface="+mj-lt"/>
              </a:rPr>
              <a:t>Airmail $831. approximately 2-3 weeks delivered. </a:t>
            </a:r>
          </a:p>
          <a:p>
            <a:pPr marL="0" indent="0">
              <a:buNone/>
            </a:pPr>
            <a:r>
              <a:rPr lang="en-US" altLang="zh-TW" sz="1800" dirty="0">
                <a:latin typeface="+mj-lt"/>
              </a:rPr>
              <a:t>Surface mail cheaper but slower, $380. 2-3 months delivered.)</a:t>
            </a:r>
          </a:p>
          <a:p>
            <a:pPr marL="0" indent="0">
              <a:buNone/>
            </a:pPr>
            <a:r>
              <a:rPr lang="en-US" altLang="zh-TW" sz="1800" dirty="0">
                <a:latin typeface="+mj-lt"/>
              </a:rPr>
              <a:t>Nei5 gin5 baau1 gwo2 ng5 gung1 gan1. gei3 heoi3 zit6 hak1. faai3 dai6 jat1 cin1 saam1 baak3 cat1 sap6 ji6 man1, jat1 go3 gung1 zok3 tin1 sung3 dou3. faai3 dai6 zeoi3 faai3 daan6 hai6 zeoi3 gwai3.</a:t>
            </a:r>
          </a:p>
          <a:p>
            <a:pPr marL="0" indent="0">
              <a:buNone/>
            </a:pPr>
            <a:r>
              <a:rPr lang="en-US" altLang="zh-TW" sz="1800" dirty="0">
                <a:latin typeface="+mj-lt"/>
              </a:rPr>
              <a:t>hung1 jau4 baat3 baak3 saam1 sap6 jat1 man1, daai6 joek3 loeng5 zi3 saam1 go3 sing1 kei4 sung3 dou3. </a:t>
            </a:r>
          </a:p>
          <a:p>
            <a:pPr marL="0" indent="0">
              <a:buNone/>
            </a:pPr>
            <a:r>
              <a:rPr lang="en-US" altLang="zh-TW" sz="1800" dirty="0">
                <a:latin typeface="+mj-lt"/>
              </a:rPr>
              <a:t>ping4 jau4 peng4 di1 daan6 hai6 maan6 di1, saam1 baak3 baat3 sap6 man1, loeng5 zi3 saam1 go3 jyut6 sung3 dou3</a:t>
            </a:r>
          </a:p>
          <a:p>
            <a:pPr marL="0" indent="0">
              <a:buNone/>
            </a:pPr>
            <a:r>
              <a:rPr lang="en-US" altLang="zh-TW" sz="1800" b="1" dirty="0">
                <a:latin typeface="+mj-lt"/>
              </a:rPr>
              <a:t>Customer:</a:t>
            </a:r>
            <a:r>
              <a:rPr lang="en-US" altLang="zh-TW" sz="1800" dirty="0">
                <a:latin typeface="+mj-lt"/>
              </a:rPr>
              <a:t> </a:t>
            </a:r>
            <a:r>
              <a:rPr lang="zh-TW" altLang="en-US" sz="1800" dirty="0">
                <a:latin typeface="+mj-lt"/>
              </a:rPr>
              <a:t>咁樣我寄</a:t>
            </a:r>
            <a:r>
              <a:rPr lang="zh-TW" altLang="en-US" sz="1800" u="sng" dirty="0">
                <a:latin typeface="+mj-lt"/>
              </a:rPr>
              <a:t>空郵</a:t>
            </a:r>
            <a:r>
              <a:rPr lang="zh-TW" altLang="en-US" sz="1800" dirty="0">
                <a:latin typeface="+mj-lt"/>
              </a:rPr>
              <a:t>啦◦ </a:t>
            </a:r>
            <a:r>
              <a:rPr lang="en-US" altLang="zh-TW" sz="1800" dirty="0">
                <a:latin typeface="+mj-lt"/>
              </a:rPr>
              <a:t>(this way, I send </a:t>
            </a:r>
            <a:r>
              <a:rPr lang="en-US" altLang="zh-TW" sz="1800" u="sng" dirty="0">
                <a:latin typeface="+mj-lt"/>
              </a:rPr>
              <a:t>airmail</a:t>
            </a:r>
            <a:r>
              <a:rPr lang="en-US" altLang="zh-TW" sz="1800" dirty="0">
                <a:latin typeface="+mj-lt"/>
              </a:rPr>
              <a:t> la)</a:t>
            </a:r>
          </a:p>
          <a:p>
            <a:pPr marL="0" indent="0">
              <a:buNone/>
            </a:pPr>
            <a:r>
              <a:rPr lang="en-US" altLang="zh-TW" sz="1800" dirty="0">
                <a:latin typeface="+mj-lt"/>
              </a:rPr>
              <a:t>Gam2 joeng2 ngo5 gei3 </a:t>
            </a:r>
            <a:r>
              <a:rPr lang="en-US" altLang="zh-TW" sz="1800" u="sng" dirty="0">
                <a:latin typeface="+mj-lt"/>
              </a:rPr>
              <a:t>hung1 jau4 </a:t>
            </a:r>
            <a:r>
              <a:rPr lang="en-US" altLang="zh-TW" sz="1800" dirty="0">
                <a:latin typeface="+mj-lt"/>
              </a:rPr>
              <a:t>laa3.</a:t>
            </a:r>
          </a:p>
          <a:p>
            <a:pPr marL="0" indent="0">
              <a:buNone/>
            </a:pPr>
            <a:r>
              <a:rPr lang="en-US" sz="1800" u="sng" dirty="0">
                <a:latin typeface="+mj-lt"/>
              </a:rPr>
              <a:t>Underline words are for exchangeable options</a:t>
            </a:r>
            <a:endParaRPr lang="cs-CZ" sz="1800" u="sng" dirty="0">
              <a:latin typeface="+mj-lt"/>
            </a:endParaRPr>
          </a:p>
        </p:txBody>
      </p:sp>
      <p:sp>
        <p:nvSpPr>
          <p:cNvPr id="4" name="Slide Number Placeholder 3"/>
          <p:cNvSpPr>
            <a:spLocks noGrp="1"/>
          </p:cNvSpPr>
          <p:nvPr>
            <p:ph type="sldNum" sz="quarter" idx="12"/>
          </p:nvPr>
        </p:nvSpPr>
        <p:spPr/>
        <p:txBody>
          <a:bodyPr/>
          <a:lstStyle/>
          <a:p>
            <a:fld id="{DEF44378-8EFA-479B-ACCF-66258FED53C0}" type="slidenum">
              <a:rPr lang="cs-CZ" smtClean="0"/>
              <a:t>12</a:t>
            </a:fld>
            <a:endParaRPr lang="cs-CZ"/>
          </a:p>
        </p:txBody>
      </p:sp>
    </p:spTree>
    <p:extLst>
      <p:ext uri="{BB962C8B-B14F-4D97-AF65-F5344CB8AC3E}">
        <p14:creationId xmlns:p14="http://schemas.microsoft.com/office/powerpoint/2010/main" val="289150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360"/>
            <a:ext cx="10515600" cy="443764"/>
          </a:xfrm>
        </p:spPr>
        <p:txBody>
          <a:bodyPr>
            <a:normAutofit fontScale="90000"/>
          </a:bodyPr>
          <a:lstStyle/>
          <a:p>
            <a:r>
              <a:rPr lang="en-US" sz="3100" dirty="0"/>
              <a:t>Conversation</a:t>
            </a:r>
            <a:r>
              <a:rPr lang="en-US" sz="2800" dirty="0"/>
              <a:t> Practice – Post Office</a:t>
            </a:r>
            <a:endParaRPr lang="cs-CZ" sz="2800" dirty="0"/>
          </a:p>
        </p:txBody>
      </p:sp>
      <p:sp>
        <p:nvSpPr>
          <p:cNvPr id="3" name="Content Placeholder 2"/>
          <p:cNvSpPr>
            <a:spLocks noGrp="1"/>
          </p:cNvSpPr>
          <p:nvPr>
            <p:ph idx="1"/>
          </p:nvPr>
        </p:nvSpPr>
        <p:spPr>
          <a:xfrm>
            <a:off x="369277" y="545125"/>
            <a:ext cx="11500338" cy="6044468"/>
          </a:xfrm>
        </p:spPr>
        <p:txBody>
          <a:bodyPr>
            <a:noAutofit/>
          </a:bodyPr>
          <a:lstStyle/>
          <a:p>
            <a:pPr marL="0" indent="0">
              <a:buNone/>
            </a:pPr>
            <a:endParaRPr lang="en-US" altLang="zh-TW" sz="1600" dirty="0">
              <a:latin typeface="+mj-lt"/>
            </a:endParaRPr>
          </a:p>
          <a:p>
            <a:pPr marL="0" indent="0">
              <a:buNone/>
            </a:pPr>
            <a:r>
              <a:rPr lang="en-US" altLang="zh-TW" sz="1600" b="1" dirty="0">
                <a:latin typeface="+mj-lt"/>
              </a:rPr>
              <a:t>Officer: </a:t>
            </a:r>
            <a:r>
              <a:rPr lang="zh-TW" altLang="en-US" sz="1600" dirty="0">
                <a:latin typeface="+mj-lt"/>
              </a:rPr>
              <a:t>麻煩你填咗呢張報關紙˒用英文填就可以◦ </a:t>
            </a:r>
            <a:r>
              <a:rPr lang="en-US" altLang="zh-TW" sz="1600" dirty="0">
                <a:latin typeface="+mj-lt"/>
              </a:rPr>
              <a:t>(Trouble you, filled this piece of custom paper. Use English to fill, just ok)</a:t>
            </a:r>
          </a:p>
          <a:p>
            <a:pPr marL="0" indent="0">
              <a:buNone/>
            </a:pPr>
            <a:r>
              <a:rPr lang="en-US" altLang="zh-TW" sz="1600" dirty="0">
                <a:latin typeface="+mj-lt"/>
              </a:rPr>
              <a:t>maa4 faan4 nei5 tin4 ni1 zoeng1 bou3 gwaan1 zi2, jung6 jing1 man2 tin4 zau6 ho2 ji5.</a:t>
            </a:r>
          </a:p>
          <a:p>
            <a:pPr marL="0" indent="0">
              <a:buNone/>
            </a:pPr>
            <a:r>
              <a:rPr lang="en-US" altLang="zh-TW" sz="1600" b="1" dirty="0">
                <a:latin typeface="+mj-lt"/>
              </a:rPr>
              <a:t>Customer: </a:t>
            </a:r>
            <a:r>
              <a:rPr lang="zh-TW" altLang="en-US" sz="1600" dirty="0">
                <a:latin typeface="+mj-lt"/>
              </a:rPr>
              <a:t>好嘅◦ </a:t>
            </a:r>
            <a:r>
              <a:rPr lang="en-US" altLang="zh-TW" sz="1600" dirty="0">
                <a:latin typeface="+mj-lt"/>
              </a:rPr>
              <a:t>(good </a:t>
            </a:r>
            <a:r>
              <a:rPr lang="en-US" altLang="zh-TW" sz="1600" dirty="0" err="1">
                <a:latin typeface="+mj-lt"/>
              </a:rPr>
              <a:t>ge</a:t>
            </a:r>
            <a:r>
              <a:rPr lang="en-US" altLang="zh-TW" sz="1600" dirty="0">
                <a:latin typeface="+mj-lt"/>
              </a:rPr>
              <a:t>)</a:t>
            </a:r>
          </a:p>
          <a:p>
            <a:pPr marL="0" indent="0">
              <a:buNone/>
            </a:pPr>
            <a:r>
              <a:rPr lang="en-US" altLang="zh-TW" sz="1600" dirty="0">
                <a:latin typeface="+mj-lt"/>
              </a:rPr>
              <a:t>Hou2 ge3</a:t>
            </a:r>
          </a:p>
          <a:p>
            <a:pPr marL="0" indent="0">
              <a:buNone/>
            </a:pPr>
            <a:r>
              <a:rPr lang="en-US" altLang="zh-TW" sz="1600" b="1" dirty="0">
                <a:latin typeface="+mj-lt"/>
              </a:rPr>
              <a:t>Officer: </a:t>
            </a:r>
            <a:r>
              <a:rPr lang="zh-TW" altLang="en-US" sz="1600" dirty="0">
                <a:latin typeface="+mj-lt"/>
              </a:rPr>
              <a:t>你想點畀錢</a:t>
            </a:r>
            <a:r>
              <a:rPr lang="en-US" altLang="zh-TW" sz="1600" dirty="0">
                <a:latin typeface="+mj-lt"/>
              </a:rPr>
              <a:t>? </a:t>
            </a:r>
            <a:r>
              <a:rPr lang="zh-TW" altLang="en-US" sz="1600" dirty="0">
                <a:latin typeface="+mj-lt"/>
              </a:rPr>
              <a:t>現金˴嘟八達通定係信用咭</a:t>
            </a:r>
            <a:r>
              <a:rPr lang="en-US" altLang="zh-TW" sz="1600" dirty="0">
                <a:latin typeface="+mj-lt"/>
              </a:rPr>
              <a:t>? (you want how give money? Cash, “do” octopus card or credit card?)</a:t>
            </a:r>
          </a:p>
          <a:p>
            <a:pPr marL="0" indent="0">
              <a:buNone/>
            </a:pPr>
            <a:r>
              <a:rPr lang="en-US" altLang="zh-TW" sz="1600" dirty="0">
                <a:latin typeface="+mj-lt"/>
              </a:rPr>
              <a:t>Nei5 soeng2 dim2 bei2 cin2? jin6 gam1, dut1 baat3 daat6 tung1 ding6 hai6 seon3 jung6 kaat1?</a:t>
            </a:r>
          </a:p>
          <a:p>
            <a:pPr marL="0" indent="0">
              <a:buNone/>
            </a:pPr>
            <a:r>
              <a:rPr lang="en-US" altLang="zh-TW" sz="1600" b="1" dirty="0">
                <a:latin typeface="+mj-lt"/>
              </a:rPr>
              <a:t>Customer: </a:t>
            </a:r>
            <a:r>
              <a:rPr lang="zh-TW" altLang="en-US" sz="1600" u="sng" dirty="0">
                <a:latin typeface="+mj-lt"/>
              </a:rPr>
              <a:t>信用咭</a:t>
            </a:r>
            <a:r>
              <a:rPr lang="zh-TW" altLang="en-US" sz="1600" dirty="0">
                <a:latin typeface="+mj-lt"/>
              </a:rPr>
              <a:t>˒唔該◦ </a:t>
            </a:r>
            <a:r>
              <a:rPr lang="en-US" altLang="zh-TW" sz="1600" dirty="0">
                <a:latin typeface="+mj-lt"/>
              </a:rPr>
              <a:t>(credit card. Please)</a:t>
            </a:r>
          </a:p>
          <a:p>
            <a:pPr marL="0" indent="0">
              <a:buNone/>
            </a:pPr>
            <a:r>
              <a:rPr lang="en-US" altLang="zh-TW" sz="1600" u="sng" dirty="0">
                <a:latin typeface="+mj-lt"/>
              </a:rPr>
              <a:t>seon3 jung6 kaat1</a:t>
            </a:r>
            <a:r>
              <a:rPr lang="en-US" altLang="zh-TW" sz="1600" dirty="0">
                <a:latin typeface="+mj-lt"/>
              </a:rPr>
              <a:t>, m4 goi1.</a:t>
            </a:r>
          </a:p>
          <a:p>
            <a:pPr marL="0" indent="0">
              <a:buNone/>
            </a:pPr>
            <a:r>
              <a:rPr lang="en-US" altLang="zh-TW" sz="1600" b="1" dirty="0">
                <a:latin typeface="+mj-lt"/>
              </a:rPr>
              <a:t>Officer: </a:t>
            </a:r>
            <a:r>
              <a:rPr lang="zh-TW" altLang="en-US" sz="1600" dirty="0">
                <a:latin typeface="+mj-lt"/>
              </a:rPr>
              <a:t>呢張係托運單˒呢個係追蹤號碼◦ </a:t>
            </a:r>
            <a:r>
              <a:rPr lang="en-US" altLang="zh-TW" sz="1600" dirty="0">
                <a:latin typeface="+mj-lt"/>
              </a:rPr>
              <a:t>(this piece is airway bill. This one is tracking number.)</a:t>
            </a:r>
          </a:p>
          <a:p>
            <a:pPr marL="0" indent="0">
              <a:buNone/>
            </a:pPr>
            <a:r>
              <a:rPr lang="en-US" altLang="zh-TW" sz="1600" dirty="0">
                <a:latin typeface="+mj-lt"/>
              </a:rPr>
              <a:t>Ni1 zoeng1 hai6 tok3 wan6 daan1, ni1 go3 hai6 zeoi1 zung1 hou6 maa5.</a:t>
            </a:r>
          </a:p>
          <a:p>
            <a:pPr marL="0" indent="0">
              <a:buNone/>
            </a:pPr>
            <a:r>
              <a:rPr lang="en-US" altLang="zh-TW" sz="1600" b="1" dirty="0">
                <a:latin typeface="+mj-lt"/>
              </a:rPr>
              <a:t>Customer:</a:t>
            </a:r>
            <a:r>
              <a:rPr lang="en-US" altLang="zh-TW" sz="1600" dirty="0">
                <a:latin typeface="+mj-lt"/>
              </a:rPr>
              <a:t> </a:t>
            </a:r>
            <a:r>
              <a:rPr lang="zh-TW" altLang="en-US" sz="1600" dirty="0">
                <a:latin typeface="+mj-lt"/>
              </a:rPr>
              <a:t>好嘅◦唔該晒◦拜拜</a:t>
            </a:r>
            <a:r>
              <a:rPr lang="en-US" altLang="zh-TW" sz="1600" dirty="0">
                <a:latin typeface="+mj-lt"/>
              </a:rPr>
              <a:t> (good </a:t>
            </a:r>
            <a:r>
              <a:rPr lang="en-US" altLang="zh-TW" sz="1600" dirty="0" err="1">
                <a:latin typeface="+mj-lt"/>
              </a:rPr>
              <a:t>ge</a:t>
            </a:r>
            <a:r>
              <a:rPr lang="en-US" altLang="zh-TW" sz="1600" dirty="0">
                <a:latin typeface="+mj-lt"/>
              </a:rPr>
              <a:t>. Thank you all. </a:t>
            </a:r>
            <a:r>
              <a:rPr lang="en-US" altLang="zh-TW" sz="1600" dirty="0" err="1">
                <a:latin typeface="+mj-lt"/>
              </a:rPr>
              <a:t>Byebye</a:t>
            </a:r>
            <a:r>
              <a:rPr lang="en-US" altLang="zh-TW" sz="1600" dirty="0">
                <a:latin typeface="+mj-lt"/>
              </a:rPr>
              <a:t>)</a:t>
            </a:r>
          </a:p>
          <a:p>
            <a:pPr marL="0" indent="0">
              <a:buNone/>
            </a:pPr>
            <a:r>
              <a:rPr lang="en-US" altLang="zh-TW" sz="1600" dirty="0">
                <a:latin typeface="+mj-lt"/>
              </a:rPr>
              <a:t>Hou2 ge3. m4 goi1 saai3. baai1 baai3.</a:t>
            </a:r>
          </a:p>
          <a:p>
            <a:pPr marL="0" indent="0">
              <a:buNone/>
            </a:pPr>
            <a:r>
              <a:rPr lang="en-US" altLang="zh-TW" sz="1600" b="1" dirty="0">
                <a:latin typeface="+mj-lt"/>
              </a:rPr>
              <a:t>Officer:</a:t>
            </a:r>
            <a:r>
              <a:rPr lang="en-US" altLang="zh-TW" sz="1600" dirty="0">
                <a:latin typeface="+mj-lt"/>
              </a:rPr>
              <a:t> </a:t>
            </a:r>
            <a:r>
              <a:rPr lang="zh-TW" altLang="en-US" sz="1600" dirty="0">
                <a:latin typeface="+mj-lt"/>
              </a:rPr>
              <a:t>再見</a:t>
            </a:r>
            <a:r>
              <a:rPr lang="en-US" altLang="zh-TW" sz="1600" dirty="0">
                <a:latin typeface="+mj-lt"/>
              </a:rPr>
              <a:t>◦ (again see </a:t>
            </a:r>
            <a:r>
              <a:rPr lang="en-US" altLang="zh-TW" sz="1600" dirty="0">
                <a:latin typeface="+mj-lt"/>
                <a:sym typeface="Wingdings" panose="05000000000000000000" pitchFamily="2" charset="2"/>
              </a:rPr>
              <a:t> see you again</a:t>
            </a:r>
            <a:r>
              <a:rPr lang="en-US" altLang="zh-TW" sz="1600" dirty="0">
                <a:latin typeface="+mj-lt"/>
              </a:rPr>
              <a:t>)</a:t>
            </a:r>
          </a:p>
          <a:p>
            <a:pPr marL="0" indent="0">
              <a:buNone/>
            </a:pPr>
            <a:r>
              <a:rPr lang="en-US" sz="1600" dirty="0">
                <a:latin typeface="+mj-lt"/>
              </a:rPr>
              <a:t>Zoi3 gin3.</a:t>
            </a:r>
          </a:p>
          <a:p>
            <a:pPr marL="0" indent="0">
              <a:buNone/>
            </a:pPr>
            <a:r>
              <a:rPr lang="en-US" sz="1600" u="sng" dirty="0">
                <a:latin typeface="+mj-lt"/>
              </a:rPr>
              <a:t>Underline words are for exchangeable options</a:t>
            </a:r>
            <a:endParaRPr lang="cs-CZ" sz="1600" u="sng" dirty="0">
              <a:latin typeface="+mj-lt"/>
            </a:endParaRPr>
          </a:p>
        </p:txBody>
      </p:sp>
      <p:sp>
        <p:nvSpPr>
          <p:cNvPr id="4" name="Slide Number Placeholder 3"/>
          <p:cNvSpPr>
            <a:spLocks noGrp="1"/>
          </p:cNvSpPr>
          <p:nvPr>
            <p:ph type="sldNum" sz="quarter" idx="12"/>
          </p:nvPr>
        </p:nvSpPr>
        <p:spPr/>
        <p:txBody>
          <a:bodyPr/>
          <a:lstStyle/>
          <a:p>
            <a:fld id="{DEF44378-8EFA-479B-ACCF-66258FED53C0}" type="slidenum">
              <a:rPr lang="cs-CZ" smtClean="0"/>
              <a:t>13</a:t>
            </a:fld>
            <a:endParaRPr lang="cs-CZ"/>
          </a:p>
        </p:txBody>
      </p:sp>
    </p:spTree>
    <p:extLst>
      <p:ext uri="{BB962C8B-B14F-4D97-AF65-F5344CB8AC3E}">
        <p14:creationId xmlns:p14="http://schemas.microsoft.com/office/powerpoint/2010/main" val="546081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 time</a:t>
            </a:r>
            <a:endParaRPr lang="cs-CZ" dirty="0"/>
          </a:p>
        </p:txBody>
      </p:sp>
      <p:sp>
        <p:nvSpPr>
          <p:cNvPr id="3" name="Content Placeholder 2"/>
          <p:cNvSpPr>
            <a:spLocks noGrp="1"/>
          </p:cNvSpPr>
          <p:nvPr>
            <p:ph idx="1"/>
          </p:nvPr>
        </p:nvSpPr>
        <p:spPr>
          <a:xfrm>
            <a:off x="838200" y="1526686"/>
            <a:ext cx="10515600" cy="4351338"/>
          </a:xfrm>
        </p:spPr>
        <p:txBody>
          <a:bodyPr/>
          <a:lstStyle/>
          <a:p>
            <a:pPr marL="0" indent="0">
              <a:buNone/>
            </a:pPr>
            <a:r>
              <a:rPr lang="zh-TW" altLang="en-US" dirty="0"/>
              <a:t>你想寄啲咩</a:t>
            </a:r>
            <a:r>
              <a:rPr lang="en-US" altLang="zh-TW" dirty="0"/>
              <a:t>? </a:t>
            </a:r>
            <a:r>
              <a:rPr lang="en-US" altLang="zh-TW" dirty="0">
                <a:sym typeface="Wingdings" panose="05000000000000000000" pitchFamily="2" charset="2"/>
              </a:rPr>
              <a:t></a:t>
            </a:r>
            <a:r>
              <a:rPr lang="zh-TW" altLang="en-US" dirty="0"/>
              <a:t>你想寄啲咩</a:t>
            </a:r>
            <a:r>
              <a:rPr lang="zh-TW" altLang="en-US" dirty="0">
                <a:solidFill>
                  <a:srgbClr val="FF0000"/>
                </a:solidFill>
              </a:rPr>
              <a:t>𨶙</a:t>
            </a:r>
            <a:r>
              <a:rPr lang="en-US" altLang="zh-TW" dirty="0"/>
              <a:t>? </a:t>
            </a:r>
          </a:p>
          <a:p>
            <a:pPr marL="0" indent="0">
              <a:buNone/>
            </a:pPr>
            <a:r>
              <a:rPr lang="zh-TW" altLang="en-US" dirty="0"/>
              <a:t>你想點寄</a:t>
            </a:r>
            <a:r>
              <a:rPr lang="en-US" altLang="zh-TW" dirty="0"/>
              <a:t>? </a:t>
            </a:r>
            <a:r>
              <a:rPr lang="en-US" altLang="zh-TW" dirty="0">
                <a:sym typeface="Wingdings" panose="05000000000000000000" pitchFamily="2" charset="2"/>
              </a:rPr>
              <a:t> </a:t>
            </a:r>
            <a:r>
              <a:rPr lang="zh-TW" altLang="en-US" dirty="0"/>
              <a:t>你想點</a:t>
            </a:r>
            <a:r>
              <a:rPr lang="zh-TW" altLang="en-US" dirty="0">
                <a:solidFill>
                  <a:srgbClr val="FF0000"/>
                </a:solidFill>
              </a:rPr>
              <a:t>𨶙</a:t>
            </a:r>
            <a:r>
              <a:rPr lang="zh-TW" altLang="en-US" dirty="0"/>
              <a:t>寄</a:t>
            </a:r>
            <a:r>
              <a:rPr lang="en-US" altLang="zh-TW" dirty="0"/>
              <a:t>?</a:t>
            </a:r>
          </a:p>
          <a:p>
            <a:pPr marL="0" indent="0">
              <a:buNone/>
            </a:pPr>
            <a:r>
              <a:rPr lang="zh-TW" altLang="en-US" dirty="0"/>
              <a:t>有咩分別</a:t>
            </a:r>
            <a:r>
              <a:rPr lang="en-US" altLang="zh-TW" dirty="0"/>
              <a:t>? </a:t>
            </a:r>
            <a:r>
              <a:rPr lang="en-US" altLang="zh-TW" dirty="0">
                <a:sym typeface="Wingdings" panose="05000000000000000000" pitchFamily="2" charset="2"/>
              </a:rPr>
              <a:t></a:t>
            </a:r>
            <a:r>
              <a:rPr lang="zh-TW" altLang="en-US" dirty="0"/>
              <a:t>有咩</a:t>
            </a:r>
            <a:r>
              <a:rPr lang="zh-TW" altLang="en-US" dirty="0">
                <a:solidFill>
                  <a:srgbClr val="FF0000"/>
                </a:solidFill>
              </a:rPr>
              <a:t>𨶙</a:t>
            </a:r>
            <a:r>
              <a:rPr lang="zh-TW" altLang="en-US" dirty="0"/>
              <a:t>分別</a:t>
            </a:r>
            <a:r>
              <a:rPr lang="en-US" altLang="zh-TW" dirty="0"/>
              <a:t>?</a:t>
            </a:r>
          </a:p>
          <a:p>
            <a:pPr marL="0" indent="0">
              <a:buNone/>
            </a:pPr>
            <a:r>
              <a:rPr lang="zh-TW" altLang="en-US" dirty="0"/>
              <a:t>咁樣我寄空郵啦◦</a:t>
            </a:r>
            <a:r>
              <a:rPr lang="en-US" altLang="zh-TW" dirty="0"/>
              <a:t> </a:t>
            </a:r>
            <a:r>
              <a:rPr lang="en-US" altLang="zh-TW" dirty="0">
                <a:sym typeface="Wingdings" panose="05000000000000000000" pitchFamily="2" charset="2"/>
              </a:rPr>
              <a:t></a:t>
            </a:r>
            <a:r>
              <a:rPr lang="zh-TW" altLang="en-US" dirty="0"/>
              <a:t>咁</a:t>
            </a:r>
            <a:r>
              <a:rPr lang="zh-TW" altLang="en-US" dirty="0">
                <a:solidFill>
                  <a:srgbClr val="FF0000"/>
                </a:solidFill>
              </a:rPr>
              <a:t>𨶙</a:t>
            </a:r>
            <a:r>
              <a:rPr lang="zh-TW" altLang="en-US" dirty="0"/>
              <a:t>樣我寄空郵啦◦</a:t>
            </a:r>
            <a:endParaRPr lang="en-US" altLang="zh-TW" dirty="0"/>
          </a:p>
          <a:p>
            <a:pPr marL="0" indent="0">
              <a:buNone/>
            </a:pPr>
            <a:r>
              <a:rPr lang="zh-TW" altLang="en-US" dirty="0"/>
              <a:t>麻煩你填咗呢張報關紙 </a:t>
            </a:r>
            <a:r>
              <a:rPr lang="en-US" altLang="zh-TW" dirty="0">
                <a:sym typeface="Wingdings" panose="05000000000000000000" pitchFamily="2" charset="2"/>
              </a:rPr>
              <a:t></a:t>
            </a:r>
            <a:r>
              <a:rPr lang="zh-TW" altLang="en-US" dirty="0"/>
              <a:t>麻</a:t>
            </a:r>
            <a:r>
              <a:rPr lang="zh-TW" altLang="en-US" dirty="0">
                <a:solidFill>
                  <a:srgbClr val="FF0000"/>
                </a:solidFill>
              </a:rPr>
              <a:t>𨶙</a:t>
            </a:r>
            <a:r>
              <a:rPr lang="zh-TW" altLang="en-US" dirty="0"/>
              <a:t>煩你填</a:t>
            </a:r>
            <a:r>
              <a:rPr lang="zh-TW" altLang="en-US" dirty="0">
                <a:solidFill>
                  <a:srgbClr val="FF0000"/>
                </a:solidFill>
              </a:rPr>
              <a:t>𨶙</a:t>
            </a:r>
            <a:r>
              <a:rPr lang="zh-TW" altLang="en-US" dirty="0"/>
              <a:t>咗呢</a:t>
            </a:r>
            <a:r>
              <a:rPr lang="zh-TW" altLang="en-US" dirty="0">
                <a:solidFill>
                  <a:srgbClr val="FF0000"/>
                </a:solidFill>
              </a:rPr>
              <a:t>𨶙</a:t>
            </a:r>
            <a:r>
              <a:rPr lang="zh-TW" altLang="en-US" dirty="0"/>
              <a:t>張報關紙</a:t>
            </a:r>
            <a:endParaRPr lang="en-US" altLang="zh-TW" dirty="0"/>
          </a:p>
          <a:p>
            <a:pPr marL="0" indent="0">
              <a:buNone/>
            </a:pPr>
            <a:r>
              <a:rPr lang="zh-TW" altLang="en-US" dirty="0"/>
              <a:t>唔該晒 </a:t>
            </a:r>
            <a:r>
              <a:rPr lang="en-US" altLang="zh-TW" dirty="0">
                <a:sym typeface="Wingdings" panose="05000000000000000000" pitchFamily="2" charset="2"/>
              </a:rPr>
              <a:t></a:t>
            </a:r>
            <a:r>
              <a:rPr lang="zh-TW" altLang="en-US" dirty="0"/>
              <a:t>唔</a:t>
            </a:r>
            <a:r>
              <a:rPr lang="zh-TW" altLang="en-US" dirty="0">
                <a:solidFill>
                  <a:srgbClr val="FF0000"/>
                </a:solidFill>
              </a:rPr>
              <a:t>𨶙</a:t>
            </a:r>
            <a:r>
              <a:rPr lang="zh-TW" altLang="en-US" dirty="0"/>
              <a:t>該晒</a:t>
            </a:r>
            <a:endParaRPr lang="en-US" altLang="zh-TW" dirty="0"/>
          </a:p>
          <a:p>
            <a:pPr marL="0" indent="0">
              <a:buNone/>
            </a:pPr>
            <a:r>
              <a:rPr lang="zh-TW" altLang="en-US" dirty="0"/>
              <a:t>拜拜 </a:t>
            </a:r>
            <a:r>
              <a:rPr lang="en-US" altLang="zh-TW" dirty="0">
                <a:sym typeface="Wingdings" panose="05000000000000000000" pitchFamily="2" charset="2"/>
              </a:rPr>
              <a:t></a:t>
            </a:r>
            <a:r>
              <a:rPr lang="zh-TW" altLang="en-US" dirty="0"/>
              <a:t>拜</a:t>
            </a:r>
            <a:r>
              <a:rPr lang="zh-TW" altLang="en-US" dirty="0">
                <a:solidFill>
                  <a:srgbClr val="FF0000"/>
                </a:solidFill>
              </a:rPr>
              <a:t>𨶙</a:t>
            </a:r>
            <a:r>
              <a:rPr lang="zh-TW" altLang="en-US" dirty="0" smtClean="0"/>
              <a:t>拜</a:t>
            </a:r>
            <a:r>
              <a:rPr lang="en-US" altLang="zh-TW" dirty="0" smtClean="0"/>
              <a:t>,</a:t>
            </a:r>
            <a:r>
              <a:rPr lang="zh-TW" altLang="en-US" dirty="0" smtClean="0"/>
              <a:t>拜</a:t>
            </a:r>
            <a:r>
              <a:rPr lang="zh-TW" altLang="en-US" dirty="0">
                <a:solidFill>
                  <a:srgbClr val="FF0000"/>
                </a:solidFill>
              </a:rPr>
              <a:t>𨳊</a:t>
            </a:r>
            <a:r>
              <a:rPr lang="zh-TW" altLang="en-US" dirty="0" smtClean="0"/>
              <a:t>拜 </a:t>
            </a:r>
            <a:r>
              <a:rPr lang="en-US" altLang="zh-TW" smtClean="0"/>
              <a:t>(898)</a:t>
            </a:r>
            <a:endParaRPr lang="en-US" altLang="zh-TW" dirty="0"/>
          </a:p>
          <a:p>
            <a:pPr marL="0" indent="0">
              <a:buNone/>
            </a:pPr>
            <a:r>
              <a:rPr lang="zh-TW" altLang="en-US" dirty="0"/>
              <a:t>再見 </a:t>
            </a:r>
            <a:r>
              <a:rPr lang="en-US" altLang="zh-TW" dirty="0">
                <a:sym typeface="Wingdings" panose="05000000000000000000" pitchFamily="2" charset="2"/>
              </a:rPr>
              <a:t></a:t>
            </a:r>
            <a:r>
              <a:rPr lang="zh-TW" altLang="en-US" dirty="0"/>
              <a:t>再</a:t>
            </a:r>
            <a:r>
              <a:rPr lang="zh-TW" altLang="en-US" dirty="0">
                <a:solidFill>
                  <a:srgbClr val="FF0000"/>
                </a:solidFill>
              </a:rPr>
              <a:t>𨶙</a:t>
            </a:r>
            <a:r>
              <a:rPr lang="zh-TW" altLang="en-US" dirty="0"/>
              <a:t>見</a:t>
            </a:r>
            <a:endParaRPr lang="en-US" altLang="zh-TW" dirty="0"/>
          </a:p>
          <a:p>
            <a:pPr marL="0" indent="0">
              <a:buNone/>
            </a:pPr>
            <a:endParaRPr lang="en-US" altLang="zh-TW" dirty="0"/>
          </a:p>
          <a:p>
            <a:pPr marL="0" indent="0">
              <a:buNone/>
            </a:pPr>
            <a:endParaRPr lang="en-US" altLang="zh-TW" dirty="0"/>
          </a:p>
          <a:p>
            <a:pPr marL="0" indent="0">
              <a:buNone/>
            </a:pPr>
            <a:endParaRPr lang="en-US" altLang="zh-TW" dirty="0"/>
          </a:p>
          <a:p>
            <a:pPr marL="0" indent="0">
              <a:buNone/>
            </a:pPr>
            <a:endParaRPr lang="cs-CZ" dirty="0"/>
          </a:p>
        </p:txBody>
      </p:sp>
      <p:sp>
        <p:nvSpPr>
          <p:cNvPr id="4" name="Slide Number Placeholder 3"/>
          <p:cNvSpPr>
            <a:spLocks noGrp="1"/>
          </p:cNvSpPr>
          <p:nvPr>
            <p:ph type="sldNum" sz="quarter" idx="12"/>
          </p:nvPr>
        </p:nvSpPr>
        <p:spPr/>
        <p:txBody>
          <a:bodyPr/>
          <a:lstStyle/>
          <a:p>
            <a:fld id="{DEF44378-8EFA-479B-ACCF-66258FED53C0}" type="slidenum">
              <a:rPr lang="cs-CZ" smtClean="0"/>
              <a:t>14</a:t>
            </a:fld>
            <a:endParaRPr lang="cs-CZ"/>
          </a:p>
        </p:txBody>
      </p:sp>
      <p:sp>
        <p:nvSpPr>
          <p:cNvPr id="5" name="TextBox 4"/>
          <p:cNvSpPr txBox="1"/>
          <p:nvPr/>
        </p:nvSpPr>
        <p:spPr>
          <a:xfrm>
            <a:off x="644770" y="6356350"/>
            <a:ext cx="2305055" cy="369332"/>
          </a:xfrm>
          <a:prstGeom prst="rect">
            <a:avLst/>
          </a:prstGeom>
          <a:noFill/>
        </p:spPr>
        <p:txBody>
          <a:bodyPr wrap="none" rtlCol="0">
            <a:spAutoFit/>
          </a:bodyPr>
          <a:lstStyle/>
          <a:p>
            <a:r>
              <a:rPr lang="en-US" altLang="zh-TW" dirty="0"/>
              <a:t>Keywords: </a:t>
            </a:r>
            <a:r>
              <a:rPr lang="zh-TW" altLang="en-US" dirty="0"/>
              <a:t>𨳊</a:t>
            </a:r>
            <a:r>
              <a:rPr lang="en-US" altLang="zh-TW" dirty="0"/>
              <a:t>,</a:t>
            </a:r>
            <a:r>
              <a:rPr lang="zh-TW" altLang="en-US" dirty="0"/>
              <a:t>𨶙</a:t>
            </a:r>
            <a:r>
              <a:rPr lang="en-US" altLang="zh-TW" dirty="0"/>
              <a:t>,</a:t>
            </a:r>
            <a:r>
              <a:rPr lang="zh-TW" altLang="en-US" dirty="0"/>
              <a:t>𨳍</a:t>
            </a:r>
            <a:r>
              <a:rPr lang="en-US" altLang="zh-TW" dirty="0"/>
              <a:t>,</a:t>
            </a:r>
            <a:r>
              <a:rPr lang="zh-TW" altLang="en-US" dirty="0"/>
              <a:t>閪</a:t>
            </a:r>
            <a:endParaRPr lang="cs-CZ" dirty="0"/>
          </a:p>
        </p:txBody>
      </p:sp>
    </p:spTree>
    <p:extLst>
      <p:ext uri="{BB962C8B-B14F-4D97-AF65-F5344CB8AC3E}">
        <p14:creationId xmlns:p14="http://schemas.microsoft.com/office/powerpoint/2010/main" val="909369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Tone check</a:t>
            </a:r>
            <a:endParaRPr lang="cs-CZ" dirty="0"/>
          </a:p>
        </p:txBody>
      </p:sp>
      <p:sp>
        <p:nvSpPr>
          <p:cNvPr id="3" name="Content Placeholder 2"/>
          <p:cNvSpPr>
            <a:spLocks noGrp="1"/>
          </p:cNvSpPr>
          <p:nvPr>
            <p:ph idx="1"/>
          </p:nvPr>
        </p:nvSpPr>
        <p:spPr>
          <a:xfrm>
            <a:off x="307473" y="1825625"/>
            <a:ext cx="8607669" cy="4351338"/>
          </a:xfrm>
        </p:spPr>
        <p:txBody>
          <a:bodyPr>
            <a:normAutofit lnSpcReduction="10000"/>
          </a:bodyPr>
          <a:lstStyle/>
          <a:p>
            <a:pPr marL="0" indent="0">
              <a:buNone/>
            </a:pPr>
            <a:r>
              <a:rPr lang="en-US" sz="2200" dirty="0"/>
              <a:t>Si   </a:t>
            </a:r>
            <a:r>
              <a:rPr lang="zh-TW" altLang="en-US" sz="2200" dirty="0"/>
              <a:t>師</a:t>
            </a:r>
            <a:r>
              <a:rPr lang="en-US" altLang="zh-TW" sz="2200" dirty="0"/>
              <a:t>si1    </a:t>
            </a:r>
            <a:r>
              <a:rPr lang="zh-TW" altLang="en-US" sz="2200" dirty="0"/>
              <a:t>屎</a:t>
            </a:r>
            <a:r>
              <a:rPr lang="en-US" altLang="zh-TW" sz="2200" dirty="0"/>
              <a:t>si2   </a:t>
            </a:r>
            <a:r>
              <a:rPr lang="zh-TW" altLang="en-US" sz="2200" dirty="0"/>
              <a:t>嗜</a:t>
            </a:r>
            <a:r>
              <a:rPr lang="en-US" altLang="zh-TW" sz="2200" dirty="0"/>
              <a:t>si3    </a:t>
            </a:r>
            <a:r>
              <a:rPr lang="zh-TW" altLang="en-US" sz="2200" dirty="0"/>
              <a:t>匙</a:t>
            </a:r>
            <a:r>
              <a:rPr lang="en-US" altLang="zh-TW" sz="2200" dirty="0"/>
              <a:t>si4    </a:t>
            </a:r>
            <a:r>
              <a:rPr lang="zh-TW" altLang="en-US" sz="2200" dirty="0"/>
              <a:t>市</a:t>
            </a:r>
            <a:r>
              <a:rPr lang="en-US" altLang="zh-TW" sz="2200" dirty="0"/>
              <a:t>si5    </a:t>
            </a:r>
            <a:r>
              <a:rPr lang="zh-TW" altLang="en-US" sz="2200" dirty="0"/>
              <a:t>是</a:t>
            </a:r>
            <a:r>
              <a:rPr lang="en-US" altLang="zh-TW" sz="2200" dirty="0"/>
              <a:t>si6   </a:t>
            </a:r>
            <a:r>
              <a:rPr lang="zh-TW" altLang="en-US" sz="2200" dirty="0"/>
              <a:t>識</a:t>
            </a:r>
            <a:r>
              <a:rPr lang="en-US" altLang="zh-TW" sz="2200" dirty="0"/>
              <a:t>sek7  </a:t>
            </a:r>
            <a:r>
              <a:rPr lang="zh-TW" altLang="en-US" sz="2200" dirty="0"/>
              <a:t>錫</a:t>
            </a:r>
            <a:r>
              <a:rPr lang="en-US" altLang="zh-TW" sz="2200" dirty="0"/>
              <a:t>sek8   </a:t>
            </a:r>
            <a:r>
              <a:rPr lang="zh-TW" altLang="en-US" sz="2200" dirty="0"/>
              <a:t>食</a:t>
            </a:r>
            <a:r>
              <a:rPr lang="en-US" altLang="zh-TW" sz="2200" dirty="0"/>
              <a:t>sek9</a:t>
            </a:r>
            <a:endParaRPr lang="en-US" sz="2200" dirty="0"/>
          </a:p>
          <a:p>
            <a:pPr marL="0" indent="0">
              <a:buNone/>
            </a:pPr>
            <a:r>
              <a:rPr lang="en-US" sz="2200" dirty="0"/>
              <a:t>Gei  </a:t>
            </a:r>
            <a:r>
              <a:rPr lang="zh-TW" altLang="en-US" sz="2200" dirty="0"/>
              <a:t>機</a:t>
            </a:r>
            <a:r>
              <a:rPr lang="en-US" altLang="zh-TW" sz="2200" dirty="0"/>
              <a:t>gei1  </a:t>
            </a:r>
            <a:r>
              <a:rPr lang="zh-TW" altLang="en-US" sz="2200" dirty="0"/>
              <a:t>幾</a:t>
            </a:r>
            <a:r>
              <a:rPr lang="en-US" altLang="zh-TW" sz="2200" dirty="0"/>
              <a:t>gei2   </a:t>
            </a:r>
            <a:r>
              <a:rPr lang="zh-TW" altLang="en-US" sz="2200" dirty="0"/>
              <a:t>寄</a:t>
            </a:r>
            <a:r>
              <a:rPr lang="en-US" altLang="zh-TW" sz="2200" dirty="0"/>
              <a:t>gei3   gei4  gei5   </a:t>
            </a:r>
            <a:r>
              <a:rPr lang="zh-TW" altLang="en-US" sz="2200" dirty="0"/>
              <a:t>技</a:t>
            </a:r>
            <a:r>
              <a:rPr lang="en-US" altLang="zh-TW" sz="2200" dirty="0"/>
              <a:t>gei6</a:t>
            </a:r>
            <a:endParaRPr lang="en-US" sz="2200" dirty="0"/>
          </a:p>
          <a:p>
            <a:pPr marL="0" indent="0">
              <a:buNone/>
            </a:pPr>
            <a:r>
              <a:rPr lang="en-US" sz="2200" dirty="0"/>
              <a:t>Gong  </a:t>
            </a:r>
            <a:r>
              <a:rPr lang="zh-TW" altLang="en-US" sz="2200" dirty="0"/>
              <a:t>江</a:t>
            </a:r>
            <a:r>
              <a:rPr lang="en-US" altLang="zh-TW" sz="2200" dirty="0"/>
              <a:t>gong1  </a:t>
            </a:r>
            <a:r>
              <a:rPr lang="zh-TW" altLang="en-US" sz="2200" dirty="0"/>
              <a:t>港</a:t>
            </a:r>
            <a:r>
              <a:rPr lang="en-US" altLang="zh-TW" sz="2200" dirty="0"/>
              <a:t>gong2  </a:t>
            </a:r>
            <a:r>
              <a:rPr lang="zh-TW" altLang="en-US" sz="2200" dirty="0"/>
              <a:t>鋼</a:t>
            </a:r>
            <a:r>
              <a:rPr lang="en-US" altLang="zh-TW" sz="2200" dirty="0"/>
              <a:t>gong3   gong4  gong5   </a:t>
            </a:r>
            <a:r>
              <a:rPr lang="zh-TW" altLang="en-US" sz="2200" dirty="0"/>
              <a:t>槓</a:t>
            </a:r>
            <a:r>
              <a:rPr lang="en-US" altLang="zh-TW" sz="2200" dirty="0"/>
              <a:t>gong6</a:t>
            </a:r>
            <a:endParaRPr lang="en-US" sz="2200" dirty="0"/>
          </a:p>
          <a:p>
            <a:pPr marL="0" indent="0">
              <a:buNone/>
            </a:pPr>
            <a:r>
              <a:rPr lang="en-US" sz="2200" dirty="0"/>
              <a:t>Cin   </a:t>
            </a:r>
            <a:r>
              <a:rPr lang="zh-TW" altLang="en-US" sz="2200" dirty="0"/>
              <a:t>千</a:t>
            </a:r>
            <a:r>
              <a:rPr lang="en-US" altLang="zh-TW" sz="2200" dirty="0"/>
              <a:t>cin1  </a:t>
            </a:r>
            <a:r>
              <a:rPr lang="zh-TW" altLang="en-US" sz="2200" dirty="0"/>
              <a:t>錢</a:t>
            </a:r>
            <a:r>
              <a:rPr lang="en-US" altLang="zh-TW" sz="2200" dirty="0"/>
              <a:t>cin2   cin3    </a:t>
            </a:r>
            <a:r>
              <a:rPr lang="zh-TW" altLang="en-US" sz="2200" dirty="0"/>
              <a:t>前</a:t>
            </a:r>
            <a:r>
              <a:rPr lang="en-US" altLang="zh-TW" sz="2200" dirty="0"/>
              <a:t>cin4    </a:t>
            </a:r>
            <a:r>
              <a:rPr lang="zh-TW" altLang="en-US" sz="2200" dirty="0"/>
              <a:t>踐</a:t>
            </a:r>
            <a:r>
              <a:rPr lang="en-US" altLang="zh-TW" sz="2200" dirty="0"/>
              <a:t>cin5   cin6</a:t>
            </a:r>
            <a:endParaRPr lang="en-US" sz="2200" dirty="0"/>
          </a:p>
          <a:p>
            <a:pPr marL="0" indent="0">
              <a:buNone/>
            </a:pPr>
            <a:r>
              <a:rPr lang="en-US" sz="2200" dirty="0"/>
              <a:t>Man  </a:t>
            </a:r>
            <a:r>
              <a:rPr lang="zh-TW" altLang="en-US" sz="2000" dirty="0"/>
              <a:t>炆</a:t>
            </a:r>
            <a:r>
              <a:rPr lang="en-US" altLang="zh-TW" sz="2000" dirty="0"/>
              <a:t>man1  </a:t>
            </a:r>
            <a:r>
              <a:rPr lang="zh-TW" altLang="en-US" sz="2000" dirty="0"/>
              <a:t>抆</a:t>
            </a:r>
            <a:r>
              <a:rPr lang="en-US" altLang="zh-TW" sz="2000" dirty="0"/>
              <a:t>man2  </a:t>
            </a:r>
            <a:r>
              <a:rPr lang="zh-TW" altLang="en-US" sz="2000" dirty="0"/>
              <a:t>𠍁</a:t>
            </a:r>
            <a:r>
              <a:rPr lang="en-US" altLang="zh-TW" sz="2000" dirty="0"/>
              <a:t>man3  </a:t>
            </a:r>
            <a:r>
              <a:rPr lang="zh-TW" altLang="en-US" sz="2000" dirty="0"/>
              <a:t>民</a:t>
            </a:r>
            <a:r>
              <a:rPr lang="en-US" altLang="zh-TW" sz="2000" dirty="0"/>
              <a:t>man4  </a:t>
            </a:r>
            <a:r>
              <a:rPr lang="zh-TW" altLang="en-US" sz="2000" dirty="0"/>
              <a:t>敏</a:t>
            </a:r>
            <a:r>
              <a:rPr lang="en-US" altLang="zh-TW" sz="2000" dirty="0"/>
              <a:t>man5  </a:t>
            </a:r>
            <a:r>
              <a:rPr lang="zh-TW" altLang="en-US" sz="2000" dirty="0"/>
              <a:t>問</a:t>
            </a:r>
            <a:r>
              <a:rPr lang="en-US" altLang="zh-TW" sz="2000" dirty="0"/>
              <a:t>man6</a:t>
            </a:r>
            <a:endParaRPr lang="en-US" sz="2000" dirty="0"/>
          </a:p>
          <a:p>
            <a:pPr marL="0" indent="0">
              <a:buNone/>
            </a:pPr>
            <a:r>
              <a:rPr lang="en-US" sz="2200" dirty="0"/>
              <a:t>Gan  </a:t>
            </a:r>
            <a:r>
              <a:rPr lang="zh-TW" altLang="en-US" sz="2200" dirty="0"/>
              <a:t>跟</a:t>
            </a:r>
            <a:r>
              <a:rPr lang="en-US" altLang="zh-TW" sz="2200" dirty="0"/>
              <a:t>gan1  </a:t>
            </a:r>
            <a:r>
              <a:rPr lang="zh-TW" altLang="en-US" sz="2200" dirty="0"/>
              <a:t>緊</a:t>
            </a:r>
            <a:r>
              <a:rPr lang="en-US" altLang="zh-TW" sz="2200" dirty="0"/>
              <a:t>gan2   </a:t>
            </a:r>
            <a:r>
              <a:rPr lang="zh-TW" altLang="en-US" sz="2200" dirty="0"/>
              <a:t>艮</a:t>
            </a:r>
            <a:r>
              <a:rPr lang="en-US" altLang="zh-TW" sz="2200" dirty="0"/>
              <a:t>gan3   gan4  gan5  </a:t>
            </a:r>
            <a:r>
              <a:rPr lang="zh-TW" altLang="en-US" sz="2200" dirty="0"/>
              <a:t>近</a:t>
            </a:r>
            <a:r>
              <a:rPr lang="en-US" altLang="zh-TW" sz="2200" dirty="0"/>
              <a:t>gan6</a:t>
            </a:r>
            <a:endParaRPr lang="en-US" sz="2200" dirty="0"/>
          </a:p>
          <a:p>
            <a:pPr marL="0" indent="0">
              <a:buNone/>
            </a:pPr>
            <a:r>
              <a:rPr lang="en-US" sz="2200" dirty="0"/>
              <a:t>Zung  </a:t>
            </a:r>
            <a:r>
              <a:rPr lang="zh-TW" altLang="en-US" sz="2200" dirty="0"/>
              <a:t>中</a:t>
            </a:r>
            <a:r>
              <a:rPr lang="en-US" altLang="zh-TW" sz="2200" dirty="0"/>
              <a:t>zung1  </a:t>
            </a:r>
            <a:r>
              <a:rPr lang="zh-TW" altLang="en-US" sz="2200" dirty="0"/>
              <a:t>總</a:t>
            </a:r>
            <a:r>
              <a:rPr lang="en-US" altLang="zh-TW" sz="2200" dirty="0"/>
              <a:t>zung2   </a:t>
            </a:r>
            <a:r>
              <a:rPr lang="zh-TW" altLang="en-US" sz="2200" dirty="0"/>
              <a:t>眾</a:t>
            </a:r>
            <a:r>
              <a:rPr lang="en-US" altLang="zh-TW" sz="2200" dirty="0"/>
              <a:t>zung3  zung4  zung5  </a:t>
            </a:r>
            <a:r>
              <a:rPr lang="zh-TW" altLang="en-US" sz="2200" dirty="0"/>
              <a:t>仲</a:t>
            </a:r>
            <a:r>
              <a:rPr lang="en-US" altLang="zh-TW" sz="2200" dirty="0"/>
              <a:t>zung6</a:t>
            </a:r>
            <a:endParaRPr lang="en-US" sz="2200" dirty="0"/>
          </a:p>
          <a:p>
            <a:pPr marL="0" indent="0">
              <a:buNone/>
            </a:pPr>
            <a:r>
              <a:rPr lang="en-US" sz="2200" dirty="0"/>
              <a:t>Hei   </a:t>
            </a:r>
            <a:r>
              <a:rPr lang="zh-TW" altLang="en-US" sz="2200" dirty="0"/>
              <a:t>希</a:t>
            </a:r>
            <a:r>
              <a:rPr lang="en-US" altLang="zh-TW" sz="2200" dirty="0"/>
              <a:t>hei1   </a:t>
            </a:r>
            <a:r>
              <a:rPr lang="zh-TW" altLang="en-US" sz="2200" dirty="0"/>
              <a:t>起</a:t>
            </a:r>
            <a:r>
              <a:rPr lang="en-US" altLang="zh-TW" sz="2200" dirty="0"/>
              <a:t>hei2   </a:t>
            </a:r>
            <a:r>
              <a:rPr lang="zh-TW" altLang="en-US" sz="2200" dirty="0"/>
              <a:t>戲</a:t>
            </a:r>
            <a:r>
              <a:rPr lang="en-US" altLang="zh-TW" sz="2200" dirty="0"/>
              <a:t>hei3   hei4  hei5  hei6</a:t>
            </a:r>
            <a:endParaRPr lang="en-US" sz="2200" dirty="0"/>
          </a:p>
          <a:p>
            <a:pPr marL="0" indent="0">
              <a:buNone/>
            </a:pPr>
            <a:r>
              <a:rPr lang="en-US" sz="2200" dirty="0"/>
              <a:t>Jau  </a:t>
            </a:r>
            <a:r>
              <a:rPr lang="zh-TW" altLang="en-US" sz="2200" dirty="0"/>
              <a:t>休</a:t>
            </a:r>
            <a:r>
              <a:rPr lang="en-US" altLang="zh-TW" sz="2200" dirty="0"/>
              <a:t>jau1   </a:t>
            </a:r>
            <a:r>
              <a:rPr lang="zh-TW" altLang="en-US" sz="2200" dirty="0"/>
              <a:t>柚</a:t>
            </a:r>
            <a:r>
              <a:rPr lang="en-US" altLang="zh-TW" sz="2200" dirty="0"/>
              <a:t>jau2  </a:t>
            </a:r>
            <a:r>
              <a:rPr lang="zh-TW" altLang="en-US" sz="2200" dirty="0"/>
              <a:t>幼</a:t>
            </a:r>
            <a:r>
              <a:rPr lang="en-US" altLang="zh-TW" sz="2200" dirty="0"/>
              <a:t>jau3   </a:t>
            </a:r>
            <a:r>
              <a:rPr lang="zh-TW" altLang="en-US" sz="2200" dirty="0"/>
              <a:t>郵</a:t>
            </a:r>
            <a:r>
              <a:rPr lang="en-US" altLang="zh-TW" sz="2200" dirty="0"/>
              <a:t>jau4    </a:t>
            </a:r>
            <a:r>
              <a:rPr lang="zh-TW" altLang="en-US" sz="2200" dirty="0"/>
              <a:t>有</a:t>
            </a:r>
            <a:r>
              <a:rPr lang="en-US" altLang="zh-TW" sz="2200" dirty="0"/>
              <a:t>jau5   </a:t>
            </a:r>
            <a:r>
              <a:rPr lang="zh-TW" altLang="en-US" sz="2200" dirty="0"/>
              <a:t>右</a:t>
            </a:r>
            <a:r>
              <a:rPr lang="en-US" altLang="zh-TW" sz="2200" dirty="0"/>
              <a:t>jau6</a:t>
            </a:r>
            <a:endParaRPr lang="en-US" sz="2200" dirty="0"/>
          </a:p>
          <a:p>
            <a:pPr marL="0" indent="0">
              <a:buNone/>
            </a:pPr>
            <a:r>
              <a:rPr lang="en-US" sz="2200" dirty="0"/>
              <a:t>Maai   maai1   maai2   maai3   </a:t>
            </a:r>
            <a:r>
              <a:rPr lang="zh-TW" altLang="en-US" sz="2200" dirty="0"/>
              <a:t>埋</a:t>
            </a:r>
            <a:r>
              <a:rPr lang="en-US" sz="2200" dirty="0"/>
              <a:t>maai4    </a:t>
            </a:r>
            <a:r>
              <a:rPr lang="zh-TW" altLang="en-US" sz="2200" dirty="0"/>
              <a:t>買</a:t>
            </a:r>
            <a:r>
              <a:rPr lang="en-US" sz="2200" dirty="0"/>
              <a:t>maai5   </a:t>
            </a:r>
            <a:r>
              <a:rPr lang="zh-TW" altLang="en-US" sz="2200" dirty="0"/>
              <a:t>賣</a:t>
            </a:r>
            <a:r>
              <a:rPr lang="en-US" sz="2200" dirty="0"/>
              <a:t>maai6</a:t>
            </a:r>
          </a:p>
          <a:p>
            <a:pPr marL="0" indent="0">
              <a:buNone/>
            </a:pPr>
            <a:r>
              <a:rPr lang="en-US" sz="2200" dirty="0"/>
              <a:t>Ho     </a:t>
            </a:r>
            <a:r>
              <a:rPr lang="zh-TW" altLang="en-US" sz="2200" dirty="0"/>
              <a:t>苛</a:t>
            </a:r>
            <a:r>
              <a:rPr lang="en-US" sz="2200" dirty="0"/>
              <a:t>ho1   </a:t>
            </a:r>
            <a:r>
              <a:rPr lang="zh-TW" altLang="en-US" sz="2200" dirty="0"/>
              <a:t>可</a:t>
            </a:r>
            <a:r>
              <a:rPr lang="en-US" sz="2200" dirty="0"/>
              <a:t>ho2  ho3   </a:t>
            </a:r>
            <a:r>
              <a:rPr lang="zh-TW" altLang="en-US" sz="2200" dirty="0"/>
              <a:t>河</a:t>
            </a:r>
            <a:r>
              <a:rPr lang="en-US" sz="2200" dirty="0"/>
              <a:t>ho4   ho5  </a:t>
            </a:r>
            <a:r>
              <a:rPr lang="zh-TW" altLang="en-US" sz="2200" dirty="0"/>
              <a:t>賀</a:t>
            </a:r>
            <a:r>
              <a:rPr lang="en-US" sz="2200" dirty="0"/>
              <a:t>ho6</a:t>
            </a:r>
          </a:p>
          <a:p>
            <a:pPr marL="0" indent="0">
              <a:buNone/>
            </a:pPr>
            <a:endParaRPr lang="en-US" sz="2200" dirty="0"/>
          </a:p>
        </p:txBody>
      </p:sp>
      <p:sp>
        <p:nvSpPr>
          <p:cNvPr id="4" name="Slide Number Placeholder 3"/>
          <p:cNvSpPr>
            <a:spLocks noGrp="1"/>
          </p:cNvSpPr>
          <p:nvPr>
            <p:ph type="sldNum" sz="quarter" idx="12"/>
          </p:nvPr>
        </p:nvSpPr>
        <p:spPr/>
        <p:txBody>
          <a:bodyPr/>
          <a:lstStyle/>
          <a:p>
            <a:fld id="{DEF44378-8EFA-479B-ACCF-66258FED53C0}" type="slidenum">
              <a:rPr lang="cs-CZ" smtClean="0"/>
              <a:t>2</a:t>
            </a:fld>
            <a:endParaRPr lang="cs-CZ"/>
          </a:p>
        </p:txBody>
      </p:sp>
      <p:pic>
        <p:nvPicPr>
          <p:cNvPr id="5" name="Picture 4"/>
          <p:cNvPicPr>
            <a:picLocks noChangeAspect="1"/>
          </p:cNvPicPr>
          <p:nvPr/>
        </p:nvPicPr>
        <p:blipFill>
          <a:blip r:embed="rId2"/>
          <a:stretch>
            <a:fillRect/>
          </a:stretch>
        </p:blipFill>
        <p:spPr>
          <a:xfrm>
            <a:off x="8679574" y="329983"/>
            <a:ext cx="3380509" cy="5936673"/>
          </a:xfrm>
          <a:prstGeom prst="rect">
            <a:avLst/>
          </a:prstGeom>
        </p:spPr>
      </p:pic>
    </p:spTree>
    <p:extLst>
      <p:ext uri="{BB962C8B-B14F-4D97-AF65-F5344CB8AC3E}">
        <p14:creationId xmlns:p14="http://schemas.microsoft.com/office/powerpoint/2010/main" val="274897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21" descr="Table&#10;&#10;Description automatically generated"/>
          <p:cNvPicPr preferRelativeResize="0"/>
          <p:nvPr/>
        </p:nvPicPr>
        <p:blipFill rotWithShape="1">
          <a:blip r:embed="rId22">
            <a:alphaModFix/>
          </a:blip>
          <a:srcRect b="24308"/>
          <a:stretch/>
        </p:blipFill>
        <p:spPr>
          <a:xfrm>
            <a:off x="818051" y="221813"/>
            <a:ext cx="6034840" cy="6317087"/>
          </a:xfrm>
          <a:prstGeom prst="rect">
            <a:avLst/>
          </a:prstGeom>
          <a:noFill/>
          <a:ln>
            <a:noFill/>
          </a:ln>
        </p:spPr>
      </p:pic>
      <p:sp>
        <p:nvSpPr>
          <p:cNvPr id="287" name="Google Shape;287;p2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4" name="Google Shape;308;p24"/>
          <p:cNvPicPr preferRelativeResize="0"/>
          <p:nvPr/>
        </p:nvPicPr>
        <p:blipFill>
          <a:blip r:embed="rId23">
            <a:alphaModFix/>
          </a:blip>
          <a:stretch>
            <a:fillRect/>
          </a:stretch>
        </p:blipFill>
        <p:spPr>
          <a:xfrm>
            <a:off x="7375500" y="5967400"/>
            <a:ext cx="3724275" cy="571500"/>
          </a:xfrm>
          <a:prstGeom prst="rect">
            <a:avLst/>
          </a:prstGeom>
          <a:noFill/>
          <a:ln>
            <a:noFill/>
          </a:ln>
        </p:spPr>
      </p:pic>
      <p:sp>
        <p:nvSpPr>
          <p:cNvPr id="2" name="SMARTInkShape-1">
            <a:extLst>
              <a:ext uri="{FF2B5EF4-FFF2-40B4-BE49-F238E27FC236}">
                <a16:creationId xmlns:a16="http://schemas.microsoft.com/office/drawing/2014/main" id="{477CBAB2-E2CC-4BF7-AD8A-7D441931F24E}"/>
              </a:ext>
            </a:extLst>
          </p:cNvPr>
          <p:cNvSpPr/>
          <p:nvPr>
            <p:custDataLst>
              <p:tags r:id="rId1"/>
            </p:custDataLst>
          </p:nvPr>
        </p:nvSpPr>
        <p:spPr>
          <a:xfrm>
            <a:off x="2064825" y="4425966"/>
            <a:ext cx="570425" cy="273035"/>
          </a:xfrm>
          <a:custGeom>
            <a:avLst/>
            <a:gdLst/>
            <a:ahLst/>
            <a:cxnLst/>
            <a:rect l="0" t="0" r="0" b="0"/>
            <a:pathLst>
              <a:path w="570425" h="273035">
                <a:moveTo>
                  <a:pt x="75125" y="222234"/>
                </a:moveTo>
                <a:lnTo>
                  <a:pt x="75125" y="222234"/>
                </a:lnTo>
                <a:lnTo>
                  <a:pt x="93390" y="228322"/>
                </a:lnTo>
                <a:lnTo>
                  <a:pt x="97314" y="228506"/>
                </a:lnTo>
                <a:lnTo>
                  <a:pt x="98384" y="229238"/>
                </a:lnTo>
                <a:lnTo>
                  <a:pt x="99098" y="230431"/>
                </a:lnTo>
                <a:lnTo>
                  <a:pt x="99573" y="231932"/>
                </a:lnTo>
                <a:lnTo>
                  <a:pt x="100596" y="232933"/>
                </a:lnTo>
                <a:lnTo>
                  <a:pt x="103614" y="234045"/>
                </a:lnTo>
                <a:lnTo>
                  <a:pt x="118064" y="235624"/>
                </a:lnTo>
                <a:lnTo>
                  <a:pt x="131289" y="246674"/>
                </a:lnTo>
                <a:lnTo>
                  <a:pt x="135354" y="247349"/>
                </a:lnTo>
                <a:lnTo>
                  <a:pt x="143805" y="247609"/>
                </a:lnTo>
                <a:lnTo>
                  <a:pt x="150340" y="253099"/>
                </a:lnTo>
                <a:lnTo>
                  <a:pt x="154404" y="253722"/>
                </a:lnTo>
                <a:lnTo>
                  <a:pt x="166226" y="253961"/>
                </a:lnTo>
                <a:lnTo>
                  <a:pt x="167609" y="254674"/>
                </a:lnTo>
                <a:lnTo>
                  <a:pt x="168531" y="255855"/>
                </a:lnTo>
                <a:lnTo>
                  <a:pt x="169146" y="257348"/>
                </a:lnTo>
                <a:lnTo>
                  <a:pt x="170261" y="258343"/>
                </a:lnTo>
                <a:lnTo>
                  <a:pt x="173382" y="259449"/>
                </a:lnTo>
                <a:lnTo>
                  <a:pt x="193674" y="261024"/>
                </a:lnTo>
                <a:lnTo>
                  <a:pt x="202128" y="265357"/>
                </a:lnTo>
                <a:lnTo>
                  <a:pt x="213297" y="267338"/>
                </a:lnTo>
                <a:lnTo>
                  <a:pt x="219233" y="271033"/>
                </a:lnTo>
                <a:lnTo>
                  <a:pt x="227560" y="272639"/>
                </a:lnTo>
                <a:lnTo>
                  <a:pt x="259275" y="273033"/>
                </a:lnTo>
                <a:lnTo>
                  <a:pt x="289513" y="273034"/>
                </a:lnTo>
                <a:lnTo>
                  <a:pt x="318544" y="273034"/>
                </a:lnTo>
                <a:lnTo>
                  <a:pt x="349769" y="266946"/>
                </a:lnTo>
                <a:lnTo>
                  <a:pt x="380070" y="260737"/>
                </a:lnTo>
                <a:lnTo>
                  <a:pt x="404064" y="259681"/>
                </a:lnTo>
                <a:lnTo>
                  <a:pt x="406601" y="258488"/>
                </a:lnTo>
                <a:lnTo>
                  <a:pt x="417415" y="251503"/>
                </a:lnTo>
                <a:lnTo>
                  <a:pt x="445630" y="243497"/>
                </a:lnTo>
                <a:lnTo>
                  <a:pt x="466720" y="238205"/>
                </a:lnTo>
                <a:lnTo>
                  <a:pt x="497762" y="222196"/>
                </a:lnTo>
                <a:lnTo>
                  <a:pt x="503558" y="218690"/>
                </a:lnTo>
                <a:lnTo>
                  <a:pt x="529604" y="209141"/>
                </a:lnTo>
                <a:lnTo>
                  <a:pt x="540254" y="200990"/>
                </a:lnTo>
                <a:lnTo>
                  <a:pt x="549152" y="188927"/>
                </a:lnTo>
                <a:lnTo>
                  <a:pt x="555577" y="184143"/>
                </a:lnTo>
                <a:lnTo>
                  <a:pt x="561243" y="175122"/>
                </a:lnTo>
                <a:lnTo>
                  <a:pt x="563942" y="167666"/>
                </a:lnTo>
                <a:lnTo>
                  <a:pt x="568190" y="160989"/>
                </a:lnTo>
                <a:lnTo>
                  <a:pt x="569763" y="154542"/>
                </a:lnTo>
                <a:lnTo>
                  <a:pt x="570420" y="123339"/>
                </a:lnTo>
                <a:lnTo>
                  <a:pt x="570424" y="112245"/>
                </a:lnTo>
                <a:lnTo>
                  <a:pt x="568543" y="107968"/>
                </a:lnTo>
                <a:lnTo>
                  <a:pt x="567054" y="105840"/>
                </a:lnTo>
                <a:lnTo>
                  <a:pt x="562586" y="90211"/>
                </a:lnTo>
                <a:lnTo>
                  <a:pt x="559885" y="85240"/>
                </a:lnTo>
                <a:lnTo>
                  <a:pt x="557659" y="78475"/>
                </a:lnTo>
                <a:lnTo>
                  <a:pt x="553550" y="72002"/>
                </a:lnTo>
                <a:lnTo>
                  <a:pt x="551314" y="65616"/>
                </a:lnTo>
                <a:lnTo>
                  <a:pt x="548290" y="61374"/>
                </a:lnTo>
                <a:lnTo>
                  <a:pt x="516830" y="40201"/>
                </a:lnTo>
                <a:lnTo>
                  <a:pt x="502323" y="33615"/>
                </a:lnTo>
                <a:lnTo>
                  <a:pt x="473651" y="26377"/>
                </a:lnTo>
                <a:lnTo>
                  <a:pt x="442408" y="20004"/>
                </a:lnTo>
                <a:lnTo>
                  <a:pt x="411541" y="14136"/>
                </a:lnTo>
                <a:lnTo>
                  <a:pt x="394467" y="11233"/>
                </a:lnTo>
                <a:lnTo>
                  <a:pt x="378589" y="7785"/>
                </a:lnTo>
                <a:lnTo>
                  <a:pt x="351658" y="6525"/>
                </a:lnTo>
                <a:lnTo>
                  <a:pt x="325554" y="4490"/>
                </a:lnTo>
                <a:lnTo>
                  <a:pt x="303019" y="874"/>
                </a:lnTo>
                <a:lnTo>
                  <a:pt x="274527" y="160"/>
                </a:lnTo>
                <a:lnTo>
                  <a:pt x="244163" y="0"/>
                </a:lnTo>
                <a:lnTo>
                  <a:pt x="220698" y="1869"/>
                </a:lnTo>
                <a:lnTo>
                  <a:pt x="193021" y="5746"/>
                </a:lnTo>
                <a:lnTo>
                  <a:pt x="161659" y="6257"/>
                </a:lnTo>
                <a:lnTo>
                  <a:pt x="131963" y="11350"/>
                </a:lnTo>
                <a:lnTo>
                  <a:pt x="115014" y="14170"/>
                </a:lnTo>
                <a:lnTo>
                  <a:pt x="99174" y="17593"/>
                </a:lnTo>
                <a:lnTo>
                  <a:pt x="70301" y="18950"/>
                </a:lnTo>
                <a:lnTo>
                  <a:pt x="42069" y="27865"/>
                </a:lnTo>
                <a:lnTo>
                  <a:pt x="27856" y="36039"/>
                </a:lnTo>
                <a:lnTo>
                  <a:pt x="10207" y="49379"/>
                </a:lnTo>
                <a:lnTo>
                  <a:pt x="1344" y="67835"/>
                </a:lnTo>
                <a:lnTo>
                  <a:pt x="0" y="75060"/>
                </a:lnTo>
                <a:lnTo>
                  <a:pt x="1284" y="82975"/>
                </a:lnTo>
                <a:lnTo>
                  <a:pt x="4093" y="97246"/>
                </a:lnTo>
                <a:lnTo>
                  <a:pt x="5455" y="107417"/>
                </a:lnTo>
                <a:lnTo>
                  <a:pt x="10197" y="121578"/>
                </a:lnTo>
                <a:lnTo>
                  <a:pt x="13083" y="133613"/>
                </a:lnTo>
                <a:lnTo>
                  <a:pt x="22571" y="163785"/>
                </a:lnTo>
                <a:lnTo>
                  <a:pt x="24251" y="172268"/>
                </a:lnTo>
                <a:lnTo>
                  <a:pt x="29197" y="185344"/>
                </a:lnTo>
                <a:lnTo>
                  <a:pt x="30672" y="216264"/>
                </a:lnTo>
                <a:lnTo>
                  <a:pt x="30674" y="221055"/>
                </a:lnTo>
                <a:lnTo>
                  <a:pt x="52805" y="244363"/>
                </a:lnTo>
                <a:lnTo>
                  <a:pt x="53189" y="246864"/>
                </a:lnTo>
                <a:lnTo>
                  <a:pt x="51735" y="253407"/>
                </a:lnTo>
                <a:lnTo>
                  <a:pt x="50359" y="255716"/>
                </a:lnTo>
                <a:lnTo>
                  <a:pt x="48737" y="257256"/>
                </a:lnTo>
                <a:lnTo>
                  <a:pt x="37025" y="26668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nvGrpSpPr>
          <p:cNvPr id="12" name="SMARTInkShape-Group2">
            <a:extLst>
              <a:ext uri="{FF2B5EF4-FFF2-40B4-BE49-F238E27FC236}">
                <a16:creationId xmlns:a16="http://schemas.microsoft.com/office/drawing/2014/main" id="{25A93E0F-5644-498A-A383-01FFE3304697}"/>
              </a:ext>
            </a:extLst>
          </p:cNvPr>
          <p:cNvGrpSpPr/>
          <p:nvPr/>
        </p:nvGrpSpPr>
        <p:grpSpPr>
          <a:xfrm>
            <a:off x="1174750" y="4305311"/>
            <a:ext cx="387338" cy="399823"/>
            <a:chOff x="1174750" y="4305311"/>
            <a:chExt cx="387338" cy="399823"/>
          </a:xfrm>
        </p:grpSpPr>
        <p:sp>
          <p:nvSpPr>
            <p:cNvPr id="3" name="SMARTInkShape-2">
              <a:extLst>
                <a:ext uri="{FF2B5EF4-FFF2-40B4-BE49-F238E27FC236}">
                  <a16:creationId xmlns:a16="http://schemas.microsoft.com/office/drawing/2014/main" id="{A3051FF5-DD0B-426F-9228-7AA0F06C0899}"/>
                </a:ext>
              </a:extLst>
            </p:cNvPr>
            <p:cNvSpPr/>
            <p:nvPr>
              <p:custDataLst>
                <p:tags r:id="rId12"/>
              </p:custDataLst>
            </p:nvPr>
          </p:nvSpPr>
          <p:spPr>
            <a:xfrm>
              <a:off x="1250950" y="4305311"/>
              <a:ext cx="234951" cy="19040"/>
            </a:xfrm>
            <a:custGeom>
              <a:avLst/>
              <a:gdLst/>
              <a:ahLst/>
              <a:cxnLst/>
              <a:rect l="0" t="0" r="0" b="0"/>
              <a:pathLst>
                <a:path w="234951" h="19040">
                  <a:moveTo>
                    <a:pt x="0" y="19039"/>
                  </a:moveTo>
                  <a:lnTo>
                    <a:pt x="0" y="19039"/>
                  </a:lnTo>
                  <a:lnTo>
                    <a:pt x="6742" y="19039"/>
                  </a:lnTo>
                  <a:lnTo>
                    <a:pt x="11933" y="17158"/>
                  </a:lnTo>
                  <a:lnTo>
                    <a:pt x="14306" y="15668"/>
                  </a:lnTo>
                  <a:lnTo>
                    <a:pt x="24386" y="13572"/>
                  </a:lnTo>
                  <a:lnTo>
                    <a:pt x="39729" y="12158"/>
                  </a:lnTo>
                  <a:lnTo>
                    <a:pt x="50028" y="8376"/>
                  </a:lnTo>
                  <a:lnTo>
                    <a:pt x="75838" y="4860"/>
                  </a:lnTo>
                  <a:lnTo>
                    <a:pt x="98906" y="1432"/>
                  </a:lnTo>
                  <a:lnTo>
                    <a:pt x="128083" y="417"/>
                  </a:lnTo>
                  <a:lnTo>
                    <a:pt x="159434" y="73"/>
                  </a:lnTo>
                  <a:lnTo>
                    <a:pt x="185564" y="0"/>
                  </a:lnTo>
                  <a:lnTo>
                    <a:pt x="203619" y="1874"/>
                  </a:lnTo>
                  <a:lnTo>
                    <a:pt x="224866" y="6456"/>
                  </a:lnTo>
                  <a:lnTo>
                    <a:pt x="234950" y="1268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SMARTInkShape-3">
              <a:extLst>
                <a:ext uri="{FF2B5EF4-FFF2-40B4-BE49-F238E27FC236}">
                  <a16:creationId xmlns:a16="http://schemas.microsoft.com/office/drawing/2014/main" id="{20FBC711-19A2-49DE-9B59-3A4A70F88A94}"/>
                </a:ext>
              </a:extLst>
            </p:cNvPr>
            <p:cNvSpPr/>
            <p:nvPr>
              <p:custDataLst>
                <p:tags r:id="rId13"/>
              </p:custDataLst>
            </p:nvPr>
          </p:nvSpPr>
          <p:spPr>
            <a:xfrm>
              <a:off x="1174750" y="4368800"/>
              <a:ext cx="57151" cy="252270"/>
            </a:xfrm>
            <a:custGeom>
              <a:avLst/>
              <a:gdLst/>
              <a:ahLst/>
              <a:cxnLst/>
              <a:rect l="0" t="0" r="0" b="0"/>
              <a:pathLst>
                <a:path w="57151" h="252270">
                  <a:moveTo>
                    <a:pt x="0" y="0"/>
                  </a:moveTo>
                  <a:lnTo>
                    <a:pt x="0" y="0"/>
                  </a:lnTo>
                  <a:lnTo>
                    <a:pt x="3371" y="3371"/>
                  </a:lnTo>
                  <a:lnTo>
                    <a:pt x="5026" y="8789"/>
                  </a:lnTo>
                  <a:lnTo>
                    <a:pt x="7839" y="19773"/>
                  </a:lnTo>
                  <a:lnTo>
                    <a:pt x="19181" y="51421"/>
                  </a:lnTo>
                  <a:lnTo>
                    <a:pt x="22636" y="65892"/>
                  </a:lnTo>
                  <a:lnTo>
                    <a:pt x="23875" y="95724"/>
                  </a:lnTo>
                  <a:lnTo>
                    <a:pt x="20212" y="123957"/>
                  </a:lnTo>
                  <a:lnTo>
                    <a:pt x="15908" y="153445"/>
                  </a:lnTo>
                  <a:lnTo>
                    <a:pt x="13651" y="182970"/>
                  </a:lnTo>
                  <a:lnTo>
                    <a:pt x="13593" y="210048"/>
                  </a:lnTo>
                  <a:lnTo>
                    <a:pt x="21563" y="237994"/>
                  </a:lnTo>
                  <a:lnTo>
                    <a:pt x="30530" y="252269"/>
                  </a:lnTo>
                  <a:lnTo>
                    <a:pt x="34971" y="251349"/>
                  </a:lnTo>
                  <a:lnTo>
                    <a:pt x="38131" y="250116"/>
                  </a:lnTo>
                  <a:lnTo>
                    <a:pt x="43523" y="244982"/>
                  </a:lnTo>
                  <a:lnTo>
                    <a:pt x="48271" y="236587"/>
                  </a:lnTo>
                  <a:lnTo>
                    <a:pt x="57150" y="2095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SMARTInkShape-4">
              <a:extLst>
                <a:ext uri="{FF2B5EF4-FFF2-40B4-BE49-F238E27FC236}">
                  <a16:creationId xmlns:a16="http://schemas.microsoft.com/office/drawing/2014/main" id="{640FC051-36DA-498C-A92A-6CEAA1A37AB4}"/>
                </a:ext>
              </a:extLst>
            </p:cNvPr>
            <p:cNvSpPr/>
            <p:nvPr>
              <p:custDataLst>
                <p:tags r:id="rId14"/>
              </p:custDataLst>
            </p:nvPr>
          </p:nvSpPr>
          <p:spPr>
            <a:xfrm>
              <a:off x="1174750" y="4389222"/>
              <a:ext cx="387338" cy="315912"/>
            </a:xfrm>
            <a:custGeom>
              <a:avLst/>
              <a:gdLst/>
              <a:ahLst/>
              <a:cxnLst/>
              <a:rect l="0" t="0" r="0" b="0"/>
              <a:pathLst>
                <a:path w="387338" h="315912">
                  <a:moveTo>
                    <a:pt x="0" y="49428"/>
                  </a:moveTo>
                  <a:lnTo>
                    <a:pt x="0" y="49428"/>
                  </a:lnTo>
                  <a:lnTo>
                    <a:pt x="19123" y="31716"/>
                  </a:lnTo>
                  <a:lnTo>
                    <a:pt x="46137" y="18988"/>
                  </a:lnTo>
                  <a:lnTo>
                    <a:pt x="75279" y="9470"/>
                  </a:lnTo>
                  <a:lnTo>
                    <a:pt x="102124" y="5160"/>
                  </a:lnTo>
                  <a:lnTo>
                    <a:pt x="130109" y="127"/>
                  </a:lnTo>
                  <a:lnTo>
                    <a:pt x="141082" y="0"/>
                  </a:lnTo>
                  <a:lnTo>
                    <a:pt x="168261" y="4183"/>
                  </a:lnTo>
                  <a:lnTo>
                    <a:pt x="191829" y="4743"/>
                  </a:lnTo>
                  <a:lnTo>
                    <a:pt x="221154" y="4908"/>
                  </a:lnTo>
                  <a:lnTo>
                    <a:pt x="248165" y="5670"/>
                  </a:lnTo>
                  <a:lnTo>
                    <a:pt x="276097" y="10443"/>
                  </a:lnTo>
                  <a:lnTo>
                    <a:pt x="304121" y="21998"/>
                  </a:lnTo>
                  <a:lnTo>
                    <a:pt x="335093" y="43255"/>
                  </a:lnTo>
                  <a:lnTo>
                    <a:pt x="359891" y="72030"/>
                  </a:lnTo>
                  <a:lnTo>
                    <a:pt x="375367" y="98238"/>
                  </a:lnTo>
                  <a:lnTo>
                    <a:pt x="383629" y="129713"/>
                  </a:lnTo>
                  <a:lnTo>
                    <a:pt x="386248" y="153728"/>
                  </a:lnTo>
                  <a:lnTo>
                    <a:pt x="387023" y="182089"/>
                  </a:lnTo>
                  <a:lnTo>
                    <a:pt x="387285" y="209479"/>
                  </a:lnTo>
                  <a:lnTo>
                    <a:pt x="387337" y="240603"/>
                  </a:lnTo>
                  <a:lnTo>
                    <a:pt x="383977" y="270557"/>
                  </a:lnTo>
                  <a:lnTo>
                    <a:pt x="377890" y="295374"/>
                  </a:lnTo>
                  <a:lnTo>
                    <a:pt x="370221" y="310565"/>
                  </a:lnTo>
                  <a:lnTo>
                    <a:pt x="363178" y="315396"/>
                  </a:lnTo>
                  <a:lnTo>
                    <a:pt x="355572" y="315911"/>
                  </a:lnTo>
                  <a:lnTo>
                    <a:pt x="350178" y="314150"/>
                  </a:lnTo>
                  <a:lnTo>
                    <a:pt x="333014" y="299509"/>
                  </a:lnTo>
                  <a:lnTo>
                    <a:pt x="303826" y="268801"/>
                  </a:lnTo>
                  <a:lnTo>
                    <a:pt x="285750" y="23992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SMARTInkShape-5">
              <a:extLst>
                <a:ext uri="{FF2B5EF4-FFF2-40B4-BE49-F238E27FC236}">
                  <a16:creationId xmlns:a16="http://schemas.microsoft.com/office/drawing/2014/main" id="{851AD9ED-E107-45AF-9D4F-9CE67F16A8E3}"/>
                </a:ext>
              </a:extLst>
            </p:cNvPr>
            <p:cNvSpPr/>
            <p:nvPr>
              <p:custDataLst>
                <p:tags r:id="rId15"/>
              </p:custDataLst>
            </p:nvPr>
          </p:nvSpPr>
          <p:spPr>
            <a:xfrm>
              <a:off x="1346200" y="4330700"/>
              <a:ext cx="18760" cy="307211"/>
            </a:xfrm>
            <a:custGeom>
              <a:avLst/>
              <a:gdLst/>
              <a:ahLst/>
              <a:cxnLst/>
              <a:rect l="0" t="0" r="0" b="0"/>
              <a:pathLst>
                <a:path w="18760" h="307211">
                  <a:moveTo>
                    <a:pt x="0" y="0"/>
                  </a:moveTo>
                  <a:lnTo>
                    <a:pt x="0" y="0"/>
                  </a:lnTo>
                  <a:lnTo>
                    <a:pt x="0" y="3371"/>
                  </a:lnTo>
                  <a:lnTo>
                    <a:pt x="10125" y="29249"/>
                  </a:lnTo>
                  <a:lnTo>
                    <a:pt x="14073" y="56447"/>
                  </a:lnTo>
                  <a:lnTo>
                    <a:pt x="18067" y="82411"/>
                  </a:lnTo>
                  <a:lnTo>
                    <a:pt x="18759" y="108301"/>
                  </a:lnTo>
                  <a:lnTo>
                    <a:pt x="14628" y="135562"/>
                  </a:lnTo>
                  <a:lnTo>
                    <a:pt x="12566" y="162776"/>
                  </a:lnTo>
                  <a:lnTo>
                    <a:pt x="8505" y="191772"/>
                  </a:lnTo>
                  <a:lnTo>
                    <a:pt x="4894" y="223128"/>
                  </a:lnTo>
                  <a:lnTo>
                    <a:pt x="1450" y="247910"/>
                  </a:lnTo>
                  <a:lnTo>
                    <a:pt x="191" y="276220"/>
                  </a:lnTo>
                  <a:lnTo>
                    <a:pt x="5" y="307210"/>
                  </a:lnTo>
                  <a:lnTo>
                    <a:pt x="0" y="2921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SMARTInkShape-6">
              <a:extLst>
                <a:ext uri="{FF2B5EF4-FFF2-40B4-BE49-F238E27FC236}">
                  <a16:creationId xmlns:a16="http://schemas.microsoft.com/office/drawing/2014/main" id="{39C45E08-95C4-4E0A-BEF7-F5670A9D70E4}"/>
                </a:ext>
              </a:extLst>
            </p:cNvPr>
            <p:cNvSpPr/>
            <p:nvPr>
              <p:custDataLst>
                <p:tags r:id="rId16"/>
              </p:custDataLst>
            </p:nvPr>
          </p:nvSpPr>
          <p:spPr>
            <a:xfrm>
              <a:off x="1244600" y="4425950"/>
              <a:ext cx="101601" cy="44451"/>
            </a:xfrm>
            <a:custGeom>
              <a:avLst/>
              <a:gdLst/>
              <a:ahLst/>
              <a:cxnLst/>
              <a:rect l="0" t="0" r="0" b="0"/>
              <a:pathLst>
                <a:path w="101601" h="44451">
                  <a:moveTo>
                    <a:pt x="0" y="0"/>
                  </a:moveTo>
                  <a:lnTo>
                    <a:pt x="0" y="0"/>
                  </a:lnTo>
                  <a:lnTo>
                    <a:pt x="5775" y="5069"/>
                  </a:lnTo>
                  <a:lnTo>
                    <a:pt x="33846" y="19098"/>
                  </a:lnTo>
                  <a:lnTo>
                    <a:pt x="47658" y="25414"/>
                  </a:lnTo>
                  <a:lnTo>
                    <a:pt x="75158" y="38102"/>
                  </a:lnTo>
                  <a:lnTo>
                    <a:pt x="88591" y="42569"/>
                  </a:lnTo>
                  <a:lnTo>
                    <a:pt x="101600" y="444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SMARTInkShape-7">
              <a:extLst>
                <a:ext uri="{FF2B5EF4-FFF2-40B4-BE49-F238E27FC236}">
                  <a16:creationId xmlns:a16="http://schemas.microsoft.com/office/drawing/2014/main" id="{89B949FC-C338-433A-B669-746F0A5010E7}"/>
                </a:ext>
              </a:extLst>
            </p:cNvPr>
            <p:cNvSpPr/>
            <p:nvPr>
              <p:custDataLst>
                <p:tags r:id="rId17"/>
              </p:custDataLst>
            </p:nvPr>
          </p:nvSpPr>
          <p:spPr>
            <a:xfrm>
              <a:off x="1239843" y="4470400"/>
              <a:ext cx="55558" cy="57151"/>
            </a:xfrm>
            <a:custGeom>
              <a:avLst/>
              <a:gdLst/>
              <a:ahLst/>
              <a:cxnLst/>
              <a:rect l="0" t="0" r="0" b="0"/>
              <a:pathLst>
                <a:path w="55558" h="57151">
                  <a:moveTo>
                    <a:pt x="55557" y="0"/>
                  </a:moveTo>
                  <a:lnTo>
                    <a:pt x="55557" y="0"/>
                  </a:lnTo>
                  <a:lnTo>
                    <a:pt x="46719" y="0"/>
                  </a:lnTo>
                  <a:lnTo>
                    <a:pt x="42692" y="1882"/>
                  </a:lnTo>
                  <a:lnTo>
                    <a:pt x="40630" y="3371"/>
                  </a:lnTo>
                  <a:lnTo>
                    <a:pt x="16895" y="31964"/>
                  </a:lnTo>
                  <a:lnTo>
                    <a:pt x="0" y="54654"/>
                  </a:lnTo>
                  <a:lnTo>
                    <a:pt x="174" y="55485"/>
                  </a:lnTo>
                  <a:lnTo>
                    <a:pt x="996" y="56041"/>
                  </a:lnTo>
                  <a:lnTo>
                    <a:pt x="4757" y="571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0" name="SMARTInkShape-8">
              <a:extLst>
                <a:ext uri="{FF2B5EF4-FFF2-40B4-BE49-F238E27FC236}">
                  <a16:creationId xmlns:a16="http://schemas.microsoft.com/office/drawing/2014/main" id="{8E3049FD-9E38-4B06-9FA5-DE4D7E0A3832}"/>
                </a:ext>
              </a:extLst>
            </p:cNvPr>
            <p:cNvSpPr/>
            <p:nvPr>
              <p:custDataLst>
                <p:tags r:id="rId18"/>
              </p:custDataLst>
            </p:nvPr>
          </p:nvSpPr>
          <p:spPr>
            <a:xfrm>
              <a:off x="1397000" y="4476750"/>
              <a:ext cx="76201" cy="44451"/>
            </a:xfrm>
            <a:custGeom>
              <a:avLst/>
              <a:gdLst/>
              <a:ahLst/>
              <a:cxnLst/>
              <a:rect l="0" t="0" r="0" b="0"/>
              <a:pathLst>
                <a:path w="76201" h="44451">
                  <a:moveTo>
                    <a:pt x="0" y="0"/>
                  </a:moveTo>
                  <a:lnTo>
                    <a:pt x="0" y="0"/>
                  </a:lnTo>
                  <a:lnTo>
                    <a:pt x="30355" y="28944"/>
                  </a:lnTo>
                  <a:lnTo>
                    <a:pt x="57802" y="40126"/>
                  </a:lnTo>
                  <a:lnTo>
                    <a:pt x="76200" y="444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1" name="SMARTInkShape-9">
              <a:extLst>
                <a:ext uri="{FF2B5EF4-FFF2-40B4-BE49-F238E27FC236}">
                  <a16:creationId xmlns:a16="http://schemas.microsoft.com/office/drawing/2014/main" id="{EC577993-EBBF-4EFA-A0BE-4C4C6D89C935}"/>
                </a:ext>
              </a:extLst>
            </p:cNvPr>
            <p:cNvSpPr/>
            <p:nvPr>
              <p:custDataLst>
                <p:tags r:id="rId19"/>
              </p:custDataLst>
            </p:nvPr>
          </p:nvSpPr>
          <p:spPr>
            <a:xfrm>
              <a:off x="1355669" y="4508500"/>
              <a:ext cx="60382" cy="63501"/>
            </a:xfrm>
            <a:custGeom>
              <a:avLst/>
              <a:gdLst/>
              <a:ahLst/>
              <a:cxnLst/>
              <a:rect l="0" t="0" r="0" b="0"/>
              <a:pathLst>
                <a:path w="60382" h="63501">
                  <a:moveTo>
                    <a:pt x="60381" y="0"/>
                  </a:moveTo>
                  <a:lnTo>
                    <a:pt x="60381" y="0"/>
                  </a:lnTo>
                  <a:lnTo>
                    <a:pt x="40608" y="17892"/>
                  </a:lnTo>
                  <a:lnTo>
                    <a:pt x="33249" y="23473"/>
                  </a:lnTo>
                  <a:lnTo>
                    <a:pt x="8104" y="52860"/>
                  </a:lnTo>
                  <a:lnTo>
                    <a:pt x="3969" y="60034"/>
                  </a:lnTo>
                  <a:lnTo>
                    <a:pt x="0" y="62473"/>
                  </a:lnTo>
                  <a:lnTo>
                    <a:pt x="372" y="62815"/>
                  </a:lnTo>
                  <a:lnTo>
                    <a:pt x="3231" y="635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13" name="SMARTInkShape-10">
            <a:extLst>
              <a:ext uri="{FF2B5EF4-FFF2-40B4-BE49-F238E27FC236}">
                <a16:creationId xmlns:a16="http://schemas.microsoft.com/office/drawing/2014/main" id="{FB1B39AE-FF0E-485D-81A0-263E12BDD181}"/>
              </a:ext>
            </a:extLst>
          </p:cNvPr>
          <p:cNvSpPr/>
          <p:nvPr>
            <p:custDataLst>
              <p:tags r:id="rId2"/>
            </p:custDataLst>
          </p:nvPr>
        </p:nvSpPr>
        <p:spPr>
          <a:xfrm>
            <a:off x="2794000" y="6330950"/>
            <a:ext cx="380994" cy="38098"/>
          </a:xfrm>
          <a:custGeom>
            <a:avLst/>
            <a:gdLst/>
            <a:ahLst/>
            <a:cxnLst/>
            <a:rect l="0" t="0" r="0" b="0"/>
            <a:pathLst>
              <a:path w="380994" h="38098">
                <a:moveTo>
                  <a:pt x="31750" y="25400"/>
                </a:moveTo>
                <a:lnTo>
                  <a:pt x="31750" y="25400"/>
                </a:lnTo>
                <a:lnTo>
                  <a:pt x="35121" y="25400"/>
                </a:lnTo>
                <a:lnTo>
                  <a:pt x="38658" y="27282"/>
                </a:lnTo>
                <a:lnTo>
                  <a:pt x="55045" y="36956"/>
                </a:lnTo>
                <a:lnTo>
                  <a:pt x="61804" y="37874"/>
                </a:lnTo>
                <a:lnTo>
                  <a:pt x="84672" y="38097"/>
                </a:lnTo>
                <a:lnTo>
                  <a:pt x="105246" y="31633"/>
                </a:lnTo>
                <a:lnTo>
                  <a:pt x="112715" y="27560"/>
                </a:lnTo>
                <a:lnTo>
                  <a:pt x="141768" y="25456"/>
                </a:lnTo>
                <a:lnTo>
                  <a:pt x="147204" y="25425"/>
                </a:lnTo>
                <a:lnTo>
                  <a:pt x="151973" y="23530"/>
                </a:lnTo>
                <a:lnTo>
                  <a:pt x="156443" y="21041"/>
                </a:lnTo>
                <a:lnTo>
                  <a:pt x="163633" y="19640"/>
                </a:lnTo>
                <a:lnTo>
                  <a:pt x="174386" y="18520"/>
                </a:lnTo>
                <a:lnTo>
                  <a:pt x="198333" y="13304"/>
                </a:lnTo>
                <a:lnTo>
                  <a:pt x="228844" y="12723"/>
                </a:lnTo>
                <a:lnTo>
                  <a:pt x="257652" y="12701"/>
                </a:lnTo>
                <a:lnTo>
                  <a:pt x="281652" y="13405"/>
                </a:lnTo>
                <a:lnTo>
                  <a:pt x="306132" y="18658"/>
                </a:lnTo>
                <a:lnTo>
                  <a:pt x="321996" y="18973"/>
                </a:lnTo>
                <a:lnTo>
                  <a:pt x="328435" y="17135"/>
                </a:lnTo>
                <a:lnTo>
                  <a:pt x="333649" y="14671"/>
                </a:lnTo>
                <a:lnTo>
                  <a:pt x="344913" y="12960"/>
                </a:lnTo>
                <a:lnTo>
                  <a:pt x="351336" y="12776"/>
                </a:lnTo>
                <a:lnTo>
                  <a:pt x="355587" y="10853"/>
                </a:lnTo>
                <a:lnTo>
                  <a:pt x="359827" y="8351"/>
                </a:lnTo>
                <a:lnTo>
                  <a:pt x="364064" y="7240"/>
                </a:lnTo>
                <a:lnTo>
                  <a:pt x="365476" y="6237"/>
                </a:lnTo>
                <a:lnTo>
                  <a:pt x="366417" y="4864"/>
                </a:lnTo>
                <a:lnTo>
                  <a:pt x="367045" y="3242"/>
                </a:lnTo>
                <a:lnTo>
                  <a:pt x="368169" y="2161"/>
                </a:lnTo>
                <a:lnTo>
                  <a:pt x="374356" y="85"/>
                </a:lnTo>
                <a:lnTo>
                  <a:pt x="380993" y="0"/>
                </a:lnTo>
                <a:lnTo>
                  <a:pt x="356375" y="0"/>
                </a:lnTo>
                <a:lnTo>
                  <a:pt x="350535" y="1882"/>
                </a:lnTo>
                <a:lnTo>
                  <a:pt x="345588" y="4364"/>
                </a:lnTo>
                <a:lnTo>
                  <a:pt x="334781" y="5958"/>
                </a:lnTo>
                <a:lnTo>
                  <a:pt x="321445" y="8115"/>
                </a:lnTo>
                <a:lnTo>
                  <a:pt x="297472" y="12298"/>
                </a:lnTo>
                <a:lnTo>
                  <a:pt x="268760" y="12677"/>
                </a:lnTo>
                <a:lnTo>
                  <a:pt x="240041" y="12698"/>
                </a:lnTo>
                <a:lnTo>
                  <a:pt x="211928" y="12700"/>
                </a:lnTo>
                <a:lnTo>
                  <a:pt x="182049" y="18462"/>
                </a:lnTo>
                <a:lnTo>
                  <a:pt x="152401" y="19016"/>
                </a:lnTo>
                <a:lnTo>
                  <a:pt x="131233" y="19751"/>
                </a:lnTo>
                <a:lnTo>
                  <a:pt x="113437" y="24517"/>
                </a:lnTo>
                <a:lnTo>
                  <a:pt x="85578" y="19408"/>
                </a:lnTo>
                <a:lnTo>
                  <a:pt x="61932" y="19071"/>
                </a:lnTo>
                <a:lnTo>
                  <a:pt x="57394" y="17178"/>
                </a:lnTo>
                <a:lnTo>
                  <a:pt x="53025" y="14691"/>
                </a:lnTo>
                <a:lnTo>
                  <a:pt x="45893" y="13290"/>
                </a:lnTo>
                <a:lnTo>
                  <a:pt x="14616" y="12703"/>
                </a:lnTo>
                <a:lnTo>
                  <a:pt x="13977" y="12702"/>
                </a:lnTo>
                <a:lnTo>
                  <a:pt x="13552" y="13407"/>
                </a:lnTo>
                <a:lnTo>
                  <a:pt x="13078" y="16071"/>
                </a:lnTo>
                <a:lnTo>
                  <a:pt x="12247" y="17064"/>
                </a:lnTo>
                <a:lnTo>
                  <a:pt x="9441" y="18168"/>
                </a:lnTo>
                <a:lnTo>
                  <a:pt x="3895" y="18788"/>
                </a:lnTo>
                <a:lnTo>
                  <a:pt x="2597" y="19582"/>
                </a:lnTo>
                <a:lnTo>
                  <a:pt x="1731" y="20815"/>
                </a:lnTo>
                <a:lnTo>
                  <a:pt x="0" y="254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nvGrpSpPr>
          <p:cNvPr id="20" name="SMARTInkShape-Group4">
            <a:extLst>
              <a:ext uri="{FF2B5EF4-FFF2-40B4-BE49-F238E27FC236}">
                <a16:creationId xmlns:a16="http://schemas.microsoft.com/office/drawing/2014/main" id="{D00F4A86-8289-4C6B-8086-4040B8FC12F5}"/>
              </a:ext>
            </a:extLst>
          </p:cNvPr>
          <p:cNvGrpSpPr/>
          <p:nvPr/>
        </p:nvGrpSpPr>
        <p:grpSpPr>
          <a:xfrm>
            <a:off x="2800350" y="6400800"/>
            <a:ext cx="507496" cy="146051"/>
            <a:chOff x="2800350" y="6400800"/>
            <a:chExt cx="507496" cy="146051"/>
          </a:xfrm>
        </p:grpSpPr>
        <p:sp>
          <p:nvSpPr>
            <p:cNvPr id="14" name="SMARTInkShape-11">
              <a:extLst>
                <a:ext uri="{FF2B5EF4-FFF2-40B4-BE49-F238E27FC236}">
                  <a16:creationId xmlns:a16="http://schemas.microsoft.com/office/drawing/2014/main" id="{D403065E-C3C2-4D72-96EE-AD9D8EDFB2BE}"/>
                </a:ext>
              </a:extLst>
            </p:cNvPr>
            <p:cNvSpPr/>
            <p:nvPr>
              <p:custDataLst>
                <p:tags r:id="rId6"/>
              </p:custDataLst>
            </p:nvPr>
          </p:nvSpPr>
          <p:spPr>
            <a:xfrm>
              <a:off x="2800350" y="6400800"/>
              <a:ext cx="12701" cy="107951"/>
            </a:xfrm>
            <a:custGeom>
              <a:avLst/>
              <a:gdLst/>
              <a:ahLst/>
              <a:cxnLst/>
              <a:rect l="0" t="0" r="0" b="0"/>
              <a:pathLst>
                <a:path w="12701" h="107951">
                  <a:moveTo>
                    <a:pt x="0" y="0"/>
                  </a:moveTo>
                  <a:lnTo>
                    <a:pt x="0" y="0"/>
                  </a:lnTo>
                  <a:lnTo>
                    <a:pt x="3371" y="3371"/>
                  </a:lnTo>
                  <a:lnTo>
                    <a:pt x="5026" y="8789"/>
                  </a:lnTo>
                  <a:lnTo>
                    <a:pt x="6316" y="38555"/>
                  </a:lnTo>
                  <a:lnTo>
                    <a:pt x="5643" y="67621"/>
                  </a:lnTo>
                  <a:lnTo>
                    <a:pt x="882" y="87047"/>
                  </a:lnTo>
                  <a:lnTo>
                    <a:pt x="261" y="96191"/>
                  </a:lnTo>
                  <a:lnTo>
                    <a:pt x="1998" y="101077"/>
                  </a:lnTo>
                  <a:lnTo>
                    <a:pt x="5490" y="106592"/>
                  </a:lnTo>
                  <a:lnTo>
                    <a:pt x="7849" y="107346"/>
                  </a:lnTo>
                  <a:lnTo>
                    <a:pt x="12700" y="1079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5" name="SMARTInkShape-12">
              <a:extLst>
                <a:ext uri="{FF2B5EF4-FFF2-40B4-BE49-F238E27FC236}">
                  <a16:creationId xmlns:a16="http://schemas.microsoft.com/office/drawing/2014/main" id="{0C470A42-144E-4B0C-8390-84A87BC8DBAD}"/>
                </a:ext>
              </a:extLst>
            </p:cNvPr>
            <p:cNvSpPr/>
            <p:nvPr>
              <p:custDataLst>
                <p:tags r:id="rId7"/>
              </p:custDataLst>
            </p:nvPr>
          </p:nvSpPr>
          <p:spPr>
            <a:xfrm>
              <a:off x="2857637" y="6407364"/>
              <a:ext cx="93388" cy="100100"/>
            </a:xfrm>
            <a:custGeom>
              <a:avLst/>
              <a:gdLst/>
              <a:ahLst/>
              <a:cxnLst/>
              <a:rect l="0" t="0" r="0" b="0"/>
              <a:pathLst>
                <a:path w="93388" h="100100">
                  <a:moveTo>
                    <a:pt x="31613" y="18836"/>
                  </a:moveTo>
                  <a:lnTo>
                    <a:pt x="31613" y="18836"/>
                  </a:lnTo>
                  <a:lnTo>
                    <a:pt x="31613" y="22207"/>
                  </a:lnTo>
                  <a:lnTo>
                    <a:pt x="27850" y="25743"/>
                  </a:lnTo>
                  <a:lnTo>
                    <a:pt x="13936" y="37134"/>
                  </a:lnTo>
                  <a:lnTo>
                    <a:pt x="5130" y="48874"/>
                  </a:lnTo>
                  <a:lnTo>
                    <a:pt x="1424" y="61289"/>
                  </a:lnTo>
                  <a:lnTo>
                    <a:pt x="0" y="83209"/>
                  </a:lnTo>
                  <a:lnTo>
                    <a:pt x="1365" y="85740"/>
                  </a:lnTo>
                  <a:lnTo>
                    <a:pt x="10029" y="92673"/>
                  </a:lnTo>
                  <a:lnTo>
                    <a:pt x="21533" y="98491"/>
                  </a:lnTo>
                  <a:lnTo>
                    <a:pt x="29720" y="100099"/>
                  </a:lnTo>
                  <a:lnTo>
                    <a:pt x="45634" y="97634"/>
                  </a:lnTo>
                  <a:lnTo>
                    <a:pt x="69268" y="85411"/>
                  </a:lnTo>
                  <a:lnTo>
                    <a:pt x="83065" y="73526"/>
                  </a:lnTo>
                  <a:lnTo>
                    <a:pt x="89288" y="65250"/>
                  </a:lnTo>
                  <a:lnTo>
                    <a:pt x="92524" y="56869"/>
                  </a:lnTo>
                  <a:lnTo>
                    <a:pt x="93387" y="52657"/>
                  </a:lnTo>
                  <a:lnTo>
                    <a:pt x="92464" y="44216"/>
                  </a:lnTo>
                  <a:lnTo>
                    <a:pt x="89702" y="36466"/>
                  </a:lnTo>
                  <a:lnTo>
                    <a:pt x="76665" y="16130"/>
                  </a:lnTo>
                  <a:lnTo>
                    <a:pt x="62365" y="5255"/>
                  </a:lnTo>
                  <a:lnTo>
                    <a:pt x="46416" y="867"/>
                  </a:lnTo>
                  <a:lnTo>
                    <a:pt x="36262" y="0"/>
                  </a:lnTo>
                  <a:lnTo>
                    <a:pt x="34712" y="634"/>
                  </a:lnTo>
                  <a:lnTo>
                    <a:pt x="33679" y="1762"/>
                  </a:lnTo>
                  <a:lnTo>
                    <a:pt x="31613" y="613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6" name="SMARTInkShape-13">
              <a:extLst>
                <a:ext uri="{FF2B5EF4-FFF2-40B4-BE49-F238E27FC236}">
                  <a16:creationId xmlns:a16="http://schemas.microsoft.com/office/drawing/2014/main" id="{65FF45B6-E716-4710-B9D2-1513904540BB}"/>
                </a:ext>
              </a:extLst>
            </p:cNvPr>
            <p:cNvSpPr/>
            <p:nvPr>
              <p:custDataLst>
                <p:tags r:id="rId8"/>
              </p:custDataLst>
            </p:nvPr>
          </p:nvSpPr>
          <p:spPr>
            <a:xfrm>
              <a:off x="2998476" y="6413500"/>
              <a:ext cx="98931" cy="82093"/>
            </a:xfrm>
            <a:custGeom>
              <a:avLst/>
              <a:gdLst/>
              <a:ahLst/>
              <a:cxnLst/>
              <a:rect l="0" t="0" r="0" b="0"/>
              <a:pathLst>
                <a:path w="98931" h="82093">
                  <a:moveTo>
                    <a:pt x="43174" y="0"/>
                  </a:moveTo>
                  <a:lnTo>
                    <a:pt x="43174" y="0"/>
                  </a:lnTo>
                  <a:lnTo>
                    <a:pt x="21803" y="20665"/>
                  </a:lnTo>
                  <a:lnTo>
                    <a:pt x="9559" y="28148"/>
                  </a:lnTo>
                  <a:lnTo>
                    <a:pt x="3032" y="37425"/>
                  </a:lnTo>
                  <a:lnTo>
                    <a:pt x="0" y="49111"/>
                  </a:lnTo>
                  <a:lnTo>
                    <a:pt x="1173" y="55459"/>
                  </a:lnTo>
                  <a:lnTo>
                    <a:pt x="4751" y="61337"/>
                  </a:lnTo>
                  <a:lnTo>
                    <a:pt x="19151" y="77335"/>
                  </a:lnTo>
                  <a:lnTo>
                    <a:pt x="25677" y="80232"/>
                  </a:lnTo>
                  <a:lnTo>
                    <a:pt x="44735" y="82092"/>
                  </a:lnTo>
                  <a:lnTo>
                    <a:pt x="68177" y="77389"/>
                  </a:lnTo>
                  <a:lnTo>
                    <a:pt x="85246" y="69667"/>
                  </a:lnTo>
                  <a:lnTo>
                    <a:pt x="88155" y="67612"/>
                  </a:lnTo>
                  <a:lnTo>
                    <a:pt x="95621" y="54606"/>
                  </a:lnTo>
                  <a:lnTo>
                    <a:pt x="98930" y="44088"/>
                  </a:lnTo>
                  <a:lnTo>
                    <a:pt x="97823" y="36998"/>
                  </a:lnTo>
                  <a:lnTo>
                    <a:pt x="93233" y="26955"/>
                  </a:lnTo>
                  <a:lnTo>
                    <a:pt x="85361" y="17240"/>
                  </a:lnTo>
                  <a:lnTo>
                    <a:pt x="75743" y="10674"/>
                  </a:lnTo>
                  <a:lnTo>
                    <a:pt x="67327" y="7631"/>
                  </a:lnTo>
                  <a:lnTo>
                    <a:pt x="64921" y="7909"/>
                  </a:lnTo>
                  <a:lnTo>
                    <a:pt x="55874" y="127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7" name="SMARTInkShape-14">
              <a:extLst>
                <a:ext uri="{FF2B5EF4-FFF2-40B4-BE49-F238E27FC236}">
                  <a16:creationId xmlns:a16="http://schemas.microsoft.com/office/drawing/2014/main" id="{7336C883-B696-4F9F-83C2-3FECA2048AAE}"/>
                </a:ext>
              </a:extLst>
            </p:cNvPr>
            <p:cNvSpPr/>
            <p:nvPr>
              <p:custDataLst>
                <p:tags r:id="rId9"/>
              </p:custDataLst>
            </p:nvPr>
          </p:nvSpPr>
          <p:spPr>
            <a:xfrm>
              <a:off x="3087195" y="6419850"/>
              <a:ext cx="106419" cy="82087"/>
            </a:xfrm>
            <a:custGeom>
              <a:avLst/>
              <a:gdLst/>
              <a:ahLst/>
              <a:cxnLst/>
              <a:rect l="0" t="0" r="0" b="0"/>
              <a:pathLst>
                <a:path w="106419" h="82087">
                  <a:moveTo>
                    <a:pt x="49705" y="0"/>
                  </a:moveTo>
                  <a:lnTo>
                    <a:pt x="49705" y="0"/>
                  </a:lnTo>
                  <a:lnTo>
                    <a:pt x="42963" y="0"/>
                  </a:lnTo>
                  <a:lnTo>
                    <a:pt x="37772" y="1882"/>
                  </a:lnTo>
                  <a:lnTo>
                    <a:pt x="13395" y="23766"/>
                  </a:lnTo>
                  <a:lnTo>
                    <a:pt x="8873" y="30082"/>
                  </a:lnTo>
                  <a:lnTo>
                    <a:pt x="547" y="54355"/>
                  </a:lnTo>
                  <a:lnTo>
                    <a:pt x="0" y="57403"/>
                  </a:lnTo>
                  <a:lnTo>
                    <a:pt x="1273" y="64554"/>
                  </a:lnTo>
                  <a:lnTo>
                    <a:pt x="5957" y="74630"/>
                  </a:lnTo>
                  <a:lnTo>
                    <a:pt x="7839" y="77270"/>
                  </a:lnTo>
                  <a:lnTo>
                    <a:pt x="17457" y="80203"/>
                  </a:lnTo>
                  <a:lnTo>
                    <a:pt x="43257" y="82086"/>
                  </a:lnTo>
                  <a:lnTo>
                    <a:pt x="62376" y="79042"/>
                  </a:lnTo>
                  <a:lnTo>
                    <a:pt x="81446" y="70300"/>
                  </a:lnTo>
                  <a:lnTo>
                    <a:pt x="90388" y="62759"/>
                  </a:lnTo>
                  <a:lnTo>
                    <a:pt x="101878" y="46420"/>
                  </a:lnTo>
                  <a:lnTo>
                    <a:pt x="105380" y="37194"/>
                  </a:lnTo>
                  <a:lnTo>
                    <a:pt x="106418" y="29992"/>
                  </a:lnTo>
                  <a:lnTo>
                    <a:pt x="102898" y="23678"/>
                  </a:lnTo>
                  <a:lnTo>
                    <a:pt x="96629" y="16873"/>
                  </a:lnTo>
                  <a:lnTo>
                    <a:pt x="77198" y="3003"/>
                  </a:lnTo>
                  <a:lnTo>
                    <a:pt x="61261" y="395"/>
                  </a:lnTo>
                  <a:lnTo>
                    <a:pt x="59525" y="969"/>
                  </a:lnTo>
                  <a:lnTo>
                    <a:pt x="56055" y="63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8" name="SMARTInkShape-15">
              <a:extLst>
                <a:ext uri="{FF2B5EF4-FFF2-40B4-BE49-F238E27FC236}">
                  <a16:creationId xmlns:a16="http://schemas.microsoft.com/office/drawing/2014/main" id="{FF457A47-65B9-4F41-96FD-CF3BB135EE8B}"/>
                </a:ext>
              </a:extLst>
            </p:cNvPr>
            <p:cNvSpPr/>
            <p:nvPr>
              <p:custDataLst>
                <p:tags r:id="rId10"/>
              </p:custDataLst>
            </p:nvPr>
          </p:nvSpPr>
          <p:spPr>
            <a:xfrm>
              <a:off x="3182474" y="6426200"/>
              <a:ext cx="125372" cy="101058"/>
            </a:xfrm>
            <a:custGeom>
              <a:avLst/>
              <a:gdLst/>
              <a:ahLst/>
              <a:cxnLst/>
              <a:rect l="0" t="0" r="0" b="0"/>
              <a:pathLst>
                <a:path w="125372" h="101058">
                  <a:moveTo>
                    <a:pt x="68726" y="12700"/>
                  </a:moveTo>
                  <a:lnTo>
                    <a:pt x="68726" y="12700"/>
                  </a:lnTo>
                  <a:lnTo>
                    <a:pt x="63259" y="7232"/>
                  </a:lnTo>
                  <a:lnTo>
                    <a:pt x="44777" y="15266"/>
                  </a:lnTo>
                  <a:lnTo>
                    <a:pt x="14517" y="33023"/>
                  </a:lnTo>
                  <a:lnTo>
                    <a:pt x="11420" y="36126"/>
                  </a:lnTo>
                  <a:lnTo>
                    <a:pt x="2671" y="58702"/>
                  </a:lnTo>
                  <a:lnTo>
                    <a:pt x="0" y="69918"/>
                  </a:lnTo>
                  <a:lnTo>
                    <a:pt x="3139" y="79053"/>
                  </a:lnTo>
                  <a:lnTo>
                    <a:pt x="9237" y="88757"/>
                  </a:lnTo>
                  <a:lnTo>
                    <a:pt x="16651" y="95421"/>
                  </a:lnTo>
                  <a:lnTo>
                    <a:pt x="26532" y="98854"/>
                  </a:lnTo>
                  <a:lnTo>
                    <a:pt x="50122" y="101057"/>
                  </a:lnTo>
                  <a:lnTo>
                    <a:pt x="75600" y="98068"/>
                  </a:lnTo>
                  <a:lnTo>
                    <a:pt x="95379" y="92714"/>
                  </a:lnTo>
                  <a:lnTo>
                    <a:pt x="110176" y="83288"/>
                  </a:lnTo>
                  <a:lnTo>
                    <a:pt x="120127" y="71558"/>
                  </a:lnTo>
                  <a:lnTo>
                    <a:pt x="124173" y="62517"/>
                  </a:lnTo>
                  <a:lnTo>
                    <a:pt x="125371" y="51998"/>
                  </a:lnTo>
                  <a:lnTo>
                    <a:pt x="122356" y="39944"/>
                  </a:lnTo>
                  <a:lnTo>
                    <a:pt x="112991" y="20896"/>
                  </a:lnTo>
                  <a:lnTo>
                    <a:pt x="108155" y="15638"/>
                  </a:lnTo>
                  <a:lnTo>
                    <a:pt x="89510" y="4341"/>
                  </a:lnTo>
                  <a:lnTo>
                    <a:pt x="77079" y="1287"/>
                  </a:lnTo>
                  <a:lnTo>
                    <a:pt x="5602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9" name="SMARTInkShape-16">
              <a:extLst>
                <a:ext uri="{FF2B5EF4-FFF2-40B4-BE49-F238E27FC236}">
                  <a16:creationId xmlns:a16="http://schemas.microsoft.com/office/drawing/2014/main" id="{F3D8D1D1-9C8D-45CA-B98C-8ABF576B4761}"/>
                </a:ext>
              </a:extLst>
            </p:cNvPr>
            <p:cNvSpPr/>
            <p:nvPr>
              <p:custDataLst>
                <p:tags r:id="rId11"/>
              </p:custDataLst>
            </p:nvPr>
          </p:nvSpPr>
          <p:spPr>
            <a:xfrm>
              <a:off x="2927350" y="6470650"/>
              <a:ext cx="38098" cy="76201"/>
            </a:xfrm>
            <a:custGeom>
              <a:avLst/>
              <a:gdLst/>
              <a:ahLst/>
              <a:cxnLst/>
              <a:rect l="0" t="0" r="0" b="0"/>
              <a:pathLst>
                <a:path w="38098" h="76201">
                  <a:moveTo>
                    <a:pt x="19050" y="0"/>
                  </a:moveTo>
                  <a:lnTo>
                    <a:pt x="19050" y="0"/>
                  </a:lnTo>
                  <a:lnTo>
                    <a:pt x="24517" y="5467"/>
                  </a:lnTo>
                  <a:lnTo>
                    <a:pt x="30295" y="6882"/>
                  </a:lnTo>
                  <a:lnTo>
                    <a:pt x="36933" y="11795"/>
                  </a:lnTo>
                  <a:lnTo>
                    <a:pt x="37581" y="14179"/>
                  </a:lnTo>
                  <a:lnTo>
                    <a:pt x="38097" y="28485"/>
                  </a:lnTo>
                  <a:lnTo>
                    <a:pt x="37392" y="29573"/>
                  </a:lnTo>
                  <a:lnTo>
                    <a:pt x="36217" y="30299"/>
                  </a:lnTo>
                  <a:lnTo>
                    <a:pt x="34728" y="30783"/>
                  </a:lnTo>
                  <a:lnTo>
                    <a:pt x="33735" y="31810"/>
                  </a:lnTo>
                  <a:lnTo>
                    <a:pt x="30261" y="38531"/>
                  </a:lnTo>
                  <a:lnTo>
                    <a:pt x="27560" y="42525"/>
                  </a:lnTo>
                  <a:lnTo>
                    <a:pt x="25335" y="48740"/>
                  </a:lnTo>
                  <a:lnTo>
                    <a:pt x="14454" y="63503"/>
                  </a:lnTo>
                  <a:lnTo>
                    <a:pt x="13869" y="65619"/>
                  </a:lnTo>
                  <a:lnTo>
                    <a:pt x="9457" y="69851"/>
                  </a:lnTo>
                  <a:lnTo>
                    <a:pt x="0" y="762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grpSp>
        <p:nvGrpSpPr>
          <p:cNvPr id="24" name="SMARTInkShape-Group5">
            <a:extLst>
              <a:ext uri="{FF2B5EF4-FFF2-40B4-BE49-F238E27FC236}">
                <a16:creationId xmlns:a16="http://schemas.microsoft.com/office/drawing/2014/main" id="{134D16BA-F198-4444-9002-36264905BE29}"/>
              </a:ext>
            </a:extLst>
          </p:cNvPr>
          <p:cNvGrpSpPr/>
          <p:nvPr/>
        </p:nvGrpSpPr>
        <p:grpSpPr>
          <a:xfrm>
            <a:off x="2190750" y="6330950"/>
            <a:ext cx="291028" cy="133351"/>
            <a:chOff x="2190750" y="6330950"/>
            <a:chExt cx="291028" cy="133351"/>
          </a:xfrm>
        </p:grpSpPr>
        <p:sp>
          <p:nvSpPr>
            <p:cNvPr id="21" name="SMARTInkShape-17">
              <a:extLst>
                <a:ext uri="{FF2B5EF4-FFF2-40B4-BE49-F238E27FC236}">
                  <a16:creationId xmlns:a16="http://schemas.microsoft.com/office/drawing/2014/main" id="{6AB5385A-243F-47D1-BD93-7993DA8BDA52}"/>
                </a:ext>
              </a:extLst>
            </p:cNvPr>
            <p:cNvSpPr/>
            <p:nvPr>
              <p:custDataLst>
                <p:tags r:id="rId3"/>
              </p:custDataLst>
            </p:nvPr>
          </p:nvSpPr>
          <p:spPr>
            <a:xfrm>
              <a:off x="2190750" y="6330950"/>
              <a:ext cx="25401" cy="133351"/>
            </a:xfrm>
            <a:custGeom>
              <a:avLst/>
              <a:gdLst/>
              <a:ahLst/>
              <a:cxnLst/>
              <a:rect l="0" t="0" r="0" b="0"/>
              <a:pathLst>
                <a:path w="25401" h="133351">
                  <a:moveTo>
                    <a:pt x="0" y="0"/>
                  </a:moveTo>
                  <a:lnTo>
                    <a:pt x="0" y="0"/>
                  </a:lnTo>
                  <a:lnTo>
                    <a:pt x="0" y="30475"/>
                  </a:lnTo>
                  <a:lnTo>
                    <a:pt x="0" y="60963"/>
                  </a:lnTo>
                  <a:lnTo>
                    <a:pt x="1881" y="77330"/>
                  </a:lnTo>
                  <a:lnTo>
                    <a:pt x="10126" y="106688"/>
                  </a:lnTo>
                  <a:lnTo>
                    <a:pt x="15732" y="125414"/>
                  </a:lnTo>
                  <a:lnTo>
                    <a:pt x="17544" y="128060"/>
                  </a:lnTo>
                  <a:lnTo>
                    <a:pt x="25400" y="1333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SMARTInkShape-18">
              <a:extLst>
                <a:ext uri="{FF2B5EF4-FFF2-40B4-BE49-F238E27FC236}">
                  <a16:creationId xmlns:a16="http://schemas.microsoft.com/office/drawing/2014/main" id="{9D989770-5B0F-4365-85DC-67395AACE57E}"/>
                </a:ext>
              </a:extLst>
            </p:cNvPr>
            <p:cNvSpPr/>
            <p:nvPr>
              <p:custDataLst>
                <p:tags r:id="rId4"/>
              </p:custDataLst>
            </p:nvPr>
          </p:nvSpPr>
          <p:spPr>
            <a:xfrm>
              <a:off x="2267573" y="6363067"/>
              <a:ext cx="90664" cy="81158"/>
            </a:xfrm>
            <a:custGeom>
              <a:avLst/>
              <a:gdLst/>
              <a:ahLst/>
              <a:cxnLst/>
              <a:rect l="0" t="0" r="0" b="0"/>
              <a:pathLst>
                <a:path w="90664" h="81158">
                  <a:moveTo>
                    <a:pt x="24777" y="5983"/>
                  </a:moveTo>
                  <a:lnTo>
                    <a:pt x="24777" y="5983"/>
                  </a:lnTo>
                  <a:lnTo>
                    <a:pt x="21406" y="5983"/>
                  </a:lnTo>
                  <a:lnTo>
                    <a:pt x="17869" y="7865"/>
                  </a:lnTo>
                  <a:lnTo>
                    <a:pt x="6479" y="18192"/>
                  </a:lnTo>
                  <a:lnTo>
                    <a:pt x="2534" y="25756"/>
                  </a:lnTo>
                  <a:lnTo>
                    <a:pt x="0" y="42109"/>
                  </a:lnTo>
                  <a:lnTo>
                    <a:pt x="2933" y="54709"/>
                  </a:lnTo>
                  <a:lnTo>
                    <a:pt x="11641" y="67379"/>
                  </a:lnTo>
                  <a:lnTo>
                    <a:pt x="23158" y="76699"/>
                  </a:lnTo>
                  <a:lnTo>
                    <a:pt x="38879" y="80558"/>
                  </a:lnTo>
                  <a:lnTo>
                    <a:pt x="58790" y="81157"/>
                  </a:lnTo>
                  <a:lnTo>
                    <a:pt x="70233" y="78670"/>
                  </a:lnTo>
                  <a:lnTo>
                    <a:pt x="78611" y="73331"/>
                  </a:lnTo>
                  <a:lnTo>
                    <a:pt x="89739" y="61776"/>
                  </a:lnTo>
                  <a:lnTo>
                    <a:pt x="90663" y="58701"/>
                  </a:lnTo>
                  <a:lnTo>
                    <a:pt x="89808" y="51521"/>
                  </a:lnTo>
                  <a:lnTo>
                    <a:pt x="85360" y="39545"/>
                  </a:lnTo>
                  <a:lnTo>
                    <a:pt x="66468" y="16048"/>
                  </a:lnTo>
                  <a:lnTo>
                    <a:pt x="38183" y="0"/>
                  </a:lnTo>
                  <a:lnTo>
                    <a:pt x="37947" y="583"/>
                  </a:lnTo>
                  <a:lnTo>
                    <a:pt x="37686" y="3113"/>
                  </a:lnTo>
                  <a:lnTo>
                    <a:pt x="38322" y="4070"/>
                  </a:lnTo>
                  <a:lnTo>
                    <a:pt x="43827" y="598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 name="SMARTInkShape-19">
              <a:extLst>
                <a:ext uri="{FF2B5EF4-FFF2-40B4-BE49-F238E27FC236}">
                  <a16:creationId xmlns:a16="http://schemas.microsoft.com/office/drawing/2014/main" id="{CBD76F61-ACF5-43B4-A1EE-369EE9CB7322}"/>
                </a:ext>
              </a:extLst>
            </p:cNvPr>
            <p:cNvSpPr/>
            <p:nvPr>
              <p:custDataLst>
                <p:tags r:id="rId5"/>
              </p:custDataLst>
            </p:nvPr>
          </p:nvSpPr>
          <p:spPr>
            <a:xfrm>
              <a:off x="2394312" y="6375400"/>
              <a:ext cx="87466" cy="82248"/>
            </a:xfrm>
            <a:custGeom>
              <a:avLst/>
              <a:gdLst/>
              <a:ahLst/>
              <a:cxnLst/>
              <a:rect l="0" t="0" r="0" b="0"/>
              <a:pathLst>
                <a:path w="87466" h="82248">
                  <a:moveTo>
                    <a:pt x="18688" y="12700"/>
                  </a:moveTo>
                  <a:lnTo>
                    <a:pt x="18688" y="12700"/>
                  </a:lnTo>
                  <a:lnTo>
                    <a:pt x="15317" y="12700"/>
                  </a:lnTo>
                  <a:lnTo>
                    <a:pt x="11780" y="16463"/>
                  </a:lnTo>
                  <a:lnTo>
                    <a:pt x="2387" y="33656"/>
                  </a:lnTo>
                  <a:lnTo>
                    <a:pt x="452" y="42349"/>
                  </a:lnTo>
                  <a:lnTo>
                    <a:pt x="0" y="49631"/>
                  </a:lnTo>
                  <a:lnTo>
                    <a:pt x="3562" y="57572"/>
                  </a:lnTo>
                  <a:lnTo>
                    <a:pt x="13975" y="70796"/>
                  </a:lnTo>
                  <a:lnTo>
                    <a:pt x="20357" y="73798"/>
                  </a:lnTo>
                  <a:lnTo>
                    <a:pt x="51914" y="81868"/>
                  </a:lnTo>
                  <a:lnTo>
                    <a:pt x="57679" y="82247"/>
                  </a:lnTo>
                  <a:lnTo>
                    <a:pt x="62593" y="80533"/>
                  </a:lnTo>
                  <a:lnTo>
                    <a:pt x="64892" y="79089"/>
                  </a:lnTo>
                  <a:lnTo>
                    <a:pt x="77308" y="76065"/>
                  </a:lnTo>
                  <a:lnTo>
                    <a:pt x="78935" y="74699"/>
                  </a:lnTo>
                  <a:lnTo>
                    <a:pt x="83105" y="65643"/>
                  </a:lnTo>
                  <a:lnTo>
                    <a:pt x="87465" y="50361"/>
                  </a:lnTo>
                  <a:lnTo>
                    <a:pt x="86179" y="43314"/>
                  </a:lnTo>
                  <a:lnTo>
                    <a:pt x="77644" y="23839"/>
                  </a:lnTo>
                  <a:lnTo>
                    <a:pt x="67331" y="10935"/>
                  </a:lnTo>
                  <a:lnTo>
                    <a:pt x="52571" y="1285"/>
                  </a:lnTo>
                  <a:lnTo>
                    <a:pt x="4408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Tree>
    <p:extLst>
      <p:ext uri="{BB962C8B-B14F-4D97-AF65-F5344CB8AC3E}">
        <p14:creationId xmlns:p14="http://schemas.microsoft.com/office/powerpoint/2010/main" val="32400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90DD5839-4341-D842-9338-11CCA96D2208}"/>
              </a:ext>
            </a:extLst>
          </p:cNvPr>
          <p:cNvPicPr>
            <a:picLocks noChangeAspect="1"/>
          </p:cNvPicPr>
          <p:nvPr/>
        </p:nvPicPr>
        <p:blipFill>
          <a:blip r:embed="rId3"/>
          <a:stretch>
            <a:fillRect/>
          </a:stretch>
        </p:blipFill>
        <p:spPr>
          <a:xfrm>
            <a:off x="5086641" y="0"/>
            <a:ext cx="6602910" cy="6858000"/>
          </a:xfrm>
          <a:prstGeom prst="rect">
            <a:avLst/>
          </a:prstGeom>
        </p:spPr>
      </p:pic>
      <p:sp>
        <p:nvSpPr>
          <p:cNvPr id="2" name="Rectangle 1">
            <a:extLst>
              <a:ext uri="{FF2B5EF4-FFF2-40B4-BE49-F238E27FC236}">
                <a16:creationId xmlns:a16="http://schemas.microsoft.com/office/drawing/2014/main" id="{6561CB45-52C6-AF49-9513-30B40BE7D6A4}"/>
              </a:ext>
            </a:extLst>
          </p:cNvPr>
          <p:cNvSpPr/>
          <p:nvPr/>
        </p:nvSpPr>
        <p:spPr>
          <a:xfrm>
            <a:off x="304800" y="1568672"/>
            <a:ext cx="4559808" cy="1754326"/>
          </a:xfrm>
          <a:prstGeom prst="rect">
            <a:avLst/>
          </a:prstGeom>
        </p:spPr>
        <p:txBody>
          <a:bodyPr wrap="square">
            <a:spAutoFit/>
          </a:bodyPr>
          <a:lstStyle/>
          <a:p>
            <a:r>
              <a:rPr lang="en-HK" dirty="0">
                <a:solidFill>
                  <a:srgbClr val="202122"/>
                </a:solidFill>
                <a:latin typeface="Arial" panose="020B0604020202020204" pitchFamily="34" charset="0"/>
              </a:rPr>
              <a:t>The use of the character </a:t>
            </a:r>
            <a:r>
              <a:rPr lang="ja-JP" altLang="en-US">
                <a:solidFill>
                  <a:srgbClr val="202122"/>
                </a:solidFill>
                <a:ea typeface="Arial" panose="020B0604020202020204" pitchFamily="34" charset="0"/>
              </a:rPr>
              <a:t>蚊</a:t>
            </a:r>
            <a:r>
              <a:rPr lang="ja-JP" altLang="en-US">
                <a:solidFill>
                  <a:srgbClr val="202122"/>
                </a:solidFill>
                <a:latin typeface="Arial" panose="020B0604020202020204" pitchFamily="34" charset="0"/>
              </a:rPr>
              <a:t> </a:t>
            </a:r>
            <a:r>
              <a:rPr lang="en-US" altLang="ja-JP" dirty="0">
                <a:solidFill>
                  <a:srgbClr val="202122"/>
                </a:solidFill>
                <a:latin typeface="Arial" panose="020B0604020202020204" pitchFamily="34" charset="0"/>
              </a:rPr>
              <a:t>(</a:t>
            </a:r>
            <a:r>
              <a:rPr lang="en-HK" i="1" dirty="0" err="1">
                <a:solidFill>
                  <a:srgbClr val="202122"/>
                </a:solidFill>
                <a:latin typeface="Arial" panose="020B0604020202020204" pitchFamily="34" charset="0"/>
              </a:rPr>
              <a:t>mān</a:t>
            </a:r>
            <a:r>
              <a:rPr lang="en-HK" dirty="0">
                <a:solidFill>
                  <a:srgbClr val="202122"/>
                </a:solidFill>
                <a:latin typeface="Arial" panose="020B0604020202020204" pitchFamily="34" charset="0"/>
              </a:rPr>
              <a:t>) originate from the tone change of the currency denomination used in China in imperial times </a:t>
            </a:r>
            <a:r>
              <a:rPr lang="ja-JP" altLang="en-US">
                <a:solidFill>
                  <a:srgbClr val="0645AD"/>
                </a:solidFill>
                <a:ea typeface="Arial" panose="020B0604020202020204" pitchFamily="34" charset="0"/>
                <a:hlinkClick r:id="rId4" tooltip="Chinese cash (currency unit)"/>
              </a:rPr>
              <a:t>文</a:t>
            </a:r>
            <a:r>
              <a:rPr lang="ja-JP" altLang="en-US">
                <a:solidFill>
                  <a:srgbClr val="202122"/>
                </a:solidFill>
                <a:latin typeface="Arial" panose="020B0604020202020204" pitchFamily="34" charset="0"/>
              </a:rPr>
              <a:t> </a:t>
            </a:r>
            <a:r>
              <a:rPr lang="en-US" altLang="ja-JP" dirty="0">
                <a:solidFill>
                  <a:srgbClr val="202122"/>
                </a:solidFill>
                <a:latin typeface="Arial" panose="020B0604020202020204" pitchFamily="34" charset="0"/>
              </a:rPr>
              <a:t>(</a:t>
            </a:r>
            <a:r>
              <a:rPr lang="en-HK" i="1" dirty="0" err="1">
                <a:solidFill>
                  <a:srgbClr val="202122"/>
                </a:solidFill>
                <a:latin typeface="Arial" panose="020B0604020202020204" pitchFamily="34" charset="0"/>
              </a:rPr>
              <a:t>màn</a:t>
            </a:r>
            <a:r>
              <a:rPr lang="en-HK" dirty="0">
                <a:solidFill>
                  <a:srgbClr val="202122"/>
                </a:solidFill>
                <a:latin typeface="Arial" panose="020B0604020202020204" pitchFamily="34" charset="0"/>
              </a:rPr>
              <a:t>), which was the chief denomination until the introduction of the </a:t>
            </a:r>
            <a:r>
              <a:rPr lang="en-HK" dirty="0">
                <a:solidFill>
                  <a:srgbClr val="0645AD"/>
                </a:solidFill>
                <a:latin typeface="Arial" panose="020B0604020202020204" pitchFamily="34" charset="0"/>
                <a:hlinkClick r:id="rId5" tooltip="Chinese yuan"/>
              </a:rPr>
              <a:t>yuan</a:t>
            </a:r>
            <a:r>
              <a:rPr lang="en-HK" dirty="0">
                <a:solidFill>
                  <a:srgbClr val="202122"/>
                </a:solidFill>
                <a:latin typeface="Arial" panose="020B0604020202020204" pitchFamily="34" charset="0"/>
              </a:rPr>
              <a:t> in the late 19th century.</a:t>
            </a:r>
            <a:endParaRPr lang="en-US" dirty="0"/>
          </a:p>
        </p:txBody>
      </p:sp>
      <p:pic>
        <p:nvPicPr>
          <p:cNvPr id="4" name="Google Shape;308;p24"/>
          <p:cNvPicPr preferRelativeResize="0"/>
          <p:nvPr/>
        </p:nvPicPr>
        <p:blipFill>
          <a:blip r:embed="rId6">
            <a:alphaModFix/>
          </a:blip>
          <a:stretch>
            <a:fillRect/>
          </a:stretch>
        </p:blipFill>
        <p:spPr>
          <a:xfrm>
            <a:off x="304800" y="6052550"/>
            <a:ext cx="3724275" cy="571500"/>
          </a:xfrm>
          <a:prstGeom prst="rect">
            <a:avLst/>
          </a:prstGeom>
          <a:noFill/>
          <a:ln>
            <a:noFill/>
          </a:ln>
        </p:spPr>
      </p:pic>
      <p:sp>
        <p:nvSpPr>
          <p:cNvPr id="3" name="Slide Number Placeholder 2"/>
          <p:cNvSpPr>
            <a:spLocks noGrp="1"/>
          </p:cNvSpPr>
          <p:nvPr>
            <p:ph type="sldNum" sz="quarter" idx="12"/>
          </p:nvPr>
        </p:nvSpPr>
        <p:spPr/>
        <p:txBody>
          <a:bodyPr/>
          <a:lstStyle/>
          <a:p>
            <a:fld id="{E592764E-0289-C24A-BAFE-942009AFF264}" type="slidenum">
              <a:rPr lang="en-US" smtClean="0"/>
              <a:t>4</a:t>
            </a:fld>
            <a:endParaRPr lang="en-US"/>
          </a:p>
        </p:txBody>
      </p:sp>
      <p:sp>
        <p:nvSpPr>
          <p:cNvPr id="7" name="SMARTInkShape-139">
            <a:extLst>
              <a:ext uri="{FF2B5EF4-FFF2-40B4-BE49-F238E27FC236}">
                <a16:creationId xmlns:a16="http://schemas.microsoft.com/office/drawing/2014/main" id="{DF2CED46-97F8-4E4B-84E1-DAD38A49651C}"/>
              </a:ext>
            </a:extLst>
          </p:cNvPr>
          <p:cNvSpPr/>
          <p:nvPr>
            <p:custDataLst>
              <p:tags r:id="rId1"/>
            </p:custDataLst>
          </p:nvPr>
        </p:nvSpPr>
        <p:spPr>
          <a:xfrm>
            <a:off x="2903646" y="1886028"/>
            <a:ext cx="105541" cy="18973"/>
          </a:xfrm>
          <a:custGeom>
            <a:avLst/>
            <a:gdLst/>
            <a:ahLst/>
            <a:cxnLst/>
            <a:rect l="0" t="0" r="0" b="0"/>
            <a:pathLst>
              <a:path w="105541" h="18973">
                <a:moveTo>
                  <a:pt x="11004" y="18972"/>
                </a:moveTo>
                <a:lnTo>
                  <a:pt x="11004" y="18972"/>
                </a:lnTo>
                <a:lnTo>
                  <a:pt x="14375" y="15601"/>
                </a:lnTo>
                <a:lnTo>
                  <a:pt x="19793" y="13946"/>
                </a:lnTo>
                <a:lnTo>
                  <a:pt x="30777" y="11133"/>
                </a:lnTo>
                <a:lnTo>
                  <a:pt x="43759" y="7232"/>
                </a:lnTo>
                <a:lnTo>
                  <a:pt x="66609" y="6297"/>
                </a:lnTo>
                <a:lnTo>
                  <a:pt x="74202" y="184"/>
                </a:lnTo>
                <a:lnTo>
                  <a:pt x="77786" y="0"/>
                </a:lnTo>
                <a:lnTo>
                  <a:pt x="81372" y="1838"/>
                </a:lnTo>
                <a:lnTo>
                  <a:pt x="83316" y="3316"/>
                </a:lnTo>
                <a:lnTo>
                  <a:pt x="83907" y="4301"/>
                </a:lnTo>
                <a:lnTo>
                  <a:pt x="83595" y="4958"/>
                </a:lnTo>
                <a:lnTo>
                  <a:pt x="82681" y="5396"/>
                </a:lnTo>
                <a:lnTo>
                  <a:pt x="51091" y="6973"/>
                </a:lnTo>
                <a:lnTo>
                  <a:pt x="34079" y="11297"/>
                </a:lnTo>
                <a:lnTo>
                  <a:pt x="4027" y="12544"/>
                </a:lnTo>
                <a:lnTo>
                  <a:pt x="0" y="12599"/>
                </a:lnTo>
                <a:lnTo>
                  <a:pt x="31237" y="12622"/>
                </a:lnTo>
                <a:lnTo>
                  <a:pt x="58301" y="12622"/>
                </a:lnTo>
                <a:lnTo>
                  <a:pt x="86211" y="12622"/>
                </a:lnTo>
                <a:lnTo>
                  <a:pt x="103844" y="12622"/>
                </a:lnTo>
                <a:lnTo>
                  <a:pt x="104647" y="11916"/>
                </a:lnTo>
                <a:lnTo>
                  <a:pt x="105540" y="9251"/>
                </a:lnTo>
                <a:lnTo>
                  <a:pt x="104367" y="8258"/>
                </a:lnTo>
                <a:lnTo>
                  <a:pt x="94227" y="6664"/>
                </a:lnTo>
                <a:lnTo>
                  <a:pt x="88208" y="7152"/>
                </a:lnTo>
                <a:lnTo>
                  <a:pt x="58643" y="12049"/>
                </a:lnTo>
                <a:lnTo>
                  <a:pt x="30893" y="12509"/>
                </a:lnTo>
                <a:lnTo>
                  <a:pt x="5260" y="12620"/>
                </a:lnTo>
                <a:lnTo>
                  <a:pt x="11576" y="9251"/>
                </a:lnTo>
                <a:lnTo>
                  <a:pt x="37315" y="6664"/>
                </a:lnTo>
                <a:lnTo>
                  <a:pt x="63231" y="6295"/>
                </a:lnTo>
                <a:lnTo>
                  <a:pt x="67847" y="8164"/>
                </a:lnTo>
                <a:lnTo>
                  <a:pt x="70066" y="9650"/>
                </a:lnTo>
                <a:lnTo>
                  <a:pt x="70840" y="9935"/>
                </a:lnTo>
                <a:lnTo>
                  <a:pt x="70651" y="9420"/>
                </a:lnTo>
                <a:lnTo>
                  <a:pt x="69818" y="8370"/>
                </a:lnTo>
                <a:lnTo>
                  <a:pt x="67012" y="7205"/>
                </a:lnTo>
                <a:lnTo>
                  <a:pt x="49104" y="627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333284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9247C1A6-BD0B-BE4C-A8E9-C167026A5F8F}"/>
              </a:ext>
            </a:extLst>
          </p:cNvPr>
          <p:cNvPicPr>
            <a:picLocks noChangeAspect="1"/>
          </p:cNvPicPr>
          <p:nvPr/>
        </p:nvPicPr>
        <p:blipFill>
          <a:blip r:embed="rId54"/>
          <a:stretch>
            <a:fillRect/>
          </a:stretch>
        </p:blipFill>
        <p:spPr>
          <a:xfrm>
            <a:off x="2794728" y="0"/>
            <a:ext cx="6602544" cy="6858000"/>
          </a:xfrm>
          <a:prstGeom prst="rect">
            <a:avLst/>
          </a:prstGeom>
        </p:spPr>
      </p:pic>
      <p:pic>
        <p:nvPicPr>
          <p:cNvPr id="3" name="Google Shape;308;p24"/>
          <p:cNvPicPr preferRelativeResize="0"/>
          <p:nvPr/>
        </p:nvPicPr>
        <p:blipFill>
          <a:blip r:embed="rId55">
            <a:alphaModFix/>
          </a:blip>
          <a:stretch>
            <a:fillRect/>
          </a:stretch>
        </p:blipFill>
        <p:spPr>
          <a:xfrm>
            <a:off x="7876661" y="5973419"/>
            <a:ext cx="3724275" cy="571500"/>
          </a:xfrm>
          <a:prstGeom prst="rect">
            <a:avLst/>
          </a:prstGeom>
          <a:noFill/>
          <a:ln>
            <a:noFill/>
          </a:ln>
        </p:spPr>
      </p:pic>
      <p:sp>
        <p:nvSpPr>
          <p:cNvPr id="2" name="Slide Number Placeholder 1"/>
          <p:cNvSpPr>
            <a:spLocks noGrp="1"/>
          </p:cNvSpPr>
          <p:nvPr>
            <p:ph type="sldNum" sz="quarter" idx="12"/>
          </p:nvPr>
        </p:nvSpPr>
        <p:spPr/>
        <p:txBody>
          <a:bodyPr/>
          <a:lstStyle/>
          <a:p>
            <a:fld id="{E592764E-0289-C24A-BAFE-942009AFF264}" type="slidenum">
              <a:rPr lang="en-US" smtClean="0"/>
              <a:t>5</a:t>
            </a:fld>
            <a:endParaRPr lang="en-US"/>
          </a:p>
        </p:txBody>
      </p:sp>
      <p:grpSp>
        <p:nvGrpSpPr>
          <p:cNvPr id="198" name="SMARTInkShape-Group59">
            <a:extLst>
              <a:ext uri="{FF2B5EF4-FFF2-40B4-BE49-F238E27FC236}">
                <a16:creationId xmlns:a16="http://schemas.microsoft.com/office/drawing/2014/main" id="{851D8C9D-6D98-4B56-B169-AE299141609F}"/>
              </a:ext>
            </a:extLst>
          </p:cNvPr>
          <p:cNvGrpSpPr/>
          <p:nvPr/>
        </p:nvGrpSpPr>
        <p:grpSpPr>
          <a:xfrm>
            <a:off x="7359650" y="5245100"/>
            <a:ext cx="1916138" cy="996951"/>
            <a:chOff x="7359650" y="5245100"/>
            <a:chExt cx="1916138" cy="996951"/>
          </a:xfrm>
        </p:grpSpPr>
        <p:sp>
          <p:nvSpPr>
            <p:cNvPr id="182" name="SMARTInkShape-220">
              <a:extLst>
                <a:ext uri="{FF2B5EF4-FFF2-40B4-BE49-F238E27FC236}">
                  <a16:creationId xmlns:a16="http://schemas.microsoft.com/office/drawing/2014/main" id="{5DBA1939-759A-40CB-99AE-B3AE043E74CE}"/>
                </a:ext>
              </a:extLst>
            </p:cNvPr>
            <p:cNvSpPr/>
            <p:nvPr>
              <p:custDataLst>
                <p:tags r:id="rId37"/>
              </p:custDataLst>
            </p:nvPr>
          </p:nvSpPr>
          <p:spPr>
            <a:xfrm>
              <a:off x="9202481" y="5245100"/>
              <a:ext cx="73307" cy="241301"/>
            </a:xfrm>
            <a:custGeom>
              <a:avLst/>
              <a:gdLst/>
              <a:ahLst/>
              <a:cxnLst/>
              <a:rect l="0" t="0" r="0" b="0"/>
              <a:pathLst>
                <a:path w="73307" h="241301">
                  <a:moveTo>
                    <a:pt x="55819" y="0"/>
                  </a:moveTo>
                  <a:lnTo>
                    <a:pt x="55819" y="0"/>
                  </a:lnTo>
                  <a:lnTo>
                    <a:pt x="49078" y="0"/>
                  </a:lnTo>
                  <a:lnTo>
                    <a:pt x="43886" y="1882"/>
                  </a:lnTo>
                  <a:lnTo>
                    <a:pt x="41513" y="3371"/>
                  </a:lnTo>
                  <a:lnTo>
                    <a:pt x="34803" y="12209"/>
                  </a:lnTo>
                  <a:lnTo>
                    <a:pt x="18594" y="42868"/>
                  </a:lnTo>
                  <a:lnTo>
                    <a:pt x="5413" y="70966"/>
                  </a:lnTo>
                  <a:lnTo>
                    <a:pt x="0" y="88728"/>
                  </a:lnTo>
                  <a:lnTo>
                    <a:pt x="1141" y="96114"/>
                  </a:lnTo>
                  <a:lnTo>
                    <a:pt x="5753" y="106324"/>
                  </a:lnTo>
                  <a:lnTo>
                    <a:pt x="13630" y="116095"/>
                  </a:lnTo>
                  <a:lnTo>
                    <a:pt x="43290" y="133338"/>
                  </a:lnTo>
                  <a:lnTo>
                    <a:pt x="50957" y="138283"/>
                  </a:lnTo>
                  <a:lnTo>
                    <a:pt x="56716" y="145185"/>
                  </a:lnTo>
                  <a:lnTo>
                    <a:pt x="68360" y="174053"/>
                  </a:lnTo>
                  <a:lnTo>
                    <a:pt x="72940" y="197622"/>
                  </a:lnTo>
                  <a:lnTo>
                    <a:pt x="73306" y="212009"/>
                  </a:lnTo>
                  <a:lnTo>
                    <a:pt x="68519" y="2413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83" name="SMARTInkShape-221">
              <a:extLst>
                <a:ext uri="{FF2B5EF4-FFF2-40B4-BE49-F238E27FC236}">
                  <a16:creationId xmlns:a16="http://schemas.microsoft.com/office/drawing/2014/main" id="{2C532A5B-4AED-46AB-942A-548DB3EE636A}"/>
                </a:ext>
              </a:extLst>
            </p:cNvPr>
            <p:cNvSpPr/>
            <p:nvPr>
              <p:custDataLst>
                <p:tags r:id="rId38"/>
              </p:custDataLst>
            </p:nvPr>
          </p:nvSpPr>
          <p:spPr>
            <a:xfrm>
              <a:off x="9093200" y="5295900"/>
              <a:ext cx="95251" cy="179642"/>
            </a:xfrm>
            <a:custGeom>
              <a:avLst/>
              <a:gdLst/>
              <a:ahLst/>
              <a:cxnLst/>
              <a:rect l="0" t="0" r="0" b="0"/>
              <a:pathLst>
                <a:path w="95251" h="179642">
                  <a:moveTo>
                    <a:pt x="0" y="63500"/>
                  </a:moveTo>
                  <a:lnTo>
                    <a:pt x="0" y="63500"/>
                  </a:lnTo>
                  <a:lnTo>
                    <a:pt x="14746" y="91112"/>
                  </a:lnTo>
                  <a:lnTo>
                    <a:pt x="34135" y="117284"/>
                  </a:lnTo>
                  <a:lnTo>
                    <a:pt x="48971" y="145176"/>
                  </a:lnTo>
                  <a:lnTo>
                    <a:pt x="61457" y="175284"/>
                  </a:lnTo>
                  <a:lnTo>
                    <a:pt x="62592" y="179504"/>
                  </a:lnTo>
                  <a:lnTo>
                    <a:pt x="62895" y="179641"/>
                  </a:lnTo>
                  <a:lnTo>
                    <a:pt x="63097" y="179027"/>
                  </a:lnTo>
                  <a:lnTo>
                    <a:pt x="62526" y="178618"/>
                  </a:lnTo>
                  <a:lnTo>
                    <a:pt x="60009" y="178164"/>
                  </a:lnTo>
                  <a:lnTo>
                    <a:pt x="59056" y="177337"/>
                  </a:lnTo>
                  <a:lnTo>
                    <a:pt x="57997" y="174537"/>
                  </a:lnTo>
                  <a:lnTo>
                    <a:pt x="56611" y="166990"/>
                  </a:lnTo>
                  <a:lnTo>
                    <a:pt x="53854" y="162883"/>
                  </a:lnTo>
                  <a:lnTo>
                    <a:pt x="47696" y="135969"/>
                  </a:lnTo>
                  <a:lnTo>
                    <a:pt x="44733" y="104644"/>
                  </a:lnTo>
                  <a:lnTo>
                    <a:pt x="45212" y="78238"/>
                  </a:lnTo>
                  <a:lnTo>
                    <a:pt x="53295" y="46722"/>
                  </a:lnTo>
                  <a:lnTo>
                    <a:pt x="62750" y="26073"/>
                  </a:lnTo>
                  <a:lnTo>
                    <a:pt x="70458" y="16762"/>
                  </a:lnTo>
                  <a:lnTo>
                    <a:pt x="86028" y="3358"/>
                  </a:lnTo>
                  <a:lnTo>
                    <a:pt x="952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84" name="SMARTInkShape-222">
              <a:extLst>
                <a:ext uri="{FF2B5EF4-FFF2-40B4-BE49-F238E27FC236}">
                  <a16:creationId xmlns:a16="http://schemas.microsoft.com/office/drawing/2014/main" id="{795F233D-0E0C-48C5-A2B7-44FAF5F98E6E}"/>
                </a:ext>
              </a:extLst>
            </p:cNvPr>
            <p:cNvSpPr/>
            <p:nvPr>
              <p:custDataLst>
                <p:tags r:id="rId39"/>
              </p:custDataLst>
            </p:nvPr>
          </p:nvSpPr>
          <p:spPr>
            <a:xfrm>
              <a:off x="8964759" y="5404733"/>
              <a:ext cx="134792" cy="150292"/>
            </a:xfrm>
            <a:custGeom>
              <a:avLst/>
              <a:gdLst/>
              <a:ahLst/>
              <a:cxnLst/>
              <a:rect l="0" t="0" r="0" b="0"/>
              <a:pathLst>
                <a:path w="134792" h="150292">
                  <a:moveTo>
                    <a:pt x="45891" y="5467"/>
                  </a:moveTo>
                  <a:lnTo>
                    <a:pt x="45891" y="5467"/>
                  </a:lnTo>
                  <a:lnTo>
                    <a:pt x="42520" y="5467"/>
                  </a:lnTo>
                  <a:lnTo>
                    <a:pt x="38984" y="3586"/>
                  </a:lnTo>
                  <a:lnTo>
                    <a:pt x="37054" y="2096"/>
                  </a:lnTo>
                  <a:lnTo>
                    <a:pt x="31145" y="441"/>
                  </a:lnTo>
                  <a:lnTo>
                    <a:pt x="27594" y="0"/>
                  </a:lnTo>
                  <a:lnTo>
                    <a:pt x="24519" y="1117"/>
                  </a:lnTo>
                  <a:lnTo>
                    <a:pt x="8905" y="16871"/>
                  </a:lnTo>
                  <a:lnTo>
                    <a:pt x="281" y="35735"/>
                  </a:lnTo>
                  <a:lnTo>
                    <a:pt x="0" y="62570"/>
                  </a:lnTo>
                  <a:lnTo>
                    <a:pt x="10590" y="93104"/>
                  </a:lnTo>
                  <a:lnTo>
                    <a:pt x="25304" y="124334"/>
                  </a:lnTo>
                  <a:lnTo>
                    <a:pt x="35401" y="142208"/>
                  </a:lnTo>
                  <a:lnTo>
                    <a:pt x="40759" y="147380"/>
                  </a:lnTo>
                  <a:lnTo>
                    <a:pt x="47372" y="149678"/>
                  </a:lnTo>
                  <a:lnTo>
                    <a:pt x="51112" y="150291"/>
                  </a:lnTo>
                  <a:lnTo>
                    <a:pt x="57149" y="149091"/>
                  </a:lnTo>
                  <a:lnTo>
                    <a:pt x="59747" y="147784"/>
                  </a:lnTo>
                  <a:lnTo>
                    <a:pt x="64514" y="142567"/>
                  </a:lnTo>
                  <a:lnTo>
                    <a:pt x="68278" y="135544"/>
                  </a:lnTo>
                  <a:lnTo>
                    <a:pt x="70696" y="113894"/>
                  </a:lnTo>
                  <a:lnTo>
                    <a:pt x="71114" y="88158"/>
                  </a:lnTo>
                  <a:lnTo>
                    <a:pt x="69357" y="66422"/>
                  </a:lnTo>
                  <a:lnTo>
                    <a:pt x="60454" y="37588"/>
                  </a:lnTo>
                  <a:lnTo>
                    <a:pt x="55693" y="24548"/>
                  </a:lnTo>
                  <a:lnTo>
                    <a:pt x="55953" y="22421"/>
                  </a:lnTo>
                  <a:lnTo>
                    <a:pt x="58070" y="19007"/>
                  </a:lnTo>
                  <a:lnTo>
                    <a:pt x="78971" y="50139"/>
                  </a:lnTo>
                  <a:lnTo>
                    <a:pt x="101227" y="78873"/>
                  </a:lnTo>
                  <a:lnTo>
                    <a:pt x="111407" y="83954"/>
                  </a:lnTo>
                  <a:lnTo>
                    <a:pt x="121576" y="85505"/>
                  </a:lnTo>
                  <a:lnTo>
                    <a:pt x="134791" y="8166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85" name="SMARTInkShape-223">
              <a:extLst>
                <a:ext uri="{FF2B5EF4-FFF2-40B4-BE49-F238E27FC236}">
                  <a16:creationId xmlns:a16="http://schemas.microsoft.com/office/drawing/2014/main" id="{1460EF9E-3F80-416C-8329-52B877BA794D}"/>
                </a:ext>
              </a:extLst>
            </p:cNvPr>
            <p:cNvSpPr/>
            <p:nvPr>
              <p:custDataLst>
                <p:tags r:id="rId40"/>
              </p:custDataLst>
            </p:nvPr>
          </p:nvSpPr>
          <p:spPr>
            <a:xfrm>
              <a:off x="8820150" y="5308600"/>
              <a:ext cx="146051" cy="317501"/>
            </a:xfrm>
            <a:custGeom>
              <a:avLst/>
              <a:gdLst/>
              <a:ahLst/>
              <a:cxnLst/>
              <a:rect l="0" t="0" r="0" b="0"/>
              <a:pathLst>
                <a:path w="146051" h="317501">
                  <a:moveTo>
                    <a:pt x="0" y="0"/>
                  </a:moveTo>
                  <a:lnTo>
                    <a:pt x="0" y="0"/>
                  </a:lnTo>
                  <a:lnTo>
                    <a:pt x="6907" y="28248"/>
                  </a:lnTo>
                  <a:lnTo>
                    <a:pt x="10831" y="50655"/>
                  </a:lnTo>
                  <a:lnTo>
                    <a:pt x="17007" y="79136"/>
                  </a:lnTo>
                  <a:lnTo>
                    <a:pt x="24011" y="104744"/>
                  </a:lnTo>
                  <a:lnTo>
                    <a:pt x="36781" y="134598"/>
                  </a:lnTo>
                  <a:lnTo>
                    <a:pt x="45941" y="159121"/>
                  </a:lnTo>
                  <a:lnTo>
                    <a:pt x="61678" y="189319"/>
                  </a:lnTo>
                  <a:lnTo>
                    <a:pt x="77670" y="215667"/>
                  </a:lnTo>
                  <a:lnTo>
                    <a:pt x="90236" y="241253"/>
                  </a:lnTo>
                  <a:lnTo>
                    <a:pt x="105879" y="272338"/>
                  </a:lnTo>
                  <a:lnTo>
                    <a:pt x="124942" y="300318"/>
                  </a:lnTo>
                  <a:lnTo>
                    <a:pt x="135406" y="311782"/>
                  </a:lnTo>
                  <a:lnTo>
                    <a:pt x="146050" y="3175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86" name="SMARTInkShape-224">
              <a:extLst>
                <a:ext uri="{FF2B5EF4-FFF2-40B4-BE49-F238E27FC236}">
                  <a16:creationId xmlns:a16="http://schemas.microsoft.com/office/drawing/2014/main" id="{2D9666EB-2B1A-4DF1-8304-BD79AE09D026}"/>
                </a:ext>
              </a:extLst>
            </p:cNvPr>
            <p:cNvSpPr/>
            <p:nvPr>
              <p:custDataLst>
                <p:tags r:id="rId41"/>
              </p:custDataLst>
            </p:nvPr>
          </p:nvSpPr>
          <p:spPr>
            <a:xfrm>
              <a:off x="8743950" y="5359400"/>
              <a:ext cx="120651" cy="290704"/>
            </a:xfrm>
            <a:custGeom>
              <a:avLst/>
              <a:gdLst/>
              <a:ahLst/>
              <a:cxnLst/>
              <a:rect l="0" t="0" r="0" b="0"/>
              <a:pathLst>
                <a:path w="120651" h="290704">
                  <a:moveTo>
                    <a:pt x="0" y="0"/>
                  </a:moveTo>
                  <a:lnTo>
                    <a:pt x="0" y="0"/>
                  </a:lnTo>
                  <a:lnTo>
                    <a:pt x="0" y="29854"/>
                  </a:lnTo>
                  <a:lnTo>
                    <a:pt x="5070" y="56044"/>
                  </a:lnTo>
                  <a:lnTo>
                    <a:pt x="12864" y="84213"/>
                  </a:lnTo>
                  <a:lnTo>
                    <a:pt x="20981" y="108443"/>
                  </a:lnTo>
                  <a:lnTo>
                    <a:pt x="32321" y="135379"/>
                  </a:lnTo>
                  <a:lnTo>
                    <a:pt x="44621" y="163818"/>
                  </a:lnTo>
                  <a:lnTo>
                    <a:pt x="58047" y="195343"/>
                  </a:lnTo>
                  <a:lnTo>
                    <a:pt x="72562" y="221952"/>
                  </a:lnTo>
                  <a:lnTo>
                    <a:pt x="87136" y="247591"/>
                  </a:lnTo>
                  <a:lnTo>
                    <a:pt x="97017" y="269667"/>
                  </a:lnTo>
                  <a:lnTo>
                    <a:pt x="103326" y="276955"/>
                  </a:lnTo>
                  <a:lnTo>
                    <a:pt x="109422" y="282547"/>
                  </a:lnTo>
                  <a:lnTo>
                    <a:pt x="113656" y="290703"/>
                  </a:lnTo>
                  <a:lnTo>
                    <a:pt x="114577" y="290463"/>
                  </a:lnTo>
                  <a:lnTo>
                    <a:pt x="120650" y="2857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87" name="SMARTInkShape-225">
              <a:extLst>
                <a:ext uri="{FF2B5EF4-FFF2-40B4-BE49-F238E27FC236}">
                  <a16:creationId xmlns:a16="http://schemas.microsoft.com/office/drawing/2014/main" id="{A567DB5F-B470-4CBE-A7A9-CEDD47D9066B}"/>
                </a:ext>
              </a:extLst>
            </p:cNvPr>
            <p:cNvSpPr/>
            <p:nvPr>
              <p:custDataLst>
                <p:tags r:id="rId42"/>
              </p:custDataLst>
            </p:nvPr>
          </p:nvSpPr>
          <p:spPr>
            <a:xfrm>
              <a:off x="8718550" y="5622142"/>
              <a:ext cx="55814" cy="79674"/>
            </a:xfrm>
            <a:custGeom>
              <a:avLst/>
              <a:gdLst/>
              <a:ahLst/>
              <a:cxnLst/>
              <a:rect l="0" t="0" r="0" b="0"/>
              <a:pathLst>
                <a:path w="55814" h="79674">
                  <a:moveTo>
                    <a:pt x="0" y="23008"/>
                  </a:moveTo>
                  <a:lnTo>
                    <a:pt x="0" y="23008"/>
                  </a:lnTo>
                  <a:lnTo>
                    <a:pt x="706" y="29489"/>
                  </a:lnTo>
                  <a:lnTo>
                    <a:pt x="8837" y="52239"/>
                  </a:lnTo>
                  <a:lnTo>
                    <a:pt x="26666" y="74635"/>
                  </a:lnTo>
                  <a:lnTo>
                    <a:pt x="33254" y="77704"/>
                  </a:lnTo>
                  <a:lnTo>
                    <a:pt x="45610" y="79673"/>
                  </a:lnTo>
                  <a:lnTo>
                    <a:pt x="48044" y="78423"/>
                  </a:lnTo>
                  <a:lnTo>
                    <a:pt x="52633" y="73273"/>
                  </a:lnTo>
                  <a:lnTo>
                    <a:pt x="55143" y="66279"/>
                  </a:lnTo>
                  <a:lnTo>
                    <a:pt x="55813" y="62438"/>
                  </a:lnTo>
                  <a:lnTo>
                    <a:pt x="51565" y="32288"/>
                  </a:lnTo>
                  <a:lnTo>
                    <a:pt x="47655" y="19016"/>
                  </a:lnTo>
                  <a:lnTo>
                    <a:pt x="35287" y="6147"/>
                  </a:lnTo>
                  <a:lnTo>
                    <a:pt x="26030" y="1403"/>
                  </a:lnTo>
                  <a:lnTo>
                    <a:pt x="21587" y="138"/>
                  </a:lnTo>
                  <a:lnTo>
                    <a:pt x="18625" y="0"/>
                  </a:lnTo>
                  <a:lnTo>
                    <a:pt x="16650" y="614"/>
                  </a:lnTo>
                  <a:lnTo>
                    <a:pt x="15333" y="1728"/>
                  </a:lnTo>
                  <a:lnTo>
                    <a:pt x="6350" y="39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88" name="SMARTInkShape-226">
              <a:extLst>
                <a:ext uri="{FF2B5EF4-FFF2-40B4-BE49-F238E27FC236}">
                  <a16:creationId xmlns:a16="http://schemas.microsoft.com/office/drawing/2014/main" id="{B8502269-6EC6-4E6C-898B-D04E6EED2CED}"/>
                </a:ext>
              </a:extLst>
            </p:cNvPr>
            <p:cNvSpPr/>
            <p:nvPr>
              <p:custDataLst>
                <p:tags r:id="rId43"/>
              </p:custDataLst>
            </p:nvPr>
          </p:nvSpPr>
          <p:spPr>
            <a:xfrm>
              <a:off x="8569621" y="5645150"/>
              <a:ext cx="85430" cy="149987"/>
            </a:xfrm>
            <a:custGeom>
              <a:avLst/>
              <a:gdLst/>
              <a:ahLst/>
              <a:cxnLst/>
              <a:rect l="0" t="0" r="0" b="0"/>
              <a:pathLst>
                <a:path w="85430" h="149987">
                  <a:moveTo>
                    <a:pt x="40979" y="0"/>
                  </a:moveTo>
                  <a:lnTo>
                    <a:pt x="40979" y="0"/>
                  </a:lnTo>
                  <a:lnTo>
                    <a:pt x="25192" y="0"/>
                  </a:lnTo>
                  <a:lnTo>
                    <a:pt x="24105" y="705"/>
                  </a:lnTo>
                  <a:lnTo>
                    <a:pt x="23379" y="1882"/>
                  </a:lnTo>
                  <a:lnTo>
                    <a:pt x="22896" y="3371"/>
                  </a:lnTo>
                  <a:lnTo>
                    <a:pt x="21868" y="4364"/>
                  </a:lnTo>
                  <a:lnTo>
                    <a:pt x="18844" y="5467"/>
                  </a:lnTo>
                  <a:lnTo>
                    <a:pt x="17756" y="6467"/>
                  </a:lnTo>
                  <a:lnTo>
                    <a:pt x="8798" y="26707"/>
                  </a:lnTo>
                  <a:lnTo>
                    <a:pt x="2752" y="51187"/>
                  </a:lnTo>
                  <a:lnTo>
                    <a:pt x="0" y="67199"/>
                  </a:lnTo>
                  <a:lnTo>
                    <a:pt x="2361" y="97880"/>
                  </a:lnTo>
                  <a:lnTo>
                    <a:pt x="12210" y="124124"/>
                  </a:lnTo>
                  <a:lnTo>
                    <a:pt x="17139" y="132306"/>
                  </a:lnTo>
                  <a:lnTo>
                    <a:pt x="30622" y="144250"/>
                  </a:lnTo>
                  <a:lnTo>
                    <a:pt x="41282" y="149986"/>
                  </a:lnTo>
                  <a:lnTo>
                    <a:pt x="50286" y="149446"/>
                  </a:lnTo>
                  <a:lnTo>
                    <a:pt x="69942" y="143349"/>
                  </a:lnTo>
                  <a:lnTo>
                    <a:pt x="85429" y="1333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89" name="SMARTInkShape-227">
              <a:extLst>
                <a:ext uri="{FF2B5EF4-FFF2-40B4-BE49-F238E27FC236}">
                  <a16:creationId xmlns:a16="http://schemas.microsoft.com/office/drawing/2014/main" id="{B3ECB0CD-88AF-4A3E-B931-E7DEE84A9EF5}"/>
                </a:ext>
              </a:extLst>
            </p:cNvPr>
            <p:cNvSpPr/>
            <p:nvPr>
              <p:custDataLst>
                <p:tags r:id="rId44"/>
              </p:custDataLst>
            </p:nvPr>
          </p:nvSpPr>
          <p:spPr>
            <a:xfrm>
              <a:off x="8534400" y="5403850"/>
              <a:ext cx="133351" cy="371078"/>
            </a:xfrm>
            <a:custGeom>
              <a:avLst/>
              <a:gdLst/>
              <a:ahLst/>
              <a:cxnLst/>
              <a:rect l="0" t="0" r="0" b="0"/>
              <a:pathLst>
                <a:path w="133351" h="371078">
                  <a:moveTo>
                    <a:pt x="0" y="0"/>
                  </a:moveTo>
                  <a:lnTo>
                    <a:pt x="0" y="0"/>
                  </a:lnTo>
                  <a:lnTo>
                    <a:pt x="705" y="10844"/>
                  </a:lnTo>
                  <a:lnTo>
                    <a:pt x="8789" y="36400"/>
                  </a:lnTo>
                  <a:lnTo>
                    <a:pt x="17891" y="61114"/>
                  </a:lnTo>
                  <a:lnTo>
                    <a:pt x="27288" y="88429"/>
                  </a:lnTo>
                  <a:lnTo>
                    <a:pt x="35938" y="114912"/>
                  </a:lnTo>
                  <a:lnTo>
                    <a:pt x="46323" y="144706"/>
                  </a:lnTo>
                  <a:lnTo>
                    <a:pt x="58383" y="171185"/>
                  </a:lnTo>
                  <a:lnTo>
                    <a:pt x="68725" y="197163"/>
                  </a:lnTo>
                  <a:lnTo>
                    <a:pt x="79793" y="228819"/>
                  </a:lnTo>
                  <a:lnTo>
                    <a:pt x="86593" y="256026"/>
                  </a:lnTo>
                  <a:lnTo>
                    <a:pt x="97094" y="286778"/>
                  </a:lnTo>
                  <a:lnTo>
                    <a:pt x="109176" y="316449"/>
                  </a:lnTo>
                  <a:lnTo>
                    <a:pt x="120532" y="345348"/>
                  </a:lnTo>
                  <a:lnTo>
                    <a:pt x="131458" y="361607"/>
                  </a:lnTo>
                  <a:lnTo>
                    <a:pt x="133101" y="371077"/>
                  </a:lnTo>
                  <a:lnTo>
                    <a:pt x="133184" y="370857"/>
                  </a:lnTo>
                  <a:lnTo>
                    <a:pt x="133350" y="3683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90" name="SMARTInkShape-228">
              <a:extLst>
                <a:ext uri="{FF2B5EF4-FFF2-40B4-BE49-F238E27FC236}">
                  <a16:creationId xmlns:a16="http://schemas.microsoft.com/office/drawing/2014/main" id="{2CF7C3EF-6193-4D7A-8A9D-2091881969A3}"/>
                </a:ext>
              </a:extLst>
            </p:cNvPr>
            <p:cNvSpPr/>
            <p:nvPr>
              <p:custDataLst>
                <p:tags r:id="rId45"/>
              </p:custDataLst>
            </p:nvPr>
          </p:nvSpPr>
          <p:spPr>
            <a:xfrm>
              <a:off x="8280402" y="5613400"/>
              <a:ext cx="120649" cy="69851"/>
            </a:xfrm>
            <a:custGeom>
              <a:avLst/>
              <a:gdLst/>
              <a:ahLst/>
              <a:cxnLst/>
              <a:rect l="0" t="0" r="0" b="0"/>
              <a:pathLst>
                <a:path w="120649" h="69851">
                  <a:moveTo>
                    <a:pt x="6348" y="69850"/>
                  </a:moveTo>
                  <a:lnTo>
                    <a:pt x="6348" y="69850"/>
                  </a:lnTo>
                  <a:lnTo>
                    <a:pt x="0" y="69850"/>
                  </a:lnTo>
                  <a:lnTo>
                    <a:pt x="3370" y="69850"/>
                  </a:lnTo>
                  <a:lnTo>
                    <a:pt x="6905" y="67969"/>
                  </a:lnTo>
                  <a:lnTo>
                    <a:pt x="8835" y="66480"/>
                  </a:lnTo>
                  <a:lnTo>
                    <a:pt x="14744" y="64824"/>
                  </a:lnTo>
                  <a:lnTo>
                    <a:pt x="26003" y="62011"/>
                  </a:lnTo>
                  <a:lnTo>
                    <a:pt x="34134" y="57900"/>
                  </a:lnTo>
                  <a:lnTo>
                    <a:pt x="62274" y="36219"/>
                  </a:lnTo>
                  <a:lnTo>
                    <a:pt x="93402" y="19058"/>
                  </a:lnTo>
                  <a:lnTo>
                    <a:pt x="106587" y="7605"/>
                  </a:lnTo>
                  <a:lnTo>
                    <a:pt x="109224" y="6908"/>
                  </a:lnTo>
                  <a:lnTo>
                    <a:pt x="110915" y="6722"/>
                  </a:lnTo>
                  <a:lnTo>
                    <a:pt x="114676" y="4634"/>
                  </a:lnTo>
                  <a:lnTo>
                    <a:pt x="12064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91" name="SMARTInkShape-229">
              <a:extLst>
                <a:ext uri="{FF2B5EF4-FFF2-40B4-BE49-F238E27FC236}">
                  <a16:creationId xmlns:a16="http://schemas.microsoft.com/office/drawing/2014/main" id="{6D4A7447-0C5A-4E63-996B-32E9C155EDA8}"/>
                </a:ext>
              </a:extLst>
            </p:cNvPr>
            <p:cNvSpPr/>
            <p:nvPr>
              <p:custDataLst>
                <p:tags r:id="rId46"/>
              </p:custDataLst>
            </p:nvPr>
          </p:nvSpPr>
          <p:spPr>
            <a:xfrm>
              <a:off x="8204200" y="5534504"/>
              <a:ext cx="184151" cy="364647"/>
            </a:xfrm>
            <a:custGeom>
              <a:avLst/>
              <a:gdLst/>
              <a:ahLst/>
              <a:cxnLst/>
              <a:rect l="0" t="0" r="0" b="0"/>
              <a:pathLst>
                <a:path w="184151" h="364647">
                  <a:moveTo>
                    <a:pt x="0" y="237646"/>
                  </a:moveTo>
                  <a:lnTo>
                    <a:pt x="0" y="237646"/>
                  </a:lnTo>
                  <a:lnTo>
                    <a:pt x="8789" y="223831"/>
                  </a:lnTo>
                  <a:lnTo>
                    <a:pt x="38872" y="197566"/>
                  </a:lnTo>
                  <a:lnTo>
                    <a:pt x="69360" y="170061"/>
                  </a:lnTo>
                  <a:lnTo>
                    <a:pt x="99454" y="149741"/>
                  </a:lnTo>
                  <a:lnTo>
                    <a:pt x="106056" y="145661"/>
                  </a:lnTo>
                  <a:lnTo>
                    <a:pt x="108803" y="144571"/>
                  </a:lnTo>
                  <a:lnTo>
                    <a:pt x="113739" y="139600"/>
                  </a:lnTo>
                  <a:lnTo>
                    <a:pt x="120483" y="126986"/>
                  </a:lnTo>
                  <a:lnTo>
                    <a:pt x="125069" y="109843"/>
                  </a:lnTo>
                  <a:lnTo>
                    <a:pt x="126040" y="86813"/>
                  </a:lnTo>
                  <a:lnTo>
                    <a:pt x="118128" y="57214"/>
                  </a:lnTo>
                  <a:lnTo>
                    <a:pt x="100330" y="26982"/>
                  </a:lnTo>
                  <a:lnTo>
                    <a:pt x="89011" y="10015"/>
                  </a:lnTo>
                  <a:lnTo>
                    <a:pt x="84010" y="5243"/>
                  </a:lnTo>
                  <a:lnTo>
                    <a:pt x="77084" y="771"/>
                  </a:lnTo>
                  <a:lnTo>
                    <a:pt x="73967" y="0"/>
                  </a:lnTo>
                  <a:lnTo>
                    <a:pt x="71183" y="194"/>
                  </a:lnTo>
                  <a:lnTo>
                    <a:pt x="66210" y="2289"/>
                  </a:lnTo>
                  <a:lnTo>
                    <a:pt x="55112" y="11388"/>
                  </a:lnTo>
                  <a:lnTo>
                    <a:pt x="52717" y="19259"/>
                  </a:lnTo>
                  <a:lnTo>
                    <a:pt x="53250" y="41235"/>
                  </a:lnTo>
                  <a:lnTo>
                    <a:pt x="56122" y="62863"/>
                  </a:lnTo>
                  <a:lnTo>
                    <a:pt x="59751" y="86587"/>
                  </a:lnTo>
                  <a:lnTo>
                    <a:pt x="65760" y="113630"/>
                  </a:lnTo>
                  <a:lnTo>
                    <a:pt x="78751" y="145162"/>
                  </a:lnTo>
                  <a:lnTo>
                    <a:pt x="88152" y="167143"/>
                  </a:lnTo>
                  <a:lnTo>
                    <a:pt x="101378" y="197471"/>
                  </a:lnTo>
                  <a:lnTo>
                    <a:pt x="114235" y="222450"/>
                  </a:lnTo>
                  <a:lnTo>
                    <a:pt x="126981" y="247019"/>
                  </a:lnTo>
                  <a:lnTo>
                    <a:pt x="140558" y="276814"/>
                  </a:lnTo>
                  <a:lnTo>
                    <a:pt x="154406" y="307197"/>
                  </a:lnTo>
                  <a:lnTo>
                    <a:pt x="170111" y="338719"/>
                  </a:lnTo>
                  <a:lnTo>
                    <a:pt x="184150" y="36464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92" name="SMARTInkShape-230">
              <a:extLst>
                <a:ext uri="{FF2B5EF4-FFF2-40B4-BE49-F238E27FC236}">
                  <a16:creationId xmlns:a16="http://schemas.microsoft.com/office/drawing/2014/main" id="{8232C16C-8FEF-4A2F-A3C5-FDA61865DD78}"/>
                </a:ext>
              </a:extLst>
            </p:cNvPr>
            <p:cNvSpPr/>
            <p:nvPr>
              <p:custDataLst>
                <p:tags r:id="rId47"/>
              </p:custDataLst>
            </p:nvPr>
          </p:nvSpPr>
          <p:spPr>
            <a:xfrm>
              <a:off x="8128000" y="5651500"/>
              <a:ext cx="101601" cy="228601"/>
            </a:xfrm>
            <a:custGeom>
              <a:avLst/>
              <a:gdLst/>
              <a:ahLst/>
              <a:cxnLst/>
              <a:rect l="0" t="0" r="0" b="0"/>
              <a:pathLst>
                <a:path w="101601" h="228601">
                  <a:moveTo>
                    <a:pt x="0" y="0"/>
                  </a:moveTo>
                  <a:lnTo>
                    <a:pt x="0" y="0"/>
                  </a:lnTo>
                  <a:lnTo>
                    <a:pt x="705" y="6481"/>
                  </a:lnTo>
                  <a:lnTo>
                    <a:pt x="12209" y="35975"/>
                  </a:lnTo>
                  <a:lnTo>
                    <a:pt x="23474" y="63080"/>
                  </a:lnTo>
                  <a:lnTo>
                    <a:pt x="36675" y="88817"/>
                  </a:lnTo>
                  <a:lnTo>
                    <a:pt x="46286" y="114283"/>
                  </a:lnTo>
                  <a:lnTo>
                    <a:pt x="59341" y="141108"/>
                  </a:lnTo>
                  <a:lnTo>
                    <a:pt x="67128" y="167477"/>
                  </a:lnTo>
                  <a:lnTo>
                    <a:pt x="76081" y="194182"/>
                  </a:lnTo>
                  <a:lnTo>
                    <a:pt x="84396" y="208761"/>
                  </a:lnTo>
                  <a:lnTo>
                    <a:pt x="92035" y="220134"/>
                  </a:lnTo>
                  <a:lnTo>
                    <a:pt x="93106" y="222956"/>
                  </a:lnTo>
                  <a:lnTo>
                    <a:pt x="94526" y="224837"/>
                  </a:lnTo>
                  <a:lnTo>
                    <a:pt x="101600" y="2286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93" name="SMARTInkShape-231">
              <a:extLst>
                <a:ext uri="{FF2B5EF4-FFF2-40B4-BE49-F238E27FC236}">
                  <a16:creationId xmlns:a16="http://schemas.microsoft.com/office/drawing/2014/main" id="{C153C087-D985-4379-A0BE-DBC448900C36}"/>
                </a:ext>
              </a:extLst>
            </p:cNvPr>
            <p:cNvSpPr/>
            <p:nvPr>
              <p:custDataLst>
                <p:tags r:id="rId48"/>
              </p:custDataLst>
            </p:nvPr>
          </p:nvSpPr>
          <p:spPr>
            <a:xfrm>
              <a:off x="8052456" y="5804860"/>
              <a:ext cx="113645" cy="138741"/>
            </a:xfrm>
            <a:custGeom>
              <a:avLst/>
              <a:gdLst/>
              <a:ahLst/>
              <a:cxnLst/>
              <a:rect l="0" t="0" r="0" b="0"/>
              <a:pathLst>
                <a:path w="113645" h="138741">
                  <a:moveTo>
                    <a:pt x="43794" y="11740"/>
                  </a:moveTo>
                  <a:lnTo>
                    <a:pt x="43794" y="11740"/>
                  </a:lnTo>
                  <a:lnTo>
                    <a:pt x="40422" y="8369"/>
                  </a:lnTo>
                  <a:lnTo>
                    <a:pt x="36887" y="6714"/>
                  </a:lnTo>
                  <a:lnTo>
                    <a:pt x="17128" y="0"/>
                  </a:lnTo>
                  <a:lnTo>
                    <a:pt x="10540" y="3230"/>
                  </a:lnTo>
                  <a:lnTo>
                    <a:pt x="6809" y="6067"/>
                  </a:lnTo>
                  <a:lnTo>
                    <a:pt x="2661" y="12981"/>
                  </a:lnTo>
                  <a:lnTo>
                    <a:pt x="0" y="32289"/>
                  </a:lnTo>
                  <a:lnTo>
                    <a:pt x="3838" y="63803"/>
                  </a:lnTo>
                  <a:lnTo>
                    <a:pt x="7209" y="81631"/>
                  </a:lnTo>
                  <a:lnTo>
                    <a:pt x="8821" y="85851"/>
                  </a:lnTo>
                  <a:lnTo>
                    <a:pt x="14375" y="92422"/>
                  </a:lnTo>
                  <a:lnTo>
                    <a:pt x="20841" y="96988"/>
                  </a:lnTo>
                  <a:lnTo>
                    <a:pt x="26067" y="99017"/>
                  </a:lnTo>
                  <a:lnTo>
                    <a:pt x="28448" y="98853"/>
                  </a:lnTo>
                  <a:lnTo>
                    <a:pt x="32975" y="96788"/>
                  </a:lnTo>
                  <a:lnTo>
                    <a:pt x="39491" y="91659"/>
                  </a:lnTo>
                  <a:lnTo>
                    <a:pt x="41881" y="83948"/>
                  </a:lnTo>
                  <a:lnTo>
                    <a:pt x="45508" y="56397"/>
                  </a:lnTo>
                  <a:lnTo>
                    <a:pt x="48770" y="43551"/>
                  </a:lnTo>
                  <a:lnTo>
                    <a:pt x="49229" y="39298"/>
                  </a:lnTo>
                  <a:lnTo>
                    <a:pt x="50239" y="37167"/>
                  </a:lnTo>
                  <a:lnTo>
                    <a:pt x="51618" y="36453"/>
                  </a:lnTo>
                  <a:lnTo>
                    <a:pt x="53244" y="36682"/>
                  </a:lnTo>
                  <a:lnTo>
                    <a:pt x="56931" y="42580"/>
                  </a:lnTo>
                  <a:lnTo>
                    <a:pt x="71499" y="73265"/>
                  </a:lnTo>
                  <a:lnTo>
                    <a:pt x="83757" y="104727"/>
                  </a:lnTo>
                  <a:lnTo>
                    <a:pt x="93657" y="121998"/>
                  </a:lnTo>
                  <a:lnTo>
                    <a:pt x="113644" y="13874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94" name="SMARTInkShape-232">
              <a:extLst>
                <a:ext uri="{FF2B5EF4-FFF2-40B4-BE49-F238E27FC236}">
                  <a16:creationId xmlns:a16="http://schemas.microsoft.com/office/drawing/2014/main" id="{D889E6BD-AE69-4EA7-A530-8406EB3FBF0B}"/>
                </a:ext>
              </a:extLst>
            </p:cNvPr>
            <p:cNvSpPr/>
            <p:nvPr>
              <p:custDataLst>
                <p:tags r:id="rId49"/>
              </p:custDataLst>
            </p:nvPr>
          </p:nvSpPr>
          <p:spPr>
            <a:xfrm>
              <a:off x="7829550" y="5721350"/>
              <a:ext cx="196851" cy="313663"/>
            </a:xfrm>
            <a:custGeom>
              <a:avLst/>
              <a:gdLst/>
              <a:ahLst/>
              <a:cxnLst/>
              <a:rect l="0" t="0" r="0" b="0"/>
              <a:pathLst>
                <a:path w="196851" h="313663">
                  <a:moveTo>
                    <a:pt x="0" y="0"/>
                  </a:moveTo>
                  <a:lnTo>
                    <a:pt x="0" y="0"/>
                  </a:lnTo>
                  <a:lnTo>
                    <a:pt x="705" y="16606"/>
                  </a:lnTo>
                  <a:lnTo>
                    <a:pt x="8789" y="42635"/>
                  </a:lnTo>
                  <a:lnTo>
                    <a:pt x="17891" y="67431"/>
                  </a:lnTo>
                  <a:lnTo>
                    <a:pt x="27288" y="94771"/>
                  </a:lnTo>
                  <a:lnTo>
                    <a:pt x="35938" y="121967"/>
                  </a:lnTo>
                  <a:lnTo>
                    <a:pt x="42320" y="148400"/>
                  </a:lnTo>
                  <a:lnTo>
                    <a:pt x="50797" y="177011"/>
                  </a:lnTo>
                  <a:lnTo>
                    <a:pt x="59267" y="203043"/>
                  </a:lnTo>
                  <a:lnTo>
                    <a:pt x="68439" y="229274"/>
                  </a:lnTo>
                  <a:lnTo>
                    <a:pt x="81226" y="257139"/>
                  </a:lnTo>
                  <a:lnTo>
                    <a:pt x="97324" y="285457"/>
                  </a:lnTo>
                  <a:lnTo>
                    <a:pt x="105641" y="302442"/>
                  </a:lnTo>
                  <a:lnTo>
                    <a:pt x="107494" y="312801"/>
                  </a:lnTo>
                  <a:lnTo>
                    <a:pt x="106941" y="313662"/>
                  </a:lnTo>
                  <a:lnTo>
                    <a:pt x="105866" y="313530"/>
                  </a:lnTo>
                  <a:lnTo>
                    <a:pt x="104444" y="312737"/>
                  </a:lnTo>
                  <a:lnTo>
                    <a:pt x="103496" y="311502"/>
                  </a:lnTo>
                  <a:lnTo>
                    <a:pt x="89777" y="284531"/>
                  </a:lnTo>
                  <a:lnTo>
                    <a:pt x="84692" y="268221"/>
                  </a:lnTo>
                  <a:lnTo>
                    <a:pt x="82972" y="243326"/>
                  </a:lnTo>
                  <a:lnTo>
                    <a:pt x="86047" y="219478"/>
                  </a:lnTo>
                  <a:lnTo>
                    <a:pt x="91425" y="194540"/>
                  </a:lnTo>
                  <a:lnTo>
                    <a:pt x="104633" y="166605"/>
                  </a:lnTo>
                  <a:lnTo>
                    <a:pt x="116688" y="152062"/>
                  </a:lnTo>
                  <a:lnTo>
                    <a:pt x="125005" y="145664"/>
                  </a:lnTo>
                  <a:lnTo>
                    <a:pt x="133403" y="142351"/>
                  </a:lnTo>
                  <a:lnTo>
                    <a:pt x="137620" y="141466"/>
                  </a:lnTo>
                  <a:lnTo>
                    <a:pt x="141840" y="142995"/>
                  </a:lnTo>
                  <a:lnTo>
                    <a:pt x="150295" y="150337"/>
                  </a:lnTo>
                  <a:lnTo>
                    <a:pt x="166514" y="181025"/>
                  </a:lnTo>
                  <a:lnTo>
                    <a:pt x="177243" y="208933"/>
                  </a:lnTo>
                  <a:lnTo>
                    <a:pt x="183986" y="224654"/>
                  </a:lnTo>
                  <a:lnTo>
                    <a:pt x="196850" y="2476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95" name="SMARTInkShape-233">
              <a:extLst>
                <a:ext uri="{FF2B5EF4-FFF2-40B4-BE49-F238E27FC236}">
                  <a16:creationId xmlns:a16="http://schemas.microsoft.com/office/drawing/2014/main" id="{73F053DA-A31A-4CB8-B2DD-09F9CF9F61B8}"/>
                </a:ext>
              </a:extLst>
            </p:cNvPr>
            <p:cNvSpPr/>
            <p:nvPr>
              <p:custDataLst>
                <p:tags r:id="rId50"/>
              </p:custDataLst>
            </p:nvPr>
          </p:nvSpPr>
          <p:spPr>
            <a:xfrm>
              <a:off x="7645400" y="5956401"/>
              <a:ext cx="94854" cy="133250"/>
            </a:xfrm>
            <a:custGeom>
              <a:avLst/>
              <a:gdLst/>
              <a:ahLst/>
              <a:cxnLst/>
              <a:rect l="0" t="0" r="0" b="0"/>
              <a:pathLst>
                <a:path w="94854" h="133250">
                  <a:moveTo>
                    <a:pt x="0" y="18949"/>
                  </a:moveTo>
                  <a:lnTo>
                    <a:pt x="0" y="18949"/>
                  </a:lnTo>
                  <a:lnTo>
                    <a:pt x="11933" y="13923"/>
                  </a:lnTo>
                  <a:lnTo>
                    <a:pt x="14305" y="13482"/>
                  </a:lnTo>
                  <a:lnTo>
                    <a:pt x="18824" y="11109"/>
                  </a:lnTo>
                  <a:lnTo>
                    <a:pt x="24594" y="7704"/>
                  </a:lnTo>
                  <a:lnTo>
                    <a:pt x="44788" y="1066"/>
                  </a:lnTo>
                  <a:lnTo>
                    <a:pt x="64578" y="0"/>
                  </a:lnTo>
                  <a:lnTo>
                    <a:pt x="71270" y="3708"/>
                  </a:lnTo>
                  <a:lnTo>
                    <a:pt x="75030" y="6672"/>
                  </a:lnTo>
                  <a:lnTo>
                    <a:pt x="90729" y="35223"/>
                  </a:lnTo>
                  <a:lnTo>
                    <a:pt x="94357" y="52685"/>
                  </a:lnTo>
                  <a:lnTo>
                    <a:pt x="94853" y="61224"/>
                  </a:lnTo>
                  <a:lnTo>
                    <a:pt x="93192" y="67842"/>
                  </a:lnTo>
                  <a:lnTo>
                    <a:pt x="90807" y="73840"/>
                  </a:lnTo>
                  <a:lnTo>
                    <a:pt x="83998" y="101803"/>
                  </a:lnTo>
                  <a:lnTo>
                    <a:pt x="76067" y="118309"/>
                  </a:lnTo>
                  <a:lnTo>
                    <a:pt x="72613" y="123787"/>
                  </a:lnTo>
                  <a:lnTo>
                    <a:pt x="69850" y="13324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96" name="SMARTInkShape-234">
              <a:extLst>
                <a:ext uri="{FF2B5EF4-FFF2-40B4-BE49-F238E27FC236}">
                  <a16:creationId xmlns:a16="http://schemas.microsoft.com/office/drawing/2014/main" id="{F46E911E-DCB0-444F-B617-4BA6C3F995FB}"/>
                </a:ext>
              </a:extLst>
            </p:cNvPr>
            <p:cNvSpPr/>
            <p:nvPr>
              <p:custDataLst>
                <p:tags r:id="rId51"/>
              </p:custDataLst>
            </p:nvPr>
          </p:nvSpPr>
          <p:spPr>
            <a:xfrm>
              <a:off x="7372350" y="6242050"/>
              <a:ext cx="19051" cy="1"/>
            </a:xfrm>
            <a:custGeom>
              <a:avLst/>
              <a:gdLst/>
              <a:ahLst/>
              <a:cxnLst/>
              <a:rect l="0" t="0" r="0" b="0"/>
              <a:pathLst>
                <a:path w="19051" h="1">
                  <a:moveTo>
                    <a:pt x="19050" y="0"/>
                  </a:moveTo>
                  <a:lnTo>
                    <a:pt x="19050" y="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97" name="SMARTInkShape-235">
              <a:extLst>
                <a:ext uri="{FF2B5EF4-FFF2-40B4-BE49-F238E27FC236}">
                  <a16:creationId xmlns:a16="http://schemas.microsoft.com/office/drawing/2014/main" id="{94EBEA58-1429-4437-9B8A-BEDD3B5A95A1}"/>
                </a:ext>
              </a:extLst>
            </p:cNvPr>
            <p:cNvSpPr/>
            <p:nvPr>
              <p:custDataLst>
                <p:tags r:id="rId52"/>
              </p:custDataLst>
            </p:nvPr>
          </p:nvSpPr>
          <p:spPr>
            <a:xfrm>
              <a:off x="7359650" y="6038850"/>
              <a:ext cx="361951" cy="196851"/>
            </a:xfrm>
            <a:custGeom>
              <a:avLst/>
              <a:gdLst/>
              <a:ahLst/>
              <a:cxnLst/>
              <a:rect l="0" t="0" r="0" b="0"/>
              <a:pathLst>
                <a:path w="361951" h="196851">
                  <a:moveTo>
                    <a:pt x="0" y="196850"/>
                  </a:moveTo>
                  <a:lnTo>
                    <a:pt x="0" y="196850"/>
                  </a:lnTo>
                  <a:lnTo>
                    <a:pt x="0" y="184640"/>
                  </a:lnTo>
                  <a:lnTo>
                    <a:pt x="1882" y="178958"/>
                  </a:lnTo>
                  <a:lnTo>
                    <a:pt x="23474" y="150082"/>
                  </a:lnTo>
                  <a:lnTo>
                    <a:pt x="49656" y="118506"/>
                  </a:lnTo>
                  <a:lnTo>
                    <a:pt x="77668" y="87612"/>
                  </a:lnTo>
                  <a:lnTo>
                    <a:pt x="102324" y="67861"/>
                  </a:lnTo>
                  <a:lnTo>
                    <a:pt x="111565" y="62381"/>
                  </a:lnTo>
                  <a:lnTo>
                    <a:pt x="142086" y="58183"/>
                  </a:lnTo>
                  <a:lnTo>
                    <a:pt x="171903" y="53915"/>
                  </a:lnTo>
                  <a:lnTo>
                    <a:pt x="202847" y="45606"/>
                  </a:lnTo>
                  <a:lnTo>
                    <a:pt x="230008" y="35714"/>
                  </a:lnTo>
                  <a:lnTo>
                    <a:pt x="258642" y="31827"/>
                  </a:lnTo>
                  <a:lnTo>
                    <a:pt x="288504" y="23016"/>
                  </a:lnTo>
                  <a:lnTo>
                    <a:pt x="317863" y="12665"/>
                  </a:lnTo>
                  <a:lnTo>
                    <a:pt x="332894" y="6340"/>
                  </a:lnTo>
                  <a:lnTo>
                    <a:pt x="339865" y="2817"/>
                  </a:lnTo>
                  <a:lnTo>
                    <a:pt x="3619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grpSp>
        <p:nvGrpSpPr>
          <p:cNvPr id="204" name="SMARTInkShape-Group60">
            <a:extLst>
              <a:ext uri="{FF2B5EF4-FFF2-40B4-BE49-F238E27FC236}">
                <a16:creationId xmlns:a16="http://schemas.microsoft.com/office/drawing/2014/main" id="{9604679F-BFE8-4F1B-9342-4A4EE01146BA}"/>
              </a:ext>
            </a:extLst>
          </p:cNvPr>
          <p:cNvGrpSpPr/>
          <p:nvPr/>
        </p:nvGrpSpPr>
        <p:grpSpPr>
          <a:xfrm>
            <a:off x="10750550" y="3172972"/>
            <a:ext cx="488951" cy="383029"/>
            <a:chOff x="10750550" y="3172972"/>
            <a:chExt cx="488951" cy="383029"/>
          </a:xfrm>
        </p:grpSpPr>
        <p:sp>
          <p:nvSpPr>
            <p:cNvPr id="199" name="SMARTInkShape-236">
              <a:extLst>
                <a:ext uri="{FF2B5EF4-FFF2-40B4-BE49-F238E27FC236}">
                  <a16:creationId xmlns:a16="http://schemas.microsoft.com/office/drawing/2014/main" id="{964CF2A7-611A-4CB8-A957-7C8D340E50B9}"/>
                </a:ext>
              </a:extLst>
            </p:cNvPr>
            <p:cNvSpPr/>
            <p:nvPr>
              <p:custDataLst>
                <p:tags r:id="rId32"/>
              </p:custDataLst>
            </p:nvPr>
          </p:nvSpPr>
          <p:spPr>
            <a:xfrm>
              <a:off x="10750550" y="3175000"/>
              <a:ext cx="158751" cy="291712"/>
            </a:xfrm>
            <a:custGeom>
              <a:avLst/>
              <a:gdLst/>
              <a:ahLst/>
              <a:cxnLst/>
              <a:rect l="0" t="0" r="0" b="0"/>
              <a:pathLst>
                <a:path w="158751" h="291712">
                  <a:moveTo>
                    <a:pt x="0" y="0"/>
                  </a:moveTo>
                  <a:lnTo>
                    <a:pt x="0" y="0"/>
                  </a:lnTo>
                  <a:lnTo>
                    <a:pt x="0" y="12209"/>
                  </a:lnTo>
                  <a:lnTo>
                    <a:pt x="1882" y="17891"/>
                  </a:lnTo>
                  <a:lnTo>
                    <a:pt x="14746" y="49226"/>
                  </a:lnTo>
                  <a:lnTo>
                    <a:pt x="24125" y="73852"/>
                  </a:lnTo>
                  <a:lnTo>
                    <a:pt x="33614" y="101136"/>
                  </a:lnTo>
                  <a:lnTo>
                    <a:pt x="41579" y="127614"/>
                  </a:lnTo>
                  <a:lnTo>
                    <a:pt x="45765" y="157408"/>
                  </a:lnTo>
                  <a:lnTo>
                    <a:pt x="49309" y="183047"/>
                  </a:lnTo>
                  <a:lnTo>
                    <a:pt x="50357" y="213692"/>
                  </a:lnTo>
                  <a:lnTo>
                    <a:pt x="50669" y="242527"/>
                  </a:lnTo>
                  <a:lnTo>
                    <a:pt x="50760" y="269650"/>
                  </a:lnTo>
                  <a:lnTo>
                    <a:pt x="51488" y="282122"/>
                  </a:lnTo>
                  <a:lnTo>
                    <a:pt x="52670" y="285448"/>
                  </a:lnTo>
                  <a:lnTo>
                    <a:pt x="56886" y="291711"/>
                  </a:lnTo>
                  <a:lnTo>
                    <a:pt x="57135" y="264640"/>
                  </a:lnTo>
                  <a:lnTo>
                    <a:pt x="59029" y="237888"/>
                  </a:lnTo>
                  <a:lnTo>
                    <a:pt x="68687" y="209806"/>
                  </a:lnTo>
                  <a:lnTo>
                    <a:pt x="93548" y="179820"/>
                  </a:lnTo>
                  <a:lnTo>
                    <a:pt x="105609" y="168188"/>
                  </a:lnTo>
                  <a:lnTo>
                    <a:pt x="109968" y="166472"/>
                  </a:lnTo>
                  <a:lnTo>
                    <a:pt x="118018" y="169473"/>
                  </a:lnTo>
                  <a:lnTo>
                    <a:pt x="123130" y="172248"/>
                  </a:lnTo>
                  <a:lnTo>
                    <a:pt x="137064" y="189639"/>
                  </a:lnTo>
                  <a:lnTo>
                    <a:pt x="146758" y="219408"/>
                  </a:lnTo>
                  <a:lnTo>
                    <a:pt x="150728" y="248297"/>
                  </a:lnTo>
                  <a:lnTo>
                    <a:pt x="154061" y="273066"/>
                  </a:lnTo>
                  <a:lnTo>
                    <a:pt x="158750" y="2857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0" name="SMARTInkShape-237">
              <a:extLst>
                <a:ext uri="{FF2B5EF4-FFF2-40B4-BE49-F238E27FC236}">
                  <a16:creationId xmlns:a16="http://schemas.microsoft.com/office/drawing/2014/main" id="{F734A3DD-6CF7-4FBA-9BB5-97B2EEDAC922}"/>
                </a:ext>
              </a:extLst>
            </p:cNvPr>
            <p:cNvSpPr/>
            <p:nvPr>
              <p:custDataLst>
                <p:tags r:id="rId33"/>
              </p:custDataLst>
            </p:nvPr>
          </p:nvSpPr>
          <p:spPr>
            <a:xfrm>
              <a:off x="10949291" y="3347772"/>
              <a:ext cx="74310" cy="128592"/>
            </a:xfrm>
            <a:custGeom>
              <a:avLst/>
              <a:gdLst/>
              <a:ahLst/>
              <a:cxnLst/>
              <a:rect l="0" t="0" r="0" b="0"/>
              <a:pathLst>
                <a:path w="74310" h="128592">
                  <a:moveTo>
                    <a:pt x="48909" y="30428"/>
                  </a:moveTo>
                  <a:lnTo>
                    <a:pt x="48909" y="30428"/>
                  </a:lnTo>
                  <a:lnTo>
                    <a:pt x="48909" y="18219"/>
                  </a:lnTo>
                  <a:lnTo>
                    <a:pt x="47027" y="12537"/>
                  </a:lnTo>
                  <a:lnTo>
                    <a:pt x="40072" y="3140"/>
                  </a:lnTo>
                  <a:lnTo>
                    <a:pt x="34163" y="661"/>
                  </a:lnTo>
                  <a:lnTo>
                    <a:pt x="30612" y="0"/>
                  </a:lnTo>
                  <a:lnTo>
                    <a:pt x="27539" y="265"/>
                  </a:lnTo>
                  <a:lnTo>
                    <a:pt x="22243" y="2441"/>
                  </a:lnTo>
                  <a:lnTo>
                    <a:pt x="17537" y="7641"/>
                  </a:lnTo>
                  <a:lnTo>
                    <a:pt x="13093" y="16067"/>
                  </a:lnTo>
                  <a:lnTo>
                    <a:pt x="4492" y="42591"/>
                  </a:lnTo>
                  <a:lnTo>
                    <a:pt x="0" y="65782"/>
                  </a:lnTo>
                  <a:lnTo>
                    <a:pt x="550" y="89351"/>
                  </a:lnTo>
                  <a:lnTo>
                    <a:pt x="3687" y="106587"/>
                  </a:lnTo>
                  <a:lnTo>
                    <a:pt x="4651" y="108012"/>
                  </a:lnTo>
                  <a:lnTo>
                    <a:pt x="5997" y="108256"/>
                  </a:lnTo>
                  <a:lnTo>
                    <a:pt x="7601" y="107713"/>
                  </a:lnTo>
                  <a:lnTo>
                    <a:pt x="8670" y="105940"/>
                  </a:lnTo>
                  <a:lnTo>
                    <a:pt x="11586" y="96703"/>
                  </a:lnTo>
                  <a:lnTo>
                    <a:pt x="29595" y="66561"/>
                  </a:lnTo>
                  <a:lnTo>
                    <a:pt x="34903" y="52853"/>
                  </a:lnTo>
                  <a:lnTo>
                    <a:pt x="36045" y="52433"/>
                  </a:lnTo>
                  <a:lnTo>
                    <a:pt x="37509" y="52859"/>
                  </a:lnTo>
                  <a:lnTo>
                    <a:pt x="39194" y="53849"/>
                  </a:lnTo>
                  <a:lnTo>
                    <a:pt x="46965" y="80079"/>
                  </a:lnTo>
                  <a:lnTo>
                    <a:pt x="53412" y="111287"/>
                  </a:lnTo>
                  <a:lnTo>
                    <a:pt x="54028" y="118201"/>
                  </a:lnTo>
                  <a:lnTo>
                    <a:pt x="55850" y="122810"/>
                  </a:lnTo>
                  <a:lnTo>
                    <a:pt x="58474" y="125883"/>
                  </a:lnTo>
                  <a:lnTo>
                    <a:pt x="61637" y="127931"/>
                  </a:lnTo>
                  <a:lnTo>
                    <a:pt x="64449" y="128591"/>
                  </a:lnTo>
                  <a:lnTo>
                    <a:pt x="67031" y="128326"/>
                  </a:lnTo>
                  <a:lnTo>
                    <a:pt x="74309" y="12567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1" name="SMARTInkShape-238">
              <a:extLst>
                <a:ext uri="{FF2B5EF4-FFF2-40B4-BE49-F238E27FC236}">
                  <a16:creationId xmlns:a16="http://schemas.microsoft.com/office/drawing/2014/main" id="{10AF8C61-B1AF-4E78-BEC4-FA561DA76A11}"/>
                </a:ext>
              </a:extLst>
            </p:cNvPr>
            <p:cNvSpPr/>
            <p:nvPr>
              <p:custDataLst>
                <p:tags r:id="rId34"/>
              </p:custDataLst>
            </p:nvPr>
          </p:nvSpPr>
          <p:spPr>
            <a:xfrm>
              <a:off x="11049000" y="3251200"/>
              <a:ext cx="44451" cy="194297"/>
            </a:xfrm>
            <a:custGeom>
              <a:avLst/>
              <a:gdLst/>
              <a:ahLst/>
              <a:cxnLst/>
              <a:rect l="0" t="0" r="0" b="0"/>
              <a:pathLst>
                <a:path w="44451" h="194297">
                  <a:moveTo>
                    <a:pt x="0" y="0"/>
                  </a:moveTo>
                  <a:lnTo>
                    <a:pt x="0" y="0"/>
                  </a:lnTo>
                  <a:lnTo>
                    <a:pt x="3371" y="27790"/>
                  </a:lnTo>
                  <a:lnTo>
                    <a:pt x="10830" y="57073"/>
                  </a:lnTo>
                  <a:lnTo>
                    <a:pt x="17007" y="82449"/>
                  </a:lnTo>
                  <a:lnTo>
                    <a:pt x="22600" y="113329"/>
                  </a:lnTo>
                  <a:lnTo>
                    <a:pt x="26729" y="143480"/>
                  </a:lnTo>
                  <a:lnTo>
                    <a:pt x="30758" y="172667"/>
                  </a:lnTo>
                  <a:lnTo>
                    <a:pt x="34828" y="187490"/>
                  </a:lnTo>
                  <a:lnTo>
                    <a:pt x="38527" y="192690"/>
                  </a:lnTo>
                  <a:lnTo>
                    <a:pt x="40501" y="194077"/>
                  </a:lnTo>
                  <a:lnTo>
                    <a:pt x="41818" y="194296"/>
                  </a:lnTo>
                  <a:lnTo>
                    <a:pt x="44450" y="1905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2" name="SMARTInkShape-239">
              <a:extLst>
                <a:ext uri="{FF2B5EF4-FFF2-40B4-BE49-F238E27FC236}">
                  <a16:creationId xmlns:a16="http://schemas.microsoft.com/office/drawing/2014/main" id="{4A58BBD4-EDC8-4989-A905-8EDFDA41C03E}"/>
                </a:ext>
              </a:extLst>
            </p:cNvPr>
            <p:cNvSpPr/>
            <p:nvPr>
              <p:custDataLst>
                <p:tags r:id="rId35"/>
              </p:custDataLst>
            </p:nvPr>
          </p:nvSpPr>
          <p:spPr>
            <a:xfrm>
              <a:off x="11106150" y="3289300"/>
              <a:ext cx="120651" cy="63501"/>
            </a:xfrm>
            <a:custGeom>
              <a:avLst/>
              <a:gdLst/>
              <a:ahLst/>
              <a:cxnLst/>
              <a:rect l="0" t="0" r="0" b="0"/>
              <a:pathLst>
                <a:path w="120651" h="63501">
                  <a:moveTo>
                    <a:pt x="0" y="63500"/>
                  </a:moveTo>
                  <a:lnTo>
                    <a:pt x="0" y="63500"/>
                  </a:lnTo>
                  <a:lnTo>
                    <a:pt x="3371" y="63500"/>
                  </a:lnTo>
                  <a:lnTo>
                    <a:pt x="6908" y="61619"/>
                  </a:lnTo>
                  <a:lnTo>
                    <a:pt x="12242" y="58431"/>
                  </a:lnTo>
                  <a:lnTo>
                    <a:pt x="38875" y="48573"/>
                  </a:lnTo>
                  <a:lnTo>
                    <a:pt x="69952" y="36204"/>
                  </a:lnTo>
                  <a:lnTo>
                    <a:pt x="101051" y="19441"/>
                  </a:lnTo>
                  <a:lnTo>
                    <a:pt x="109118" y="14285"/>
                  </a:lnTo>
                  <a:lnTo>
                    <a:pt x="1206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3" name="SMARTInkShape-240">
              <a:extLst>
                <a:ext uri="{FF2B5EF4-FFF2-40B4-BE49-F238E27FC236}">
                  <a16:creationId xmlns:a16="http://schemas.microsoft.com/office/drawing/2014/main" id="{F7401CAB-AC34-45DE-B0A3-AB41BC30BC71}"/>
                </a:ext>
              </a:extLst>
            </p:cNvPr>
            <p:cNvSpPr/>
            <p:nvPr>
              <p:custDataLst>
                <p:tags r:id="rId36"/>
              </p:custDataLst>
            </p:nvPr>
          </p:nvSpPr>
          <p:spPr>
            <a:xfrm>
              <a:off x="11132084" y="3172972"/>
              <a:ext cx="107417" cy="383029"/>
            </a:xfrm>
            <a:custGeom>
              <a:avLst/>
              <a:gdLst/>
              <a:ahLst/>
              <a:cxnLst/>
              <a:rect l="0" t="0" r="0" b="0"/>
              <a:pathLst>
                <a:path w="107417" h="383029">
                  <a:moveTo>
                    <a:pt x="107416" y="78228"/>
                  </a:moveTo>
                  <a:lnTo>
                    <a:pt x="107416" y="78228"/>
                  </a:lnTo>
                  <a:lnTo>
                    <a:pt x="102346" y="72453"/>
                  </a:lnTo>
                  <a:lnTo>
                    <a:pt x="86217" y="44198"/>
                  </a:lnTo>
                  <a:lnTo>
                    <a:pt x="77071" y="30061"/>
                  </a:lnTo>
                  <a:lnTo>
                    <a:pt x="51389" y="1103"/>
                  </a:lnTo>
                  <a:lnTo>
                    <a:pt x="47488" y="0"/>
                  </a:lnTo>
                  <a:lnTo>
                    <a:pt x="39389" y="657"/>
                  </a:lnTo>
                  <a:lnTo>
                    <a:pt x="32967" y="3300"/>
                  </a:lnTo>
                  <a:lnTo>
                    <a:pt x="19725" y="14117"/>
                  </a:lnTo>
                  <a:lnTo>
                    <a:pt x="15525" y="23629"/>
                  </a:lnTo>
                  <a:lnTo>
                    <a:pt x="7538" y="53164"/>
                  </a:lnTo>
                  <a:lnTo>
                    <a:pt x="668" y="84622"/>
                  </a:lnTo>
                  <a:lnTo>
                    <a:pt x="0" y="104823"/>
                  </a:lnTo>
                  <a:lnTo>
                    <a:pt x="409" y="129559"/>
                  </a:lnTo>
                  <a:lnTo>
                    <a:pt x="2942" y="154664"/>
                  </a:lnTo>
                  <a:lnTo>
                    <a:pt x="8334" y="185856"/>
                  </a:lnTo>
                  <a:lnTo>
                    <a:pt x="10464" y="207907"/>
                  </a:lnTo>
                  <a:lnTo>
                    <a:pt x="13543" y="238477"/>
                  </a:lnTo>
                  <a:lnTo>
                    <a:pt x="20903" y="267770"/>
                  </a:lnTo>
                  <a:lnTo>
                    <a:pt x="29371" y="296589"/>
                  </a:lnTo>
                  <a:lnTo>
                    <a:pt x="31679" y="314913"/>
                  </a:lnTo>
                  <a:lnTo>
                    <a:pt x="36193" y="327266"/>
                  </a:lnTo>
                  <a:lnTo>
                    <a:pt x="37485" y="358964"/>
                  </a:lnTo>
                  <a:lnTo>
                    <a:pt x="37566" y="38302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grpSp>
        <p:nvGrpSpPr>
          <p:cNvPr id="210" name="SMARTInkShape-Group61">
            <a:extLst>
              <a:ext uri="{FF2B5EF4-FFF2-40B4-BE49-F238E27FC236}">
                <a16:creationId xmlns:a16="http://schemas.microsoft.com/office/drawing/2014/main" id="{13116EA3-9812-4DBE-99D6-0631B03BD449}"/>
              </a:ext>
            </a:extLst>
          </p:cNvPr>
          <p:cNvGrpSpPr/>
          <p:nvPr/>
        </p:nvGrpSpPr>
        <p:grpSpPr>
          <a:xfrm>
            <a:off x="9969500" y="2965450"/>
            <a:ext cx="400051" cy="647701"/>
            <a:chOff x="9969500" y="2965450"/>
            <a:chExt cx="400051" cy="647701"/>
          </a:xfrm>
        </p:grpSpPr>
        <p:sp>
          <p:nvSpPr>
            <p:cNvPr id="205" name="SMARTInkShape-241">
              <a:extLst>
                <a:ext uri="{FF2B5EF4-FFF2-40B4-BE49-F238E27FC236}">
                  <a16:creationId xmlns:a16="http://schemas.microsoft.com/office/drawing/2014/main" id="{4ACEAECB-B6D8-461A-8EB1-0E3367388D01}"/>
                </a:ext>
              </a:extLst>
            </p:cNvPr>
            <p:cNvSpPr/>
            <p:nvPr>
              <p:custDataLst>
                <p:tags r:id="rId27"/>
              </p:custDataLst>
            </p:nvPr>
          </p:nvSpPr>
          <p:spPr>
            <a:xfrm>
              <a:off x="10052050" y="3086100"/>
              <a:ext cx="114301" cy="79126"/>
            </a:xfrm>
            <a:custGeom>
              <a:avLst/>
              <a:gdLst/>
              <a:ahLst/>
              <a:cxnLst/>
              <a:rect l="0" t="0" r="0" b="0"/>
              <a:pathLst>
                <a:path w="114301" h="79126">
                  <a:moveTo>
                    <a:pt x="0" y="0"/>
                  </a:moveTo>
                  <a:lnTo>
                    <a:pt x="0" y="0"/>
                  </a:lnTo>
                  <a:lnTo>
                    <a:pt x="3373" y="3371"/>
                  </a:lnTo>
                  <a:lnTo>
                    <a:pt x="8789" y="5025"/>
                  </a:lnTo>
                  <a:lnTo>
                    <a:pt x="12209" y="5467"/>
                  </a:lnTo>
                  <a:lnTo>
                    <a:pt x="15195" y="7172"/>
                  </a:lnTo>
                  <a:lnTo>
                    <a:pt x="40326" y="33030"/>
                  </a:lnTo>
                  <a:lnTo>
                    <a:pt x="66945" y="57403"/>
                  </a:lnTo>
                  <a:lnTo>
                    <a:pt x="79807" y="70630"/>
                  </a:lnTo>
                  <a:lnTo>
                    <a:pt x="93845" y="78471"/>
                  </a:lnTo>
                  <a:lnTo>
                    <a:pt x="97842" y="79125"/>
                  </a:lnTo>
                  <a:lnTo>
                    <a:pt x="114300" y="762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6" name="SMARTInkShape-242">
              <a:extLst>
                <a:ext uri="{FF2B5EF4-FFF2-40B4-BE49-F238E27FC236}">
                  <a16:creationId xmlns:a16="http://schemas.microsoft.com/office/drawing/2014/main" id="{50AC2ECB-A6BB-48A7-B494-7AE74F5FC1E7}"/>
                </a:ext>
              </a:extLst>
            </p:cNvPr>
            <p:cNvSpPr/>
            <p:nvPr>
              <p:custDataLst>
                <p:tags r:id="rId28"/>
              </p:custDataLst>
            </p:nvPr>
          </p:nvSpPr>
          <p:spPr>
            <a:xfrm>
              <a:off x="10179050" y="3067050"/>
              <a:ext cx="63501" cy="114301"/>
            </a:xfrm>
            <a:custGeom>
              <a:avLst/>
              <a:gdLst/>
              <a:ahLst/>
              <a:cxnLst/>
              <a:rect l="0" t="0" r="0" b="0"/>
              <a:pathLst>
                <a:path w="63501" h="114301">
                  <a:moveTo>
                    <a:pt x="63500" y="0"/>
                  </a:moveTo>
                  <a:lnTo>
                    <a:pt x="63500" y="0"/>
                  </a:lnTo>
                  <a:lnTo>
                    <a:pt x="60129" y="6742"/>
                  </a:lnTo>
                  <a:lnTo>
                    <a:pt x="54710" y="11933"/>
                  </a:lnTo>
                  <a:lnTo>
                    <a:pt x="47598" y="18004"/>
                  </a:lnTo>
                  <a:lnTo>
                    <a:pt x="27374" y="48520"/>
                  </a:lnTo>
                  <a:lnTo>
                    <a:pt x="13239" y="77223"/>
                  </a:lnTo>
                  <a:lnTo>
                    <a:pt x="3383" y="106404"/>
                  </a:lnTo>
                  <a:lnTo>
                    <a:pt x="0" y="1143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7" name="SMARTInkShape-243">
              <a:extLst>
                <a:ext uri="{FF2B5EF4-FFF2-40B4-BE49-F238E27FC236}">
                  <a16:creationId xmlns:a16="http://schemas.microsoft.com/office/drawing/2014/main" id="{C3CCAA6E-4D4D-4D05-B909-50F1B3CD9428}"/>
                </a:ext>
              </a:extLst>
            </p:cNvPr>
            <p:cNvSpPr/>
            <p:nvPr>
              <p:custDataLst>
                <p:tags r:id="rId29"/>
              </p:custDataLst>
            </p:nvPr>
          </p:nvSpPr>
          <p:spPr>
            <a:xfrm>
              <a:off x="10039350" y="3187785"/>
              <a:ext cx="250571" cy="57066"/>
            </a:xfrm>
            <a:custGeom>
              <a:avLst/>
              <a:gdLst/>
              <a:ahLst/>
              <a:cxnLst/>
              <a:rect l="0" t="0" r="0" b="0"/>
              <a:pathLst>
                <a:path w="250571" h="57066">
                  <a:moveTo>
                    <a:pt x="0" y="57065"/>
                  </a:moveTo>
                  <a:lnTo>
                    <a:pt x="0" y="57065"/>
                  </a:lnTo>
                  <a:lnTo>
                    <a:pt x="3371" y="53694"/>
                  </a:lnTo>
                  <a:lnTo>
                    <a:pt x="32603" y="42139"/>
                  </a:lnTo>
                  <a:lnTo>
                    <a:pt x="57795" y="35866"/>
                  </a:lnTo>
                  <a:lnTo>
                    <a:pt x="84115" y="27425"/>
                  </a:lnTo>
                  <a:lnTo>
                    <a:pt x="107630" y="21080"/>
                  </a:lnTo>
                  <a:lnTo>
                    <a:pt x="134510" y="15437"/>
                  </a:lnTo>
                  <a:lnTo>
                    <a:pt x="165392" y="9615"/>
                  </a:lnTo>
                  <a:lnTo>
                    <a:pt x="191861" y="4825"/>
                  </a:lnTo>
                  <a:lnTo>
                    <a:pt x="222430" y="562"/>
                  </a:lnTo>
                  <a:lnTo>
                    <a:pt x="243911" y="0"/>
                  </a:lnTo>
                  <a:lnTo>
                    <a:pt x="247870" y="1834"/>
                  </a:lnTo>
                  <a:lnTo>
                    <a:pt x="249913" y="3311"/>
                  </a:lnTo>
                  <a:lnTo>
                    <a:pt x="250570" y="5002"/>
                  </a:lnTo>
                  <a:lnTo>
                    <a:pt x="250302" y="6834"/>
                  </a:lnTo>
                  <a:lnTo>
                    <a:pt x="248828" y="10752"/>
                  </a:lnTo>
                  <a:lnTo>
                    <a:pt x="247650" y="1896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8" name="SMARTInkShape-244">
              <a:extLst>
                <a:ext uri="{FF2B5EF4-FFF2-40B4-BE49-F238E27FC236}">
                  <a16:creationId xmlns:a16="http://schemas.microsoft.com/office/drawing/2014/main" id="{832B6855-307F-48CE-AC82-49AC5FCEE44B}"/>
                </a:ext>
              </a:extLst>
            </p:cNvPr>
            <p:cNvSpPr/>
            <p:nvPr>
              <p:custDataLst>
                <p:tags r:id="rId30"/>
              </p:custDataLst>
            </p:nvPr>
          </p:nvSpPr>
          <p:spPr>
            <a:xfrm>
              <a:off x="9969500" y="3314700"/>
              <a:ext cx="400051" cy="114301"/>
            </a:xfrm>
            <a:custGeom>
              <a:avLst/>
              <a:gdLst/>
              <a:ahLst/>
              <a:cxnLst/>
              <a:rect l="0" t="0" r="0" b="0"/>
              <a:pathLst>
                <a:path w="400051" h="114301">
                  <a:moveTo>
                    <a:pt x="0" y="114300"/>
                  </a:moveTo>
                  <a:lnTo>
                    <a:pt x="0" y="114300"/>
                  </a:lnTo>
                  <a:lnTo>
                    <a:pt x="3371" y="110929"/>
                  </a:lnTo>
                  <a:lnTo>
                    <a:pt x="6907" y="109274"/>
                  </a:lnTo>
                  <a:lnTo>
                    <a:pt x="38500" y="97171"/>
                  </a:lnTo>
                  <a:lnTo>
                    <a:pt x="67899" y="86757"/>
                  </a:lnTo>
                  <a:lnTo>
                    <a:pt x="96276" y="78312"/>
                  </a:lnTo>
                  <a:lnTo>
                    <a:pt x="124324" y="71965"/>
                  </a:lnTo>
                  <a:lnTo>
                    <a:pt x="153568" y="65617"/>
                  </a:lnTo>
                  <a:lnTo>
                    <a:pt x="181245" y="57150"/>
                  </a:lnTo>
                  <a:lnTo>
                    <a:pt x="211414" y="46567"/>
                  </a:lnTo>
                  <a:lnTo>
                    <a:pt x="238168" y="40217"/>
                  </a:lnTo>
                  <a:lnTo>
                    <a:pt x="264986" y="34572"/>
                  </a:lnTo>
                  <a:lnTo>
                    <a:pt x="292847" y="31881"/>
                  </a:lnTo>
                  <a:lnTo>
                    <a:pt x="321620" y="26889"/>
                  </a:lnTo>
                  <a:lnTo>
                    <a:pt x="344826" y="23960"/>
                  </a:lnTo>
                  <a:lnTo>
                    <a:pt x="373493" y="15332"/>
                  </a:lnTo>
                  <a:lnTo>
                    <a:pt x="383636" y="12774"/>
                  </a:lnTo>
                  <a:lnTo>
                    <a:pt x="393386" y="7828"/>
                  </a:lnTo>
                  <a:lnTo>
                    <a:pt x="395607" y="7335"/>
                  </a:lnTo>
                  <a:lnTo>
                    <a:pt x="397088" y="6301"/>
                  </a:lnTo>
                  <a:lnTo>
                    <a:pt x="4000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9" name="SMARTInkShape-245">
              <a:extLst>
                <a:ext uri="{FF2B5EF4-FFF2-40B4-BE49-F238E27FC236}">
                  <a16:creationId xmlns:a16="http://schemas.microsoft.com/office/drawing/2014/main" id="{3CCDF7EC-087A-4D4B-BD09-4CAF04F1B47E}"/>
                </a:ext>
              </a:extLst>
            </p:cNvPr>
            <p:cNvSpPr/>
            <p:nvPr>
              <p:custDataLst>
                <p:tags r:id="rId31"/>
              </p:custDataLst>
            </p:nvPr>
          </p:nvSpPr>
          <p:spPr>
            <a:xfrm>
              <a:off x="10121900" y="2965450"/>
              <a:ext cx="114301" cy="647701"/>
            </a:xfrm>
            <a:custGeom>
              <a:avLst/>
              <a:gdLst/>
              <a:ahLst/>
              <a:cxnLst/>
              <a:rect l="0" t="0" r="0" b="0"/>
              <a:pathLst>
                <a:path w="114301" h="647701">
                  <a:moveTo>
                    <a:pt x="0" y="0"/>
                  </a:moveTo>
                  <a:lnTo>
                    <a:pt x="0" y="0"/>
                  </a:lnTo>
                  <a:lnTo>
                    <a:pt x="705" y="12242"/>
                  </a:lnTo>
                  <a:lnTo>
                    <a:pt x="7174" y="42014"/>
                  </a:lnTo>
                  <a:lnTo>
                    <a:pt x="16287" y="72165"/>
                  </a:lnTo>
                  <a:lnTo>
                    <a:pt x="23757" y="103316"/>
                  </a:lnTo>
                  <a:lnTo>
                    <a:pt x="29068" y="130174"/>
                  </a:lnTo>
                  <a:lnTo>
                    <a:pt x="31660" y="155614"/>
                  </a:lnTo>
                  <a:lnTo>
                    <a:pt x="35878" y="178988"/>
                  </a:lnTo>
                  <a:lnTo>
                    <a:pt x="37112" y="200200"/>
                  </a:lnTo>
                  <a:lnTo>
                    <a:pt x="37660" y="221857"/>
                  </a:lnTo>
                  <a:lnTo>
                    <a:pt x="37970" y="252002"/>
                  </a:lnTo>
                  <a:lnTo>
                    <a:pt x="39944" y="276927"/>
                  </a:lnTo>
                  <a:lnTo>
                    <a:pt x="44562" y="306460"/>
                  </a:lnTo>
                  <a:lnTo>
                    <a:pt x="53210" y="336769"/>
                  </a:lnTo>
                  <a:lnTo>
                    <a:pt x="59355" y="362407"/>
                  </a:lnTo>
                  <a:lnTo>
                    <a:pt x="65643" y="385604"/>
                  </a:lnTo>
                  <a:lnTo>
                    <a:pt x="71974" y="415996"/>
                  </a:lnTo>
                  <a:lnTo>
                    <a:pt x="76203" y="437711"/>
                  </a:lnTo>
                  <a:lnTo>
                    <a:pt x="79729" y="459827"/>
                  </a:lnTo>
                  <a:lnTo>
                    <a:pt x="81297" y="483768"/>
                  </a:lnTo>
                  <a:lnTo>
                    <a:pt x="85551" y="510933"/>
                  </a:lnTo>
                  <a:lnTo>
                    <a:pt x="87907" y="535758"/>
                  </a:lnTo>
                  <a:lnTo>
                    <a:pt x="91978" y="560988"/>
                  </a:lnTo>
                  <a:lnTo>
                    <a:pt x="97652" y="589709"/>
                  </a:lnTo>
                  <a:lnTo>
                    <a:pt x="102961" y="618914"/>
                  </a:lnTo>
                  <a:lnTo>
                    <a:pt x="105733" y="625734"/>
                  </a:lnTo>
                  <a:lnTo>
                    <a:pt x="107999" y="636801"/>
                  </a:lnTo>
                  <a:lnTo>
                    <a:pt x="114300" y="6477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grpSp>
        <p:nvGrpSpPr>
          <p:cNvPr id="216" name="SMARTInkShape-Group62">
            <a:extLst>
              <a:ext uri="{FF2B5EF4-FFF2-40B4-BE49-F238E27FC236}">
                <a16:creationId xmlns:a16="http://schemas.microsoft.com/office/drawing/2014/main" id="{F08B49EE-754F-49F5-A235-3B8001EDDF91}"/>
              </a:ext>
            </a:extLst>
          </p:cNvPr>
          <p:cNvGrpSpPr/>
          <p:nvPr/>
        </p:nvGrpSpPr>
        <p:grpSpPr>
          <a:xfrm>
            <a:off x="9195193" y="3175000"/>
            <a:ext cx="640958" cy="439363"/>
            <a:chOff x="9195193" y="3175000"/>
            <a:chExt cx="640958" cy="439363"/>
          </a:xfrm>
        </p:grpSpPr>
        <p:sp>
          <p:nvSpPr>
            <p:cNvPr id="211" name="SMARTInkShape-246">
              <a:extLst>
                <a:ext uri="{FF2B5EF4-FFF2-40B4-BE49-F238E27FC236}">
                  <a16:creationId xmlns:a16="http://schemas.microsoft.com/office/drawing/2014/main" id="{7DE98704-B3B2-4BCB-AB7D-CA2EEE40B13B}"/>
                </a:ext>
              </a:extLst>
            </p:cNvPr>
            <p:cNvSpPr/>
            <p:nvPr>
              <p:custDataLst>
                <p:tags r:id="rId22"/>
              </p:custDataLst>
            </p:nvPr>
          </p:nvSpPr>
          <p:spPr>
            <a:xfrm>
              <a:off x="9195193" y="3175000"/>
              <a:ext cx="75801" cy="411643"/>
            </a:xfrm>
            <a:custGeom>
              <a:avLst/>
              <a:gdLst/>
              <a:ahLst/>
              <a:cxnLst/>
              <a:rect l="0" t="0" r="0" b="0"/>
              <a:pathLst>
                <a:path w="75801" h="411643">
                  <a:moveTo>
                    <a:pt x="5957" y="0"/>
                  </a:moveTo>
                  <a:lnTo>
                    <a:pt x="5957" y="0"/>
                  </a:lnTo>
                  <a:lnTo>
                    <a:pt x="2586" y="0"/>
                  </a:lnTo>
                  <a:lnTo>
                    <a:pt x="1592" y="706"/>
                  </a:lnTo>
                  <a:lnTo>
                    <a:pt x="931" y="1881"/>
                  </a:lnTo>
                  <a:lnTo>
                    <a:pt x="0" y="8789"/>
                  </a:lnTo>
                  <a:lnTo>
                    <a:pt x="1606" y="23536"/>
                  </a:lnTo>
                  <a:lnTo>
                    <a:pt x="8468" y="50432"/>
                  </a:lnTo>
                  <a:lnTo>
                    <a:pt x="13683" y="77476"/>
                  </a:lnTo>
                  <a:lnTo>
                    <a:pt x="17674" y="101852"/>
                  </a:lnTo>
                  <a:lnTo>
                    <a:pt x="19169" y="132119"/>
                  </a:lnTo>
                  <a:lnTo>
                    <a:pt x="23670" y="158307"/>
                  </a:lnTo>
                  <a:lnTo>
                    <a:pt x="27470" y="180425"/>
                  </a:lnTo>
                  <a:lnTo>
                    <a:pt x="31511" y="202485"/>
                  </a:lnTo>
                  <a:lnTo>
                    <a:pt x="37753" y="230975"/>
                  </a:lnTo>
                  <a:lnTo>
                    <a:pt x="44070" y="256586"/>
                  </a:lnTo>
                  <a:lnTo>
                    <a:pt x="49157" y="286731"/>
                  </a:lnTo>
                  <a:lnTo>
                    <a:pt x="59593" y="315708"/>
                  </a:lnTo>
                  <a:lnTo>
                    <a:pt x="68018" y="345643"/>
                  </a:lnTo>
                  <a:lnTo>
                    <a:pt x="74294" y="375011"/>
                  </a:lnTo>
                  <a:lnTo>
                    <a:pt x="75606" y="404331"/>
                  </a:lnTo>
                  <a:lnTo>
                    <a:pt x="75780" y="411642"/>
                  </a:lnTo>
                  <a:lnTo>
                    <a:pt x="75800" y="409051"/>
                  </a:lnTo>
                  <a:lnTo>
                    <a:pt x="73923" y="405697"/>
                  </a:lnTo>
                  <a:lnTo>
                    <a:pt x="69457" y="400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2" name="SMARTInkShape-247">
              <a:extLst>
                <a:ext uri="{FF2B5EF4-FFF2-40B4-BE49-F238E27FC236}">
                  <a16:creationId xmlns:a16="http://schemas.microsoft.com/office/drawing/2014/main" id="{84AB32F0-4827-417B-A643-52D016D70EFA}"/>
                </a:ext>
              </a:extLst>
            </p:cNvPr>
            <p:cNvSpPr/>
            <p:nvPr>
              <p:custDataLst>
                <p:tags r:id="rId23"/>
              </p:custDataLst>
            </p:nvPr>
          </p:nvSpPr>
          <p:spPr>
            <a:xfrm>
              <a:off x="9226550" y="3385676"/>
              <a:ext cx="120140" cy="228687"/>
            </a:xfrm>
            <a:custGeom>
              <a:avLst/>
              <a:gdLst/>
              <a:ahLst/>
              <a:cxnLst/>
              <a:rect l="0" t="0" r="0" b="0"/>
              <a:pathLst>
                <a:path w="120140" h="228687">
                  <a:moveTo>
                    <a:pt x="0" y="106824"/>
                  </a:moveTo>
                  <a:lnTo>
                    <a:pt x="0" y="106824"/>
                  </a:lnTo>
                  <a:lnTo>
                    <a:pt x="0" y="78213"/>
                  </a:lnTo>
                  <a:lnTo>
                    <a:pt x="1882" y="54277"/>
                  </a:lnTo>
                  <a:lnTo>
                    <a:pt x="8837" y="33650"/>
                  </a:lnTo>
                  <a:lnTo>
                    <a:pt x="21669" y="20310"/>
                  </a:lnTo>
                  <a:lnTo>
                    <a:pt x="52408" y="2673"/>
                  </a:lnTo>
                  <a:lnTo>
                    <a:pt x="65859" y="0"/>
                  </a:lnTo>
                  <a:lnTo>
                    <a:pt x="77249" y="80"/>
                  </a:lnTo>
                  <a:lnTo>
                    <a:pt x="89367" y="2468"/>
                  </a:lnTo>
                  <a:lnTo>
                    <a:pt x="104717" y="11149"/>
                  </a:lnTo>
                  <a:lnTo>
                    <a:pt x="114831" y="22659"/>
                  </a:lnTo>
                  <a:lnTo>
                    <a:pt x="118927" y="45119"/>
                  </a:lnTo>
                  <a:lnTo>
                    <a:pt x="120139" y="70745"/>
                  </a:lnTo>
                  <a:lnTo>
                    <a:pt x="118701" y="101228"/>
                  </a:lnTo>
                  <a:lnTo>
                    <a:pt x="114174" y="127960"/>
                  </a:lnTo>
                  <a:lnTo>
                    <a:pt x="108909" y="154528"/>
                  </a:lnTo>
                  <a:lnTo>
                    <a:pt x="101169" y="183453"/>
                  </a:lnTo>
                  <a:lnTo>
                    <a:pt x="88862" y="214254"/>
                  </a:lnTo>
                  <a:lnTo>
                    <a:pt x="83943" y="222304"/>
                  </a:lnTo>
                  <a:lnTo>
                    <a:pt x="77053" y="228234"/>
                  </a:lnTo>
                  <a:lnTo>
                    <a:pt x="73242" y="228686"/>
                  </a:lnTo>
                  <a:lnTo>
                    <a:pt x="65243" y="225426"/>
                  </a:lnTo>
                  <a:lnTo>
                    <a:pt x="58865" y="219273"/>
                  </a:lnTo>
                  <a:lnTo>
                    <a:pt x="50800" y="20842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3" name="SMARTInkShape-248">
              <a:extLst>
                <a:ext uri="{FF2B5EF4-FFF2-40B4-BE49-F238E27FC236}">
                  <a16:creationId xmlns:a16="http://schemas.microsoft.com/office/drawing/2014/main" id="{5188D365-177D-4AD5-ACF3-584ACDE973C8}"/>
                </a:ext>
              </a:extLst>
            </p:cNvPr>
            <p:cNvSpPr/>
            <p:nvPr>
              <p:custDataLst>
                <p:tags r:id="rId24"/>
              </p:custDataLst>
            </p:nvPr>
          </p:nvSpPr>
          <p:spPr>
            <a:xfrm>
              <a:off x="9399441" y="3391416"/>
              <a:ext cx="220810" cy="188608"/>
            </a:xfrm>
            <a:custGeom>
              <a:avLst/>
              <a:gdLst/>
              <a:ahLst/>
              <a:cxnLst/>
              <a:rect l="0" t="0" r="0" b="0"/>
              <a:pathLst>
                <a:path w="220810" h="188608">
                  <a:moveTo>
                    <a:pt x="11259" y="18534"/>
                  </a:moveTo>
                  <a:lnTo>
                    <a:pt x="11259" y="18534"/>
                  </a:lnTo>
                  <a:lnTo>
                    <a:pt x="7888" y="21905"/>
                  </a:lnTo>
                  <a:lnTo>
                    <a:pt x="6233" y="25441"/>
                  </a:lnTo>
                  <a:lnTo>
                    <a:pt x="0" y="51448"/>
                  </a:lnTo>
                  <a:lnTo>
                    <a:pt x="868" y="73442"/>
                  </a:lnTo>
                  <a:lnTo>
                    <a:pt x="7476" y="102301"/>
                  </a:lnTo>
                  <a:lnTo>
                    <a:pt x="18977" y="130174"/>
                  </a:lnTo>
                  <a:lnTo>
                    <a:pt x="28330" y="154957"/>
                  </a:lnTo>
                  <a:lnTo>
                    <a:pt x="28990" y="158166"/>
                  </a:lnTo>
                  <a:lnTo>
                    <a:pt x="36660" y="169424"/>
                  </a:lnTo>
                  <a:lnTo>
                    <a:pt x="43949" y="173791"/>
                  </a:lnTo>
                  <a:lnTo>
                    <a:pt x="59935" y="176824"/>
                  </a:lnTo>
                  <a:lnTo>
                    <a:pt x="67230" y="177080"/>
                  </a:lnTo>
                  <a:lnTo>
                    <a:pt x="75175" y="173430"/>
                  </a:lnTo>
                  <a:lnTo>
                    <a:pt x="83410" y="166399"/>
                  </a:lnTo>
                  <a:lnTo>
                    <a:pt x="104416" y="135216"/>
                  </a:lnTo>
                  <a:lnTo>
                    <a:pt x="119920" y="104246"/>
                  </a:lnTo>
                  <a:lnTo>
                    <a:pt x="123889" y="86421"/>
                  </a:lnTo>
                  <a:lnTo>
                    <a:pt x="125228" y="57710"/>
                  </a:lnTo>
                  <a:lnTo>
                    <a:pt x="125494" y="31446"/>
                  </a:lnTo>
                  <a:lnTo>
                    <a:pt x="125559" y="0"/>
                  </a:lnTo>
                  <a:lnTo>
                    <a:pt x="135683" y="16812"/>
                  </a:lnTo>
                  <a:lnTo>
                    <a:pt x="144662" y="42540"/>
                  </a:lnTo>
                  <a:lnTo>
                    <a:pt x="155490" y="70470"/>
                  </a:lnTo>
                  <a:lnTo>
                    <a:pt x="165080" y="97736"/>
                  </a:lnTo>
                  <a:lnTo>
                    <a:pt x="169255" y="123297"/>
                  </a:lnTo>
                  <a:lnTo>
                    <a:pt x="178656" y="154443"/>
                  </a:lnTo>
                  <a:lnTo>
                    <a:pt x="196659" y="177999"/>
                  </a:lnTo>
                  <a:lnTo>
                    <a:pt x="206990" y="185336"/>
                  </a:lnTo>
                  <a:lnTo>
                    <a:pt x="215616" y="188607"/>
                  </a:lnTo>
                  <a:lnTo>
                    <a:pt x="217346" y="188360"/>
                  </a:lnTo>
                  <a:lnTo>
                    <a:pt x="220809" y="18363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4" name="SMARTInkShape-249">
              <a:extLst>
                <a:ext uri="{FF2B5EF4-FFF2-40B4-BE49-F238E27FC236}">
                  <a16:creationId xmlns:a16="http://schemas.microsoft.com/office/drawing/2014/main" id="{85B1B13C-072F-4510-88B7-8B85B90555AB}"/>
                </a:ext>
              </a:extLst>
            </p:cNvPr>
            <p:cNvSpPr/>
            <p:nvPr>
              <p:custDataLst>
                <p:tags r:id="rId25"/>
              </p:custDataLst>
            </p:nvPr>
          </p:nvSpPr>
          <p:spPr>
            <a:xfrm>
              <a:off x="9424283" y="3292295"/>
              <a:ext cx="53136" cy="47428"/>
            </a:xfrm>
            <a:custGeom>
              <a:avLst/>
              <a:gdLst/>
              <a:ahLst/>
              <a:cxnLst/>
              <a:rect l="0" t="0" r="0" b="0"/>
              <a:pathLst>
                <a:path w="53136" h="47428">
                  <a:moveTo>
                    <a:pt x="5467" y="3355"/>
                  </a:moveTo>
                  <a:lnTo>
                    <a:pt x="5467" y="3355"/>
                  </a:lnTo>
                  <a:lnTo>
                    <a:pt x="5467" y="6726"/>
                  </a:lnTo>
                  <a:lnTo>
                    <a:pt x="3585" y="10262"/>
                  </a:lnTo>
                  <a:lnTo>
                    <a:pt x="2096" y="12193"/>
                  </a:lnTo>
                  <a:lnTo>
                    <a:pt x="441" y="18102"/>
                  </a:lnTo>
                  <a:lnTo>
                    <a:pt x="0" y="21653"/>
                  </a:lnTo>
                  <a:lnTo>
                    <a:pt x="1391" y="27480"/>
                  </a:lnTo>
                  <a:lnTo>
                    <a:pt x="3654" y="32422"/>
                  </a:lnTo>
                  <a:lnTo>
                    <a:pt x="4663" y="36970"/>
                  </a:lnTo>
                  <a:lnTo>
                    <a:pt x="8872" y="41343"/>
                  </a:lnTo>
                  <a:lnTo>
                    <a:pt x="15447" y="44933"/>
                  </a:lnTo>
                  <a:lnTo>
                    <a:pt x="31928" y="47427"/>
                  </a:lnTo>
                  <a:lnTo>
                    <a:pt x="42392" y="44322"/>
                  </a:lnTo>
                  <a:lnTo>
                    <a:pt x="44900" y="41955"/>
                  </a:lnTo>
                  <a:lnTo>
                    <a:pt x="52627" y="27401"/>
                  </a:lnTo>
                  <a:lnTo>
                    <a:pt x="53135" y="24324"/>
                  </a:lnTo>
                  <a:lnTo>
                    <a:pt x="50479" y="8538"/>
                  </a:lnTo>
                  <a:lnTo>
                    <a:pt x="48175" y="6811"/>
                  </a:lnTo>
                  <a:lnTo>
                    <a:pt x="23231" y="0"/>
                  </a:lnTo>
                  <a:lnTo>
                    <a:pt x="17360" y="1393"/>
                  </a:lnTo>
                  <a:lnTo>
                    <a:pt x="15513" y="2753"/>
                  </a:lnTo>
                  <a:lnTo>
                    <a:pt x="11817" y="970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5" name="SMARTInkShape-250">
              <a:extLst>
                <a:ext uri="{FF2B5EF4-FFF2-40B4-BE49-F238E27FC236}">
                  <a16:creationId xmlns:a16="http://schemas.microsoft.com/office/drawing/2014/main" id="{C085B071-42A4-4B70-8078-4BD582A9D15F}"/>
                </a:ext>
              </a:extLst>
            </p:cNvPr>
            <p:cNvSpPr/>
            <p:nvPr>
              <p:custDataLst>
                <p:tags r:id="rId26"/>
              </p:custDataLst>
            </p:nvPr>
          </p:nvSpPr>
          <p:spPr>
            <a:xfrm>
              <a:off x="9626600" y="3354641"/>
              <a:ext cx="209551" cy="216042"/>
            </a:xfrm>
            <a:custGeom>
              <a:avLst/>
              <a:gdLst/>
              <a:ahLst/>
              <a:cxnLst/>
              <a:rect l="0" t="0" r="0" b="0"/>
              <a:pathLst>
                <a:path w="209551" h="216042">
                  <a:moveTo>
                    <a:pt x="0" y="29909"/>
                  </a:moveTo>
                  <a:lnTo>
                    <a:pt x="0" y="29909"/>
                  </a:lnTo>
                  <a:lnTo>
                    <a:pt x="3373" y="33280"/>
                  </a:lnTo>
                  <a:lnTo>
                    <a:pt x="5026" y="38698"/>
                  </a:lnTo>
                  <a:lnTo>
                    <a:pt x="11245" y="62111"/>
                  </a:lnTo>
                  <a:lnTo>
                    <a:pt x="21254" y="88094"/>
                  </a:lnTo>
                  <a:lnTo>
                    <a:pt x="29650" y="114780"/>
                  </a:lnTo>
                  <a:lnTo>
                    <a:pt x="35282" y="143956"/>
                  </a:lnTo>
                  <a:lnTo>
                    <a:pt x="39424" y="169768"/>
                  </a:lnTo>
                  <a:lnTo>
                    <a:pt x="44009" y="200816"/>
                  </a:lnTo>
                  <a:lnTo>
                    <a:pt x="44392" y="215974"/>
                  </a:lnTo>
                  <a:lnTo>
                    <a:pt x="44410" y="216041"/>
                  </a:lnTo>
                  <a:lnTo>
                    <a:pt x="44423" y="215380"/>
                  </a:lnTo>
                  <a:lnTo>
                    <a:pt x="40080" y="202770"/>
                  </a:lnTo>
                  <a:lnTo>
                    <a:pt x="36609" y="176447"/>
                  </a:lnTo>
                  <a:lnTo>
                    <a:pt x="29340" y="150656"/>
                  </a:lnTo>
                  <a:lnTo>
                    <a:pt x="23196" y="124796"/>
                  </a:lnTo>
                  <a:lnTo>
                    <a:pt x="23649" y="98162"/>
                  </a:lnTo>
                  <a:lnTo>
                    <a:pt x="26466" y="73312"/>
                  </a:lnTo>
                  <a:lnTo>
                    <a:pt x="43031" y="42471"/>
                  </a:lnTo>
                  <a:lnTo>
                    <a:pt x="66952" y="11085"/>
                  </a:lnTo>
                  <a:lnTo>
                    <a:pt x="82867" y="2302"/>
                  </a:lnTo>
                  <a:lnTo>
                    <a:pt x="92335" y="0"/>
                  </a:lnTo>
                  <a:lnTo>
                    <a:pt x="101244" y="859"/>
                  </a:lnTo>
                  <a:lnTo>
                    <a:pt x="105597" y="2075"/>
                  </a:lnTo>
                  <a:lnTo>
                    <a:pt x="114195" y="9072"/>
                  </a:lnTo>
                  <a:lnTo>
                    <a:pt x="139691" y="37984"/>
                  </a:lnTo>
                  <a:lnTo>
                    <a:pt x="156632" y="65371"/>
                  </a:lnTo>
                  <a:lnTo>
                    <a:pt x="169202" y="89935"/>
                  </a:lnTo>
                  <a:lnTo>
                    <a:pt x="179799" y="115977"/>
                  </a:lnTo>
                  <a:lnTo>
                    <a:pt x="188426" y="141175"/>
                  </a:lnTo>
                  <a:lnTo>
                    <a:pt x="202423" y="171198"/>
                  </a:lnTo>
                  <a:lnTo>
                    <a:pt x="204094" y="172785"/>
                  </a:lnTo>
                  <a:lnTo>
                    <a:pt x="205913" y="173843"/>
                  </a:lnTo>
                  <a:lnTo>
                    <a:pt x="207125" y="175254"/>
                  </a:lnTo>
                  <a:lnTo>
                    <a:pt x="208831" y="179199"/>
                  </a:lnTo>
                  <a:lnTo>
                    <a:pt x="209070" y="178825"/>
                  </a:lnTo>
                  <a:lnTo>
                    <a:pt x="209550" y="17595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217" name="SMARTInkShape-251">
            <a:extLst>
              <a:ext uri="{FF2B5EF4-FFF2-40B4-BE49-F238E27FC236}">
                <a16:creationId xmlns:a16="http://schemas.microsoft.com/office/drawing/2014/main" id="{F38A54C9-0E84-4C22-BC77-9AFAEB6BC478}"/>
              </a:ext>
            </a:extLst>
          </p:cNvPr>
          <p:cNvSpPr/>
          <p:nvPr>
            <p:custDataLst>
              <p:tags r:id="rId1"/>
            </p:custDataLst>
          </p:nvPr>
        </p:nvSpPr>
        <p:spPr>
          <a:xfrm>
            <a:off x="6686628" y="6375400"/>
            <a:ext cx="95173" cy="31751"/>
          </a:xfrm>
          <a:custGeom>
            <a:avLst/>
            <a:gdLst/>
            <a:ahLst/>
            <a:cxnLst/>
            <a:rect l="0" t="0" r="0" b="0"/>
            <a:pathLst>
              <a:path w="95173" h="31751">
                <a:moveTo>
                  <a:pt x="6272" y="0"/>
                </a:moveTo>
                <a:lnTo>
                  <a:pt x="6272" y="0"/>
                </a:lnTo>
                <a:lnTo>
                  <a:pt x="2901" y="0"/>
                </a:lnTo>
                <a:lnTo>
                  <a:pt x="1908" y="705"/>
                </a:lnTo>
                <a:lnTo>
                  <a:pt x="1246" y="1882"/>
                </a:lnTo>
                <a:lnTo>
                  <a:pt x="96" y="6467"/>
                </a:lnTo>
                <a:lnTo>
                  <a:pt x="0" y="9460"/>
                </a:lnTo>
                <a:lnTo>
                  <a:pt x="679" y="10540"/>
                </a:lnTo>
                <a:lnTo>
                  <a:pt x="1837" y="11260"/>
                </a:lnTo>
                <a:lnTo>
                  <a:pt x="3316" y="11740"/>
                </a:lnTo>
                <a:lnTo>
                  <a:pt x="12790" y="17600"/>
                </a:lnTo>
                <a:lnTo>
                  <a:pt x="30363" y="20805"/>
                </a:lnTo>
                <a:lnTo>
                  <a:pt x="36029" y="23358"/>
                </a:lnTo>
                <a:lnTo>
                  <a:pt x="61115" y="26053"/>
                </a:lnTo>
                <a:lnTo>
                  <a:pt x="69734" y="30415"/>
                </a:lnTo>
                <a:lnTo>
                  <a:pt x="87937" y="31750"/>
                </a:lnTo>
                <a:lnTo>
                  <a:pt x="88231" y="31045"/>
                </a:lnTo>
                <a:lnTo>
                  <a:pt x="88560" y="28379"/>
                </a:lnTo>
                <a:lnTo>
                  <a:pt x="90586" y="24842"/>
                </a:lnTo>
                <a:lnTo>
                  <a:pt x="93133" y="20920"/>
                </a:lnTo>
                <a:lnTo>
                  <a:pt x="95172" y="127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8" name="SMARTInkShape-252">
            <a:extLst>
              <a:ext uri="{FF2B5EF4-FFF2-40B4-BE49-F238E27FC236}">
                <a16:creationId xmlns:a16="http://schemas.microsoft.com/office/drawing/2014/main" id="{7806358C-B3C3-44EA-B5B6-9AD27345C069}"/>
              </a:ext>
            </a:extLst>
          </p:cNvPr>
          <p:cNvSpPr/>
          <p:nvPr>
            <p:custDataLst>
              <p:tags r:id="rId2"/>
            </p:custDataLst>
          </p:nvPr>
        </p:nvSpPr>
        <p:spPr>
          <a:xfrm>
            <a:off x="5810257" y="6369179"/>
            <a:ext cx="266694" cy="37949"/>
          </a:xfrm>
          <a:custGeom>
            <a:avLst/>
            <a:gdLst/>
            <a:ahLst/>
            <a:cxnLst/>
            <a:rect l="0" t="0" r="0" b="0"/>
            <a:pathLst>
              <a:path w="266694" h="37949">
                <a:moveTo>
                  <a:pt x="6343" y="18921"/>
                </a:moveTo>
                <a:lnTo>
                  <a:pt x="6343" y="18921"/>
                </a:lnTo>
                <a:lnTo>
                  <a:pt x="2972" y="22292"/>
                </a:lnTo>
                <a:lnTo>
                  <a:pt x="1317" y="25828"/>
                </a:lnTo>
                <a:lnTo>
                  <a:pt x="0" y="31592"/>
                </a:lnTo>
                <a:lnTo>
                  <a:pt x="3366" y="31612"/>
                </a:lnTo>
                <a:lnTo>
                  <a:pt x="6902" y="29735"/>
                </a:lnTo>
                <a:lnTo>
                  <a:pt x="17000" y="21493"/>
                </a:lnTo>
                <a:lnTo>
                  <a:pt x="36774" y="12165"/>
                </a:lnTo>
                <a:lnTo>
                  <a:pt x="39330" y="10184"/>
                </a:lnTo>
                <a:lnTo>
                  <a:pt x="45933" y="7982"/>
                </a:lnTo>
                <a:lnTo>
                  <a:pt x="57585" y="4861"/>
                </a:lnTo>
                <a:lnTo>
                  <a:pt x="69974" y="1350"/>
                </a:lnTo>
                <a:lnTo>
                  <a:pt x="97136" y="0"/>
                </a:lnTo>
                <a:lnTo>
                  <a:pt x="117809" y="594"/>
                </a:lnTo>
                <a:lnTo>
                  <a:pt x="141132" y="5340"/>
                </a:lnTo>
                <a:lnTo>
                  <a:pt x="171294" y="10534"/>
                </a:lnTo>
                <a:lnTo>
                  <a:pt x="199683" y="16882"/>
                </a:lnTo>
                <a:lnTo>
                  <a:pt x="230611" y="18868"/>
                </a:lnTo>
                <a:lnTo>
                  <a:pt x="243118" y="18914"/>
                </a:lnTo>
                <a:lnTo>
                  <a:pt x="247513" y="20799"/>
                </a:lnTo>
                <a:lnTo>
                  <a:pt x="259081" y="30477"/>
                </a:lnTo>
                <a:lnTo>
                  <a:pt x="261663" y="31113"/>
                </a:lnTo>
                <a:lnTo>
                  <a:pt x="265699" y="31520"/>
                </a:lnTo>
                <a:lnTo>
                  <a:pt x="266031" y="32259"/>
                </a:lnTo>
                <a:lnTo>
                  <a:pt x="266691" y="37948"/>
                </a:lnTo>
                <a:lnTo>
                  <a:pt x="266693" y="3162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9" name="SMARTInkShape-253">
            <a:extLst>
              <a:ext uri="{FF2B5EF4-FFF2-40B4-BE49-F238E27FC236}">
                <a16:creationId xmlns:a16="http://schemas.microsoft.com/office/drawing/2014/main" id="{8BE16E04-D93B-4140-B9B7-E37E02DD82D6}"/>
              </a:ext>
            </a:extLst>
          </p:cNvPr>
          <p:cNvSpPr/>
          <p:nvPr>
            <p:custDataLst>
              <p:tags r:id="rId3"/>
            </p:custDataLst>
          </p:nvPr>
        </p:nvSpPr>
        <p:spPr>
          <a:xfrm>
            <a:off x="5490093" y="3188264"/>
            <a:ext cx="235976" cy="266137"/>
          </a:xfrm>
          <a:custGeom>
            <a:avLst/>
            <a:gdLst/>
            <a:ahLst/>
            <a:cxnLst/>
            <a:rect l="0" t="0" r="0" b="0"/>
            <a:pathLst>
              <a:path w="235976" h="266137">
                <a:moveTo>
                  <a:pt x="123307" y="266136"/>
                </a:moveTo>
                <a:lnTo>
                  <a:pt x="123307" y="266136"/>
                </a:lnTo>
                <a:lnTo>
                  <a:pt x="111374" y="252321"/>
                </a:lnTo>
                <a:lnTo>
                  <a:pt x="91067" y="222294"/>
                </a:lnTo>
                <a:lnTo>
                  <a:pt x="77898" y="194681"/>
                </a:lnTo>
                <a:lnTo>
                  <a:pt x="68502" y="165500"/>
                </a:lnTo>
                <a:lnTo>
                  <a:pt x="62697" y="140911"/>
                </a:lnTo>
                <a:lnTo>
                  <a:pt x="60378" y="111082"/>
                </a:lnTo>
                <a:lnTo>
                  <a:pt x="59883" y="80931"/>
                </a:lnTo>
                <a:lnTo>
                  <a:pt x="59821" y="53372"/>
                </a:lnTo>
                <a:lnTo>
                  <a:pt x="60519" y="43164"/>
                </a:lnTo>
                <a:lnTo>
                  <a:pt x="69932" y="12833"/>
                </a:lnTo>
                <a:lnTo>
                  <a:pt x="71363" y="5860"/>
                </a:lnTo>
                <a:lnTo>
                  <a:pt x="72450" y="3719"/>
                </a:lnTo>
                <a:lnTo>
                  <a:pt x="73880" y="2291"/>
                </a:lnTo>
                <a:lnTo>
                  <a:pt x="75539" y="1340"/>
                </a:lnTo>
                <a:lnTo>
                  <a:pt x="84616" y="0"/>
                </a:lnTo>
                <a:lnTo>
                  <a:pt x="92234" y="3450"/>
                </a:lnTo>
                <a:lnTo>
                  <a:pt x="121230" y="29305"/>
                </a:lnTo>
                <a:lnTo>
                  <a:pt x="142495" y="55482"/>
                </a:lnTo>
                <a:lnTo>
                  <a:pt x="165380" y="84820"/>
                </a:lnTo>
                <a:lnTo>
                  <a:pt x="186886" y="112310"/>
                </a:lnTo>
                <a:lnTo>
                  <a:pt x="205454" y="138854"/>
                </a:lnTo>
                <a:lnTo>
                  <a:pt x="222711" y="167851"/>
                </a:lnTo>
                <a:lnTo>
                  <a:pt x="235158" y="193447"/>
                </a:lnTo>
                <a:lnTo>
                  <a:pt x="235975" y="196510"/>
                </a:lnTo>
                <a:lnTo>
                  <a:pt x="235813" y="199258"/>
                </a:lnTo>
                <a:lnTo>
                  <a:pt x="233753" y="204192"/>
                </a:lnTo>
                <a:lnTo>
                  <a:pt x="225253" y="210937"/>
                </a:lnTo>
                <a:lnTo>
                  <a:pt x="194726" y="218321"/>
                </a:lnTo>
                <a:lnTo>
                  <a:pt x="167904" y="221243"/>
                </a:lnTo>
                <a:lnTo>
                  <a:pt x="137289" y="218228"/>
                </a:lnTo>
                <a:lnTo>
                  <a:pt x="107202" y="215202"/>
                </a:lnTo>
                <a:lnTo>
                  <a:pt x="82443" y="208541"/>
                </a:lnTo>
                <a:lnTo>
                  <a:pt x="50795" y="203803"/>
                </a:lnTo>
                <a:lnTo>
                  <a:pt x="19606" y="207816"/>
                </a:lnTo>
                <a:lnTo>
                  <a:pt x="7730" y="208755"/>
                </a:lnTo>
                <a:lnTo>
                  <a:pt x="3031" y="207002"/>
                </a:lnTo>
                <a:lnTo>
                  <a:pt x="789" y="205547"/>
                </a:lnTo>
                <a:lnTo>
                  <a:pt x="0" y="203871"/>
                </a:lnTo>
                <a:lnTo>
                  <a:pt x="181" y="202048"/>
                </a:lnTo>
                <a:lnTo>
                  <a:pt x="2262" y="198141"/>
                </a:lnTo>
                <a:lnTo>
                  <a:pt x="26380" y="167154"/>
                </a:lnTo>
                <a:lnTo>
                  <a:pt x="45912" y="135829"/>
                </a:lnTo>
                <a:lnTo>
                  <a:pt x="73186" y="106950"/>
                </a:lnTo>
                <a:lnTo>
                  <a:pt x="103759" y="78037"/>
                </a:lnTo>
                <a:lnTo>
                  <a:pt x="131205" y="64272"/>
                </a:lnTo>
                <a:lnTo>
                  <a:pt x="157005" y="52122"/>
                </a:lnTo>
                <a:lnTo>
                  <a:pt x="185895" y="46326"/>
                </a:lnTo>
                <a:lnTo>
                  <a:pt x="215162" y="39181"/>
                </a:lnTo>
                <a:lnTo>
                  <a:pt x="226353" y="37861"/>
                </a:lnTo>
                <a:lnTo>
                  <a:pt x="227987" y="39164"/>
                </a:lnTo>
                <a:lnTo>
                  <a:pt x="229804" y="44374"/>
                </a:lnTo>
                <a:lnTo>
                  <a:pt x="227455" y="58612"/>
                </a:lnTo>
                <a:lnTo>
                  <a:pt x="214565" y="88162"/>
                </a:lnTo>
                <a:lnTo>
                  <a:pt x="199030" y="114939"/>
                </a:lnTo>
                <a:lnTo>
                  <a:pt x="178899" y="141464"/>
                </a:lnTo>
                <a:lnTo>
                  <a:pt x="153571" y="171637"/>
                </a:lnTo>
                <a:lnTo>
                  <a:pt x="128485" y="200731"/>
                </a:lnTo>
                <a:lnTo>
                  <a:pt x="100293" y="231730"/>
                </a:lnTo>
                <a:lnTo>
                  <a:pt x="81942" y="251040"/>
                </a:lnTo>
                <a:lnTo>
                  <a:pt x="80229" y="255429"/>
                </a:lnTo>
                <a:lnTo>
                  <a:pt x="78857" y="26613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nvGrpSpPr>
          <p:cNvPr id="225" name="SMARTInkShape-Group66">
            <a:extLst>
              <a:ext uri="{FF2B5EF4-FFF2-40B4-BE49-F238E27FC236}">
                <a16:creationId xmlns:a16="http://schemas.microsoft.com/office/drawing/2014/main" id="{78AE9161-013B-4C52-BB65-519B92871141}"/>
              </a:ext>
            </a:extLst>
          </p:cNvPr>
          <p:cNvGrpSpPr/>
          <p:nvPr/>
        </p:nvGrpSpPr>
        <p:grpSpPr>
          <a:xfrm>
            <a:off x="5221727" y="3175119"/>
            <a:ext cx="243967" cy="297915"/>
            <a:chOff x="5221727" y="3175119"/>
            <a:chExt cx="243967" cy="297915"/>
          </a:xfrm>
        </p:grpSpPr>
        <p:sp>
          <p:nvSpPr>
            <p:cNvPr id="220" name="SMARTInkShape-254">
              <a:extLst>
                <a:ext uri="{FF2B5EF4-FFF2-40B4-BE49-F238E27FC236}">
                  <a16:creationId xmlns:a16="http://schemas.microsoft.com/office/drawing/2014/main" id="{869E7669-4E43-4146-892B-20E6F9AADFBD}"/>
                </a:ext>
              </a:extLst>
            </p:cNvPr>
            <p:cNvSpPr/>
            <p:nvPr>
              <p:custDataLst>
                <p:tags r:id="rId17"/>
              </p:custDataLst>
            </p:nvPr>
          </p:nvSpPr>
          <p:spPr>
            <a:xfrm>
              <a:off x="5251450" y="3270250"/>
              <a:ext cx="135781" cy="24107"/>
            </a:xfrm>
            <a:custGeom>
              <a:avLst/>
              <a:gdLst/>
              <a:ahLst/>
              <a:cxnLst/>
              <a:rect l="0" t="0" r="0" b="0"/>
              <a:pathLst>
                <a:path w="135781" h="24107">
                  <a:moveTo>
                    <a:pt x="0" y="19050"/>
                  </a:moveTo>
                  <a:lnTo>
                    <a:pt x="0" y="19050"/>
                  </a:lnTo>
                  <a:lnTo>
                    <a:pt x="27758" y="19050"/>
                  </a:lnTo>
                  <a:lnTo>
                    <a:pt x="56336" y="19755"/>
                  </a:lnTo>
                  <a:lnTo>
                    <a:pt x="80819" y="23414"/>
                  </a:lnTo>
                  <a:lnTo>
                    <a:pt x="104536" y="24106"/>
                  </a:lnTo>
                  <a:lnTo>
                    <a:pt x="127134" y="19855"/>
                  </a:lnTo>
                  <a:lnTo>
                    <a:pt x="129911" y="18176"/>
                  </a:lnTo>
                  <a:lnTo>
                    <a:pt x="134880" y="12547"/>
                  </a:lnTo>
                  <a:lnTo>
                    <a:pt x="135780" y="9775"/>
                  </a:lnTo>
                  <a:lnTo>
                    <a:pt x="135676" y="7223"/>
                  </a:lnTo>
                  <a:lnTo>
                    <a:pt x="133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1" name="SMARTInkShape-255">
              <a:extLst>
                <a:ext uri="{FF2B5EF4-FFF2-40B4-BE49-F238E27FC236}">
                  <a16:creationId xmlns:a16="http://schemas.microsoft.com/office/drawing/2014/main" id="{EFF5D87C-DFCA-454A-88B8-0406EA36A879}"/>
                </a:ext>
              </a:extLst>
            </p:cNvPr>
            <p:cNvSpPr/>
            <p:nvPr>
              <p:custDataLst>
                <p:tags r:id="rId18"/>
              </p:custDataLst>
            </p:nvPr>
          </p:nvSpPr>
          <p:spPr>
            <a:xfrm>
              <a:off x="5308629" y="3206750"/>
              <a:ext cx="12672" cy="184151"/>
            </a:xfrm>
            <a:custGeom>
              <a:avLst/>
              <a:gdLst/>
              <a:ahLst/>
              <a:cxnLst/>
              <a:rect l="0" t="0" r="0" b="0"/>
              <a:pathLst>
                <a:path w="12672" h="184151">
                  <a:moveTo>
                    <a:pt x="12671" y="0"/>
                  </a:moveTo>
                  <a:lnTo>
                    <a:pt x="12671" y="0"/>
                  </a:lnTo>
                  <a:lnTo>
                    <a:pt x="7603" y="5775"/>
                  </a:lnTo>
                  <a:lnTo>
                    <a:pt x="3833" y="12209"/>
                  </a:lnTo>
                  <a:lnTo>
                    <a:pt x="480" y="43897"/>
                  </a:lnTo>
                  <a:lnTo>
                    <a:pt x="121" y="68981"/>
                  </a:lnTo>
                  <a:lnTo>
                    <a:pt x="38" y="91336"/>
                  </a:lnTo>
                  <a:lnTo>
                    <a:pt x="0" y="115382"/>
                  </a:lnTo>
                  <a:lnTo>
                    <a:pt x="4341" y="146447"/>
                  </a:lnTo>
                  <a:lnTo>
                    <a:pt x="7811" y="172652"/>
                  </a:lnTo>
                  <a:lnTo>
                    <a:pt x="12671" y="1841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2" name="SMARTInkShape-256">
              <a:extLst>
                <a:ext uri="{FF2B5EF4-FFF2-40B4-BE49-F238E27FC236}">
                  <a16:creationId xmlns:a16="http://schemas.microsoft.com/office/drawing/2014/main" id="{1B00286A-2A3B-404B-BC97-38870BBA76E6}"/>
                </a:ext>
              </a:extLst>
            </p:cNvPr>
            <p:cNvSpPr/>
            <p:nvPr>
              <p:custDataLst>
                <p:tags r:id="rId19"/>
              </p:custDataLst>
            </p:nvPr>
          </p:nvSpPr>
          <p:spPr>
            <a:xfrm>
              <a:off x="5308600" y="3238500"/>
              <a:ext cx="44451" cy="165101"/>
            </a:xfrm>
            <a:custGeom>
              <a:avLst/>
              <a:gdLst/>
              <a:ahLst/>
              <a:cxnLst/>
              <a:rect l="0" t="0" r="0" b="0"/>
              <a:pathLst>
                <a:path w="44451" h="165101">
                  <a:moveTo>
                    <a:pt x="44450" y="0"/>
                  </a:moveTo>
                  <a:lnTo>
                    <a:pt x="44450" y="0"/>
                  </a:lnTo>
                  <a:lnTo>
                    <a:pt x="39381" y="5775"/>
                  </a:lnTo>
                  <a:lnTo>
                    <a:pt x="33618" y="18018"/>
                  </a:lnTo>
                  <a:lnTo>
                    <a:pt x="23469" y="48923"/>
                  </a:lnTo>
                  <a:lnTo>
                    <a:pt x="17486" y="63371"/>
                  </a:lnTo>
                  <a:lnTo>
                    <a:pt x="13646" y="93761"/>
                  </a:lnTo>
                  <a:lnTo>
                    <a:pt x="12981" y="117622"/>
                  </a:lnTo>
                  <a:lnTo>
                    <a:pt x="10902" y="145153"/>
                  </a:lnTo>
                  <a:lnTo>
                    <a:pt x="7667" y="159057"/>
                  </a:lnTo>
                  <a:lnTo>
                    <a:pt x="5818" y="161777"/>
                  </a:lnTo>
                  <a:lnTo>
                    <a:pt x="0" y="1651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3" name="SMARTInkShape-257">
              <a:extLst>
                <a:ext uri="{FF2B5EF4-FFF2-40B4-BE49-F238E27FC236}">
                  <a16:creationId xmlns:a16="http://schemas.microsoft.com/office/drawing/2014/main" id="{66D18D04-A852-4C68-86A7-7C89B6A7C898}"/>
                </a:ext>
              </a:extLst>
            </p:cNvPr>
            <p:cNvSpPr/>
            <p:nvPr>
              <p:custDataLst>
                <p:tags r:id="rId20"/>
              </p:custDataLst>
            </p:nvPr>
          </p:nvSpPr>
          <p:spPr>
            <a:xfrm>
              <a:off x="5238750" y="3244850"/>
              <a:ext cx="152401" cy="120651"/>
            </a:xfrm>
            <a:custGeom>
              <a:avLst/>
              <a:gdLst/>
              <a:ahLst/>
              <a:cxnLst/>
              <a:rect l="0" t="0" r="0" b="0"/>
              <a:pathLst>
                <a:path w="152401" h="120651">
                  <a:moveTo>
                    <a:pt x="0" y="0"/>
                  </a:moveTo>
                  <a:lnTo>
                    <a:pt x="0" y="0"/>
                  </a:lnTo>
                  <a:lnTo>
                    <a:pt x="0" y="3371"/>
                  </a:lnTo>
                  <a:lnTo>
                    <a:pt x="3371" y="12209"/>
                  </a:lnTo>
                  <a:lnTo>
                    <a:pt x="30082" y="42632"/>
                  </a:lnTo>
                  <a:lnTo>
                    <a:pt x="46629" y="55929"/>
                  </a:lnTo>
                  <a:lnTo>
                    <a:pt x="76487" y="71292"/>
                  </a:lnTo>
                  <a:lnTo>
                    <a:pt x="107418" y="90350"/>
                  </a:lnTo>
                  <a:lnTo>
                    <a:pt x="136448" y="112546"/>
                  </a:lnTo>
                  <a:lnTo>
                    <a:pt x="142488" y="117048"/>
                  </a:lnTo>
                  <a:lnTo>
                    <a:pt x="152400" y="1206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4" name="SMARTInkShape-258">
              <a:extLst>
                <a:ext uri="{FF2B5EF4-FFF2-40B4-BE49-F238E27FC236}">
                  <a16:creationId xmlns:a16="http://schemas.microsoft.com/office/drawing/2014/main" id="{6295EFB7-6B1D-445C-A43D-800C350A09C7}"/>
                </a:ext>
              </a:extLst>
            </p:cNvPr>
            <p:cNvSpPr/>
            <p:nvPr>
              <p:custDataLst>
                <p:tags r:id="rId21"/>
              </p:custDataLst>
            </p:nvPr>
          </p:nvSpPr>
          <p:spPr>
            <a:xfrm>
              <a:off x="5221727" y="3175119"/>
              <a:ext cx="243967" cy="297915"/>
            </a:xfrm>
            <a:custGeom>
              <a:avLst/>
              <a:gdLst/>
              <a:ahLst/>
              <a:cxnLst/>
              <a:rect l="0" t="0" r="0" b="0"/>
              <a:pathLst>
                <a:path w="243967" h="297915">
                  <a:moveTo>
                    <a:pt x="17023" y="120531"/>
                  </a:moveTo>
                  <a:lnTo>
                    <a:pt x="17023" y="120531"/>
                  </a:lnTo>
                  <a:lnTo>
                    <a:pt x="8234" y="106716"/>
                  </a:lnTo>
                  <a:lnTo>
                    <a:pt x="2534" y="98869"/>
                  </a:lnTo>
                  <a:lnTo>
                    <a:pt x="0" y="90677"/>
                  </a:lnTo>
                  <a:lnTo>
                    <a:pt x="755" y="82333"/>
                  </a:lnTo>
                  <a:lnTo>
                    <a:pt x="9628" y="56182"/>
                  </a:lnTo>
                  <a:lnTo>
                    <a:pt x="20084" y="39140"/>
                  </a:lnTo>
                  <a:lnTo>
                    <a:pt x="43802" y="20504"/>
                  </a:lnTo>
                  <a:lnTo>
                    <a:pt x="74354" y="6717"/>
                  </a:lnTo>
                  <a:lnTo>
                    <a:pt x="92866" y="1231"/>
                  </a:lnTo>
                  <a:lnTo>
                    <a:pt x="122556" y="59"/>
                  </a:lnTo>
                  <a:lnTo>
                    <a:pt x="127595" y="0"/>
                  </a:lnTo>
                  <a:lnTo>
                    <a:pt x="144800" y="6658"/>
                  </a:lnTo>
                  <a:lnTo>
                    <a:pt x="173994" y="25616"/>
                  </a:lnTo>
                  <a:lnTo>
                    <a:pt x="184155" y="36013"/>
                  </a:lnTo>
                  <a:lnTo>
                    <a:pt x="204161" y="65788"/>
                  </a:lnTo>
                  <a:lnTo>
                    <a:pt x="222068" y="92628"/>
                  </a:lnTo>
                  <a:lnTo>
                    <a:pt x="235848" y="120742"/>
                  </a:lnTo>
                  <a:lnTo>
                    <a:pt x="242414" y="145209"/>
                  </a:lnTo>
                  <a:lnTo>
                    <a:pt x="243966" y="173783"/>
                  </a:lnTo>
                  <a:lnTo>
                    <a:pt x="240409" y="205316"/>
                  </a:lnTo>
                  <a:lnTo>
                    <a:pt x="238366" y="218186"/>
                  </a:lnTo>
                  <a:lnTo>
                    <a:pt x="229284" y="243853"/>
                  </a:lnTo>
                  <a:lnTo>
                    <a:pt x="212810" y="275426"/>
                  </a:lnTo>
                  <a:lnTo>
                    <a:pt x="205719" y="285978"/>
                  </a:lnTo>
                  <a:lnTo>
                    <a:pt x="195778" y="293573"/>
                  </a:lnTo>
                  <a:lnTo>
                    <a:pt x="183896" y="296921"/>
                  </a:lnTo>
                  <a:lnTo>
                    <a:pt x="171437" y="297914"/>
                  </a:lnTo>
                  <a:lnTo>
                    <a:pt x="140664" y="292827"/>
                  </a:lnTo>
                  <a:lnTo>
                    <a:pt x="109949" y="283304"/>
                  </a:lnTo>
                  <a:lnTo>
                    <a:pt x="81318" y="268238"/>
                  </a:lnTo>
                  <a:lnTo>
                    <a:pt x="68451" y="255861"/>
                  </a:lnTo>
                  <a:lnTo>
                    <a:pt x="52712" y="229604"/>
                  </a:lnTo>
                  <a:lnTo>
                    <a:pt x="35172" y="200250"/>
                  </a:lnTo>
                  <a:lnTo>
                    <a:pt x="21363" y="173571"/>
                  </a:lnTo>
                  <a:lnTo>
                    <a:pt x="17880" y="147105"/>
                  </a:lnTo>
                  <a:lnTo>
                    <a:pt x="17099" y="117368"/>
                  </a:lnTo>
                  <a:lnTo>
                    <a:pt x="18919" y="99393"/>
                  </a:lnTo>
                  <a:lnTo>
                    <a:pt x="24198" y="78890"/>
                  </a:lnTo>
                  <a:lnTo>
                    <a:pt x="49832" y="49763"/>
                  </a:lnTo>
                  <a:lnTo>
                    <a:pt x="72336" y="35969"/>
                  </a:lnTo>
                  <a:lnTo>
                    <a:pt x="86873" y="3163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grpSp>
        <p:nvGrpSpPr>
          <p:cNvPr id="228" name="SMARTInkShape-Group67">
            <a:extLst>
              <a:ext uri="{FF2B5EF4-FFF2-40B4-BE49-F238E27FC236}">
                <a16:creationId xmlns:a16="http://schemas.microsoft.com/office/drawing/2014/main" id="{784EFF30-56F5-4D16-B34D-76DE3A4EE08A}"/>
              </a:ext>
            </a:extLst>
          </p:cNvPr>
          <p:cNvGrpSpPr/>
          <p:nvPr/>
        </p:nvGrpSpPr>
        <p:grpSpPr>
          <a:xfrm>
            <a:off x="4641850" y="3207142"/>
            <a:ext cx="374651" cy="190109"/>
            <a:chOff x="4641850" y="3207142"/>
            <a:chExt cx="374651" cy="190109"/>
          </a:xfrm>
        </p:grpSpPr>
        <p:sp>
          <p:nvSpPr>
            <p:cNvPr id="226" name="SMARTInkShape-259">
              <a:extLst>
                <a:ext uri="{FF2B5EF4-FFF2-40B4-BE49-F238E27FC236}">
                  <a16:creationId xmlns:a16="http://schemas.microsoft.com/office/drawing/2014/main" id="{C6704C85-A202-4533-9DD0-BCB89A8BF173}"/>
                </a:ext>
              </a:extLst>
            </p:cNvPr>
            <p:cNvSpPr/>
            <p:nvPr>
              <p:custDataLst>
                <p:tags r:id="rId15"/>
              </p:custDataLst>
            </p:nvPr>
          </p:nvSpPr>
          <p:spPr>
            <a:xfrm>
              <a:off x="4641850" y="3207142"/>
              <a:ext cx="158751" cy="5959"/>
            </a:xfrm>
            <a:custGeom>
              <a:avLst/>
              <a:gdLst/>
              <a:ahLst/>
              <a:cxnLst/>
              <a:rect l="0" t="0" r="0" b="0"/>
              <a:pathLst>
                <a:path w="158751" h="5959">
                  <a:moveTo>
                    <a:pt x="0" y="5958"/>
                  </a:moveTo>
                  <a:lnTo>
                    <a:pt x="0" y="5958"/>
                  </a:lnTo>
                  <a:lnTo>
                    <a:pt x="29772" y="5958"/>
                  </a:lnTo>
                  <a:lnTo>
                    <a:pt x="59914" y="5958"/>
                  </a:lnTo>
                  <a:lnTo>
                    <a:pt x="78209" y="4077"/>
                  </a:lnTo>
                  <a:lnTo>
                    <a:pt x="107569" y="0"/>
                  </a:lnTo>
                  <a:lnTo>
                    <a:pt x="129067" y="365"/>
                  </a:lnTo>
                  <a:lnTo>
                    <a:pt x="158750" y="59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7" name="SMARTInkShape-260">
              <a:extLst>
                <a:ext uri="{FF2B5EF4-FFF2-40B4-BE49-F238E27FC236}">
                  <a16:creationId xmlns:a16="http://schemas.microsoft.com/office/drawing/2014/main" id="{7205DD2A-3663-4765-AA53-5052968643A7}"/>
                </a:ext>
              </a:extLst>
            </p:cNvPr>
            <p:cNvSpPr/>
            <p:nvPr>
              <p:custDataLst>
                <p:tags r:id="rId16"/>
              </p:custDataLst>
            </p:nvPr>
          </p:nvSpPr>
          <p:spPr>
            <a:xfrm>
              <a:off x="4838700" y="3359259"/>
              <a:ext cx="177801" cy="37992"/>
            </a:xfrm>
            <a:custGeom>
              <a:avLst/>
              <a:gdLst/>
              <a:ahLst/>
              <a:cxnLst/>
              <a:rect l="0" t="0" r="0" b="0"/>
              <a:pathLst>
                <a:path w="177801" h="37992">
                  <a:moveTo>
                    <a:pt x="0" y="37991"/>
                  </a:moveTo>
                  <a:lnTo>
                    <a:pt x="0" y="37991"/>
                  </a:lnTo>
                  <a:lnTo>
                    <a:pt x="21662" y="37286"/>
                  </a:lnTo>
                  <a:lnTo>
                    <a:pt x="41540" y="31524"/>
                  </a:lnTo>
                  <a:lnTo>
                    <a:pt x="46213" y="28531"/>
                  </a:lnTo>
                  <a:lnTo>
                    <a:pt x="76912" y="22204"/>
                  </a:lnTo>
                  <a:lnTo>
                    <a:pt x="104281" y="12463"/>
                  </a:lnTo>
                  <a:lnTo>
                    <a:pt x="123120" y="2696"/>
                  </a:lnTo>
                  <a:lnTo>
                    <a:pt x="151856" y="137"/>
                  </a:lnTo>
                  <a:lnTo>
                    <a:pt x="158743" y="0"/>
                  </a:lnTo>
                  <a:lnTo>
                    <a:pt x="164156" y="1821"/>
                  </a:lnTo>
                  <a:lnTo>
                    <a:pt x="168914" y="4276"/>
                  </a:lnTo>
                  <a:lnTo>
                    <a:pt x="173380" y="5368"/>
                  </a:lnTo>
                  <a:lnTo>
                    <a:pt x="174853" y="6365"/>
                  </a:lnTo>
                  <a:lnTo>
                    <a:pt x="175836" y="7734"/>
                  </a:lnTo>
                  <a:lnTo>
                    <a:pt x="177800" y="1259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229" name="SMARTInkShape-261">
            <a:extLst>
              <a:ext uri="{FF2B5EF4-FFF2-40B4-BE49-F238E27FC236}">
                <a16:creationId xmlns:a16="http://schemas.microsoft.com/office/drawing/2014/main" id="{A0924652-CF84-4D10-9E7C-C97156472C43}"/>
              </a:ext>
            </a:extLst>
          </p:cNvPr>
          <p:cNvSpPr/>
          <p:nvPr>
            <p:custDataLst>
              <p:tags r:id="rId4"/>
            </p:custDataLst>
          </p:nvPr>
        </p:nvSpPr>
        <p:spPr>
          <a:xfrm>
            <a:off x="5664200" y="2972681"/>
            <a:ext cx="145541" cy="18170"/>
          </a:xfrm>
          <a:custGeom>
            <a:avLst/>
            <a:gdLst/>
            <a:ahLst/>
            <a:cxnLst/>
            <a:rect l="0" t="0" r="0" b="0"/>
            <a:pathLst>
              <a:path w="145541" h="18170">
                <a:moveTo>
                  <a:pt x="0" y="11819"/>
                </a:moveTo>
                <a:lnTo>
                  <a:pt x="0" y="11819"/>
                </a:lnTo>
                <a:lnTo>
                  <a:pt x="8838" y="11819"/>
                </a:lnTo>
                <a:lnTo>
                  <a:pt x="12865" y="9938"/>
                </a:lnTo>
                <a:lnTo>
                  <a:pt x="14927" y="8448"/>
                </a:lnTo>
                <a:lnTo>
                  <a:pt x="35466" y="5861"/>
                </a:lnTo>
                <a:lnTo>
                  <a:pt x="59887" y="4815"/>
                </a:lnTo>
                <a:lnTo>
                  <a:pt x="90982" y="453"/>
                </a:lnTo>
                <a:lnTo>
                  <a:pt x="120219" y="0"/>
                </a:lnTo>
                <a:lnTo>
                  <a:pt x="140227" y="4609"/>
                </a:lnTo>
                <a:lnTo>
                  <a:pt x="142168" y="5602"/>
                </a:lnTo>
                <a:lnTo>
                  <a:pt x="143463" y="6968"/>
                </a:lnTo>
                <a:lnTo>
                  <a:pt x="144900" y="10369"/>
                </a:lnTo>
                <a:lnTo>
                  <a:pt x="145540" y="14232"/>
                </a:lnTo>
                <a:lnTo>
                  <a:pt x="145004" y="15544"/>
                </a:lnTo>
                <a:lnTo>
                  <a:pt x="143942" y="16419"/>
                </a:lnTo>
                <a:lnTo>
                  <a:pt x="139700" y="1816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0" name="SMARTInkShape-262">
            <a:extLst>
              <a:ext uri="{FF2B5EF4-FFF2-40B4-BE49-F238E27FC236}">
                <a16:creationId xmlns:a16="http://schemas.microsoft.com/office/drawing/2014/main" id="{112F4F41-B9A9-4354-8DFA-468A1352AAB3}"/>
              </a:ext>
            </a:extLst>
          </p:cNvPr>
          <p:cNvSpPr/>
          <p:nvPr>
            <p:custDataLst>
              <p:tags r:id="rId5"/>
            </p:custDataLst>
          </p:nvPr>
        </p:nvSpPr>
        <p:spPr>
          <a:xfrm>
            <a:off x="5283539" y="2717800"/>
            <a:ext cx="201850" cy="38101"/>
          </a:xfrm>
          <a:custGeom>
            <a:avLst/>
            <a:gdLst/>
            <a:ahLst/>
            <a:cxnLst/>
            <a:rect l="0" t="0" r="0" b="0"/>
            <a:pathLst>
              <a:path w="201850" h="38101">
                <a:moveTo>
                  <a:pt x="12361" y="38100"/>
                </a:moveTo>
                <a:lnTo>
                  <a:pt x="12361" y="38100"/>
                </a:lnTo>
                <a:lnTo>
                  <a:pt x="3523" y="38100"/>
                </a:lnTo>
                <a:lnTo>
                  <a:pt x="2236" y="37394"/>
                </a:lnTo>
                <a:lnTo>
                  <a:pt x="1377" y="36219"/>
                </a:lnTo>
                <a:lnTo>
                  <a:pt x="425" y="33030"/>
                </a:lnTo>
                <a:lnTo>
                  <a:pt x="0" y="29262"/>
                </a:lnTo>
                <a:lnTo>
                  <a:pt x="593" y="27974"/>
                </a:lnTo>
                <a:lnTo>
                  <a:pt x="1693" y="27116"/>
                </a:lnTo>
                <a:lnTo>
                  <a:pt x="5158" y="25739"/>
                </a:lnTo>
                <a:lnTo>
                  <a:pt x="33834" y="25406"/>
                </a:lnTo>
                <a:lnTo>
                  <a:pt x="52404" y="23519"/>
                </a:lnTo>
                <a:lnTo>
                  <a:pt x="79616" y="19933"/>
                </a:lnTo>
                <a:lnTo>
                  <a:pt x="110475" y="14140"/>
                </a:lnTo>
                <a:lnTo>
                  <a:pt x="130095" y="11245"/>
                </a:lnTo>
                <a:lnTo>
                  <a:pt x="158864" y="6289"/>
                </a:lnTo>
                <a:lnTo>
                  <a:pt x="189072" y="430"/>
                </a:lnTo>
                <a:lnTo>
                  <a:pt x="201849" y="7"/>
                </a:lnTo>
                <a:lnTo>
                  <a:pt x="19651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1" name="SMARTInkShape-263">
            <a:extLst>
              <a:ext uri="{FF2B5EF4-FFF2-40B4-BE49-F238E27FC236}">
                <a16:creationId xmlns:a16="http://schemas.microsoft.com/office/drawing/2014/main" id="{D98F604B-F24A-4D1D-A24F-68BA1C2662EC}"/>
              </a:ext>
            </a:extLst>
          </p:cNvPr>
          <p:cNvSpPr/>
          <p:nvPr>
            <p:custDataLst>
              <p:tags r:id="rId6"/>
            </p:custDataLst>
          </p:nvPr>
        </p:nvSpPr>
        <p:spPr>
          <a:xfrm>
            <a:off x="4762500" y="2527326"/>
            <a:ext cx="133262" cy="25375"/>
          </a:xfrm>
          <a:custGeom>
            <a:avLst/>
            <a:gdLst/>
            <a:ahLst/>
            <a:cxnLst/>
            <a:rect l="0" t="0" r="0" b="0"/>
            <a:pathLst>
              <a:path w="133262" h="25375">
                <a:moveTo>
                  <a:pt x="0" y="19024"/>
                </a:moveTo>
                <a:lnTo>
                  <a:pt x="0" y="19024"/>
                </a:lnTo>
                <a:lnTo>
                  <a:pt x="3371" y="19024"/>
                </a:lnTo>
                <a:lnTo>
                  <a:pt x="32755" y="7468"/>
                </a:lnTo>
                <a:lnTo>
                  <a:pt x="55307" y="957"/>
                </a:lnTo>
                <a:lnTo>
                  <a:pt x="83829" y="60"/>
                </a:lnTo>
                <a:lnTo>
                  <a:pt x="95236" y="0"/>
                </a:lnTo>
                <a:lnTo>
                  <a:pt x="100653" y="1867"/>
                </a:lnTo>
                <a:lnTo>
                  <a:pt x="103086" y="3352"/>
                </a:lnTo>
                <a:lnTo>
                  <a:pt x="116422" y="5737"/>
                </a:lnTo>
                <a:lnTo>
                  <a:pt x="125467" y="6247"/>
                </a:lnTo>
                <a:lnTo>
                  <a:pt x="133049" y="12410"/>
                </a:lnTo>
                <a:lnTo>
                  <a:pt x="133261" y="15967"/>
                </a:lnTo>
                <a:lnTo>
                  <a:pt x="127000" y="2537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2" name="SMARTInkShape-264">
            <a:extLst>
              <a:ext uri="{FF2B5EF4-FFF2-40B4-BE49-F238E27FC236}">
                <a16:creationId xmlns:a16="http://schemas.microsoft.com/office/drawing/2014/main" id="{37785785-6603-43C4-9B6A-47356483B7A5}"/>
              </a:ext>
            </a:extLst>
          </p:cNvPr>
          <p:cNvSpPr/>
          <p:nvPr>
            <p:custDataLst>
              <p:tags r:id="rId7"/>
            </p:custDataLst>
          </p:nvPr>
        </p:nvSpPr>
        <p:spPr>
          <a:xfrm>
            <a:off x="8096257" y="2508250"/>
            <a:ext cx="139694" cy="12701"/>
          </a:xfrm>
          <a:custGeom>
            <a:avLst/>
            <a:gdLst/>
            <a:ahLst/>
            <a:cxnLst/>
            <a:rect l="0" t="0" r="0" b="0"/>
            <a:pathLst>
              <a:path w="139694" h="12701">
                <a:moveTo>
                  <a:pt x="31743" y="12700"/>
                </a:moveTo>
                <a:lnTo>
                  <a:pt x="31743" y="12700"/>
                </a:lnTo>
                <a:lnTo>
                  <a:pt x="0" y="12700"/>
                </a:lnTo>
                <a:lnTo>
                  <a:pt x="13062" y="12700"/>
                </a:lnTo>
                <a:lnTo>
                  <a:pt x="18266" y="10819"/>
                </a:lnTo>
                <a:lnTo>
                  <a:pt x="20641" y="9329"/>
                </a:lnTo>
                <a:lnTo>
                  <a:pt x="30727" y="7233"/>
                </a:lnTo>
                <a:lnTo>
                  <a:pt x="61361" y="6355"/>
                </a:lnTo>
                <a:lnTo>
                  <a:pt x="93009" y="6350"/>
                </a:lnTo>
                <a:lnTo>
                  <a:pt x="123673" y="6350"/>
                </a:lnTo>
                <a:lnTo>
                  <a:pt x="132374" y="6350"/>
                </a:lnTo>
                <a:lnTo>
                  <a:pt x="139667" y="12677"/>
                </a:lnTo>
                <a:lnTo>
                  <a:pt x="139693"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nvGrpSpPr>
          <p:cNvPr id="240" name="SMARTInkShape-Group72">
            <a:extLst>
              <a:ext uri="{FF2B5EF4-FFF2-40B4-BE49-F238E27FC236}">
                <a16:creationId xmlns:a16="http://schemas.microsoft.com/office/drawing/2014/main" id="{DEFEEDCD-EABB-4B8C-9395-8A9AA9005253}"/>
              </a:ext>
            </a:extLst>
          </p:cNvPr>
          <p:cNvGrpSpPr/>
          <p:nvPr/>
        </p:nvGrpSpPr>
        <p:grpSpPr>
          <a:xfrm>
            <a:off x="6242083" y="2076450"/>
            <a:ext cx="469868" cy="182829"/>
            <a:chOff x="6242083" y="2076450"/>
            <a:chExt cx="469868" cy="182829"/>
          </a:xfrm>
        </p:grpSpPr>
        <p:sp>
          <p:nvSpPr>
            <p:cNvPr id="233" name="SMARTInkShape-265">
              <a:extLst>
                <a:ext uri="{FF2B5EF4-FFF2-40B4-BE49-F238E27FC236}">
                  <a16:creationId xmlns:a16="http://schemas.microsoft.com/office/drawing/2014/main" id="{1ECD1607-E54B-4750-B57F-1162B46F2069}"/>
                </a:ext>
              </a:extLst>
            </p:cNvPr>
            <p:cNvSpPr/>
            <p:nvPr>
              <p:custDataLst>
                <p:tags r:id="rId8"/>
              </p:custDataLst>
            </p:nvPr>
          </p:nvSpPr>
          <p:spPr>
            <a:xfrm>
              <a:off x="6242083" y="2114550"/>
              <a:ext cx="25368" cy="144729"/>
            </a:xfrm>
            <a:custGeom>
              <a:avLst/>
              <a:gdLst/>
              <a:ahLst/>
              <a:cxnLst/>
              <a:rect l="0" t="0" r="0" b="0"/>
              <a:pathLst>
                <a:path w="25368" h="144729">
                  <a:moveTo>
                    <a:pt x="25367" y="0"/>
                  </a:moveTo>
                  <a:lnTo>
                    <a:pt x="25367" y="0"/>
                  </a:lnTo>
                  <a:lnTo>
                    <a:pt x="336" y="0"/>
                  </a:lnTo>
                  <a:lnTo>
                    <a:pt x="0" y="14306"/>
                  </a:lnTo>
                  <a:lnTo>
                    <a:pt x="4998" y="41029"/>
                  </a:lnTo>
                  <a:lnTo>
                    <a:pt x="9427" y="72545"/>
                  </a:lnTo>
                  <a:lnTo>
                    <a:pt x="12028" y="100878"/>
                  </a:lnTo>
                  <a:lnTo>
                    <a:pt x="12629" y="132193"/>
                  </a:lnTo>
                  <a:lnTo>
                    <a:pt x="12642" y="134695"/>
                  </a:lnTo>
                  <a:lnTo>
                    <a:pt x="10774" y="139357"/>
                  </a:lnTo>
                  <a:lnTo>
                    <a:pt x="7197" y="144728"/>
                  </a:lnTo>
                  <a:lnTo>
                    <a:pt x="6708" y="141699"/>
                  </a:lnTo>
                  <a:lnTo>
                    <a:pt x="6317" y="1270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4" name="SMARTInkShape-266">
              <a:extLst>
                <a:ext uri="{FF2B5EF4-FFF2-40B4-BE49-F238E27FC236}">
                  <a16:creationId xmlns:a16="http://schemas.microsoft.com/office/drawing/2014/main" id="{18FB6004-0B43-4533-AC64-E702FD1B5E0F}"/>
                </a:ext>
              </a:extLst>
            </p:cNvPr>
            <p:cNvSpPr/>
            <p:nvPr>
              <p:custDataLst>
                <p:tags r:id="rId9"/>
              </p:custDataLst>
            </p:nvPr>
          </p:nvSpPr>
          <p:spPr>
            <a:xfrm>
              <a:off x="6248400" y="2114550"/>
              <a:ext cx="82518" cy="88868"/>
            </a:xfrm>
            <a:custGeom>
              <a:avLst/>
              <a:gdLst/>
              <a:ahLst/>
              <a:cxnLst/>
              <a:rect l="0" t="0" r="0" b="0"/>
              <a:pathLst>
                <a:path w="82518" h="88868">
                  <a:moveTo>
                    <a:pt x="0" y="12700"/>
                  </a:moveTo>
                  <a:lnTo>
                    <a:pt x="0" y="12700"/>
                  </a:lnTo>
                  <a:lnTo>
                    <a:pt x="0" y="9329"/>
                  </a:lnTo>
                  <a:lnTo>
                    <a:pt x="705" y="8336"/>
                  </a:lnTo>
                  <a:lnTo>
                    <a:pt x="1882" y="7674"/>
                  </a:lnTo>
                  <a:lnTo>
                    <a:pt x="5468" y="6612"/>
                  </a:lnTo>
                  <a:lnTo>
                    <a:pt x="11245" y="2038"/>
                  </a:lnTo>
                  <a:lnTo>
                    <a:pt x="17883" y="268"/>
                  </a:lnTo>
                  <a:lnTo>
                    <a:pt x="47659" y="0"/>
                  </a:lnTo>
                  <a:lnTo>
                    <a:pt x="58646" y="0"/>
                  </a:lnTo>
                  <a:lnTo>
                    <a:pt x="60264" y="706"/>
                  </a:lnTo>
                  <a:lnTo>
                    <a:pt x="61343" y="1881"/>
                  </a:lnTo>
                  <a:lnTo>
                    <a:pt x="62062" y="3371"/>
                  </a:lnTo>
                  <a:lnTo>
                    <a:pt x="63247" y="4364"/>
                  </a:lnTo>
                  <a:lnTo>
                    <a:pt x="70219" y="7839"/>
                  </a:lnTo>
                  <a:lnTo>
                    <a:pt x="74247" y="10539"/>
                  </a:lnTo>
                  <a:lnTo>
                    <a:pt x="81318" y="12416"/>
                  </a:lnTo>
                  <a:lnTo>
                    <a:pt x="81727" y="13216"/>
                  </a:lnTo>
                  <a:lnTo>
                    <a:pt x="82517" y="27620"/>
                  </a:lnTo>
                  <a:lnTo>
                    <a:pt x="81823" y="28996"/>
                  </a:lnTo>
                  <a:lnTo>
                    <a:pt x="80654" y="29914"/>
                  </a:lnTo>
                  <a:lnTo>
                    <a:pt x="79169" y="30526"/>
                  </a:lnTo>
                  <a:lnTo>
                    <a:pt x="78180" y="31640"/>
                  </a:lnTo>
                  <a:lnTo>
                    <a:pt x="70599" y="47579"/>
                  </a:lnTo>
                  <a:lnTo>
                    <a:pt x="42402" y="78218"/>
                  </a:lnTo>
                  <a:lnTo>
                    <a:pt x="40013" y="82506"/>
                  </a:lnTo>
                  <a:lnTo>
                    <a:pt x="39376" y="84637"/>
                  </a:lnTo>
                  <a:lnTo>
                    <a:pt x="37540" y="86058"/>
                  </a:lnTo>
                  <a:lnTo>
                    <a:pt x="27277" y="88526"/>
                  </a:lnTo>
                  <a:lnTo>
                    <a:pt x="20097" y="88867"/>
                  </a:lnTo>
                  <a:lnTo>
                    <a:pt x="19748" y="88172"/>
                  </a:lnTo>
                  <a:lnTo>
                    <a:pt x="19050" y="825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5" name="SMARTInkShape-267">
              <a:extLst>
                <a:ext uri="{FF2B5EF4-FFF2-40B4-BE49-F238E27FC236}">
                  <a16:creationId xmlns:a16="http://schemas.microsoft.com/office/drawing/2014/main" id="{D236930B-0D47-4254-8DF7-57562397F716}"/>
                </a:ext>
              </a:extLst>
            </p:cNvPr>
            <p:cNvSpPr/>
            <p:nvPr>
              <p:custDataLst>
                <p:tags r:id="rId10"/>
              </p:custDataLst>
            </p:nvPr>
          </p:nvSpPr>
          <p:spPr>
            <a:xfrm>
              <a:off x="6356350" y="2076450"/>
              <a:ext cx="25401" cy="12701"/>
            </a:xfrm>
            <a:custGeom>
              <a:avLst/>
              <a:gdLst/>
              <a:ahLst/>
              <a:cxnLst/>
              <a:rect l="0" t="0" r="0" b="0"/>
              <a:pathLst>
                <a:path w="25401" h="12701">
                  <a:moveTo>
                    <a:pt x="0" y="12700"/>
                  </a:moveTo>
                  <a:lnTo>
                    <a:pt x="0" y="12700"/>
                  </a:lnTo>
                  <a:lnTo>
                    <a:pt x="3371" y="12700"/>
                  </a:lnTo>
                  <a:lnTo>
                    <a:pt x="6908" y="10819"/>
                  </a:lnTo>
                  <a:lnTo>
                    <a:pt x="10830" y="8336"/>
                  </a:lnTo>
                  <a:lnTo>
                    <a:pt x="17008" y="6233"/>
                  </a:lnTo>
                  <a:lnTo>
                    <a:pt x="254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6" name="SMARTInkShape-268">
              <a:extLst>
                <a:ext uri="{FF2B5EF4-FFF2-40B4-BE49-F238E27FC236}">
                  <a16:creationId xmlns:a16="http://schemas.microsoft.com/office/drawing/2014/main" id="{5C1710F8-B273-41B7-9925-3E2717DEDD8F}"/>
                </a:ext>
              </a:extLst>
            </p:cNvPr>
            <p:cNvSpPr/>
            <p:nvPr>
              <p:custDataLst>
                <p:tags r:id="rId11"/>
              </p:custDataLst>
            </p:nvPr>
          </p:nvSpPr>
          <p:spPr>
            <a:xfrm>
              <a:off x="6394450" y="2120900"/>
              <a:ext cx="12701" cy="88901"/>
            </a:xfrm>
            <a:custGeom>
              <a:avLst/>
              <a:gdLst/>
              <a:ahLst/>
              <a:cxnLst/>
              <a:rect l="0" t="0" r="0" b="0"/>
              <a:pathLst>
                <a:path w="12701" h="88901">
                  <a:moveTo>
                    <a:pt x="0" y="0"/>
                  </a:moveTo>
                  <a:lnTo>
                    <a:pt x="0" y="0"/>
                  </a:lnTo>
                  <a:lnTo>
                    <a:pt x="0" y="29249"/>
                  </a:lnTo>
                  <a:lnTo>
                    <a:pt x="0" y="60809"/>
                  </a:lnTo>
                  <a:lnTo>
                    <a:pt x="0" y="71476"/>
                  </a:lnTo>
                  <a:lnTo>
                    <a:pt x="1411" y="75873"/>
                  </a:lnTo>
                  <a:lnTo>
                    <a:pt x="12700" y="889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7" name="SMARTInkShape-269">
              <a:extLst>
                <a:ext uri="{FF2B5EF4-FFF2-40B4-BE49-F238E27FC236}">
                  <a16:creationId xmlns:a16="http://schemas.microsoft.com/office/drawing/2014/main" id="{B9CAE481-7790-411D-961B-7A7C20EF8002}"/>
                </a:ext>
              </a:extLst>
            </p:cNvPr>
            <p:cNvSpPr/>
            <p:nvPr>
              <p:custDataLst>
                <p:tags r:id="rId12"/>
              </p:custDataLst>
            </p:nvPr>
          </p:nvSpPr>
          <p:spPr>
            <a:xfrm>
              <a:off x="6408666" y="2109536"/>
              <a:ext cx="93277" cy="117245"/>
            </a:xfrm>
            <a:custGeom>
              <a:avLst/>
              <a:gdLst/>
              <a:ahLst/>
              <a:cxnLst/>
              <a:rect l="0" t="0" r="0" b="0"/>
              <a:pathLst>
                <a:path w="93277" h="117245">
                  <a:moveTo>
                    <a:pt x="36584" y="49464"/>
                  </a:moveTo>
                  <a:lnTo>
                    <a:pt x="36584" y="49464"/>
                  </a:lnTo>
                  <a:lnTo>
                    <a:pt x="52484" y="48758"/>
                  </a:lnTo>
                  <a:lnTo>
                    <a:pt x="72532" y="42291"/>
                  </a:lnTo>
                  <a:lnTo>
                    <a:pt x="88520" y="28886"/>
                  </a:lnTo>
                  <a:lnTo>
                    <a:pt x="91417" y="22444"/>
                  </a:lnTo>
                  <a:lnTo>
                    <a:pt x="93276" y="10182"/>
                  </a:lnTo>
                  <a:lnTo>
                    <a:pt x="92018" y="7754"/>
                  </a:lnTo>
                  <a:lnTo>
                    <a:pt x="86857" y="3174"/>
                  </a:lnTo>
                  <a:lnTo>
                    <a:pt x="79859" y="669"/>
                  </a:lnTo>
                  <a:lnTo>
                    <a:pt x="76018" y="0"/>
                  </a:lnTo>
                  <a:lnTo>
                    <a:pt x="67986" y="1139"/>
                  </a:lnTo>
                  <a:lnTo>
                    <a:pt x="39141" y="13463"/>
                  </a:lnTo>
                  <a:lnTo>
                    <a:pt x="27137" y="20058"/>
                  </a:lnTo>
                  <a:lnTo>
                    <a:pt x="18968" y="29149"/>
                  </a:lnTo>
                  <a:lnTo>
                    <a:pt x="3603" y="56484"/>
                  </a:lnTo>
                  <a:lnTo>
                    <a:pt x="0" y="78434"/>
                  </a:lnTo>
                  <a:lnTo>
                    <a:pt x="2304" y="99440"/>
                  </a:lnTo>
                  <a:lnTo>
                    <a:pt x="7471" y="108835"/>
                  </a:lnTo>
                  <a:lnTo>
                    <a:pt x="10826" y="112328"/>
                  </a:lnTo>
                  <a:lnTo>
                    <a:pt x="18315" y="116209"/>
                  </a:lnTo>
                  <a:lnTo>
                    <a:pt x="22289" y="117244"/>
                  </a:lnTo>
                  <a:lnTo>
                    <a:pt x="30465" y="116513"/>
                  </a:lnTo>
                  <a:lnTo>
                    <a:pt x="61977" y="107704"/>
                  </a:lnTo>
                  <a:lnTo>
                    <a:pt x="87384" y="9391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8" name="SMARTInkShape-270">
              <a:extLst>
                <a:ext uri="{FF2B5EF4-FFF2-40B4-BE49-F238E27FC236}">
                  <a16:creationId xmlns:a16="http://schemas.microsoft.com/office/drawing/2014/main" id="{3B081D2A-951A-4706-833E-37F244BC9A32}"/>
                </a:ext>
              </a:extLst>
            </p:cNvPr>
            <p:cNvSpPr/>
            <p:nvPr>
              <p:custDataLst>
                <p:tags r:id="rId13"/>
              </p:custDataLst>
            </p:nvPr>
          </p:nvSpPr>
          <p:spPr>
            <a:xfrm>
              <a:off x="6527809" y="2114550"/>
              <a:ext cx="69842" cy="87931"/>
            </a:xfrm>
            <a:custGeom>
              <a:avLst/>
              <a:gdLst/>
              <a:ahLst/>
              <a:cxnLst/>
              <a:rect l="0" t="0" r="0" b="0"/>
              <a:pathLst>
                <a:path w="69842" h="87931">
                  <a:moveTo>
                    <a:pt x="50791" y="0"/>
                  </a:moveTo>
                  <a:lnTo>
                    <a:pt x="50791" y="0"/>
                  </a:lnTo>
                  <a:lnTo>
                    <a:pt x="47420" y="3371"/>
                  </a:lnTo>
                  <a:lnTo>
                    <a:pt x="42002" y="5026"/>
                  </a:lnTo>
                  <a:lnTo>
                    <a:pt x="38582" y="5467"/>
                  </a:lnTo>
                  <a:lnTo>
                    <a:pt x="31019" y="9721"/>
                  </a:lnTo>
                  <a:lnTo>
                    <a:pt x="10040" y="25139"/>
                  </a:lnTo>
                  <a:lnTo>
                    <a:pt x="1640" y="38077"/>
                  </a:lnTo>
                  <a:lnTo>
                    <a:pt x="208" y="49386"/>
                  </a:lnTo>
                  <a:lnTo>
                    <a:pt x="0" y="71705"/>
                  </a:lnTo>
                  <a:lnTo>
                    <a:pt x="702" y="73203"/>
                  </a:lnTo>
                  <a:lnTo>
                    <a:pt x="1876" y="74202"/>
                  </a:lnTo>
                  <a:lnTo>
                    <a:pt x="3364" y="74868"/>
                  </a:lnTo>
                  <a:lnTo>
                    <a:pt x="4357" y="76018"/>
                  </a:lnTo>
                  <a:lnTo>
                    <a:pt x="5459" y="79176"/>
                  </a:lnTo>
                  <a:lnTo>
                    <a:pt x="6459" y="80301"/>
                  </a:lnTo>
                  <a:lnTo>
                    <a:pt x="17826" y="86717"/>
                  </a:lnTo>
                  <a:lnTo>
                    <a:pt x="24616" y="87930"/>
                  </a:lnTo>
                  <a:lnTo>
                    <a:pt x="52163" y="79977"/>
                  </a:lnTo>
                  <a:lnTo>
                    <a:pt x="69841" y="762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9" name="SMARTInkShape-271">
              <a:extLst>
                <a:ext uri="{FF2B5EF4-FFF2-40B4-BE49-F238E27FC236}">
                  <a16:creationId xmlns:a16="http://schemas.microsoft.com/office/drawing/2014/main" id="{901ED711-AFF7-4D99-A818-36E41122BED0}"/>
                </a:ext>
              </a:extLst>
            </p:cNvPr>
            <p:cNvSpPr/>
            <p:nvPr>
              <p:custDataLst>
                <p:tags r:id="rId14"/>
              </p:custDataLst>
            </p:nvPr>
          </p:nvSpPr>
          <p:spPr>
            <a:xfrm>
              <a:off x="6624025" y="2114685"/>
              <a:ext cx="87926" cy="114077"/>
            </a:xfrm>
            <a:custGeom>
              <a:avLst/>
              <a:gdLst/>
              <a:ahLst/>
              <a:cxnLst/>
              <a:rect l="0" t="0" r="0" b="0"/>
              <a:pathLst>
                <a:path w="87926" h="114077">
                  <a:moveTo>
                    <a:pt x="5375" y="44315"/>
                  </a:moveTo>
                  <a:lnTo>
                    <a:pt x="5375" y="44315"/>
                  </a:lnTo>
                  <a:lnTo>
                    <a:pt x="8746" y="47686"/>
                  </a:lnTo>
                  <a:lnTo>
                    <a:pt x="14164" y="49341"/>
                  </a:lnTo>
                  <a:lnTo>
                    <a:pt x="17584" y="49782"/>
                  </a:lnTo>
                  <a:lnTo>
                    <a:pt x="23266" y="48391"/>
                  </a:lnTo>
                  <a:lnTo>
                    <a:pt x="42050" y="39647"/>
                  </a:lnTo>
                  <a:lnTo>
                    <a:pt x="44642" y="39086"/>
                  </a:lnTo>
                  <a:lnTo>
                    <a:pt x="61076" y="26179"/>
                  </a:lnTo>
                  <a:lnTo>
                    <a:pt x="63675" y="23758"/>
                  </a:lnTo>
                  <a:lnTo>
                    <a:pt x="66564" y="17304"/>
                  </a:lnTo>
                  <a:lnTo>
                    <a:pt x="68418" y="5034"/>
                  </a:lnTo>
                  <a:lnTo>
                    <a:pt x="67865" y="3311"/>
                  </a:lnTo>
                  <a:lnTo>
                    <a:pt x="66791" y="2163"/>
                  </a:lnTo>
                  <a:lnTo>
                    <a:pt x="65369" y="1397"/>
                  </a:lnTo>
                  <a:lnTo>
                    <a:pt x="45098" y="0"/>
                  </a:lnTo>
                  <a:lnTo>
                    <a:pt x="32745" y="3276"/>
                  </a:lnTo>
                  <a:lnTo>
                    <a:pt x="10850" y="20263"/>
                  </a:lnTo>
                  <a:lnTo>
                    <a:pt x="3626" y="30525"/>
                  </a:lnTo>
                  <a:lnTo>
                    <a:pt x="388" y="45874"/>
                  </a:lnTo>
                  <a:lnTo>
                    <a:pt x="0" y="70023"/>
                  </a:lnTo>
                  <a:lnTo>
                    <a:pt x="2515" y="82552"/>
                  </a:lnTo>
                  <a:lnTo>
                    <a:pt x="5586" y="87445"/>
                  </a:lnTo>
                  <a:lnTo>
                    <a:pt x="24897" y="102850"/>
                  </a:lnTo>
                  <a:lnTo>
                    <a:pt x="31925" y="105608"/>
                  </a:lnTo>
                  <a:lnTo>
                    <a:pt x="39047" y="107540"/>
                  </a:lnTo>
                  <a:lnTo>
                    <a:pt x="49368" y="112647"/>
                  </a:lnTo>
                  <a:lnTo>
                    <a:pt x="73453" y="114076"/>
                  </a:lnTo>
                  <a:lnTo>
                    <a:pt x="87925" y="10781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Tree>
    <p:extLst>
      <p:ext uri="{BB962C8B-B14F-4D97-AF65-F5344CB8AC3E}">
        <p14:creationId xmlns:p14="http://schemas.microsoft.com/office/powerpoint/2010/main" val="374063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啲 </a:t>
            </a:r>
            <a:r>
              <a:rPr lang="en-US" altLang="zh-TW" dirty="0"/>
              <a:t>di1</a:t>
            </a:r>
            <a:endParaRPr lang="cs-CZ" dirty="0"/>
          </a:p>
        </p:txBody>
      </p:sp>
      <p:sp>
        <p:nvSpPr>
          <p:cNvPr id="3" name="Content Placeholder 2"/>
          <p:cNvSpPr>
            <a:spLocks noGrp="1"/>
          </p:cNvSpPr>
          <p:nvPr>
            <p:ph idx="1"/>
          </p:nvPr>
        </p:nvSpPr>
        <p:spPr>
          <a:xfrm>
            <a:off x="838200" y="1397977"/>
            <a:ext cx="10515600" cy="4778986"/>
          </a:xfrm>
        </p:spPr>
        <p:txBody>
          <a:bodyPr>
            <a:normAutofit fontScale="77500" lnSpcReduction="20000"/>
          </a:bodyPr>
          <a:lstStyle/>
          <a:p>
            <a:pPr marL="0" indent="0">
              <a:buNone/>
            </a:pPr>
            <a:r>
              <a:rPr lang="en-US" dirty="0"/>
              <a:t>Comparative:</a:t>
            </a:r>
          </a:p>
          <a:p>
            <a:pPr marL="0" indent="0">
              <a:buNone/>
            </a:pPr>
            <a:r>
              <a:rPr lang="zh-TW" altLang="en-US" dirty="0"/>
              <a:t>呢個靚啲◦  </a:t>
            </a:r>
            <a:r>
              <a:rPr lang="en-US" altLang="zh-TW" dirty="0"/>
              <a:t>ni1 go3 leng3 di1. (this one is more beautiful.)</a:t>
            </a:r>
          </a:p>
          <a:p>
            <a:pPr marL="0" indent="0">
              <a:buNone/>
            </a:pPr>
            <a:r>
              <a:rPr lang="zh-TW" altLang="en-US" dirty="0"/>
              <a:t>呢個貴啲◦  </a:t>
            </a:r>
            <a:r>
              <a:rPr lang="en-US" altLang="zh-TW" dirty="0"/>
              <a:t>ni1 go3 gwai3 di1. (this one is more expensive.)</a:t>
            </a:r>
          </a:p>
          <a:p>
            <a:pPr marL="0" indent="0">
              <a:buNone/>
            </a:pPr>
            <a:endParaRPr lang="en-US" altLang="zh-TW" dirty="0"/>
          </a:p>
          <a:p>
            <a:pPr marL="0" indent="0">
              <a:buNone/>
            </a:pPr>
            <a:r>
              <a:rPr lang="en-US" altLang="zh-TW" dirty="0"/>
              <a:t>procession:</a:t>
            </a:r>
          </a:p>
          <a:p>
            <a:pPr marL="0" indent="0">
              <a:buNone/>
            </a:pPr>
            <a:r>
              <a:rPr lang="zh-TW" altLang="en-US" dirty="0"/>
              <a:t>嗰間餐廳啲嘢好好食㗎！ </a:t>
            </a:r>
            <a:endParaRPr lang="en-US" altLang="zh-TW" dirty="0"/>
          </a:p>
          <a:p>
            <a:pPr marL="0" indent="0">
              <a:buNone/>
            </a:pPr>
            <a:r>
              <a:rPr lang="en-US" altLang="zh-TW" dirty="0"/>
              <a:t>Go2 gaan1 caan1 teng1 di1 je5 hou2 </a:t>
            </a:r>
            <a:r>
              <a:rPr lang="en-US" altLang="zh-TW" dirty="0" err="1"/>
              <a:t>hou2</a:t>
            </a:r>
            <a:r>
              <a:rPr lang="en-US" altLang="zh-TW" dirty="0"/>
              <a:t> sik6 gaa3!</a:t>
            </a:r>
          </a:p>
          <a:p>
            <a:pPr marL="0" indent="0">
              <a:buNone/>
            </a:pPr>
            <a:r>
              <a:rPr lang="en-US" altLang="zh-TW" dirty="0"/>
              <a:t>(that restaurant’s thing go </a:t>
            </a:r>
            <a:r>
              <a:rPr lang="en-US" altLang="zh-TW" dirty="0" err="1"/>
              <a:t>go</a:t>
            </a:r>
            <a:r>
              <a:rPr lang="en-US" altLang="zh-TW" dirty="0"/>
              <a:t> eat </a:t>
            </a:r>
            <a:r>
              <a:rPr lang="en-US" altLang="zh-TW" dirty="0" err="1"/>
              <a:t>gaa</a:t>
            </a:r>
            <a:r>
              <a:rPr lang="en-US" altLang="zh-TW" dirty="0"/>
              <a:t>! </a:t>
            </a:r>
            <a:r>
              <a:rPr lang="en-US" altLang="zh-TW" dirty="0">
                <a:sym typeface="Wingdings" panose="05000000000000000000" pitchFamily="2" charset="2"/>
              </a:rPr>
              <a:t> The food in that restaurant tastes very good.</a:t>
            </a:r>
            <a:r>
              <a:rPr lang="en-US" altLang="zh-TW" dirty="0"/>
              <a:t>)</a:t>
            </a:r>
          </a:p>
          <a:p>
            <a:pPr marL="0" indent="0">
              <a:buNone/>
            </a:pPr>
            <a:endParaRPr lang="en-US" altLang="zh-TW" dirty="0"/>
          </a:p>
          <a:p>
            <a:pPr marL="0" indent="0">
              <a:buNone/>
            </a:pPr>
            <a:r>
              <a:rPr lang="en-US" altLang="zh-TW" dirty="0"/>
              <a:t>A bit, little:</a:t>
            </a:r>
          </a:p>
          <a:p>
            <a:pPr marL="0" indent="0">
              <a:buNone/>
            </a:pPr>
            <a:r>
              <a:rPr lang="zh-TW" altLang="en-US" dirty="0"/>
              <a:t>一啲都唔熱嘅！ </a:t>
            </a:r>
            <a:endParaRPr lang="en-US" altLang="zh-TW" dirty="0"/>
          </a:p>
          <a:p>
            <a:pPr marL="0" indent="0">
              <a:buNone/>
            </a:pPr>
            <a:r>
              <a:rPr lang="en-US" altLang="zh-TW" dirty="0"/>
              <a:t>Jat1 di1 dou1 m4 jit6 ge3!</a:t>
            </a:r>
          </a:p>
          <a:p>
            <a:pPr marL="0" indent="0">
              <a:buNone/>
            </a:pPr>
            <a:r>
              <a:rPr lang="en-US" altLang="zh-TW" dirty="0"/>
              <a:t>(a bit not hot </a:t>
            </a:r>
            <a:r>
              <a:rPr lang="en-US" altLang="zh-TW" dirty="0" err="1"/>
              <a:t>ge</a:t>
            </a:r>
            <a:r>
              <a:rPr lang="en-US" altLang="zh-TW" dirty="0"/>
              <a:t>! </a:t>
            </a:r>
            <a:r>
              <a:rPr lang="en-US" altLang="zh-TW" dirty="0">
                <a:sym typeface="Wingdings" panose="05000000000000000000" pitchFamily="2" charset="2"/>
              </a:rPr>
              <a:t> It’s not hot at all!)</a:t>
            </a:r>
          </a:p>
        </p:txBody>
      </p:sp>
      <p:sp>
        <p:nvSpPr>
          <p:cNvPr id="4" name="Slide Number Placeholder 3"/>
          <p:cNvSpPr>
            <a:spLocks noGrp="1"/>
          </p:cNvSpPr>
          <p:nvPr>
            <p:ph type="sldNum" sz="quarter" idx="12"/>
          </p:nvPr>
        </p:nvSpPr>
        <p:spPr/>
        <p:txBody>
          <a:bodyPr/>
          <a:lstStyle/>
          <a:p>
            <a:fld id="{DEF44378-8EFA-479B-ACCF-66258FED53C0}" type="slidenum">
              <a:rPr lang="cs-CZ" smtClean="0"/>
              <a:t>6</a:t>
            </a:fld>
            <a:endParaRPr lang="cs-CZ"/>
          </a:p>
        </p:txBody>
      </p:sp>
    </p:spTree>
    <p:extLst>
      <p:ext uri="{BB962C8B-B14F-4D97-AF65-F5344CB8AC3E}">
        <p14:creationId xmlns:p14="http://schemas.microsoft.com/office/powerpoint/2010/main" val="261722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最 </a:t>
            </a:r>
            <a:r>
              <a:rPr lang="en-US" altLang="zh-TW" dirty="0"/>
              <a:t>zeoi3 / </a:t>
            </a:r>
            <a:r>
              <a:rPr lang="zh-TW" altLang="en-US" dirty="0"/>
              <a:t>至 </a:t>
            </a:r>
            <a:r>
              <a:rPr lang="en-US" altLang="zh-TW" dirty="0"/>
              <a:t>zi3</a:t>
            </a:r>
            <a:endParaRPr lang="cs-CZ" dirty="0"/>
          </a:p>
        </p:txBody>
      </p:sp>
      <p:sp>
        <p:nvSpPr>
          <p:cNvPr id="3" name="Content Placeholder 2"/>
          <p:cNvSpPr>
            <a:spLocks noGrp="1"/>
          </p:cNvSpPr>
          <p:nvPr>
            <p:ph idx="1"/>
          </p:nvPr>
        </p:nvSpPr>
        <p:spPr>
          <a:xfrm>
            <a:off x="838200" y="1397977"/>
            <a:ext cx="10515600" cy="4778986"/>
          </a:xfrm>
        </p:spPr>
        <p:txBody>
          <a:bodyPr>
            <a:normAutofit fontScale="70000" lnSpcReduction="20000"/>
          </a:bodyPr>
          <a:lstStyle/>
          <a:p>
            <a:pPr marL="0" indent="0">
              <a:buNone/>
            </a:pPr>
            <a:r>
              <a:rPr lang="en-US" dirty="0"/>
              <a:t>superlatives:</a:t>
            </a:r>
          </a:p>
          <a:p>
            <a:pPr marL="0" indent="0">
              <a:buNone/>
            </a:pPr>
            <a:r>
              <a:rPr lang="zh-TW" altLang="en-US" dirty="0"/>
              <a:t>最平 </a:t>
            </a:r>
            <a:r>
              <a:rPr lang="en-US" altLang="zh-TW" dirty="0"/>
              <a:t>zeoi3 peng4, the cheapest in price</a:t>
            </a:r>
          </a:p>
          <a:p>
            <a:pPr marL="0" indent="0">
              <a:buNone/>
            </a:pPr>
            <a:r>
              <a:rPr lang="zh-TW" altLang="en-US" dirty="0"/>
              <a:t>最貴 </a:t>
            </a:r>
            <a:r>
              <a:rPr lang="en-US" altLang="zh-TW" dirty="0"/>
              <a:t>zeoi3 gwai3, the most expensive</a:t>
            </a:r>
          </a:p>
          <a:p>
            <a:pPr marL="0" indent="0">
              <a:buNone/>
            </a:pPr>
            <a:endParaRPr lang="en-US" dirty="0"/>
          </a:p>
          <a:p>
            <a:pPr marL="0" indent="0">
              <a:buNone/>
            </a:pPr>
            <a:r>
              <a:rPr lang="en-US" dirty="0"/>
              <a:t>Attributively, with </a:t>
            </a:r>
            <a:r>
              <a:rPr lang="zh-TW" altLang="en-US" dirty="0"/>
              <a:t>嘅 </a:t>
            </a:r>
            <a:r>
              <a:rPr lang="en-US" altLang="zh-TW" dirty="0"/>
              <a:t>ge3</a:t>
            </a:r>
          </a:p>
          <a:p>
            <a:pPr marL="0" indent="0">
              <a:buNone/>
            </a:pPr>
            <a:r>
              <a:rPr lang="zh-TW" altLang="en-US" dirty="0"/>
              <a:t>最平嘅機票</a:t>
            </a:r>
            <a:r>
              <a:rPr lang="en-US" altLang="zh-TW" dirty="0"/>
              <a:t> zeoi3 peng4 ge3 gei1 piu3, the cheapest flight ticket</a:t>
            </a:r>
          </a:p>
          <a:p>
            <a:pPr marL="0" indent="0">
              <a:buNone/>
            </a:pPr>
            <a:endParaRPr lang="en-US" altLang="zh-TW" dirty="0"/>
          </a:p>
          <a:p>
            <a:pPr marL="0" indent="0">
              <a:buNone/>
            </a:pPr>
            <a:r>
              <a:rPr lang="en-US" altLang="zh-TW" dirty="0"/>
              <a:t>Predicates:</a:t>
            </a:r>
          </a:p>
          <a:p>
            <a:pPr marL="0" indent="0">
              <a:buNone/>
            </a:pPr>
            <a:r>
              <a:rPr lang="zh-TW" altLang="en-US" dirty="0"/>
              <a:t>咁樣最方便 </a:t>
            </a:r>
            <a:r>
              <a:rPr lang="en-US" altLang="zh-TW" dirty="0"/>
              <a:t>gam2 joeng2 zeoi3 fong1 bin6, this way is the most convenient.</a:t>
            </a:r>
          </a:p>
          <a:p>
            <a:pPr marL="0" indent="0">
              <a:buNone/>
            </a:pPr>
            <a:endParaRPr lang="en-US" altLang="zh-TW" dirty="0"/>
          </a:p>
          <a:p>
            <a:pPr marL="0" indent="0">
              <a:buNone/>
            </a:pPr>
            <a:endParaRPr lang="en-US" altLang="zh-TW" dirty="0"/>
          </a:p>
          <a:p>
            <a:pPr marL="0" indent="0">
              <a:buNone/>
            </a:pPr>
            <a:r>
              <a:rPr lang="zh-TW" altLang="en-US" dirty="0"/>
              <a:t>至 </a:t>
            </a:r>
            <a:r>
              <a:rPr lang="en-US" altLang="zh-TW" dirty="0"/>
              <a:t>zi3 --- meaning </a:t>
            </a:r>
          </a:p>
          <a:p>
            <a:pPr marL="0" indent="0">
              <a:buNone/>
            </a:pPr>
            <a:r>
              <a:rPr lang="en-US" altLang="zh-TW" dirty="0"/>
              <a:t>1. the most, </a:t>
            </a:r>
            <a:r>
              <a:rPr lang="en-US" altLang="zh-TW" dirty="0" err="1"/>
              <a:t>eg</a:t>
            </a:r>
            <a:r>
              <a:rPr lang="en-US" altLang="zh-TW" dirty="0"/>
              <a:t>: </a:t>
            </a:r>
            <a:r>
              <a:rPr lang="zh-TW" altLang="en-US" dirty="0"/>
              <a:t>至平 </a:t>
            </a:r>
            <a:endParaRPr lang="en-US" altLang="zh-TW" dirty="0"/>
          </a:p>
          <a:p>
            <a:pPr marL="0" indent="0">
              <a:buNone/>
            </a:pPr>
            <a:r>
              <a:rPr lang="en-US" altLang="zh-TW" dirty="0"/>
              <a:t>2. from … to…</a:t>
            </a:r>
            <a:r>
              <a:rPr lang="en-US" altLang="zh-TW" dirty="0" err="1"/>
              <a:t>eg</a:t>
            </a:r>
            <a:r>
              <a:rPr lang="en-US" altLang="zh-TW" dirty="0"/>
              <a:t>: </a:t>
            </a:r>
            <a:r>
              <a:rPr lang="zh-TW" altLang="en-US" dirty="0"/>
              <a:t>二至六 </a:t>
            </a:r>
            <a:r>
              <a:rPr lang="en-US" altLang="zh-TW" dirty="0"/>
              <a:t>2 to 6</a:t>
            </a:r>
          </a:p>
          <a:p>
            <a:pPr marL="0" indent="0">
              <a:buNone/>
            </a:pPr>
            <a:endParaRPr lang="en-US" altLang="zh-TW" dirty="0"/>
          </a:p>
          <a:p>
            <a:pPr marL="0" indent="0">
              <a:buNone/>
            </a:pPr>
            <a:endParaRPr lang="en-US" dirty="0"/>
          </a:p>
        </p:txBody>
      </p:sp>
      <p:sp>
        <p:nvSpPr>
          <p:cNvPr id="4" name="Slide Number Placeholder 3"/>
          <p:cNvSpPr>
            <a:spLocks noGrp="1"/>
          </p:cNvSpPr>
          <p:nvPr>
            <p:ph type="sldNum" sz="quarter" idx="12"/>
          </p:nvPr>
        </p:nvSpPr>
        <p:spPr/>
        <p:txBody>
          <a:bodyPr/>
          <a:lstStyle/>
          <a:p>
            <a:fld id="{DEF44378-8EFA-479B-ACCF-66258FED53C0}" type="slidenum">
              <a:rPr lang="cs-CZ" smtClean="0"/>
              <a:t>7</a:t>
            </a:fld>
            <a:endParaRPr lang="cs-CZ"/>
          </a:p>
        </p:txBody>
      </p:sp>
    </p:spTree>
    <p:extLst>
      <p:ext uri="{BB962C8B-B14F-4D97-AF65-F5344CB8AC3E}">
        <p14:creationId xmlns:p14="http://schemas.microsoft.com/office/powerpoint/2010/main" val="303652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但係 </a:t>
            </a:r>
            <a:r>
              <a:rPr lang="en-US" altLang="zh-TW" dirty="0"/>
              <a:t>daan6 hai6</a:t>
            </a:r>
            <a:endParaRPr lang="cs-CZ" dirty="0"/>
          </a:p>
        </p:txBody>
      </p:sp>
      <p:sp>
        <p:nvSpPr>
          <p:cNvPr id="3" name="Content Placeholder 2"/>
          <p:cNvSpPr>
            <a:spLocks noGrp="1"/>
          </p:cNvSpPr>
          <p:nvPr>
            <p:ph idx="1"/>
          </p:nvPr>
        </p:nvSpPr>
        <p:spPr/>
        <p:txBody>
          <a:bodyPr/>
          <a:lstStyle/>
          <a:p>
            <a:pPr marL="0" indent="0">
              <a:buNone/>
            </a:pPr>
            <a:r>
              <a:rPr lang="en-US" dirty="0"/>
              <a:t>But, however</a:t>
            </a:r>
          </a:p>
          <a:p>
            <a:pPr marL="0" indent="0">
              <a:buNone/>
            </a:pPr>
            <a:endParaRPr lang="en-US" dirty="0"/>
          </a:p>
          <a:p>
            <a:pPr marL="0" indent="0">
              <a:buNone/>
            </a:pPr>
            <a:r>
              <a:rPr lang="en-US" dirty="0"/>
              <a:t>Example: </a:t>
            </a:r>
          </a:p>
          <a:p>
            <a:pPr marL="0" indent="0">
              <a:buNone/>
            </a:pPr>
            <a:r>
              <a:rPr lang="zh-TW" altLang="en-US" dirty="0"/>
              <a:t>我琴日睇咗一套戲，但係一啲都唔好睇◦</a:t>
            </a:r>
            <a:endParaRPr lang="en-US" altLang="zh-TW" dirty="0"/>
          </a:p>
          <a:p>
            <a:pPr marL="0" indent="0">
              <a:buNone/>
            </a:pPr>
            <a:r>
              <a:rPr lang="en-US" dirty="0"/>
              <a:t>“I yesterday watched a movie, but little bit not good watch”</a:t>
            </a:r>
          </a:p>
          <a:p>
            <a:pPr>
              <a:buFont typeface="Wingdings" panose="05000000000000000000" pitchFamily="2" charset="2"/>
              <a:buChar char="à"/>
            </a:pPr>
            <a:r>
              <a:rPr lang="en-US" dirty="0">
                <a:sym typeface="Wingdings" panose="05000000000000000000" pitchFamily="2" charset="2"/>
              </a:rPr>
              <a:t>I watched a movie yesterday but it wasn’t good at all.</a:t>
            </a:r>
          </a:p>
          <a:p>
            <a:pPr marL="0" indent="0">
              <a:buNone/>
            </a:pPr>
            <a:r>
              <a:rPr lang="en-US" dirty="0"/>
              <a:t>Ngo5 kam4 jat6 tai2 zo2 jat1 tou3 hei3, daan6 hai6 jat1 di1 dou1 m4 hou2 tai2.</a:t>
            </a:r>
            <a:endParaRPr lang="cs-CZ" dirty="0"/>
          </a:p>
        </p:txBody>
      </p:sp>
      <p:sp>
        <p:nvSpPr>
          <p:cNvPr id="4" name="Slide Number Placeholder 3"/>
          <p:cNvSpPr>
            <a:spLocks noGrp="1"/>
          </p:cNvSpPr>
          <p:nvPr>
            <p:ph type="sldNum" sz="quarter" idx="12"/>
          </p:nvPr>
        </p:nvSpPr>
        <p:spPr/>
        <p:txBody>
          <a:bodyPr/>
          <a:lstStyle/>
          <a:p>
            <a:fld id="{DEF44378-8EFA-479B-ACCF-66258FED53C0}" type="slidenum">
              <a:rPr lang="cs-CZ" smtClean="0"/>
              <a:t>8</a:t>
            </a:fld>
            <a:endParaRPr lang="cs-CZ"/>
          </a:p>
        </p:txBody>
      </p:sp>
    </p:spTree>
    <p:extLst>
      <p:ext uri="{BB962C8B-B14F-4D97-AF65-F5344CB8AC3E}">
        <p14:creationId xmlns:p14="http://schemas.microsoft.com/office/powerpoint/2010/main" val="168633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office glossary</a:t>
            </a:r>
            <a:endParaRPr lang="cs-CZ" dirty="0"/>
          </a:p>
        </p:txBody>
      </p:sp>
      <p:sp>
        <p:nvSpPr>
          <p:cNvPr id="3" name="Content Placeholder 2"/>
          <p:cNvSpPr>
            <a:spLocks noGrp="1"/>
          </p:cNvSpPr>
          <p:nvPr>
            <p:ph idx="1"/>
          </p:nvPr>
        </p:nvSpPr>
        <p:spPr>
          <a:xfrm>
            <a:off x="838200" y="1403590"/>
            <a:ext cx="4903177" cy="4351338"/>
          </a:xfrm>
        </p:spPr>
        <p:txBody>
          <a:bodyPr>
            <a:normAutofit fontScale="77500" lnSpcReduction="20000"/>
          </a:bodyPr>
          <a:lstStyle/>
          <a:p>
            <a:pPr marL="0" indent="0">
              <a:buNone/>
            </a:pPr>
            <a:r>
              <a:rPr lang="zh-TW" altLang="en-US" dirty="0"/>
              <a:t>產品類型</a:t>
            </a:r>
            <a:r>
              <a:rPr lang="en-US" dirty="0"/>
              <a:t>Type of products:</a:t>
            </a:r>
          </a:p>
          <a:p>
            <a:pPr marL="0" indent="0">
              <a:buNone/>
            </a:pPr>
            <a:r>
              <a:rPr lang="zh-TW" altLang="en-US" dirty="0"/>
              <a:t>信 </a:t>
            </a:r>
            <a:r>
              <a:rPr lang="en-US" altLang="zh-TW" dirty="0"/>
              <a:t>seon3,  letter</a:t>
            </a:r>
          </a:p>
          <a:p>
            <a:pPr marL="0" indent="0">
              <a:buNone/>
            </a:pPr>
            <a:r>
              <a:rPr lang="zh-TW" altLang="en-US" dirty="0"/>
              <a:t>明信片 </a:t>
            </a:r>
            <a:r>
              <a:rPr lang="cs-CZ" altLang="zh-TW" dirty="0"/>
              <a:t>ming4 seon3 pin2</a:t>
            </a:r>
            <a:r>
              <a:rPr lang="en-US" altLang="zh-TW" dirty="0"/>
              <a:t>, postcard</a:t>
            </a:r>
          </a:p>
          <a:p>
            <a:pPr marL="0" indent="0">
              <a:buNone/>
            </a:pPr>
            <a:r>
              <a:rPr lang="zh-TW" altLang="en-US" dirty="0"/>
              <a:t>郵包 </a:t>
            </a:r>
            <a:r>
              <a:rPr lang="cs-CZ" altLang="zh-TW" dirty="0"/>
              <a:t>jau4 baau1</a:t>
            </a:r>
            <a:r>
              <a:rPr lang="en-US" altLang="zh-TW" dirty="0"/>
              <a:t>, packet</a:t>
            </a:r>
          </a:p>
          <a:p>
            <a:pPr marL="0" indent="0">
              <a:buNone/>
            </a:pPr>
            <a:r>
              <a:rPr lang="zh-TW" altLang="en-US" dirty="0"/>
              <a:t>包裹 </a:t>
            </a:r>
            <a:r>
              <a:rPr lang="cs-CZ" altLang="zh-TW" dirty="0"/>
              <a:t>baau1 gwo2</a:t>
            </a:r>
            <a:r>
              <a:rPr lang="en-US" altLang="zh-TW" dirty="0"/>
              <a:t>, </a:t>
            </a:r>
            <a:r>
              <a:rPr lang="en-US" dirty="0"/>
              <a:t>parcel</a:t>
            </a:r>
          </a:p>
          <a:p>
            <a:pPr marL="0" indent="0">
              <a:buNone/>
            </a:pPr>
            <a:r>
              <a:rPr lang="zh-TW" altLang="en-US" dirty="0"/>
              <a:t>快遞 </a:t>
            </a:r>
            <a:r>
              <a:rPr lang="cs-CZ" altLang="zh-TW" dirty="0"/>
              <a:t>faai3 dai6</a:t>
            </a:r>
            <a:r>
              <a:rPr lang="en-US" altLang="zh-TW" dirty="0"/>
              <a:t>, express delivery</a:t>
            </a:r>
            <a:endParaRPr lang="en-US" dirty="0"/>
          </a:p>
          <a:p>
            <a:pPr marL="0" indent="0">
              <a:buNone/>
            </a:pPr>
            <a:r>
              <a:rPr lang="zh-TW" altLang="en-US" dirty="0"/>
              <a:t>掛號 </a:t>
            </a:r>
            <a:r>
              <a:rPr lang="cs-CZ" altLang="zh-TW" dirty="0"/>
              <a:t>gwaa3 hou6</a:t>
            </a:r>
            <a:r>
              <a:rPr lang="en-US" altLang="zh-TW" dirty="0"/>
              <a:t>, registered</a:t>
            </a:r>
            <a:endParaRPr lang="en-US" dirty="0"/>
          </a:p>
          <a:p>
            <a:pPr marL="0" indent="0">
              <a:buNone/>
            </a:pPr>
            <a:r>
              <a:rPr lang="zh-TW" altLang="en-US" dirty="0"/>
              <a:t>追蹤 </a:t>
            </a:r>
            <a:r>
              <a:rPr lang="cs-CZ" altLang="zh-TW" dirty="0"/>
              <a:t>zeoi1 zung1</a:t>
            </a:r>
            <a:r>
              <a:rPr lang="en-US" altLang="zh-TW" dirty="0"/>
              <a:t>, tracking</a:t>
            </a:r>
          </a:p>
          <a:p>
            <a:pPr marL="0" indent="0">
              <a:buNone/>
            </a:pPr>
            <a:r>
              <a:rPr lang="zh-TW" altLang="en-US" dirty="0"/>
              <a:t>保險 </a:t>
            </a:r>
            <a:r>
              <a:rPr lang="cs-CZ" altLang="zh-TW" dirty="0"/>
              <a:t>bou2 him2</a:t>
            </a:r>
            <a:r>
              <a:rPr lang="en-US" altLang="zh-TW" dirty="0"/>
              <a:t>, insurance</a:t>
            </a:r>
          </a:p>
          <a:p>
            <a:pPr marL="0" indent="0">
              <a:buNone/>
            </a:pPr>
            <a:r>
              <a:rPr lang="zh-TW" altLang="en-US" dirty="0"/>
              <a:t>空郵 </a:t>
            </a:r>
            <a:r>
              <a:rPr lang="cs-CZ" altLang="zh-TW" dirty="0"/>
              <a:t>hung1 jau4</a:t>
            </a:r>
            <a:r>
              <a:rPr lang="en-US" altLang="zh-TW" dirty="0"/>
              <a:t>, airmail</a:t>
            </a:r>
          </a:p>
          <a:p>
            <a:pPr marL="0" indent="0">
              <a:buNone/>
            </a:pPr>
            <a:r>
              <a:rPr lang="zh-TW" altLang="en-US" dirty="0"/>
              <a:t>平郵 </a:t>
            </a:r>
            <a:r>
              <a:rPr lang="cs-CZ" altLang="zh-TW" dirty="0"/>
              <a:t>ping4 jau4</a:t>
            </a:r>
            <a:r>
              <a:rPr lang="en-US" altLang="zh-TW" dirty="0"/>
              <a:t>, surface mail (by car/ferry)</a:t>
            </a:r>
          </a:p>
          <a:p>
            <a:pPr marL="0" indent="0">
              <a:buNone/>
            </a:pPr>
            <a:endParaRPr lang="en-US" altLang="zh-TW" dirty="0"/>
          </a:p>
        </p:txBody>
      </p:sp>
      <p:sp>
        <p:nvSpPr>
          <p:cNvPr id="4" name="Slide Number Placeholder 3"/>
          <p:cNvSpPr>
            <a:spLocks noGrp="1"/>
          </p:cNvSpPr>
          <p:nvPr>
            <p:ph type="sldNum" sz="quarter" idx="12"/>
          </p:nvPr>
        </p:nvSpPr>
        <p:spPr/>
        <p:txBody>
          <a:bodyPr/>
          <a:lstStyle/>
          <a:p>
            <a:fld id="{DEF44378-8EFA-479B-ACCF-66258FED53C0}" type="slidenum">
              <a:rPr lang="cs-CZ" smtClean="0"/>
              <a:t>9</a:t>
            </a:fld>
            <a:endParaRPr lang="cs-CZ"/>
          </a:p>
        </p:txBody>
      </p:sp>
      <p:sp>
        <p:nvSpPr>
          <p:cNvPr id="5" name="TextBox 4"/>
          <p:cNvSpPr txBox="1"/>
          <p:nvPr/>
        </p:nvSpPr>
        <p:spPr>
          <a:xfrm>
            <a:off x="838200" y="6356350"/>
            <a:ext cx="8104976" cy="369332"/>
          </a:xfrm>
          <a:prstGeom prst="rect">
            <a:avLst/>
          </a:prstGeom>
          <a:noFill/>
        </p:spPr>
        <p:txBody>
          <a:bodyPr wrap="none" rtlCol="0">
            <a:spAutoFit/>
          </a:bodyPr>
          <a:lstStyle/>
          <a:p>
            <a:r>
              <a:rPr lang="en-US" dirty="0"/>
              <a:t>Reference: https://www.hongkongpost.hk/tc/sending_mail/international/index.html</a:t>
            </a:r>
            <a:endParaRPr lang="cs-CZ" dirty="0"/>
          </a:p>
        </p:txBody>
      </p:sp>
      <p:sp>
        <p:nvSpPr>
          <p:cNvPr id="6" name="Content Placeholder 2"/>
          <p:cNvSpPr txBox="1">
            <a:spLocks/>
          </p:cNvSpPr>
          <p:nvPr/>
        </p:nvSpPr>
        <p:spPr>
          <a:xfrm>
            <a:off x="5864470" y="1342044"/>
            <a:ext cx="596118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dirty="0"/>
              <a:t>目的地 </a:t>
            </a:r>
            <a:r>
              <a:rPr lang="en-US" dirty="0"/>
              <a:t>Destination:</a:t>
            </a:r>
          </a:p>
          <a:p>
            <a:pPr marL="0" indent="0">
              <a:buNone/>
            </a:pPr>
            <a:r>
              <a:rPr lang="zh-TW" altLang="en-US" dirty="0"/>
              <a:t>捷克 </a:t>
            </a:r>
            <a:r>
              <a:rPr lang="cs-CZ" altLang="zh-TW" dirty="0"/>
              <a:t>zit6 hak1</a:t>
            </a:r>
            <a:r>
              <a:rPr lang="en-US" altLang="zh-TW" dirty="0"/>
              <a:t>, Czech Republic</a:t>
            </a:r>
          </a:p>
          <a:p>
            <a:pPr marL="0" indent="0">
              <a:buNone/>
            </a:pPr>
            <a:r>
              <a:rPr lang="zh-TW" altLang="en-US" dirty="0"/>
              <a:t>斯洛伐克 </a:t>
            </a:r>
            <a:r>
              <a:rPr lang="en-US" altLang="zh-TW" dirty="0"/>
              <a:t>si1 lok6 fat6 hak1, Slovakia</a:t>
            </a:r>
          </a:p>
          <a:p>
            <a:pPr marL="0" indent="0">
              <a:buNone/>
            </a:pPr>
            <a:r>
              <a:rPr lang="zh-TW" altLang="en-US" dirty="0"/>
              <a:t>台灣 </a:t>
            </a:r>
            <a:r>
              <a:rPr lang="en-US" altLang="zh-TW" dirty="0"/>
              <a:t>toi4 waan1, Taiwan</a:t>
            </a:r>
          </a:p>
          <a:p>
            <a:pPr marL="0" indent="0">
              <a:buNone/>
            </a:pPr>
            <a:r>
              <a:rPr lang="zh-TW" altLang="en-US" dirty="0"/>
              <a:t>中國 內地</a:t>
            </a:r>
            <a:r>
              <a:rPr lang="en-US" altLang="zh-TW" dirty="0"/>
              <a:t>zung1 gwok3 noi6 dei6, Mainland China</a:t>
            </a:r>
          </a:p>
          <a:p>
            <a:pPr marL="0" indent="0">
              <a:buNone/>
            </a:pPr>
            <a:r>
              <a:rPr lang="zh-TW" altLang="en-US" dirty="0"/>
              <a:t>日本 </a:t>
            </a:r>
            <a:r>
              <a:rPr lang="en-US" altLang="zh-TW" dirty="0"/>
              <a:t>jat6 bun2, Japan</a:t>
            </a:r>
          </a:p>
          <a:p>
            <a:pPr marL="0" indent="0">
              <a:buNone/>
            </a:pPr>
            <a:r>
              <a:rPr lang="zh-TW" altLang="en-US" dirty="0"/>
              <a:t>美國 </a:t>
            </a:r>
            <a:r>
              <a:rPr lang="cs-CZ" altLang="zh-TW" dirty="0"/>
              <a:t>mei5 gwok3</a:t>
            </a:r>
            <a:r>
              <a:rPr lang="en-US" altLang="zh-TW" dirty="0"/>
              <a:t>, USA</a:t>
            </a:r>
          </a:p>
          <a:p>
            <a:pPr marL="0" indent="0">
              <a:buFont typeface="Arial" panose="020B0604020202020204" pitchFamily="34" charset="0"/>
              <a:buNone/>
            </a:pPr>
            <a:endParaRPr lang="en-US" altLang="zh-TW" dirty="0"/>
          </a:p>
        </p:txBody>
      </p:sp>
    </p:spTree>
    <p:extLst>
      <p:ext uri="{BB962C8B-B14F-4D97-AF65-F5344CB8AC3E}">
        <p14:creationId xmlns:p14="http://schemas.microsoft.com/office/powerpoint/2010/main" val="3003015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1488</Words>
  <Application>Microsoft Office PowerPoint</Application>
  <PresentationFormat>Widescreen</PresentationFormat>
  <Paragraphs>165</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新細明體</vt:lpstr>
      <vt:lpstr>游ゴシック</vt:lpstr>
      <vt:lpstr>Arial</vt:lpstr>
      <vt:lpstr>Calibri</vt:lpstr>
      <vt:lpstr>Calibri Light</vt:lpstr>
      <vt:lpstr>Wingdings</vt:lpstr>
      <vt:lpstr>Office Theme</vt:lpstr>
      <vt:lpstr>Cantonese II Lesson 7 – Post Office</vt:lpstr>
      <vt:lpstr>Tone check</vt:lpstr>
      <vt:lpstr>PowerPoint Presentation</vt:lpstr>
      <vt:lpstr>PowerPoint Presentation</vt:lpstr>
      <vt:lpstr>PowerPoint Presentation</vt:lpstr>
      <vt:lpstr>啲 di1</vt:lpstr>
      <vt:lpstr>最 zeoi3 / 至 zi3</vt:lpstr>
      <vt:lpstr>但係 daan6 hai6</vt:lpstr>
      <vt:lpstr>Post office glossary</vt:lpstr>
      <vt:lpstr>Post office glossary</vt:lpstr>
      <vt:lpstr>Conversation Practice – Post Office</vt:lpstr>
      <vt:lpstr>Conversation Practice – Post Office</vt:lpstr>
      <vt:lpstr>Conversation Practice – Post Office</vt:lpstr>
      <vt:lpstr>Fun time</vt:lpstr>
    </vt:vector>
  </TitlesOfParts>
  <Company>Synthon, s.r.o.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Chun Kong Mak</dc:creator>
  <cp:lastModifiedBy>Chun Kong Mak</cp:lastModifiedBy>
  <cp:revision>348</cp:revision>
  <cp:lastPrinted>2023-03-29T14:32:08Z</cp:lastPrinted>
  <dcterms:created xsi:type="dcterms:W3CDTF">2023-01-12T14:32:40Z</dcterms:created>
  <dcterms:modified xsi:type="dcterms:W3CDTF">2023-03-31T16:04:53Z</dcterms:modified>
</cp:coreProperties>
</file>