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90" r:id="rId3"/>
    <p:sldId id="295" r:id="rId4"/>
    <p:sldId id="297" r:id="rId5"/>
    <p:sldId id="298" r:id="rId6"/>
    <p:sldId id="305" r:id="rId7"/>
    <p:sldId id="291" r:id="rId8"/>
    <p:sldId id="294" r:id="rId9"/>
    <p:sldId id="292" r:id="rId10"/>
    <p:sldId id="293" r:id="rId11"/>
    <p:sldId id="300" r:id="rId12"/>
    <p:sldId id="301" r:id="rId13"/>
    <p:sldId id="302" r:id="rId14"/>
    <p:sldId id="299" r:id="rId15"/>
    <p:sldId id="304" r:id="rId16"/>
    <p:sldId id="303" r:id="rId17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73C0845-E7DB-4F25-BE2A-15D7118A7E08}">
          <p14:sldIdLst>
            <p14:sldId id="271"/>
            <p14:sldId id="290"/>
            <p14:sldId id="295"/>
            <p14:sldId id="297"/>
            <p14:sldId id="298"/>
            <p14:sldId id="305"/>
            <p14:sldId id="291"/>
            <p14:sldId id="294"/>
            <p14:sldId id="292"/>
            <p14:sldId id="293"/>
            <p14:sldId id="300"/>
            <p14:sldId id="301"/>
            <p14:sldId id="302"/>
            <p14:sldId id="299"/>
            <p14:sldId id="304"/>
            <p14:sldId id="303"/>
          </p14:sldIdLst>
        </p14:section>
        <p14:section name="Untitled Section" id="{700230A6-857B-42DA-9F03-583B5719E3B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7FEB"/>
    <a:srgbClr val="2B8D2D"/>
    <a:srgbClr val="348447"/>
    <a:srgbClr val="A28716"/>
    <a:srgbClr val="8B2D2D"/>
    <a:srgbClr val="B1D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0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86456-2274-4752-B5A7-600196A6B8E1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C30BA-53E3-4BAD-B8A2-1A5DB925D4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75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76DA-BD63-4943-9121-23C820F9CAB6}" type="datetime1">
              <a:rPr lang="cs-CZ" smtClean="0"/>
              <a:t>13.04.2023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03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BC5D-919C-493E-9F22-A8CB292DB5B4}" type="datetime1">
              <a:rPr lang="cs-CZ" smtClean="0"/>
              <a:t>13.04.2023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14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DD5D-E891-4578-B46C-659D01E7CC7D}" type="datetime1">
              <a:rPr lang="cs-CZ" smtClean="0"/>
              <a:t>13.04.2023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3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C7AE-F8DC-4C65-8339-EC365379C9C8}" type="datetime1">
              <a:rPr lang="cs-CZ" smtClean="0"/>
              <a:t>13.04.2023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5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FE94-6D26-4C11-9290-C761CEDE4536}" type="datetime1">
              <a:rPr lang="cs-CZ" smtClean="0"/>
              <a:t>13.04.2023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80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24A6-A56C-4CA1-8307-C32E4BD7EC32}" type="datetime1">
              <a:rPr lang="cs-CZ" smtClean="0"/>
              <a:t>13.04.2023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62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DC35-EA33-4A18-9A8E-6573E3EC79CA}" type="datetime1">
              <a:rPr lang="cs-CZ" smtClean="0"/>
              <a:t>13.04.2023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55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3904-C7D5-4937-9598-409C9243B60C}" type="datetime1">
              <a:rPr lang="cs-CZ" smtClean="0"/>
              <a:t>13.04.2023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92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5FB4-E7D0-4CA3-942E-F1155634CEE2}" type="datetime1">
              <a:rPr lang="cs-CZ" smtClean="0"/>
              <a:t>13.04.2023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40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9B96-B98E-4C23-8B26-37BD29203D29}" type="datetime1">
              <a:rPr lang="cs-CZ" smtClean="0"/>
              <a:t>13.04.2023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41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1DA2-E847-4355-9FA7-047089A7DB4A}" type="datetime1">
              <a:rPr lang="cs-CZ" smtClean="0"/>
              <a:t>13.04.2023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00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F1861-7712-403A-8626-233122039060}" type="datetime1">
              <a:rPr lang="cs-CZ" smtClean="0"/>
              <a:t>13.04.2023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86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27.xml"/><Relationship Id="rId117" Type="http://schemas.openxmlformats.org/officeDocument/2006/relationships/tags" Target="../tags/tag118.xml"/><Relationship Id="rId21" Type="http://schemas.openxmlformats.org/officeDocument/2006/relationships/tags" Target="../tags/tag22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63" Type="http://schemas.openxmlformats.org/officeDocument/2006/relationships/tags" Target="../tags/tag64.xml"/><Relationship Id="rId68" Type="http://schemas.openxmlformats.org/officeDocument/2006/relationships/tags" Target="../tags/tag69.xml"/><Relationship Id="rId84" Type="http://schemas.openxmlformats.org/officeDocument/2006/relationships/tags" Target="../tags/tag85.xml"/><Relationship Id="rId89" Type="http://schemas.openxmlformats.org/officeDocument/2006/relationships/tags" Target="../tags/tag90.xml"/><Relationship Id="rId112" Type="http://schemas.openxmlformats.org/officeDocument/2006/relationships/tags" Target="../tags/tag113.xml"/><Relationship Id="rId16" Type="http://schemas.openxmlformats.org/officeDocument/2006/relationships/tags" Target="../tags/tag17.xml"/><Relationship Id="rId107" Type="http://schemas.openxmlformats.org/officeDocument/2006/relationships/tags" Target="../tags/tag108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3" Type="http://schemas.openxmlformats.org/officeDocument/2006/relationships/tags" Target="../tags/tag54.xml"/><Relationship Id="rId58" Type="http://schemas.openxmlformats.org/officeDocument/2006/relationships/tags" Target="../tags/tag59.xml"/><Relationship Id="rId66" Type="http://schemas.openxmlformats.org/officeDocument/2006/relationships/tags" Target="../tags/tag67.xml"/><Relationship Id="rId74" Type="http://schemas.openxmlformats.org/officeDocument/2006/relationships/tags" Target="../tags/tag75.xml"/><Relationship Id="rId79" Type="http://schemas.openxmlformats.org/officeDocument/2006/relationships/tags" Target="../tags/tag80.xml"/><Relationship Id="rId87" Type="http://schemas.openxmlformats.org/officeDocument/2006/relationships/tags" Target="../tags/tag88.xml"/><Relationship Id="rId102" Type="http://schemas.openxmlformats.org/officeDocument/2006/relationships/tags" Target="../tags/tag103.xml"/><Relationship Id="rId110" Type="http://schemas.openxmlformats.org/officeDocument/2006/relationships/tags" Target="../tags/tag111.xml"/><Relationship Id="rId115" Type="http://schemas.openxmlformats.org/officeDocument/2006/relationships/tags" Target="../tags/tag116.xml"/><Relationship Id="rId5" Type="http://schemas.openxmlformats.org/officeDocument/2006/relationships/tags" Target="../tags/tag6.xml"/><Relationship Id="rId61" Type="http://schemas.openxmlformats.org/officeDocument/2006/relationships/tags" Target="../tags/tag62.xml"/><Relationship Id="rId82" Type="http://schemas.openxmlformats.org/officeDocument/2006/relationships/tags" Target="../tags/tag83.xml"/><Relationship Id="rId90" Type="http://schemas.openxmlformats.org/officeDocument/2006/relationships/tags" Target="../tags/tag91.xml"/><Relationship Id="rId95" Type="http://schemas.openxmlformats.org/officeDocument/2006/relationships/tags" Target="../tags/tag96.xml"/><Relationship Id="rId19" Type="http://schemas.openxmlformats.org/officeDocument/2006/relationships/tags" Target="../tags/tag2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56" Type="http://schemas.openxmlformats.org/officeDocument/2006/relationships/tags" Target="../tags/tag57.xml"/><Relationship Id="rId64" Type="http://schemas.openxmlformats.org/officeDocument/2006/relationships/tags" Target="../tags/tag65.xml"/><Relationship Id="rId69" Type="http://schemas.openxmlformats.org/officeDocument/2006/relationships/tags" Target="../tags/tag70.xml"/><Relationship Id="rId77" Type="http://schemas.openxmlformats.org/officeDocument/2006/relationships/tags" Target="../tags/tag78.xml"/><Relationship Id="rId100" Type="http://schemas.openxmlformats.org/officeDocument/2006/relationships/tags" Target="../tags/tag101.xml"/><Relationship Id="rId105" Type="http://schemas.openxmlformats.org/officeDocument/2006/relationships/tags" Target="../tags/tag106.xml"/><Relationship Id="rId113" Type="http://schemas.openxmlformats.org/officeDocument/2006/relationships/tags" Target="../tags/tag114.xml"/><Relationship Id="rId118" Type="http://schemas.openxmlformats.org/officeDocument/2006/relationships/slideLayout" Target="../slideLayouts/slideLayout2.xml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72" Type="http://schemas.openxmlformats.org/officeDocument/2006/relationships/tags" Target="../tags/tag73.xml"/><Relationship Id="rId80" Type="http://schemas.openxmlformats.org/officeDocument/2006/relationships/tags" Target="../tags/tag81.xml"/><Relationship Id="rId85" Type="http://schemas.openxmlformats.org/officeDocument/2006/relationships/tags" Target="../tags/tag86.xml"/><Relationship Id="rId93" Type="http://schemas.openxmlformats.org/officeDocument/2006/relationships/tags" Target="../tags/tag94.xml"/><Relationship Id="rId98" Type="http://schemas.openxmlformats.org/officeDocument/2006/relationships/tags" Target="../tags/tag99.xml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59" Type="http://schemas.openxmlformats.org/officeDocument/2006/relationships/tags" Target="../tags/tag60.xml"/><Relationship Id="rId67" Type="http://schemas.openxmlformats.org/officeDocument/2006/relationships/tags" Target="../tags/tag68.xml"/><Relationship Id="rId103" Type="http://schemas.openxmlformats.org/officeDocument/2006/relationships/tags" Target="../tags/tag104.xml"/><Relationship Id="rId108" Type="http://schemas.openxmlformats.org/officeDocument/2006/relationships/tags" Target="../tags/tag109.xml"/><Relationship Id="rId116" Type="http://schemas.openxmlformats.org/officeDocument/2006/relationships/tags" Target="../tags/tag117.xml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54" Type="http://schemas.openxmlformats.org/officeDocument/2006/relationships/tags" Target="../tags/tag55.xml"/><Relationship Id="rId62" Type="http://schemas.openxmlformats.org/officeDocument/2006/relationships/tags" Target="../tags/tag63.xml"/><Relationship Id="rId70" Type="http://schemas.openxmlformats.org/officeDocument/2006/relationships/tags" Target="../tags/tag71.xml"/><Relationship Id="rId75" Type="http://schemas.openxmlformats.org/officeDocument/2006/relationships/tags" Target="../tags/tag76.xml"/><Relationship Id="rId83" Type="http://schemas.openxmlformats.org/officeDocument/2006/relationships/tags" Target="../tags/tag84.xml"/><Relationship Id="rId88" Type="http://schemas.openxmlformats.org/officeDocument/2006/relationships/tags" Target="../tags/tag89.xml"/><Relationship Id="rId91" Type="http://schemas.openxmlformats.org/officeDocument/2006/relationships/tags" Target="../tags/tag92.xml"/><Relationship Id="rId96" Type="http://schemas.openxmlformats.org/officeDocument/2006/relationships/tags" Target="../tags/tag97.xml"/><Relationship Id="rId111" Type="http://schemas.openxmlformats.org/officeDocument/2006/relationships/tags" Target="../tags/tag11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57" Type="http://schemas.openxmlformats.org/officeDocument/2006/relationships/tags" Target="../tags/tag58.xml"/><Relationship Id="rId106" Type="http://schemas.openxmlformats.org/officeDocument/2006/relationships/tags" Target="../tags/tag107.xml"/><Relationship Id="rId114" Type="http://schemas.openxmlformats.org/officeDocument/2006/relationships/tags" Target="../tags/tag115.xml"/><Relationship Id="rId119" Type="http://schemas.openxmlformats.org/officeDocument/2006/relationships/image" Target="../media/image13.JPG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tags" Target="../tags/tag53.xml"/><Relationship Id="rId60" Type="http://schemas.openxmlformats.org/officeDocument/2006/relationships/tags" Target="../tags/tag61.xml"/><Relationship Id="rId65" Type="http://schemas.openxmlformats.org/officeDocument/2006/relationships/tags" Target="../tags/tag66.xml"/><Relationship Id="rId73" Type="http://schemas.openxmlformats.org/officeDocument/2006/relationships/tags" Target="../tags/tag74.xml"/><Relationship Id="rId78" Type="http://schemas.openxmlformats.org/officeDocument/2006/relationships/tags" Target="../tags/tag79.xml"/><Relationship Id="rId81" Type="http://schemas.openxmlformats.org/officeDocument/2006/relationships/tags" Target="../tags/tag82.xml"/><Relationship Id="rId86" Type="http://schemas.openxmlformats.org/officeDocument/2006/relationships/tags" Target="../tags/tag87.xml"/><Relationship Id="rId94" Type="http://schemas.openxmlformats.org/officeDocument/2006/relationships/tags" Target="../tags/tag95.xml"/><Relationship Id="rId99" Type="http://schemas.openxmlformats.org/officeDocument/2006/relationships/tags" Target="../tags/tag100.xml"/><Relationship Id="rId101" Type="http://schemas.openxmlformats.org/officeDocument/2006/relationships/tags" Target="../tags/tag10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9" Type="http://schemas.openxmlformats.org/officeDocument/2006/relationships/tags" Target="../tags/tag40.xml"/><Relationship Id="rId109" Type="http://schemas.openxmlformats.org/officeDocument/2006/relationships/tags" Target="../tags/tag110.xml"/><Relationship Id="rId34" Type="http://schemas.openxmlformats.org/officeDocument/2006/relationships/tags" Target="../tags/tag35.xml"/><Relationship Id="rId50" Type="http://schemas.openxmlformats.org/officeDocument/2006/relationships/tags" Target="../tags/tag51.xml"/><Relationship Id="rId55" Type="http://schemas.openxmlformats.org/officeDocument/2006/relationships/tags" Target="../tags/tag56.xml"/><Relationship Id="rId76" Type="http://schemas.openxmlformats.org/officeDocument/2006/relationships/tags" Target="../tags/tag77.xml"/><Relationship Id="rId97" Type="http://schemas.openxmlformats.org/officeDocument/2006/relationships/tags" Target="../tags/tag98.xml"/><Relationship Id="rId104" Type="http://schemas.openxmlformats.org/officeDocument/2006/relationships/tags" Target="../tags/tag105.xml"/><Relationship Id="rId120" Type="http://schemas.openxmlformats.org/officeDocument/2006/relationships/image" Target="../media/image11.png"/><Relationship Id="rId7" Type="http://schemas.openxmlformats.org/officeDocument/2006/relationships/tags" Target="../tags/tag8.xml"/><Relationship Id="rId71" Type="http://schemas.openxmlformats.org/officeDocument/2006/relationships/tags" Target="../tags/tag72.xml"/><Relationship Id="rId92" Type="http://schemas.openxmlformats.org/officeDocument/2006/relationships/tags" Target="../tags/tag93.xml"/><Relationship Id="rId2" Type="http://schemas.openxmlformats.org/officeDocument/2006/relationships/tags" Target="../tags/tag3.xml"/><Relationship Id="rId29" Type="http://schemas.openxmlformats.org/officeDocument/2006/relationships/tags" Target="../tags/tag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13238"/>
            <a:ext cx="9144000" cy="1918555"/>
          </a:xfrm>
        </p:spPr>
        <p:txBody>
          <a:bodyPr>
            <a:normAutofit/>
          </a:bodyPr>
          <a:lstStyle/>
          <a:p>
            <a:r>
              <a:rPr lang="en-US" dirty="0"/>
              <a:t>Cantonese II</a:t>
            </a:r>
            <a:br>
              <a:rPr lang="en-US" dirty="0"/>
            </a:br>
            <a:r>
              <a:rPr lang="en-US" dirty="0"/>
              <a:t>Lesson 8 – Shop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</a:t>
            </a:fld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0" y="2460783"/>
            <a:ext cx="6198577" cy="3895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731" y="579986"/>
            <a:ext cx="3267808" cy="2178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431" y="2971891"/>
            <a:ext cx="3171092" cy="31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9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360"/>
            <a:ext cx="10515600" cy="44376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Conversation Practice – what to shop? With a friend</a:t>
            </a:r>
            <a:endParaRPr lang="cs-CZ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277" y="545125"/>
            <a:ext cx="11500338" cy="60444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+mj-lt"/>
              </a:rPr>
              <a:t>friend: </a:t>
            </a:r>
            <a:r>
              <a:rPr lang="zh-TW" altLang="en-US" sz="2400" dirty="0">
                <a:latin typeface="+mj-lt"/>
              </a:rPr>
              <a:t>你想買啲咩</a:t>
            </a:r>
            <a:r>
              <a:rPr lang="en-US" altLang="zh-TW" sz="2400" dirty="0">
                <a:latin typeface="+mj-lt"/>
              </a:rPr>
              <a:t>?(what do you want to buy?)</a:t>
            </a:r>
          </a:p>
          <a:p>
            <a:pPr marL="0" indent="0">
              <a:buNone/>
            </a:pPr>
            <a:r>
              <a:rPr lang="en-US" altLang="zh-TW" sz="2400" dirty="0">
                <a:latin typeface="+mj-lt"/>
              </a:rPr>
              <a:t>Nei5 soeng2 maai5 di1 me2?</a:t>
            </a: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I: </a:t>
            </a:r>
            <a:r>
              <a:rPr lang="zh-TW" altLang="en-US" sz="2400" dirty="0">
                <a:latin typeface="+mj-lt"/>
              </a:rPr>
              <a:t>我想去買</a:t>
            </a:r>
            <a:r>
              <a:rPr lang="zh-TW" altLang="en-US" sz="2400" u="sng" dirty="0">
                <a:latin typeface="+mj-lt"/>
              </a:rPr>
              <a:t>衫</a:t>
            </a:r>
            <a:r>
              <a:rPr lang="zh-TW" altLang="en-US" sz="2400" dirty="0">
                <a:latin typeface="+mj-lt"/>
              </a:rPr>
              <a:t>◦  </a:t>
            </a:r>
            <a:r>
              <a:rPr lang="en-US" altLang="zh-TW" sz="2400" dirty="0">
                <a:latin typeface="+mj-lt"/>
              </a:rPr>
              <a:t>(I want go buy clothes)</a:t>
            </a:r>
          </a:p>
          <a:p>
            <a:pPr marL="0" indent="0">
              <a:buNone/>
            </a:pPr>
            <a:r>
              <a:rPr lang="en-US" altLang="zh-TW" sz="2400" dirty="0">
                <a:latin typeface="+mj-lt"/>
              </a:rPr>
              <a:t>Ngo5 soeng2 heoi3 maai5 saam1?</a:t>
            </a:r>
          </a:p>
          <a:p>
            <a:pPr marL="0" indent="0">
              <a:buNone/>
            </a:pPr>
            <a:r>
              <a:rPr lang="en-US" altLang="zh-TW" sz="2400" b="1" dirty="0">
                <a:latin typeface="+mj-lt"/>
              </a:rPr>
              <a:t>Friend: </a:t>
            </a:r>
            <a:r>
              <a:rPr lang="zh-TW" altLang="en-US" sz="2400" dirty="0">
                <a:latin typeface="+mj-lt"/>
              </a:rPr>
              <a:t>你會去邊度買</a:t>
            </a:r>
            <a:r>
              <a:rPr lang="en-US" altLang="zh-TW" sz="2400" dirty="0">
                <a:latin typeface="+mj-lt"/>
              </a:rPr>
              <a:t>? (you will go where buy?)</a:t>
            </a:r>
          </a:p>
          <a:p>
            <a:pPr marL="0" indent="0">
              <a:buNone/>
            </a:pPr>
            <a:r>
              <a:rPr lang="en-US" altLang="zh-TW" sz="2400" dirty="0">
                <a:latin typeface="+mj-lt"/>
              </a:rPr>
              <a:t>Nei5 wui5 heoi3 bin1 dou6 maai5?</a:t>
            </a:r>
          </a:p>
          <a:p>
            <a:pPr marL="0" indent="0">
              <a:buNone/>
            </a:pPr>
            <a:r>
              <a:rPr lang="en-US" altLang="zh-TW" sz="2400" b="1" dirty="0">
                <a:latin typeface="+mj-lt"/>
              </a:rPr>
              <a:t>I: </a:t>
            </a:r>
            <a:r>
              <a:rPr lang="zh-TW" altLang="en-US" sz="2400" dirty="0">
                <a:latin typeface="+mj-lt"/>
              </a:rPr>
              <a:t>我諗住去</a:t>
            </a:r>
            <a:r>
              <a:rPr lang="zh-TW" altLang="en-US" sz="2400" u="sng" dirty="0">
                <a:latin typeface="+mj-lt"/>
              </a:rPr>
              <a:t>旺角</a:t>
            </a:r>
            <a:r>
              <a:rPr lang="zh-TW" altLang="en-US" sz="2400" dirty="0">
                <a:latin typeface="+mj-lt"/>
              </a:rPr>
              <a:t>買◦ </a:t>
            </a:r>
            <a:r>
              <a:rPr lang="en-US" altLang="zh-TW" sz="2400" dirty="0">
                <a:latin typeface="+mj-lt"/>
              </a:rPr>
              <a:t>(I intend go </a:t>
            </a:r>
            <a:r>
              <a:rPr lang="en-US" altLang="zh-TW" sz="2400" dirty="0" err="1">
                <a:latin typeface="+mj-lt"/>
              </a:rPr>
              <a:t>Mongkok</a:t>
            </a:r>
            <a:r>
              <a:rPr lang="en-US" altLang="zh-TW" sz="2400" dirty="0">
                <a:latin typeface="+mj-lt"/>
              </a:rPr>
              <a:t> buy.)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Ngo5 nam2 zyu6 heoi3 wong6 gok3 maai5.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sz="2400" u="sng" dirty="0">
                <a:latin typeface="+mj-lt"/>
              </a:rPr>
              <a:t>Underline words are for exchangeable options</a:t>
            </a:r>
          </a:p>
          <a:p>
            <a:pPr marL="0" indent="0">
              <a:buNone/>
            </a:pPr>
            <a:r>
              <a:rPr lang="zh-TW" altLang="en-US" sz="2400" dirty="0"/>
              <a:t>諗住 </a:t>
            </a:r>
            <a:r>
              <a:rPr lang="en-US" altLang="zh-TW" sz="2400" dirty="0"/>
              <a:t>nam2 zyu6</a:t>
            </a:r>
            <a:r>
              <a:rPr lang="zh-TW" altLang="en-US" sz="2400" dirty="0"/>
              <a:t> </a:t>
            </a:r>
            <a:r>
              <a:rPr lang="en-US" altLang="zh-TW" sz="2400" dirty="0"/>
              <a:t>– to plan, intend, estimate</a:t>
            </a:r>
            <a:endParaRPr lang="cs-CZ" sz="2400" u="sng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0930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9E567190-395B-F343-BBCC-6A3748F55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579" y="76118"/>
            <a:ext cx="6901801" cy="67057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11</a:t>
            </a:fld>
            <a:endParaRPr lang="en-US"/>
          </a:p>
        </p:txBody>
      </p:sp>
      <p:pic>
        <p:nvPicPr>
          <p:cNvPr id="5" name="Google Shape;30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0062" y="5612935"/>
            <a:ext cx="372427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MARTInkShape-366">
            <a:extLst>
              <a:ext uri="{FF2B5EF4-FFF2-40B4-BE49-F238E27FC236}">
                <a16:creationId xmlns:a16="http://schemas.microsoft.com/office/drawing/2014/main" id="{4694D355-B631-4CA1-9C31-35B15D85C85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6307" y="5867400"/>
            <a:ext cx="146042" cy="31751"/>
          </a:xfrm>
          <a:custGeom>
            <a:avLst/>
            <a:gdLst/>
            <a:ahLst/>
            <a:cxnLst/>
            <a:rect l="0" t="0" r="0" b="0"/>
            <a:pathLst>
              <a:path w="146042" h="31751">
                <a:moveTo>
                  <a:pt x="19043" y="12700"/>
                </a:moveTo>
                <a:lnTo>
                  <a:pt x="19043" y="12700"/>
                </a:lnTo>
                <a:lnTo>
                  <a:pt x="13576" y="7233"/>
                </a:lnTo>
                <a:lnTo>
                  <a:pt x="13987" y="6233"/>
                </a:lnTo>
                <a:lnTo>
                  <a:pt x="19022" y="25"/>
                </a:lnTo>
                <a:lnTo>
                  <a:pt x="48734" y="0"/>
                </a:lnTo>
                <a:lnTo>
                  <a:pt x="52936" y="0"/>
                </a:lnTo>
                <a:lnTo>
                  <a:pt x="54337" y="705"/>
                </a:lnTo>
                <a:lnTo>
                  <a:pt x="55273" y="1882"/>
                </a:lnTo>
                <a:lnTo>
                  <a:pt x="55896" y="3371"/>
                </a:lnTo>
                <a:lnTo>
                  <a:pt x="57017" y="4364"/>
                </a:lnTo>
                <a:lnTo>
                  <a:pt x="60144" y="5468"/>
                </a:lnTo>
                <a:lnTo>
                  <a:pt x="67901" y="6882"/>
                </a:lnTo>
                <a:lnTo>
                  <a:pt x="74128" y="10663"/>
                </a:lnTo>
                <a:lnTo>
                  <a:pt x="82553" y="12297"/>
                </a:lnTo>
                <a:lnTo>
                  <a:pt x="84667" y="12432"/>
                </a:lnTo>
                <a:lnTo>
                  <a:pt x="88896" y="14463"/>
                </a:lnTo>
                <a:lnTo>
                  <a:pt x="93128" y="17011"/>
                </a:lnTo>
                <a:lnTo>
                  <a:pt x="101593" y="18648"/>
                </a:lnTo>
                <a:lnTo>
                  <a:pt x="110060" y="18971"/>
                </a:lnTo>
                <a:lnTo>
                  <a:pt x="114293" y="20896"/>
                </a:lnTo>
                <a:lnTo>
                  <a:pt x="119389" y="24510"/>
                </a:lnTo>
                <a:lnTo>
                  <a:pt x="125465" y="25224"/>
                </a:lnTo>
                <a:lnTo>
                  <a:pt x="129372" y="25322"/>
                </a:lnTo>
                <a:lnTo>
                  <a:pt x="130695" y="26054"/>
                </a:lnTo>
                <a:lnTo>
                  <a:pt x="131578" y="27246"/>
                </a:lnTo>
                <a:lnTo>
                  <a:pt x="132166" y="28747"/>
                </a:lnTo>
                <a:lnTo>
                  <a:pt x="133264" y="29749"/>
                </a:lnTo>
                <a:lnTo>
                  <a:pt x="139400" y="31672"/>
                </a:lnTo>
                <a:lnTo>
                  <a:pt x="146041" y="31750"/>
                </a:lnTo>
                <a:lnTo>
                  <a:pt x="142672" y="31750"/>
                </a:lnTo>
                <a:lnTo>
                  <a:pt x="141679" y="31045"/>
                </a:lnTo>
                <a:lnTo>
                  <a:pt x="141017" y="29868"/>
                </a:lnTo>
                <a:lnTo>
                  <a:pt x="140576" y="28379"/>
                </a:lnTo>
                <a:lnTo>
                  <a:pt x="139576" y="27386"/>
                </a:lnTo>
                <a:lnTo>
                  <a:pt x="136583" y="26283"/>
                </a:lnTo>
                <a:lnTo>
                  <a:pt x="111452" y="24699"/>
                </a:lnTo>
                <a:lnTo>
                  <a:pt x="103417" y="21037"/>
                </a:lnTo>
                <a:lnTo>
                  <a:pt x="72733" y="19102"/>
                </a:lnTo>
                <a:lnTo>
                  <a:pt x="42968" y="19050"/>
                </a:lnTo>
                <a:lnTo>
                  <a:pt x="12731" y="19050"/>
                </a:lnTo>
                <a:lnTo>
                  <a:pt x="10601" y="19050"/>
                </a:lnTo>
                <a:lnTo>
                  <a:pt x="9182" y="18345"/>
                </a:lnTo>
                <a:lnTo>
                  <a:pt x="8236" y="17168"/>
                </a:lnTo>
                <a:lnTo>
                  <a:pt x="7605" y="15679"/>
                </a:lnTo>
                <a:lnTo>
                  <a:pt x="6478" y="14686"/>
                </a:lnTo>
                <a:lnTo>
                  <a:pt x="80" y="12723"/>
                </a:lnTo>
                <a:lnTo>
                  <a:pt x="0" y="18169"/>
                </a:lnTo>
                <a:lnTo>
                  <a:pt x="703" y="18463"/>
                </a:lnTo>
                <a:lnTo>
                  <a:pt x="3366" y="18789"/>
                </a:lnTo>
                <a:lnTo>
                  <a:pt x="4359" y="18171"/>
                </a:lnTo>
                <a:lnTo>
                  <a:pt x="5020" y="17052"/>
                </a:lnTo>
                <a:lnTo>
                  <a:pt x="5461" y="15602"/>
                </a:lnTo>
                <a:lnTo>
                  <a:pt x="6460" y="14634"/>
                </a:lnTo>
                <a:lnTo>
                  <a:pt x="11733" y="12955"/>
                </a:lnTo>
                <a:lnTo>
                  <a:pt x="25393" y="1270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Box 6"/>
          <p:cNvSpPr txBox="1"/>
          <p:nvPr/>
        </p:nvSpPr>
        <p:spPr>
          <a:xfrm>
            <a:off x="8308730" y="914400"/>
            <a:ext cx="2175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一部電話 </a:t>
            </a:r>
            <a:r>
              <a:rPr lang="en-US" altLang="zh-TW" dirty="0" smtClean="0"/>
              <a:t>one phone</a:t>
            </a:r>
          </a:p>
          <a:p>
            <a:r>
              <a:rPr lang="en-US" altLang="zh-TW" dirty="0" smtClean="0"/>
              <a:t>Jat1 bou6 din6 waa2</a:t>
            </a:r>
          </a:p>
        </p:txBody>
      </p:sp>
    </p:spTree>
    <p:extLst>
      <p:ext uri="{BB962C8B-B14F-4D97-AF65-F5344CB8AC3E}">
        <p14:creationId xmlns:p14="http://schemas.microsoft.com/office/powerpoint/2010/main" val="3770453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, table&#10;&#10;Description automatically generated">
            <a:extLst>
              <a:ext uri="{FF2B5EF4-FFF2-40B4-BE49-F238E27FC236}">
                <a16:creationId xmlns:a16="http://schemas.microsoft.com/office/drawing/2014/main" id="{32D46E79-BB78-6B4E-8C08-A79DA09E8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20" y="306724"/>
            <a:ext cx="8711325" cy="623218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12</a:t>
            </a:fld>
            <a:endParaRPr lang="en-US"/>
          </a:p>
        </p:txBody>
      </p:sp>
      <p:pic>
        <p:nvPicPr>
          <p:cNvPr id="4" name="Google Shape;30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7535" y="5340373"/>
            <a:ext cx="3724275" cy="57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2570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9CB64A31-C893-F34D-BD24-E7C5A1A657AD}"/>
              </a:ext>
            </a:extLst>
      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573087" y="108698"/>
            <a:ext cx="7102467" cy="651535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13</a:t>
            </a:fld>
            <a:endParaRPr lang="en-US"/>
          </a:p>
        </p:txBody>
      </p:sp>
      <p:pic>
        <p:nvPicPr>
          <p:cNvPr id="5" name="Google Shape;308;p24"/>
          <p:cNvPicPr preferRelativeResize="0"/>
          <p:nvPr/>
        </p:nvPicPr>
        <p:blipFill>
          <a:blip r:embed="rId120">
            <a:alphaModFix/>
          </a:blip>
          <a:stretch>
            <a:fillRect/>
          </a:stretch>
        </p:blipFill>
        <p:spPr>
          <a:xfrm>
            <a:off x="7841492" y="5648104"/>
            <a:ext cx="372427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MARTInkShape-607">
            <a:extLst>
              <a:ext uri="{FF2B5EF4-FFF2-40B4-BE49-F238E27FC236}">
                <a16:creationId xmlns:a16="http://schemas.microsoft.com/office/drawing/2014/main" id="{ADF8A141-AC92-417F-A0D4-113753D2B73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007352" y="6127757"/>
            <a:ext cx="552449" cy="25392"/>
          </a:xfrm>
          <a:custGeom>
            <a:avLst/>
            <a:gdLst/>
            <a:ahLst/>
            <a:cxnLst/>
            <a:rect l="0" t="0" r="0" b="0"/>
            <a:pathLst>
              <a:path w="552449" h="25392">
                <a:moveTo>
                  <a:pt x="25398" y="6343"/>
                </a:moveTo>
                <a:lnTo>
                  <a:pt x="25398" y="6343"/>
                </a:lnTo>
                <a:lnTo>
                  <a:pt x="19930" y="11811"/>
                </a:lnTo>
                <a:lnTo>
                  <a:pt x="15938" y="12431"/>
                </a:lnTo>
                <a:lnTo>
                  <a:pt x="14858" y="13225"/>
                </a:lnTo>
                <a:lnTo>
                  <a:pt x="13659" y="15987"/>
                </a:lnTo>
                <a:lnTo>
                  <a:pt x="12633" y="17006"/>
                </a:lnTo>
                <a:lnTo>
                  <a:pt x="9611" y="18136"/>
                </a:lnTo>
                <a:lnTo>
                  <a:pt x="8524" y="19144"/>
                </a:lnTo>
                <a:lnTo>
                  <a:pt x="7315" y="22146"/>
                </a:lnTo>
                <a:lnTo>
                  <a:pt x="6287" y="23228"/>
                </a:lnTo>
                <a:lnTo>
                  <a:pt x="10" y="25390"/>
                </a:lnTo>
                <a:lnTo>
                  <a:pt x="5" y="25391"/>
                </a:lnTo>
                <a:lnTo>
                  <a:pt x="0" y="22022"/>
                </a:lnTo>
                <a:lnTo>
                  <a:pt x="705" y="21029"/>
                </a:lnTo>
                <a:lnTo>
                  <a:pt x="1880" y="20367"/>
                </a:lnTo>
                <a:lnTo>
                  <a:pt x="6466" y="19217"/>
                </a:lnTo>
                <a:lnTo>
                  <a:pt x="37984" y="19043"/>
                </a:lnTo>
                <a:lnTo>
                  <a:pt x="43457" y="19043"/>
                </a:lnTo>
                <a:lnTo>
                  <a:pt x="49322" y="14679"/>
                </a:lnTo>
                <a:lnTo>
                  <a:pt x="55221" y="13281"/>
                </a:lnTo>
                <a:lnTo>
                  <a:pt x="86781" y="12695"/>
                </a:lnTo>
                <a:lnTo>
                  <a:pt x="103715" y="12693"/>
                </a:lnTo>
                <a:lnTo>
                  <a:pt x="133233" y="18927"/>
                </a:lnTo>
                <a:lnTo>
                  <a:pt x="164234" y="19043"/>
                </a:lnTo>
                <a:lnTo>
                  <a:pt x="186187" y="19043"/>
                </a:lnTo>
                <a:lnTo>
                  <a:pt x="214772" y="12955"/>
                </a:lnTo>
                <a:lnTo>
                  <a:pt x="246219" y="12695"/>
                </a:lnTo>
                <a:lnTo>
                  <a:pt x="261579" y="12693"/>
                </a:lnTo>
                <a:lnTo>
                  <a:pt x="266304" y="10811"/>
                </a:lnTo>
                <a:lnTo>
                  <a:pt x="270756" y="8329"/>
                </a:lnTo>
                <a:lnTo>
                  <a:pt x="279364" y="6735"/>
                </a:lnTo>
                <a:lnTo>
                  <a:pt x="306652" y="6350"/>
                </a:lnTo>
                <a:lnTo>
                  <a:pt x="311032" y="4464"/>
                </a:lnTo>
                <a:lnTo>
                  <a:pt x="315330" y="1980"/>
                </a:lnTo>
                <a:lnTo>
                  <a:pt x="323839" y="386"/>
                </a:lnTo>
                <a:lnTo>
                  <a:pt x="354475" y="0"/>
                </a:lnTo>
                <a:lnTo>
                  <a:pt x="360507" y="1878"/>
                </a:lnTo>
                <a:lnTo>
                  <a:pt x="365541" y="4360"/>
                </a:lnTo>
                <a:lnTo>
                  <a:pt x="394924" y="11788"/>
                </a:lnTo>
                <a:lnTo>
                  <a:pt x="425840" y="12692"/>
                </a:lnTo>
                <a:lnTo>
                  <a:pt x="427825" y="12693"/>
                </a:lnTo>
                <a:lnTo>
                  <a:pt x="431913" y="14575"/>
                </a:lnTo>
                <a:lnTo>
                  <a:pt x="436083" y="17057"/>
                </a:lnTo>
                <a:lnTo>
                  <a:pt x="444507" y="18651"/>
                </a:lnTo>
                <a:lnTo>
                  <a:pt x="474910" y="19043"/>
                </a:lnTo>
                <a:lnTo>
                  <a:pt x="506639" y="19043"/>
                </a:lnTo>
                <a:lnTo>
                  <a:pt x="530412" y="19043"/>
                </a:lnTo>
                <a:lnTo>
                  <a:pt x="531407" y="19748"/>
                </a:lnTo>
                <a:lnTo>
                  <a:pt x="532071" y="20925"/>
                </a:lnTo>
                <a:lnTo>
                  <a:pt x="533320" y="25132"/>
                </a:lnTo>
                <a:lnTo>
                  <a:pt x="542855" y="25386"/>
                </a:lnTo>
                <a:lnTo>
                  <a:pt x="546538" y="23509"/>
                </a:lnTo>
                <a:lnTo>
                  <a:pt x="552448" y="1904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4" name="SMARTInkShape-608">
            <a:extLst>
              <a:ext uri="{FF2B5EF4-FFF2-40B4-BE49-F238E27FC236}">
                <a16:creationId xmlns:a16="http://schemas.microsoft.com/office/drawing/2014/main" id="{A4B4134A-9E62-4DB4-9DFB-113EB712279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235956" y="5550195"/>
            <a:ext cx="190407" cy="310856"/>
          </a:xfrm>
          <a:custGeom>
            <a:avLst/>
            <a:gdLst/>
            <a:ahLst/>
            <a:cxnLst/>
            <a:rect l="0" t="0" r="0" b="0"/>
            <a:pathLst>
              <a:path w="190407" h="310856">
                <a:moveTo>
                  <a:pt x="6344" y="50505"/>
                </a:moveTo>
                <a:lnTo>
                  <a:pt x="6344" y="50505"/>
                </a:lnTo>
                <a:lnTo>
                  <a:pt x="72" y="50505"/>
                </a:lnTo>
                <a:lnTo>
                  <a:pt x="0" y="45038"/>
                </a:lnTo>
                <a:lnTo>
                  <a:pt x="704" y="44744"/>
                </a:lnTo>
                <a:lnTo>
                  <a:pt x="3367" y="44417"/>
                </a:lnTo>
                <a:lnTo>
                  <a:pt x="4360" y="43624"/>
                </a:lnTo>
                <a:lnTo>
                  <a:pt x="5462" y="40861"/>
                </a:lnTo>
                <a:lnTo>
                  <a:pt x="6462" y="39842"/>
                </a:lnTo>
                <a:lnTo>
                  <a:pt x="9454" y="38712"/>
                </a:lnTo>
                <a:lnTo>
                  <a:pt x="10534" y="37704"/>
                </a:lnTo>
                <a:lnTo>
                  <a:pt x="11733" y="34702"/>
                </a:lnTo>
                <a:lnTo>
                  <a:pt x="12759" y="33620"/>
                </a:lnTo>
                <a:lnTo>
                  <a:pt x="21449" y="28369"/>
                </a:lnTo>
                <a:lnTo>
                  <a:pt x="43590" y="10264"/>
                </a:lnTo>
                <a:lnTo>
                  <a:pt x="65259" y="1193"/>
                </a:lnTo>
                <a:lnTo>
                  <a:pt x="77405" y="0"/>
                </a:lnTo>
                <a:lnTo>
                  <a:pt x="106797" y="9172"/>
                </a:lnTo>
                <a:lnTo>
                  <a:pt x="120215" y="18887"/>
                </a:lnTo>
                <a:lnTo>
                  <a:pt x="137560" y="36399"/>
                </a:lnTo>
                <a:lnTo>
                  <a:pt x="143217" y="46404"/>
                </a:lnTo>
                <a:lnTo>
                  <a:pt x="145911" y="54151"/>
                </a:lnTo>
                <a:lnTo>
                  <a:pt x="150160" y="60914"/>
                </a:lnTo>
                <a:lnTo>
                  <a:pt x="151732" y="67387"/>
                </a:lnTo>
                <a:lnTo>
                  <a:pt x="152306" y="81386"/>
                </a:lnTo>
                <a:lnTo>
                  <a:pt x="150473" y="87278"/>
                </a:lnTo>
                <a:lnTo>
                  <a:pt x="148012" y="92248"/>
                </a:lnTo>
                <a:lnTo>
                  <a:pt x="141147" y="114214"/>
                </a:lnTo>
                <a:lnTo>
                  <a:pt x="122744" y="142945"/>
                </a:lnTo>
                <a:lnTo>
                  <a:pt x="115700" y="149783"/>
                </a:lnTo>
                <a:lnTo>
                  <a:pt x="89009" y="169270"/>
                </a:lnTo>
                <a:lnTo>
                  <a:pt x="86855" y="169898"/>
                </a:lnTo>
                <a:lnTo>
                  <a:pt x="85417" y="171023"/>
                </a:lnTo>
                <a:lnTo>
                  <a:pt x="82690" y="175271"/>
                </a:lnTo>
                <a:lnTo>
                  <a:pt x="79551" y="176512"/>
                </a:lnTo>
                <a:lnTo>
                  <a:pt x="63764" y="177505"/>
                </a:lnTo>
                <a:lnTo>
                  <a:pt x="79281" y="177505"/>
                </a:lnTo>
                <a:lnTo>
                  <a:pt x="80368" y="176800"/>
                </a:lnTo>
                <a:lnTo>
                  <a:pt x="81094" y="175623"/>
                </a:lnTo>
                <a:lnTo>
                  <a:pt x="81577" y="174134"/>
                </a:lnTo>
                <a:lnTo>
                  <a:pt x="82605" y="173141"/>
                </a:lnTo>
                <a:lnTo>
                  <a:pt x="85629" y="172038"/>
                </a:lnTo>
                <a:lnTo>
                  <a:pt x="97253" y="169390"/>
                </a:lnTo>
                <a:lnTo>
                  <a:pt x="104604" y="166842"/>
                </a:lnTo>
                <a:lnTo>
                  <a:pt x="134241" y="164884"/>
                </a:lnTo>
                <a:lnTo>
                  <a:pt x="141449" y="164828"/>
                </a:lnTo>
                <a:lnTo>
                  <a:pt x="162367" y="171274"/>
                </a:lnTo>
                <a:lnTo>
                  <a:pt x="177758" y="182105"/>
                </a:lnTo>
                <a:lnTo>
                  <a:pt x="179887" y="182688"/>
                </a:lnTo>
                <a:lnTo>
                  <a:pt x="181306" y="183783"/>
                </a:lnTo>
                <a:lnTo>
                  <a:pt x="188259" y="194618"/>
                </a:lnTo>
                <a:lnTo>
                  <a:pt x="189832" y="200842"/>
                </a:lnTo>
                <a:lnTo>
                  <a:pt x="190406" y="211379"/>
                </a:lnTo>
                <a:lnTo>
                  <a:pt x="188573" y="215608"/>
                </a:lnTo>
                <a:lnTo>
                  <a:pt x="186112" y="219839"/>
                </a:lnTo>
                <a:lnTo>
                  <a:pt x="179247" y="236903"/>
                </a:lnTo>
                <a:lnTo>
                  <a:pt x="154376" y="268012"/>
                </a:lnTo>
                <a:lnTo>
                  <a:pt x="124231" y="293279"/>
                </a:lnTo>
                <a:lnTo>
                  <a:pt x="99824" y="303431"/>
                </a:lnTo>
                <a:lnTo>
                  <a:pt x="78919" y="305148"/>
                </a:lnTo>
                <a:lnTo>
                  <a:pt x="70028" y="310261"/>
                </a:lnTo>
                <a:lnTo>
                  <a:pt x="57144" y="31085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73" name="SMARTInkShape-Group139">
            <a:extLst>
              <a:ext uri="{FF2B5EF4-FFF2-40B4-BE49-F238E27FC236}">
                <a16:creationId xmlns:a16="http://schemas.microsoft.com/office/drawing/2014/main" id="{AB5B3523-1EDC-40CA-B0D0-BF0EE276D803}"/>
              </a:ext>
            </a:extLst>
          </p:cNvPr>
          <p:cNvGrpSpPr/>
          <p:nvPr/>
        </p:nvGrpSpPr>
        <p:grpSpPr>
          <a:xfrm>
            <a:off x="2006600" y="2362200"/>
            <a:ext cx="323851" cy="311151"/>
            <a:chOff x="2006600" y="2362200"/>
            <a:chExt cx="323851" cy="311151"/>
          </a:xfrm>
        </p:grpSpPr>
        <p:sp>
          <p:nvSpPr>
            <p:cNvPr id="265" name="SMARTInkShape-609">
              <a:extLst>
                <a:ext uri="{FF2B5EF4-FFF2-40B4-BE49-F238E27FC236}">
                  <a16:creationId xmlns:a16="http://schemas.microsoft.com/office/drawing/2014/main" id="{0BAFE2E1-F50A-46A5-882D-3F46059A1827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2152650" y="266700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0"/>
                  </a:moveTo>
                  <a:lnTo>
                    <a:pt x="0" y="0"/>
                  </a:lnTo>
                  <a:lnTo>
                    <a:pt x="9459" y="0"/>
                  </a:lnTo>
                  <a:lnTo>
                    <a:pt x="13141" y="1881"/>
                  </a:lnTo>
                  <a:lnTo>
                    <a:pt x="15111" y="3371"/>
                  </a:lnTo>
                  <a:lnTo>
                    <a:pt x="21062" y="5026"/>
                  </a:lnTo>
                  <a:lnTo>
                    <a:pt x="51244" y="6316"/>
                  </a:lnTo>
                  <a:lnTo>
                    <a:pt x="77095" y="6345"/>
                  </a:lnTo>
                  <a:lnTo>
                    <a:pt x="108769" y="6350"/>
                  </a:lnTo>
                  <a:lnTo>
                    <a:pt x="116781" y="564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6" name="SMARTInkShape-610">
              <a:extLst>
                <a:ext uri="{FF2B5EF4-FFF2-40B4-BE49-F238E27FC236}">
                  <a16:creationId xmlns:a16="http://schemas.microsoft.com/office/drawing/2014/main" id="{35E5AFD4-3E36-4CA1-BD4F-DB5E9C45B66A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223383" y="2571750"/>
              <a:ext cx="62608" cy="44451"/>
            </a:xfrm>
            <a:custGeom>
              <a:avLst/>
              <a:gdLst/>
              <a:ahLst/>
              <a:cxnLst/>
              <a:rect l="0" t="0" r="0" b="0"/>
              <a:pathLst>
                <a:path w="62608" h="44451">
                  <a:moveTo>
                    <a:pt x="5467" y="0"/>
                  </a:moveTo>
                  <a:lnTo>
                    <a:pt x="5467" y="0"/>
                  </a:lnTo>
                  <a:lnTo>
                    <a:pt x="0" y="21869"/>
                  </a:lnTo>
                  <a:lnTo>
                    <a:pt x="411" y="23752"/>
                  </a:lnTo>
                  <a:lnTo>
                    <a:pt x="5464" y="31746"/>
                  </a:lnTo>
                  <a:lnTo>
                    <a:pt x="5467" y="31750"/>
                  </a:lnTo>
                  <a:lnTo>
                    <a:pt x="5467" y="13683"/>
                  </a:lnTo>
                  <a:lnTo>
                    <a:pt x="15111" y="3064"/>
                  </a:lnTo>
                  <a:lnTo>
                    <a:pt x="18690" y="1362"/>
                  </a:lnTo>
                  <a:lnTo>
                    <a:pt x="33254" y="23"/>
                  </a:lnTo>
                  <a:lnTo>
                    <a:pt x="39414" y="7"/>
                  </a:lnTo>
                  <a:lnTo>
                    <a:pt x="43602" y="1885"/>
                  </a:lnTo>
                  <a:lnTo>
                    <a:pt x="47816" y="4366"/>
                  </a:lnTo>
                  <a:lnTo>
                    <a:pt x="56270" y="5958"/>
                  </a:lnTo>
                  <a:lnTo>
                    <a:pt x="58386" y="6089"/>
                  </a:lnTo>
                  <a:lnTo>
                    <a:pt x="59796" y="6881"/>
                  </a:lnTo>
                  <a:lnTo>
                    <a:pt x="60736" y="8115"/>
                  </a:lnTo>
                  <a:lnTo>
                    <a:pt x="62246" y="11794"/>
                  </a:lnTo>
                  <a:lnTo>
                    <a:pt x="62607" y="22136"/>
                  </a:lnTo>
                  <a:lnTo>
                    <a:pt x="60731" y="25831"/>
                  </a:lnTo>
                  <a:lnTo>
                    <a:pt x="57149" y="30580"/>
                  </a:lnTo>
                  <a:lnTo>
                    <a:pt x="54777" y="31230"/>
                  </a:lnTo>
                  <a:lnTo>
                    <a:pt x="53157" y="31404"/>
                  </a:lnTo>
                  <a:lnTo>
                    <a:pt x="49476" y="33478"/>
                  </a:lnTo>
                  <a:lnTo>
                    <a:pt x="45488" y="36045"/>
                  </a:lnTo>
                  <a:lnTo>
                    <a:pt x="39275" y="38197"/>
                  </a:lnTo>
                  <a:lnTo>
                    <a:pt x="32261" y="42284"/>
                  </a:lnTo>
                  <a:lnTo>
                    <a:pt x="5493" y="44450"/>
                  </a:lnTo>
                  <a:lnTo>
                    <a:pt x="8845" y="44450"/>
                  </a:lnTo>
                  <a:lnTo>
                    <a:pt x="9836" y="43744"/>
                  </a:lnTo>
                  <a:lnTo>
                    <a:pt x="10496" y="42569"/>
                  </a:lnTo>
                  <a:lnTo>
                    <a:pt x="11556" y="38983"/>
                  </a:lnTo>
                  <a:lnTo>
                    <a:pt x="13582" y="38492"/>
                  </a:lnTo>
                  <a:lnTo>
                    <a:pt x="44894" y="38100"/>
                  </a:lnTo>
                  <a:lnTo>
                    <a:pt x="49917" y="38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7" name="SMARTInkShape-611">
              <a:extLst>
                <a:ext uri="{FF2B5EF4-FFF2-40B4-BE49-F238E27FC236}">
                  <a16:creationId xmlns:a16="http://schemas.microsoft.com/office/drawing/2014/main" id="{8A0CA96B-FC08-4676-A1F6-E76ED18254AD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241550" y="24765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5792" y="27630"/>
                  </a:lnTo>
                  <a:lnTo>
                    <a:pt x="1716" y="5146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8" name="SMARTInkShape-612">
              <a:extLst>
                <a:ext uri="{FF2B5EF4-FFF2-40B4-BE49-F238E27FC236}">
                  <a16:creationId xmlns:a16="http://schemas.microsoft.com/office/drawing/2014/main" id="{FC56BF5D-CF83-4DAE-9511-D5A0578043F3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209800" y="248285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25748" y="6350"/>
                  </a:lnTo>
                  <a:lnTo>
                    <a:pt x="56490" y="6350"/>
                  </a:lnTo>
                  <a:lnTo>
                    <a:pt x="86856" y="6350"/>
                  </a:lnTo>
                  <a:lnTo>
                    <a:pt x="89654" y="6350"/>
                  </a:lnTo>
                  <a:lnTo>
                    <a:pt x="91519" y="5644"/>
                  </a:lnTo>
                  <a:lnTo>
                    <a:pt x="92763" y="446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9" name="SMARTInkShape-613">
              <a:extLst>
                <a:ext uri="{FF2B5EF4-FFF2-40B4-BE49-F238E27FC236}">
                  <a16:creationId xmlns:a16="http://schemas.microsoft.com/office/drawing/2014/main" id="{9042F88F-9899-412B-975A-BAED9430A543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152650" y="2387609"/>
              <a:ext cx="177801" cy="260047"/>
            </a:xfrm>
            <a:custGeom>
              <a:avLst/>
              <a:gdLst/>
              <a:ahLst/>
              <a:cxnLst/>
              <a:rect l="0" t="0" r="0" b="0"/>
              <a:pathLst>
                <a:path w="177801" h="260047">
                  <a:moveTo>
                    <a:pt x="0" y="95241"/>
                  </a:moveTo>
                  <a:lnTo>
                    <a:pt x="0" y="95241"/>
                  </a:lnTo>
                  <a:lnTo>
                    <a:pt x="0" y="64503"/>
                  </a:lnTo>
                  <a:lnTo>
                    <a:pt x="0" y="55224"/>
                  </a:lnTo>
                  <a:lnTo>
                    <a:pt x="1881" y="50880"/>
                  </a:lnTo>
                  <a:lnTo>
                    <a:pt x="24570" y="26255"/>
                  </a:lnTo>
                  <a:lnTo>
                    <a:pt x="36365" y="17807"/>
                  </a:lnTo>
                  <a:lnTo>
                    <a:pt x="64788" y="9769"/>
                  </a:lnTo>
                  <a:lnTo>
                    <a:pt x="92875" y="1174"/>
                  </a:lnTo>
                  <a:lnTo>
                    <a:pt x="121964" y="37"/>
                  </a:lnTo>
                  <a:lnTo>
                    <a:pt x="134472" y="0"/>
                  </a:lnTo>
                  <a:lnTo>
                    <a:pt x="139258" y="1877"/>
                  </a:lnTo>
                  <a:lnTo>
                    <a:pt x="143737" y="4357"/>
                  </a:lnTo>
                  <a:lnTo>
                    <a:pt x="148079" y="5459"/>
                  </a:lnTo>
                  <a:lnTo>
                    <a:pt x="149520" y="6459"/>
                  </a:lnTo>
                  <a:lnTo>
                    <a:pt x="150480" y="7830"/>
                  </a:lnTo>
                  <a:lnTo>
                    <a:pt x="152252" y="11236"/>
                  </a:lnTo>
                  <a:lnTo>
                    <a:pt x="162451" y="23333"/>
                  </a:lnTo>
                  <a:lnTo>
                    <a:pt x="171852" y="43120"/>
                  </a:lnTo>
                  <a:lnTo>
                    <a:pt x="173835" y="45677"/>
                  </a:lnTo>
                  <a:lnTo>
                    <a:pt x="176625" y="59388"/>
                  </a:lnTo>
                  <a:lnTo>
                    <a:pt x="177646" y="89187"/>
                  </a:lnTo>
                  <a:lnTo>
                    <a:pt x="177780" y="117022"/>
                  </a:lnTo>
                  <a:lnTo>
                    <a:pt x="177797" y="148404"/>
                  </a:lnTo>
                  <a:lnTo>
                    <a:pt x="177800" y="178881"/>
                  </a:lnTo>
                  <a:lnTo>
                    <a:pt x="172333" y="207148"/>
                  </a:lnTo>
                  <a:lnTo>
                    <a:pt x="165384" y="236679"/>
                  </a:lnTo>
                  <a:lnTo>
                    <a:pt x="163345" y="241123"/>
                  </a:lnTo>
                  <a:lnTo>
                    <a:pt x="160792" y="245450"/>
                  </a:lnTo>
                  <a:lnTo>
                    <a:pt x="159019" y="252727"/>
                  </a:lnTo>
                  <a:lnTo>
                    <a:pt x="158757" y="260046"/>
                  </a:lnTo>
                  <a:lnTo>
                    <a:pt x="158750" y="2539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0" name="SMARTInkShape-614">
              <a:extLst>
                <a:ext uri="{FF2B5EF4-FFF2-40B4-BE49-F238E27FC236}">
                  <a16:creationId xmlns:a16="http://schemas.microsoft.com/office/drawing/2014/main" id="{7AEB0D89-D2E4-4E22-8E15-07572DBD7469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159000" y="2457450"/>
              <a:ext cx="18999" cy="187729"/>
            </a:xfrm>
            <a:custGeom>
              <a:avLst/>
              <a:gdLst/>
              <a:ahLst/>
              <a:cxnLst/>
              <a:rect l="0" t="0" r="0" b="0"/>
              <a:pathLst>
                <a:path w="18999" h="187729">
                  <a:moveTo>
                    <a:pt x="12700" y="0"/>
                  </a:moveTo>
                  <a:lnTo>
                    <a:pt x="12700" y="0"/>
                  </a:lnTo>
                  <a:lnTo>
                    <a:pt x="12700" y="18297"/>
                  </a:lnTo>
                  <a:lnTo>
                    <a:pt x="14581" y="24125"/>
                  </a:lnTo>
                  <a:lnTo>
                    <a:pt x="16071" y="26666"/>
                  </a:lnTo>
                  <a:lnTo>
                    <a:pt x="18658" y="51803"/>
                  </a:lnTo>
                  <a:lnTo>
                    <a:pt x="18998" y="82682"/>
                  </a:lnTo>
                  <a:lnTo>
                    <a:pt x="17158" y="107976"/>
                  </a:lnTo>
                  <a:lnTo>
                    <a:pt x="12581" y="138998"/>
                  </a:lnTo>
                  <a:lnTo>
                    <a:pt x="4895" y="169404"/>
                  </a:lnTo>
                  <a:lnTo>
                    <a:pt x="2176" y="174774"/>
                  </a:lnTo>
                  <a:lnTo>
                    <a:pt x="85" y="183743"/>
                  </a:lnTo>
                  <a:lnTo>
                    <a:pt x="17" y="187728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1" name="SMARTInkShape-615">
              <a:extLst>
                <a:ext uri="{FF2B5EF4-FFF2-40B4-BE49-F238E27FC236}">
                  <a16:creationId xmlns:a16="http://schemas.microsoft.com/office/drawing/2014/main" id="{51C1B1AC-5691-4A62-B2AB-0C61B43813BD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082823" y="2438400"/>
              <a:ext cx="12678" cy="196851"/>
            </a:xfrm>
            <a:custGeom>
              <a:avLst/>
              <a:gdLst/>
              <a:ahLst/>
              <a:cxnLst/>
              <a:rect l="0" t="0" r="0" b="0"/>
              <a:pathLst>
                <a:path w="12678" h="196851">
                  <a:moveTo>
                    <a:pt x="6327" y="0"/>
                  </a:moveTo>
                  <a:lnTo>
                    <a:pt x="6327" y="0"/>
                  </a:lnTo>
                  <a:lnTo>
                    <a:pt x="11353" y="22604"/>
                  </a:lnTo>
                  <a:lnTo>
                    <a:pt x="10403" y="49266"/>
                  </a:lnTo>
                  <a:lnTo>
                    <a:pt x="7132" y="79347"/>
                  </a:lnTo>
                  <a:lnTo>
                    <a:pt x="6433" y="108365"/>
                  </a:lnTo>
                  <a:lnTo>
                    <a:pt x="5636" y="139049"/>
                  </a:lnTo>
                  <a:lnTo>
                    <a:pt x="370" y="169406"/>
                  </a:lnTo>
                  <a:lnTo>
                    <a:pt x="0" y="182776"/>
                  </a:lnTo>
                  <a:lnTo>
                    <a:pt x="5446" y="189497"/>
                  </a:lnTo>
                  <a:lnTo>
                    <a:pt x="6250" y="195879"/>
                  </a:lnTo>
                  <a:lnTo>
                    <a:pt x="6981" y="196203"/>
                  </a:lnTo>
                  <a:lnTo>
                    <a:pt x="12677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2" name="SMARTInkShape-616">
              <a:extLst>
                <a:ext uri="{FF2B5EF4-FFF2-40B4-BE49-F238E27FC236}">
                  <a16:creationId xmlns:a16="http://schemas.microsoft.com/office/drawing/2014/main" id="{9B75DC09-4932-4C64-835A-1F4471B7A24E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006600" y="2362200"/>
              <a:ext cx="139701" cy="152401"/>
            </a:xfrm>
            <a:custGeom>
              <a:avLst/>
              <a:gdLst/>
              <a:ahLst/>
              <a:cxnLst/>
              <a:rect l="0" t="0" r="0" b="0"/>
              <a:pathLst>
                <a:path w="139701" h="152401">
                  <a:moveTo>
                    <a:pt x="139700" y="0"/>
                  </a:moveTo>
                  <a:lnTo>
                    <a:pt x="139700" y="0"/>
                  </a:lnTo>
                  <a:lnTo>
                    <a:pt x="136329" y="3371"/>
                  </a:lnTo>
                  <a:lnTo>
                    <a:pt x="134674" y="6908"/>
                  </a:lnTo>
                  <a:lnTo>
                    <a:pt x="134233" y="8838"/>
                  </a:lnTo>
                  <a:lnTo>
                    <a:pt x="130241" y="14927"/>
                  </a:lnTo>
                  <a:lnTo>
                    <a:pt x="101396" y="44620"/>
                  </a:lnTo>
                  <a:lnTo>
                    <a:pt x="81112" y="70003"/>
                  </a:lnTo>
                  <a:lnTo>
                    <a:pt x="72089" y="83379"/>
                  </a:lnTo>
                  <a:lnTo>
                    <a:pt x="44333" y="113334"/>
                  </a:lnTo>
                  <a:lnTo>
                    <a:pt x="27632" y="130270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82" name="SMARTInkShape-Group140">
            <a:extLst>
              <a:ext uri="{FF2B5EF4-FFF2-40B4-BE49-F238E27FC236}">
                <a16:creationId xmlns:a16="http://schemas.microsoft.com/office/drawing/2014/main" id="{24B2B68A-D491-4986-B726-72A7D31A7735}"/>
              </a:ext>
            </a:extLst>
          </p:cNvPr>
          <p:cNvGrpSpPr/>
          <p:nvPr/>
        </p:nvGrpSpPr>
        <p:grpSpPr>
          <a:xfrm>
            <a:off x="3257550" y="2305050"/>
            <a:ext cx="406401" cy="399730"/>
            <a:chOff x="3257550" y="2305050"/>
            <a:chExt cx="406401" cy="399730"/>
          </a:xfrm>
        </p:grpSpPr>
        <p:sp>
          <p:nvSpPr>
            <p:cNvPr id="274" name="SMARTInkShape-617">
              <a:extLst>
                <a:ext uri="{FF2B5EF4-FFF2-40B4-BE49-F238E27FC236}">
                  <a16:creationId xmlns:a16="http://schemas.microsoft.com/office/drawing/2014/main" id="{5CE8BAAB-7524-41F0-BAE3-C008FD7DA198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549650" y="260350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5467" y="3371"/>
                  </a:lnTo>
                  <a:lnTo>
                    <a:pt x="6467" y="4364"/>
                  </a:lnTo>
                  <a:lnTo>
                    <a:pt x="13141" y="7839"/>
                  </a:lnTo>
                  <a:lnTo>
                    <a:pt x="17129" y="10540"/>
                  </a:lnTo>
                  <a:lnTo>
                    <a:pt x="42713" y="18083"/>
                  </a:lnTo>
                  <a:lnTo>
                    <a:pt x="65522" y="19699"/>
                  </a:lnTo>
                  <a:lnTo>
                    <a:pt x="77644" y="24065"/>
                  </a:lnTo>
                  <a:lnTo>
                    <a:pt x="109099" y="25377"/>
                  </a:lnTo>
                  <a:lnTo>
                    <a:pt x="114300" y="25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5" name="SMARTInkShape-618">
              <a:extLst>
                <a:ext uri="{FF2B5EF4-FFF2-40B4-BE49-F238E27FC236}">
                  <a16:creationId xmlns:a16="http://schemas.microsoft.com/office/drawing/2014/main" id="{D3FAA573-EB08-4C9E-BFEC-441908320622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492500" y="2482850"/>
              <a:ext cx="69851" cy="190472"/>
            </a:xfrm>
            <a:custGeom>
              <a:avLst/>
              <a:gdLst/>
              <a:ahLst/>
              <a:cxnLst/>
              <a:rect l="0" t="0" r="0" b="0"/>
              <a:pathLst>
                <a:path w="69851" h="190472">
                  <a:moveTo>
                    <a:pt x="63500" y="0"/>
                  </a:moveTo>
                  <a:lnTo>
                    <a:pt x="63500" y="0"/>
                  </a:lnTo>
                  <a:lnTo>
                    <a:pt x="54711" y="13815"/>
                  </a:lnTo>
                  <a:lnTo>
                    <a:pt x="49011" y="21662"/>
                  </a:lnTo>
                  <a:lnTo>
                    <a:pt x="45801" y="34719"/>
                  </a:lnTo>
                  <a:lnTo>
                    <a:pt x="45274" y="65746"/>
                  </a:lnTo>
                  <a:lnTo>
                    <a:pt x="50928" y="97434"/>
                  </a:lnTo>
                  <a:lnTo>
                    <a:pt x="60875" y="129177"/>
                  </a:lnTo>
                  <a:lnTo>
                    <a:pt x="64863" y="149067"/>
                  </a:lnTo>
                  <a:lnTo>
                    <a:pt x="67633" y="155858"/>
                  </a:lnTo>
                  <a:lnTo>
                    <a:pt x="69824" y="186793"/>
                  </a:lnTo>
                  <a:lnTo>
                    <a:pt x="69850" y="190471"/>
                  </a:lnTo>
                  <a:lnTo>
                    <a:pt x="69850" y="161323"/>
                  </a:lnTo>
                  <a:lnTo>
                    <a:pt x="69850" y="133576"/>
                  </a:lnTo>
                  <a:lnTo>
                    <a:pt x="69850" y="103730"/>
                  </a:lnTo>
                  <a:lnTo>
                    <a:pt x="69145" y="100903"/>
                  </a:lnTo>
                  <a:lnTo>
                    <a:pt x="67969" y="99019"/>
                  </a:lnTo>
                  <a:lnTo>
                    <a:pt x="64383" y="95995"/>
                  </a:lnTo>
                  <a:lnTo>
                    <a:pt x="63674" y="91739"/>
                  </a:lnTo>
                  <a:lnTo>
                    <a:pt x="63578" y="93219"/>
                  </a:lnTo>
                  <a:lnTo>
                    <a:pt x="62846" y="93896"/>
                  </a:lnTo>
                  <a:lnTo>
                    <a:pt x="58446" y="95555"/>
                  </a:lnTo>
                  <a:lnTo>
                    <a:pt x="47769" y="104694"/>
                  </a:lnTo>
                  <a:lnTo>
                    <a:pt x="29449" y="133785"/>
                  </a:lnTo>
                  <a:lnTo>
                    <a:pt x="12813" y="165002"/>
                  </a:lnTo>
                  <a:lnTo>
                    <a:pt x="8265" y="175889"/>
                  </a:lnTo>
                  <a:lnTo>
                    <a:pt x="6496" y="181184"/>
                  </a:lnTo>
                  <a:lnTo>
                    <a:pt x="87" y="190380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6" name="SMARTInkShape-619">
              <a:extLst>
                <a:ext uri="{FF2B5EF4-FFF2-40B4-BE49-F238E27FC236}">
                  <a16:creationId xmlns:a16="http://schemas.microsoft.com/office/drawing/2014/main" id="{2DA6C2BC-705C-439B-8914-903E911D9766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505200" y="2508250"/>
              <a:ext cx="95251" cy="63346"/>
            </a:xfrm>
            <a:custGeom>
              <a:avLst/>
              <a:gdLst/>
              <a:ahLst/>
              <a:cxnLst/>
              <a:rect l="0" t="0" r="0" b="0"/>
              <a:pathLst>
                <a:path w="95251" h="63346">
                  <a:moveTo>
                    <a:pt x="0" y="50800"/>
                  </a:moveTo>
                  <a:lnTo>
                    <a:pt x="0" y="50800"/>
                  </a:lnTo>
                  <a:lnTo>
                    <a:pt x="0" y="57542"/>
                  </a:lnTo>
                  <a:lnTo>
                    <a:pt x="705" y="59528"/>
                  </a:lnTo>
                  <a:lnTo>
                    <a:pt x="1881" y="60852"/>
                  </a:lnTo>
                  <a:lnTo>
                    <a:pt x="5069" y="62323"/>
                  </a:lnTo>
                  <a:lnTo>
                    <a:pt x="14927" y="63345"/>
                  </a:lnTo>
                  <a:lnTo>
                    <a:pt x="19099" y="61550"/>
                  </a:lnTo>
                  <a:lnTo>
                    <a:pt x="46817" y="45785"/>
                  </a:lnTo>
                  <a:lnTo>
                    <a:pt x="77072" y="23542"/>
                  </a:lnTo>
                  <a:lnTo>
                    <a:pt x="84298" y="17010"/>
                  </a:lnTo>
                  <a:lnTo>
                    <a:pt x="86854" y="12734"/>
                  </a:lnTo>
                  <a:lnTo>
                    <a:pt x="88697" y="848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7" name="SMARTInkShape-620">
              <a:extLst>
                <a:ext uri="{FF2B5EF4-FFF2-40B4-BE49-F238E27FC236}">
                  <a16:creationId xmlns:a16="http://schemas.microsoft.com/office/drawing/2014/main" id="{7042C342-BC58-4740-B8D9-E857AFD39D5F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492500" y="2454022"/>
              <a:ext cx="88901" cy="28829"/>
            </a:xfrm>
            <a:custGeom>
              <a:avLst/>
              <a:gdLst/>
              <a:ahLst/>
              <a:cxnLst/>
              <a:rect l="0" t="0" r="0" b="0"/>
              <a:pathLst>
                <a:path w="88901" h="28829">
                  <a:moveTo>
                    <a:pt x="0" y="28828"/>
                  </a:moveTo>
                  <a:lnTo>
                    <a:pt x="0" y="28828"/>
                  </a:lnTo>
                  <a:lnTo>
                    <a:pt x="3371" y="25457"/>
                  </a:lnTo>
                  <a:lnTo>
                    <a:pt x="6907" y="23802"/>
                  </a:lnTo>
                  <a:lnTo>
                    <a:pt x="8838" y="23361"/>
                  </a:lnTo>
                  <a:lnTo>
                    <a:pt x="17712" y="18288"/>
                  </a:lnTo>
                  <a:lnTo>
                    <a:pt x="46501" y="9347"/>
                  </a:lnTo>
                  <a:lnTo>
                    <a:pt x="76811" y="403"/>
                  </a:lnTo>
                  <a:lnTo>
                    <a:pt x="79430" y="0"/>
                  </a:lnTo>
                  <a:lnTo>
                    <a:pt x="81881" y="437"/>
                  </a:lnTo>
                  <a:lnTo>
                    <a:pt x="88900" y="34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8" name="SMARTInkShape-621">
              <a:extLst>
                <a:ext uri="{FF2B5EF4-FFF2-40B4-BE49-F238E27FC236}">
                  <a16:creationId xmlns:a16="http://schemas.microsoft.com/office/drawing/2014/main" id="{3DBED75D-B5A8-49F7-BD6B-BF90D4A01326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416302" y="2349500"/>
              <a:ext cx="126968" cy="177801"/>
            </a:xfrm>
            <a:custGeom>
              <a:avLst/>
              <a:gdLst/>
              <a:ahLst/>
              <a:cxnLst/>
              <a:rect l="0" t="0" r="0" b="0"/>
              <a:pathLst>
                <a:path w="126968" h="177801">
                  <a:moveTo>
                    <a:pt x="57148" y="0"/>
                  </a:moveTo>
                  <a:lnTo>
                    <a:pt x="57148" y="0"/>
                  </a:lnTo>
                  <a:lnTo>
                    <a:pt x="48310" y="26515"/>
                  </a:lnTo>
                  <a:lnTo>
                    <a:pt x="38049" y="57297"/>
                  </a:lnTo>
                  <a:lnTo>
                    <a:pt x="25393" y="88355"/>
                  </a:lnTo>
                  <a:lnTo>
                    <a:pt x="21868" y="97124"/>
                  </a:lnTo>
                  <a:lnTo>
                    <a:pt x="14187" y="126986"/>
                  </a:lnTo>
                  <a:lnTo>
                    <a:pt x="13691" y="131224"/>
                  </a:lnTo>
                  <a:lnTo>
                    <a:pt x="12654" y="134049"/>
                  </a:lnTo>
                  <a:lnTo>
                    <a:pt x="11258" y="135933"/>
                  </a:lnTo>
                  <a:lnTo>
                    <a:pt x="9621" y="137189"/>
                  </a:lnTo>
                  <a:lnTo>
                    <a:pt x="7803" y="140465"/>
                  </a:lnTo>
                  <a:lnTo>
                    <a:pt x="7318" y="142327"/>
                  </a:lnTo>
                  <a:lnTo>
                    <a:pt x="6289" y="143568"/>
                  </a:lnTo>
                  <a:lnTo>
                    <a:pt x="83" y="146021"/>
                  </a:lnTo>
                  <a:lnTo>
                    <a:pt x="0" y="136590"/>
                  </a:lnTo>
                  <a:lnTo>
                    <a:pt x="7837" y="107746"/>
                  </a:lnTo>
                  <a:lnTo>
                    <a:pt x="17833" y="86757"/>
                  </a:lnTo>
                  <a:lnTo>
                    <a:pt x="40480" y="62087"/>
                  </a:lnTo>
                  <a:lnTo>
                    <a:pt x="68624" y="39072"/>
                  </a:lnTo>
                  <a:lnTo>
                    <a:pt x="84136" y="28832"/>
                  </a:lnTo>
                  <a:lnTo>
                    <a:pt x="112752" y="19351"/>
                  </a:lnTo>
                  <a:lnTo>
                    <a:pt x="123001" y="19076"/>
                  </a:lnTo>
                  <a:lnTo>
                    <a:pt x="124333" y="19773"/>
                  </a:lnTo>
                  <a:lnTo>
                    <a:pt x="125221" y="20943"/>
                  </a:lnTo>
                  <a:lnTo>
                    <a:pt x="126209" y="24125"/>
                  </a:lnTo>
                  <a:lnTo>
                    <a:pt x="126967" y="43620"/>
                  </a:lnTo>
                  <a:lnTo>
                    <a:pt x="123618" y="58786"/>
                  </a:lnTo>
                  <a:lnTo>
                    <a:pt x="109106" y="89115"/>
                  </a:lnTo>
                  <a:lnTo>
                    <a:pt x="96811" y="116314"/>
                  </a:lnTo>
                  <a:lnTo>
                    <a:pt x="78211" y="147507"/>
                  </a:lnTo>
                  <a:lnTo>
                    <a:pt x="59457" y="170854"/>
                  </a:lnTo>
                  <a:lnTo>
                    <a:pt x="58687" y="173169"/>
                  </a:lnTo>
                  <a:lnTo>
                    <a:pt x="57469" y="174713"/>
                  </a:lnTo>
                  <a:lnTo>
                    <a:pt x="51816" y="177393"/>
                  </a:lnTo>
                  <a:lnTo>
                    <a:pt x="44448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9" name="SMARTInkShape-622">
              <a:extLst>
                <a:ext uri="{FF2B5EF4-FFF2-40B4-BE49-F238E27FC236}">
                  <a16:creationId xmlns:a16="http://schemas.microsoft.com/office/drawing/2014/main" id="{2AE25798-BFC1-4D52-BACC-DF880D96211B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384550" y="245110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0" y="0"/>
                  </a:moveTo>
                  <a:lnTo>
                    <a:pt x="0" y="0"/>
                  </a:lnTo>
                  <a:lnTo>
                    <a:pt x="0" y="25749"/>
                  </a:lnTo>
                  <a:lnTo>
                    <a:pt x="1411" y="43899"/>
                  </a:lnTo>
                  <a:lnTo>
                    <a:pt x="3763" y="59605"/>
                  </a:lnTo>
                  <a:lnTo>
                    <a:pt x="8728" y="89991"/>
                  </a:lnTo>
                  <a:lnTo>
                    <a:pt x="12229" y="107098"/>
                  </a:lnTo>
                  <a:lnTo>
                    <a:pt x="13797" y="109498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0" name="SMARTInkShape-623">
              <a:extLst>
                <a:ext uri="{FF2B5EF4-FFF2-40B4-BE49-F238E27FC236}">
                  <a16:creationId xmlns:a16="http://schemas.microsoft.com/office/drawing/2014/main" id="{4E6F2551-837B-4EC5-84C7-99CDA8E85D6E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308350" y="2438400"/>
              <a:ext cx="57151" cy="266380"/>
            </a:xfrm>
            <a:custGeom>
              <a:avLst/>
              <a:gdLst/>
              <a:ahLst/>
              <a:cxnLst/>
              <a:rect l="0" t="0" r="0" b="0"/>
              <a:pathLst>
                <a:path w="57151" h="266380">
                  <a:moveTo>
                    <a:pt x="0" y="0"/>
                  </a:moveTo>
                  <a:lnTo>
                    <a:pt x="0" y="0"/>
                  </a:lnTo>
                  <a:lnTo>
                    <a:pt x="0" y="9459"/>
                  </a:lnTo>
                  <a:lnTo>
                    <a:pt x="1881" y="13141"/>
                  </a:lnTo>
                  <a:lnTo>
                    <a:pt x="3371" y="15111"/>
                  </a:lnTo>
                  <a:lnTo>
                    <a:pt x="5026" y="21062"/>
                  </a:lnTo>
                  <a:lnTo>
                    <a:pt x="11245" y="46257"/>
                  </a:lnTo>
                  <a:lnTo>
                    <a:pt x="17299" y="75093"/>
                  </a:lnTo>
                  <a:lnTo>
                    <a:pt x="22075" y="104753"/>
                  </a:lnTo>
                  <a:lnTo>
                    <a:pt x="24415" y="129424"/>
                  </a:lnTo>
                  <a:lnTo>
                    <a:pt x="25911" y="159385"/>
                  </a:lnTo>
                  <a:lnTo>
                    <a:pt x="30412" y="185593"/>
                  </a:lnTo>
                  <a:lnTo>
                    <a:pt x="36948" y="216229"/>
                  </a:lnTo>
                  <a:lnTo>
                    <a:pt x="41130" y="231677"/>
                  </a:lnTo>
                  <a:lnTo>
                    <a:pt x="49039" y="248822"/>
                  </a:lnTo>
                  <a:lnTo>
                    <a:pt x="49626" y="252664"/>
                  </a:lnTo>
                  <a:lnTo>
                    <a:pt x="50723" y="255226"/>
                  </a:lnTo>
                  <a:lnTo>
                    <a:pt x="52160" y="256934"/>
                  </a:lnTo>
                  <a:lnTo>
                    <a:pt x="53823" y="258073"/>
                  </a:lnTo>
                  <a:lnTo>
                    <a:pt x="54932" y="259537"/>
                  </a:lnTo>
                  <a:lnTo>
                    <a:pt x="57064" y="266379"/>
                  </a:lnTo>
                  <a:lnTo>
                    <a:pt x="57150" y="260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1" name="SMARTInkShape-624">
              <a:extLst>
                <a:ext uri="{FF2B5EF4-FFF2-40B4-BE49-F238E27FC236}">
                  <a16:creationId xmlns:a16="http://schemas.microsoft.com/office/drawing/2014/main" id="{B5B3A34B-5920-441A-AB0A-A4E67017868C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257550" y="2305050"/>
              <a:ext cx="127001" cy="209551"/>
            </a:xfrm>
            <a:custGeom>
              <a:avLst/>
              <a:gdLst/>
              <a:ahLst/>
              <a:cxnLst/>
              <a:rect l="0" t="0" r="0" b="0"/>
              <a:pathLst>
                <a:path w="127001" h="209551">
                  <a:moveTo>
                    <a:pt x="127000" y="0"/>
                  </a:moveTo>
                  <a:lnTo>
                    <a:pt x="127000" y="0"/>
                  </a:lnTo>
                  <a:lnTo>
                    <a:pt x="121533" y="5467"/>
                  </a:lnTo>
                  <a:lnTo>
                    <a:pt x="120912" y="9459"/>
                  </a:lnTo>
                  <a:lnTo>
                    <a:pt x="120119" y="10539"/>
                  </a:lnTo>
                  <a:lnTo>
                    <a:pt x="117356" y="11740"/>
                  </a:lnTo>
                  <a:lnTo>
                    <a:pt x="113777" y="16036"/>
                  </a:lnTo>
                  <a:lnTo>
                    <a:pt x="96082" y="45900"/>
                  </a:lnTo>
                  <a:lnTo>
                    <a:pt x="80692" y="77210"/>
                  </a:lnTo>
                  <a:lnTo>
                    <a:pt x="58918" y="108921"/>
                  </a:lnTo>
                  <a:lnTo>
                    <a:pt x="39936" y="139828"/>
                  </a:lnTo>
                  <a:lnTo>
                    <a:pt x="25561" y="170904"/>
                  </a:lnTo>
                  <a:lnTo>
                    <a:pt x="8236" y="202629"/>
                  </a:lnTo>
                  <a:lnTo>
                    <a:pt x="7607" y="204936"/>
                  </a:lnTo>
                  <a:lnTo>
                    <a:pt x="6482" y="206474"/>
                  </a:lnTo>
                  <a:lnTo>
                    <a:pt x="5027" y="207499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7" name="SMARTInkShape-Group141">
            <a:extLst>
              <a:ext uri="{FF2B5EF4-FFF2-40B4-BE49-F238E27FC236}">
                <a16:creationId xmlns:a16="http://schemas.microsoft.com/office/drawing/2014/main" id="{2BB3EBA6-ADEF-41A8-8FCB-2B0703736C68}"/>
              </a:ext>
            </a:extLst>
          </p:cNvPr>
          <p:cNvGrpSpPr/>
          <p:nvPr/>
        </p:nvGrpSpPr>
        <p:grpSpPr>
          <a:xfrm>
            <a:off x="4584700" y="2311400"/>
            <a:ext cx="336551" cy="438151"/>
            <a:chOff x="4584700" y="2311400"/>
            <a:chExt cx="336551" cy="438151"/>
          </a:xfrm>
        </p:grpSpPr>
        <p:sp>
          <p:nvSpPr>
            <p:cNvPr id="283" name="SMARTInkShape-625">
              <a:extLst>
                <a:ext uri="{FF2B5EF4-FFF2-40B4-BE49-F238E27FC236}">
                  <a16:creationId xmlns:a16="http://schemas.microsoft.com/office/drawing/2014/main" id="{84621AFF-B942-481C-9870-9C1E6159D3BC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686300" y="2679700"/>
              <a:ext cx="114301" cy="69851"/>
            </a:xfrm>
            <a:custGeom>
              <a:avLst/>
              <a:gdLst/>
              <a:ahLst/>
              <a:cxnLst/>
              <a:rect l="0" t="0" r="0" b="0"/>
              <a:pathLst>
                <a:path w="114301" h="69851">
                  <a:moveTo>
                    <a:pt x="0" y="69850"/>
                  </a:moveTo>
                  <a:lnTo>
                    <a:pt x="0" y="69850"/>
                  </a:lnTo>
                  <a:lnTo>
                    <a:pt x="6481" y="69144"/>
                  </a:lnTo>
                  <a:lnTo>
                    <a:pt x="37964" y="59019"/>
                  </a:lnTo>
                  <a:lnTo>
                    <a:pt x="67837" y="44435"/>
                  </a:lnTo>
                  <a:lnTo>
                    <a:pt x="99285" y="21167"/>
                  </a:lnTo>
                  <a:lnTo>
                    <a:pt x="105069" y="14817"/>
                  </a:lnTo>
                  <a:lnTo>
                    <a:pt x="106669" y="10583"/>
                  </a:lnTo>
                  <a:lnTo>
                    <a:pt x="107802" y="9172"/>
                  </a:lnTo>
                  <a:lnTo>
                    <a:pt x="112061" y="648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4" name="SMARTInkShape-626">
              <a:extLst>
                <a:ext uri="{FF2B5EF4-FFF2-40B4-BE49-F238E27FC236}">
                  <a16:creationId xmlns:a16="http://schemas.microsoft.com/office/drawing/2014/main" id="{CEEECEE7-C8EE-4274-B14C-C319F6ABC4EB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845050" y="2438400"/>
              <a:ext cx="63499" cy="279393"/>
            </a:xfrm>
            <a:custGeom>
              <a:avLst/>
              <a:gdLst/>
              <a:ahLst/>
              <a:cxnLst/>
              <a:rect l="0" t="0" r="0" b="0"/>
              <a:pathLst>
                <a:path w="63499" h="279393">
                  <a:moveTo>
                    <a:pt x="12700" y="0"/>
                  </a:moveTo>
                  <a:lnTo>
                    <a:pt x="12700" y="0"/>
                  </a:lnTo>
                  <a:lnTo>
                    <a:pt x="12700" y="28543"/>
                  </a:lnTo>
                  <a:lnTo>
                    <a:pt x="12700" y="57564"/>
                  </a:lnTo>
                  <a:lnTo>
                    <a:pt x="17769" y="81926"/>
                  </a:lnTo>
                  <a:lnTo>
                    <a:pt x="29707" y="109826"/>
                  </a:lnTo>
                  <a:lnTo>
                    <a:pt x="42340" y="139810"/>
                  </a:lnTo>
                  <a:lnTo>
                    <a:pt x="55269" y="171332"/>
                  </a:lnTo>
                  <a:lnTo>
                    <a:pt x="58866" y="201866"/>
                  </a:lnTo>
                  <a:lnTo>
                    <a:pt x="62128" y="217386"/>
                  </a:lnTo>
                  <a:lnTo>
                    <a:pt x="63379" y="247223"/>
                  </a:lnTo>
                  <a:lnTo>
                    <a:pt x="63498" y="271678"/>
                  </a:lnTo>
                  <a:lnTo>
                    <a:pt x="57227" y="279312"/>
                  </a:lnTo>
                  <a:lnTo>
                    <a:pt x="48318" y="279392"/>
                  </a:lnTo>
                  <a:lnTo>
                    <a:pt x="44288" y="277515"/>
                  </a:lnTo>
                  <a:lnTo>
                    <a:pt x="40144" y="275034"/>
                  </a:lnTo>
                  <a:lnTo>
                    <a:pt x="33845" y="272932"/>
                  </a:lnTo>
                  <a:lnTo>
                    <a:pt x="16801" y="261565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5" name="SMARTInkShape-627">
              <a:extLst>
                <a:ext uri="{FF2B5EF4-FFF2-40B4-BE49-F238E27FC236}">
                  <a16:creationId xmlns:a16="http://schemas.microsoft.com/office/drawing/2014/main" id="{A3B102DE-C032-4DCA-ADFB-E0C71F760FFD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711700" y="2584450"/>
              <a:ext cx="38101" cy="120554"/>
            </a:xfrm>
            <a:custGeom>
              <a:avLst/>
              <a:gdLst/>
              <a:ahLst/>
              <a:cxnLst/>
              <a:rect l="0" t="0" r="0" b="0"/>
              <a:pathLst>
                <a:path w="38101" h="120554">
                  <a:moveTo>
                    <a:pt x="0" y="0"/>
                  </a:moveTo>
                  <a:lnTo>
                    <a:pt x="0" y="0"/>
                  </a:lnTo>
                  <a:lnTo>
                    <a:pt x="0" y="30038"/>
                  </a:lnTo>
                  <a:lnTo>
                    <a:pt x="0" y="60536"/>
                  </a:lnTo>
                  <a:lnTo>
                    <a:pt x="6907" y="87464"/>
                  </a:lnTo>
                  <a:lnTo>
                    <a:pt x="10983" y="101174"/>
                  </a:lnTo>
                  <a:lnTo>
                    <a:pt x="11555" y="105550"/>
                  </a:lnTo>
                  <a:lnTo>
                    <a:pt x="12642" y="108466"/>
                  </a:lnTo>
                  <a:lnTo>
                    <a:pt x="14073" y="110411"/>
                  </a:lnTo>
                  <a:lnTo>
                    <a:pt x="24226" y="119540"/>
                  </a:lnTo>
                  <a:lnTo>
                    <a:pt x="26760" y="120156"/>
                  </a:lnTo>
                  <a:lnTo>
                    <a:pt x="30764" y="120553"/>
                  </a:lnTo>
                  <a:lnTo>
                    <a:pt x="31093" y="119880"/>
                  </a:lnTo>
                  <a:lnTo>
                    <a:pt x="31458" y="117250"/>
                  </a:lnTo>
                  <a:lnTo>
                    <a:pt x="32260" y="116267"/>
                  </a:lnTo>
                  <a:lnTo>
                    <a:pt x="3810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6" name="SMARTInkShape-628">
              <a:extLst>
                <a:ext uri="{FF2B5EF4-FFF2-40B4-BE49-F238E27FC236}">
                  <a16:creationId xmlns:a16="http://schemas.microsoft.com/office/drawing/2014/main" id="{DF30458B-EA0D-4ED9-85DB-4DDE463F0707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584700" y="2425700"/>
              <a:ext cx="50801" cy="19051"/>
            </a:xfrm>
            <a:custGeom>
              <a:avLst/>
              <a:gdLst/>
              <a:ahLst/>
              <a:cxnLst/>
              <a:rect l="0" t="0" r="0" b="0"/>
              <a:pathLst>
                <a:path w="50801" h="19051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11245" y="6881"/>
                  </a:lnTo>
                  <a:lnTo>
                    <a:pt x="17835" y="10662"/>
                  </a:lnTo>
                  <a:lnTo>
                    <a:pt x="27705" y="12802"/>
                  </a:lnTo>
                  <a:lnTo>
                    <a:pt x="37719" y="17607"/>
                  </a:lnTo>
                  <a:lnTo>
                    <a:pt x="5080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7" name="SMARTInkShape-629">
              <a:extLst>
                <a:ext uri="{FF2B5EF4-FFF2-40B4-BE49-F238E27FC236}">
                  <a16:creationId xmlns:a16="http://schemas.microsoft.com/office/drawing/2014/main" id="{5B5AC223-6168-4F57-A8A6-AE49AE05BAB8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737100" y="2336800"/>
              <a:ext cx="44451" cy="101601"/>
            </a:xfrm>
            <a:custGeom>
              <a:avLst/>
              <a:gdLst/>
              <a:ahLst/>
              <a:cxnLst/>
              <a:rect l="0" t="0" r="0" b="0"/>
              <a:pathLst>
                <a:path w="44451" h="101601">
                  <a:moveTo>
                    <a:pt x="44450" y="0"/>
                  </a:moveTo>
                  <a:lnTo>
                    <a:pt x="44450" y="0"/>
                  </a:lnTo>
                  <a:lnTo>
                    <a:pt x="35016" y="25348"/>
                  </a:lnTo>
                  <a:lnTo>
                    <a:pt x="27857" y="52744"/>
                  </a:lnTo>
                  <a:lnTo>
                    <a:pt x="19118" y="77917"/>
                  </a:lnTo>
                  <a:lnTo>
                    <a:pt x="8475" y="96182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8" name="SMARTInkShape-630">
              <a:extLst>
                <a:ext uri="{FF2B5EF4-FFF2-40B4-BE49-F238E27FC236}">
                  <a16:creationId xmlns:a16="http://schemas.microsoft.com/office/drawing/2014/main" id="{6126A482-6F23-4B70-A7B6-62634CF38751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705350" y="2616208"/>
              <a:ext cx="76201" cy="37809"/>
            </a:xfrm>
            <a:custGeom>
              <a:avLst/>
              <a:gdLst/>
              <a:ahLst/>
              <a:cxnLst/>
              <a:rect l="0" t="0" r="0" b="0"/>
              <a:pathLst>
                <a:path w="76201" h="37809">
                  <a:moveTo>
                    <a:pt x="0" y="25392"/>
                  </a:moveTo>
                  <a:lnTo>
                    <a:pt x="0" y="25392"/>
                  </a:lnTo>
                  <a:lnTo>
                    <a:pt x="0" y="37132"/>
                  </a:lnTo>
                  <a:lnTo>
                    <a:pt x="705" y="37452"/>
                  </a:lnTo>
                  <a:lnTo>
                    <a:pt x="3371" y="37808"/>
                  </a:lnTo>
                  <a:lnTo>
                    <a:pt x="4364" y="37197"/>
                  </a:lnTo>
                  <a:lnTo>
                    <a:pt x="5026" y="36084"/>
                  </a:lnTo>
                  <a:lnTo>
                    <a:pt x="5467" y="34637"/>
                  </a:lnTo>
                  <a:lnTo>
                    <a:pt x="6467" y="33672"/>
                  </a:lnTo>
                  <a:lnTo>
                    <a:pt x="36421" y="20792"/>
                  </a:lnTo>
                  <a:lnTo>
                    <a:pt x="41588" y="19114"/>
                  </a:lnTo>
                  <a:lnTo>
                    <a:pt x="57105" y="8104"/>
                  </a:lnTo>
                  <a:lnTo>
                    <a:pt x="59237" y="7516"/>
                  </a:lnTo>
                  <a:lnTo>
                    <a:pt x="60658" y="6420"/>
                  </a:lnTo>
                  <a:lnTo>
                    <a:pt x="63364" y="2210"/>
                  </a:lnTo>
                  <a:lnTo>
                    <a:pt x="68856" y="284"/>
                  </a:lnTo>
                  <a:lnTo>
                    <a:pt x="75913" y="0"/>
                  </a:lnTo>
                  <a:lnTo>
                    <a:pt x="76200" y="63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9" name="SMARTInkShape-631">
              <a:extLst>
                <a:ext uri="{FF2B5EF4-FFF2-40B4-BE49-F238E27FC236}">
                  <a16:creationId xmlns:a16="http://schemas.microsoft.com/office/drawing/2014/main" id="{C3A304A4-58A5-4685-B474-89EB425D4012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826000" y="26225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0" name="SMARTInkShape-632">
              <a:extLst>
                <a:ext uri="{FF2B5EF4-FFF2-40B4-BE49-F238E27FC236}">
                  <a16:creationId xmlns:a16="http://schemas.microsoft.com/office/drawing/2014/main" id="{9AED9E88-7A01-4D6F-831C-F07C4B543A36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762500" y="2489200"/>
              <a:ext cx="158751" cy="88901"/>
            </a:xfrm>
            <a:custGeom>
              <a:avLst/>
              <a:gdLst/>
              <a:ahLst/>
              <a:cxnLst/>
              <a:rect l="0" t="0" r="0" b="0"/>
              <a:pathLst>
                <a:path w="158751" h="88901">
                  <a:moveTo>
                    <a:pt x="0" y="88900"/>
                  </a:moveTo>
                  <a:lnTo>
                    <a:pt x="0" y="88900"/>
                  </a:lnTo>
                  <a:lnTo>
                    <a:pt x="26889" y="71444"/>
                  </a:lnTo>
                  <a:lnTo>
                    <a:pt x="53660" y="59128"/>
                  </a:lnTo>
                  <a:lnTo>
                    <a:pt x="82927" y="45294"/>
                  </a:lnTo>
                  <a:lnTo>
                    <a:pt x="109324" y="32140"/>
                  </a:lnTo>
                  <a:lnTo>
                    <a:pt x="138176" y="16956"/>
                  </a:lnTo>
                  <a:lnTo>
                    <a:pt x="151921" y="8234"/>
                  </a:lnTo>
                  <a:lnTo>
                    <a:pt x="154197" y="7606"/>
                  </a:lnTo>
                  <a:lnTo>
                    <a:pt x="155715" y="6482"/>
                  </a:lnTo>
                  <a:lnTo>
                    <a:pt x="156726" y="5027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1" name="SMARTInkShape-633">
              <a:extLst>
                <a:ext uri="{FF2B5EF4-FFF2-40B4-BE49-F238E27FC236}">
                  <a16:creationId xmlns:a16="http://schemas.microsoft.com/office/drawing/2014/main" id="{4FE04944-A905-44D4-A819-2DD58799F42A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718050" y="2317750"/>
              <a:ext cx="38101" cy="88901"/>
            </a:xfrm>
            <a:custGeom>
              <a:avLst/>
              <a:gdLst/>
              <a:ahLst/>
              <a:cxnLst/>
              <a:rect l="0" t="0" r="0" b="0"/>
              <a:pathLst>
                <a:path w="38101" h="88901">
                  <a:moveTo>
                    <a:pt x="0" y="0"/>
                  </a:moveTo>
                  <a:lnTo>
                    <a:pt x="0" y="0"/>
                  </a:lnTo>
                  <a:lnTo>
                    <a:pt x="11555" y="11556"/>
                  </a:lnTo>
                  <a:lnTo>
                    <a:pt x="22758" y="29931"/>
                  </a:lnTo>
                  <a:lnTo>
                    <a:pt x="31798" y="60610"/>
                  </a:lnTo>
                  <a:lnTo>
                    <a:pt x="36647" y="69697"/>
                  </a:lnTo>
                  <a:lnTo>
                    <a:pt x="3810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2" name="SMARTInkShape-634">
              <a:extLst>
                <a:ext uri="{FF2B5EF4-FFF2-40B4-BE49-F238E27FC236}">
                  <a16:creationId xmlns:a16="http://schemas.microsoft.com/office/drawing/2014/main" id="{5F3E5A9C-04B1-4BCE-B955-CBC540BE46DC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591050" y="2400300"/>
              <a:ext cx="228601" cy="101601"/>
            </a:xfrm>
            <a:custGeom>
              <a:avLst/>
              <a:gdLst/>
              <a:ahLst/>
              <a:cxnLst/>
              <a:rect l="0" t="0" r="0" b="0"/>
              <a:pathLst>
                <a:path w="228601" h="101601">
                  <a:moveTo>
                    <a:pt x="0" y="101600"/>
                  </a:moveTo>
                  <a:lnTo>
                    <a:pt x="0" y="101600"/>
                  </a:lnTo>
                  <a:lnTo>
                    <a:pt x="3371" y="101600"/>
                  </a:lnTo>
                  <a:lnTo>
                    <a:pt x="32202" y="90769"/>
                  </a:lnTo>
                  <a:lnTo>
                    <a:pt x="61556" y="77030"/>
                  </a:lnTo>
                  <a:lnTo>
                    <a:pt x="89968" y="62006"/>
                  </a:lnTo>
                  <a:lnTo>
                    <a:pt x="120186" y="44876"/>
                  </a:lnTo>
                  <a:lnTo>
                    <a:pt x="150483" y="33923"/>
                  </a:lnTo>
                  <a:lnTo>
                    <a:pt x="179563" y="21172"/>
                  </a:lnTo>
                  <a:lnTo>
                    <a:pt x="192512" y="15524"/>
                  </a:lnTo>
                  <a:lnTo>
                    <a:pt x="204580" y="12831"/>
                  </a:lnTo>
                  <a:lnTo>
                    <a:pt x="215337" y="7839"/>
                  </a:lnTo>
                  <a:lnTo>
                    <a:pt x="219883" y="6306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3" name="SMARTInkShape-635">
              <a:extLst>
                <a:ext uri="{FF2B5EF4-FFF2-40B4-BE49-F238E27FC236}">
                  <a16:creationId xmlns:a16="http://schemas.microsoft.com/office/drawing/2014/main" id="{32880BBA-82F4-4A23-8138-EF6FD3510AF2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622800" y="2311400"/>
              <a:ext cx="50801" cy="127001"/>
            </a:xfrm>
            <a:custGeom>
              <a:avLst/>
              <a:gdLst/>
              <a:ahLst/>
              <a:cxnLst/>
              <a:rect l="0" t="0" r="0" b="0"/>
              <a:pathLst>
                <a:path w="50801" h="127001">
                  <a:moveTo>
                    <a:pt x="0" y="0"/>
                  </a:moveTo>
                  <a:lnTo>
                    <a:pt x="0" y="0"/>
                  </a:lnTo>
                  <a:lnTo>
                    <a:pt x="15887" y="26718"/>
                  </a:lnTo>
                  <a:lnTo>
                    <a:pt x="27765" y="55291"/>
                  </a:lnTo>
                  <a:lnTo>
                    <a:pt x="40238" y="83827"/>
                  </a:lnTo>
                  <a:lnTo>
                    <a:pt x="44204" y="111174"/>
                  </a:lnTo>
                  <a:lnTo>
                    <a:pt x="44340" y="115968"/>
                  </a:lnTo>
                  <a:lnTo>
                    <a:pt x="45083" y="117529"/>
                  </a:lnTo>
                  <a:lnTo>
                    <a:pt x="46283" y="118569"/>
                  </a:lnTo>
                  <a:lnTo>
                    <a:pt x="47788" y="119263"/>
                  </a:lnTo>
                  <a:lnTo>
                    <a:pt x="48792" y="120431"/>
                  </a:lnTo>
                  <a:lnTo>
                    <a:pt x="5080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4" name="SMARTInkShape-636">
              <a:extLst>
                <a:ext uri="{FF2B5EF4-FFF2-40B4-BE49-F238E27FC236}">
                  <a16:creationId xmlns:a16="http://schemas.microsoft.com/office/drawing/2014/main" id="{82BFEE1C-B5E2-4040-B8EA-D69231DB3B67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711700" y="25019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4024" y="6908"/>
                  </a:lnTo>
                  <a:lnTo>
                    <a:pt x="10852" y="24483"/>
                  </a:lnTo>
                  <a:lnTo>
                    <a:pt x="9353" y="26905"/>
                  </a:lnTo>
                  <a:lnTo>
                    <a:pt x="7239" y="37056"/>
                  </a:lnTo>
                  <a:lnTo>
                    <a:pt x="5820" y="4805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5" name="SMARTInkShape-637">
              <a:extLst>
                <a:ext uri="{FF2B5EF4-FFF2-40B4-BE49-F238E27FC236}">
                  <a16:creationId xmlns:a16="http://schemas.microsoft.com/office/drawing/2014/main" id="{34CE8029-EA00-4546-9E7C-11106412646B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648200" y="2520950"/>
              <a:ext cx="76201" cy="19050"/>
            </a:xfrm>
            <a:custGeom>
              <a:avLst/>
              <a:gdLst/>
              <a:ahLst/>
              <a:cxnLst/>
              <a:rect l="0" t="0" r="0" b="0"/>
              <a:pathLst>
                <a:path w="76201" h="19050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1" y="5467"/>
                  </a:lnTo>
                  <a:lnTo>
                    <a:pt x="11555" y="11740"/>
                  </a:lnTo>
                  <a:lnTo>
                    <a:pt x="17544" y="13216"/>
                  </a:lnTo>
                  <a:lnTo>
                    <a:pt x="23464" y="17007"/>
                  </a:lnTo>
                  <a:lnTo>
                    <a:pt x="31786" y="18646"/>
                  </a:lnTo>
                  <a:lnTo>
                    <a:pt x="59291" y="19049"/>
                  </a:lnTo>
                  <a:lnTo>
                    <a:pt x="60693" y="18344"/>
                  </a:lnTo>
                  <a:lnTo>
                    <a:pt x="61629" y="17168"/>
                  </a:lnTo>
                  <a:lnTo>
                    <a:pt x="62252" y="15679"/>
                  </a:lnTo>
                  <a:lnTo>
                    <a:pt x="63374" y="14686"/>
                  </a:lnTo>
                  <a:lnTo>
                    <a:pt x="69825" y="12707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6" name="SMARTInkShape-638">
              <a:extLst>
                <a:ext uri="{FF2B5EF4-FFF2-40B4-BE49-F238E27FC236}">
                  <a16:creationId xmlns:a16="http://schemas.microsoft.com/office/drawing/2014/main" id="{F537B3C7-7429-4CBB-A095-C14162899B17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679950" y="2540000"/>
              <a:ext cx="95251" cy="63501"/>
            </a:xfrm>
            <a:custGeom>
              <a:avLst/>
              <a:gdLst/>
              <a:ahLst/>
              <a:cxnLst/>
              <a:rect l="0" t="0" r="0" b="0"/>
              <a:pathLst>
                <a:path w="95251" h="63501">
                  <a:moveTo>
                    <a:pt x="0" y="63500"/>
                  </a:moveTo>
                  <a:lnTo>
                    <a:pt x="0" y="63500"/>
                  </a:lnTo>
                  <a:lnTo>
                    <a:pt x="5467" y="63500"/>
                  </a:lnTo>
                  <a:lnTo>
                    <a:pt x="35412" y="40195"/>
                  </a:lnTo>
                  <a:lnTo>
                    <a:pt x="49862" y="29631"/>
                  </a:lnTo>
                  <a:lnTo>
                    <a:pt x="73316" y="14816"/>
                  </a:lnTo>
                  <a:lnTo>
                    <a:pt x="80206" y="9172"/>
                  </a:lnTo>
                  <a:lnTo>
                    <a:pt x="88855" y="502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10" name="SMARTInkShape-Group142">
            <a:extLst>
              <a:ext uri="{FF2B5EF4-FFF2-40B4-BE49-F238E27FC236}">
                <a16:creationId xmlns:a16="http://schemas.microsoft.com/office/drawing/2014/main" id="{BF18EB91-5826-477A-9D3C-21D18F286A90}"/>
              </a:ext>
            </a:extLst>
          </p:cNvPr>
          <p:cNvGrpSpPr/>
          <p:nvPr/>
        </p:nvGrpSpPr>
        <p:grpSpPr>
          <a:xfrm>
            <a:off x="5994400" y="2260861"/>
            <a:ext cx="361951" cy="406131"/>
            <a:chOff x="5994400" y="2260861"/>
            <a:chExt cx="361951" cy="406131"/>
          </a:xfrm>
        </p:grpSpPr>
        <p:sp>
          <p:nvSpPr>
            <p:cNvPr id="298" name="SMARTInkShape-639">
              <a:extLst>
                <a:ext uri="{FF2B5EF4-FFF2-40B4-BE49-F238E27FC236}">
                  <a16:creationId xmlns:a16="http://schemas.microsoft.com/office/drawing/2014/main" id="{4185ED1A-316E-4221-BDD5-11DBF4A4017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184900" y="2438400"/>
              <a:ext cx="171451" cy="69851"/>
            </a:xfrm>
            <a:custGeom>
              <a:avLst/>
              <a:gdLst/>
              <a:ahLst/>
              <a:cxnLst/>
              <a:rect l="0" t="0" r="0" b="0"/>
              <a:pathLst>
                <a:path w="171451" h="69851">
                  <a:moveTo>
                    <a:pt x="0" y="69850"/>
                  </a:moveTo>
                  <a:lnTo>
                    <a:pt x="0" y="69850"/>
                  </a:lnTo>
                  <a:lnTo>
                    <a:pt x="3371" y="66479"/>
                  </a:lnTo>
                  <a:lnTo>
                    <a:pt x="25334" y="59724"/>
                  </a:lnTo>
                  <a:lnTo>
                    <a:pt x="53770" y="54118"/>
                  </a:lnTo>
                  <a:lnTo>
                    <a:pt x="81060" y="44330"/>
                  </a:lnTo>
                  <a:lnTo>
                    <a:pt x="111582" y="31739"/>
                  </a:lnTo>
                  <a:lnTo>
                    <a:pt x="140622" y="21165"/>
                  </a:lnTo>
                  <a:lnTo>
                    <a:pt x="165700" y="846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9" name="SMARTInkShape-640">
              <a:extLst>
                <a:ext uri="{FF2B5EF4-FFF2-40B4-BE49-F238E27FC236}">
                  <a16:creationId xmlns:a16="http://schemas.microsoft.com/office/drawing/2014/main" id="{ED466131-D21B-4414-A9F0-7C3720229385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096000" y="255270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0" y="12700"/>
                  </a:lnTo>
                  <a:lnTo>
                    <a:pt x="21662" y="11994"/>
                  </a:lnTo>
                  <a:lnTo>
                    <a:pt x="43921" y="6742"/>
                  </a:lnTo>
                  <a:lnTo>
                    <a:pt x="46213" y="6611"/>
                  </a:lnTo>
                  <a:lnTo>
                    <a:pt x="50643" y="4585"/>
                  </a:lnTo>
                  <a:lnTo>
                    <a:pt x="54964" y="2038"/>
                  </a:lnTo>
                  <a:lnTo>
                    <a:pt x="63486" y="402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0" name="SMARTInkShape-641">
              <a:extLst>
                <a:ext uri="{FF2B5EF4-FFF2-40B4-BE49-F238E27FC236}">
                  <a16:creationId xmlns:a16="http://schemas.microsoft.com/office/drawing/2014/main" id="{71F98ADE-C848-436D-88A3-183C24F418AB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108723" y="2616200"/>
              <a:ext cx="76178" cy="38098"/>
            </a:xfrm>
            <a:custGeom>
              <a:avLst/>
              <a:gdLst/>
              <a:ahLst/>
              <a:cxnLst/>
              <a:rect l="0" t="0" r="0" b="0"/>
              <a:pathLst>
                <a:path w="76178" h="38098">
                  <a:moveTo>
                    <a:pt x="6327" y="0"/>
                  </a:moveTo>
                  <a:lnTo>
                    <a:pt x="6327" y="0"/>
                  </a:lnTo>
                  <a:lnTo>
                    <a:pt x="565" y="22354"/>
                  </a:lnTo>
                  <a:lnTo>
                    <a:pt x="0" y="36809"/>
                  </a:lnTo>
                  <a:lnTo>
                    <a:pt x="698" y="37240"/>
                  </a:lnTo>
                  <a:lnTo>
                    <a:pt x="8818" y="37987"/>
                  </a:lnTo>
                  <a:lnTo>
                    <a:pt x="33592" y="38097"/>
                  </a:lnTo>
                  <a:lnTo>
                    <a:pt x="37964" y="36217"/>
                  </a:lnTo>
                  <a:lnTo>
                    <a:pt x="53011" y="27974"/>
                  </a:lnTo>
                  <a:lnTo>
                    <a:pt x="60767" y="25457"/>
                  </a:lnTo>
                  <a:lnTo>
                    <a:pt x="76177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1" name="SMARTInkShape-642">
              <a:extLst>
                <a:ext uri="{FF2B5EF4-FFF2-40B4-BE49-F238E27FC236}">
                  <a16:creationId xmlns:a16="http://schemas.microsoft.com/office/drawing/2014/main" id="{0E659074-7D76-4986-B258-A7B9F41FB866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121400" y="2527300"/>
              <a:ext cx="19051" cy="106687"/>
            </a:xfrm>
            <a:custGeom>
              <a:avLst/>
              <a:gdLst/>
              <a:ahLst/>
              <a:cxnLst/>
              <a:rect l="0" t="0" r="0" b="0"/>
              <a:pathLst>
                <a:path w="19051" h="106687">
                  <a:moveTo>
                    <a:pt x="0" y="0"/>
                  </a:moveTo>
                  <a:lnTo>
                    <a:pt x="0" y="0"/>
                  </a:lnTo>
                  <a:lnTo>
                    <a:pt x="1882" y="28893"/>
                  </a:lnTo>
                  <a:lnTo>
                    <a:pt x="5762" y="52540"/>
                  </a:lnTo>
                  <a:lnTo>
                    <a:pt x="6327" y="83397"/>
                  </a:lnTo>
                  <a:lnTo>
                    <a:pt x="6343" y="90640"/>
                  </a:lnTo>
                  <a:lnTo>
                    <a:pt x="8228" y="95083"/>
                  </a:lnTo>
                  <a:lnTo>
                    <a:pt x="10713" y="99409"/>
                  </a:lnTo>
                  <a:lnTo>
                    <a:pt x="11817" y="103684"/>
                  </a:lnTo>
                  <a:lnTo>
                    <a:pt x="12816" y="105106"/>
                  </a:lnTo>
                  <a:lnTo>
                    <a:pt x="14189" y="106054"/>
                  </a:lnTo>
                  <a:lnTo>
                    <a:pt x="15810" y="106686"/>
                  </a:lnTo>
                  <a:lnTo>
                    <a:pt x="16889" y="106402"/>
                  </a:lnTo>
                  <a:lnTo>
                    <a:pt x="17610" y="105507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2" name="SMARTInkShape-643">
              <a:extLst>
                <a:ext uri="{FF2B5EF4-FFF2-40B4-BE49-F238E27FC236}">
                  <a16:creationId xmlns:a16="http://schemas.microsoft.com/office/drawing/2014/main" id="{B901B22F-D257-4B96-8A9B-4F60CB8FCBD4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254750" y="2374900"/>
              <a:ext cx="95243" cy="292092"/>
            </a:xfrm>
            <a:custGeom>
              <a:avLst/>
              <a:gdLst/>
              <a:ahLst/>
              <a:cxnLst/>
              <a:rect l="0" t="0" r="0" b="0"/>
              <a:pathLst>
                <a:path w="95243" h="292092">
                  <a:moveTo>
                    <a:pt x="57150" y="0"/>
                  </a:moveTo>
                  <a:lnTo>
                    <a:pt x="57150" y="0"/>
                  </a:lnTo>
                  <a:lnTo>
                    <a:pt x="62219" y="30417"/>
                  </a:lnTo>
                  <a:lnTo>
                    <a:pt x="67275" y="61459"/>
                  </a:lnTo>
                  <a:lnTo>
                    <a:pt x="72882" y="89746"/>
                  </a:lnTo>
                  <a:lnTo>
                    <a:pt x="76250" y="118831"/>
                  </a:lnTo>
                  <a:lnTo>
                    <a:pt x="81096" y="147572"/>
                  </a:lnTo>
                  <a:lnTo>
                    <a:pt x="82359" y="178444"/>
                  </a:lnTo>
                  <a:lnTo>
                    <a:pt x="83237" y="209552"/>
                  </a:lnTo>
                  <a:lnTo>
                    <a:pt x="90388" y="241177"/>
                  </a:lnTo>
                  <a:lnTo>
                    <a:pt x="93810" y="253963"/>
                  </a:lnTo>
                  <a:lnTo>
                    <a:pt x="95242" y="282366"/>
                  </a:lnTo>
                  <a:lnTo>
                    <a:pt x="93365" y="286128"/>
                  </a:lnTo>
                  <a:lnTo>
                    <a:pt x="89782" y="290920"/>
                  </a:lnTo>
                  <a:lnTo>
                    <a:pt x="87410" y="291575"/>
                  </a:lnTo>
                  <a:lnTo>
                    <a:pt x="73795" y="292091"/>
                  </a:lnTo>
                  <a:lnTo>
                    <a:pt x="69723" y="290214"/>
                  </a:lnTo>
                  <a:lnTo>
                    <a:pt x="39221" y="270901"/>
                  </a:lnTo>
                  <a:lnTo>
                    <a:pt x="8484" y="243417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3" name="SMARTInkShape-644">
              <a:extLst>
                <a:ext uri="{FF2B5EF4-FFF2-40B4-BE49-F238E27FC236}">
                  <a16:creationId xmlns:a16="http://schemas.microsoft.com/office/drawing/2014/main" id="{3E0DD75F-2BE8-497C-A18B-249BC31DB98A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058194" y="2438400"/>
              <a:ext cx="88607" cy="88899"/>
            </a:xfrm>
            <a:custGeom>
              <a:avLst/>
              <a:gdLst/>
              <a:ahLst/>
              <a:cxnLst/>
              <a:rect l="0" t="0" r="0" b="0"/>
              <a:pathLst>
                <a:path w="88607" h="88899">
                  <a:moveTo>
                    <a:pt x="69556" y="0"/>
                  </a:moveTo>
                  <a:lnTo>
                    <a:pt x="69556" y="0"/>
                  </a:lnTo>
                  <a:lnTo>
                    <a:pt x="69556" y="3371"/>
                  </a:lnTo>
                  <a:lnTo>
                    <a:pt x="67674" y="6907"/>
                  </a:lnTo>
                  <a:lnTo>
                    <a:pt x="65192" y="10831"/>
                  </a:lnTo>
                  <a:lnTo>
                    <a:pt x="63089" y="17007"/>
                  </a:lnTo>
                  <a:lnTo>
                    <a:pt x="59016" y="23305"/>
                  </a:lnTo>
                  <a:lnTo>
                    <a:pt x="56791" y="29640"/>
                  </a:lnTo>
                  <a:lnTo>
                    <a:pt x="39649" y="56758"/>
                  </a:lnTo>
                  <a:lnTo>
                    <a:pt x="37920" y="61209"/>
                  </a:lnTo>
                  <a:lnTo>
                    <a:pt x="22912" y="78310"/>
                  </a:lnTo>
                  <a:lnTo>
                    <a:pt x="18722" y="80666"/>
                  </a:lnTo>
                  <a:lnTo>
                    <a:pt x="10282" y="82178"/>
                  </a:lnTo>
                  <a:lnTo>
                    <a:pt x="8873" y="83007"/>
                  </a:lnTo>
                  <a:lnTo>
                    <a:pt x="7934" y="84266"/>
                  </a:lnTo>
                  <a:lnTo>
                    <a:pt x="7309" y="85811"/>
                  </a:lnTo>
                  <a:lnTo>
                    <a:pt x="6185" y="86841"/>
                  </a:lnTo>
                  <a:lnTo>
                    <a:pt x="0" y="88820"/>
                  </a:lnTo>
                  <a:lnTo>
                    <a:pt x="9174" y="88898"/>
                  </a:lnTo>
                  <a:lnTo>
                    <a:pt x="10251" y="88193"/>
                  </a:lnTo>
                  <a:lnTo>
                    <a:pt x="10969" y="87017"/>
                  </a:lnTo>
                  <a:lnTo>
                    <a:pt x="11448" y="85528"/>
                  </a:lnTo>
                  <a:lnTo>
                    <a:pt x="12473" y="84535"/>
                  </a:lnTo>
                  <a:lnTo>
                    <a:pt x="15493" y="83432"/>
                  </a:lnTo>
                  <a:lnTo>
                    <a:pt x="23182" y="82018"/>
                  </a:lnTo>
                  <a:lnTo>
                    <a:pt x="48511" y="66253"/>
                  </a:lnTo>
                  <a:lnTo>
                    <a:pt x="61767" y="62163"/>
                  </a:lnTo>
                  <a:lnTo>
                    <a:pt x="66800" y="59378"/>
                  </a:lnTo>
                  <a:lnTo>
                    <a:pt x="75779" y="57590"/>
                  </a:lnTo>
                  <a:lnTo>
                    <a:pt x="88606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4" name="SMARTInkShape-645">
              <a:extLst>
                <a:ext uri="{FF2B5EF4-FFF2-40B4-BE49-F238E27FC236}">
                  <a16:creationId xmlns:a16="http://schemas.microsoft.com/office/drawing/2014/main" id="{B8301C40-EFF6-4F9E-B626-6C9A0374D11A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057900" y="2451100"/>
              <a:ext cx="38101" cy="12417"/>
            </a:xfrm>
            <a:custGeom>
              <a:avLst/>
              <a:gdLst/>
              <a:ahLst/>
              <a:cxnLst/>
              <a:rect l="0" t="0" r="0" b="0"/>
              <a:pathLst>
                <a:path w="38101" h="12417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5468" y="3371"/>
                  </a:lnTo>
                  <a:lnTo>
                    <a:pt x="6468" y="4364"/>
                  </a:lnTo>
                  <a:lnTo>
                    <a:pt x="13142" y="7839"/>
                  </a:lnTo>
                  <a:lnTo>
                    <a:pt x="17129" y="10540"/>
                  </a:lnTo>
                  <a:lnTo>
                    <a:pt x="23342" y="12060"/>
                  </a:lnTo>
                  <a:lnTo>
                    <a:pt x="27543" y="12416"/>
                  </a:lnTo>
                  <a:lnTo>
                    <a:pt x="31761" y="10692"/>
                  </a:lnTo>
                  <a:lnTo>
                    <a:pt x="3810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5" name="SMARTInkShape-646">
              <a:extLst>
                <a:ext uri="{FF2B5EF4-FFF2-40B4-BE49-F238E27FC236}">
                  <a16:creationId xmlns:a16="http://schemas.microsoft.com/office/drawing/2014/main" id="{EBBE91EB-3C7F-44AD-B35C-5AFD8A84206E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000750" y="2355850"/>
              <a:ext cx="44451" cy="25401"/>
            </a:xfrm>
            <a:custGeom>
              <a:avLst/>
              <a:gdLst/>
              <a:ahLst/>
              <a:cxnLst/>
              <a:rect l="0" t="0" r="0" b="0"/>
              <a:pathLst>
                <a:path w="44451" h="254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6907" y="5026"/>
                  </a:lnTo>
                  <a:lnTo>
                    <a:pt x="8838" y="5467"/>
                  </a:lnTo>
                  <a:lnTo>
                    <a:pt x="14926" y="9459"/>
                  </a:lnTo>
                  <a:lnTo>
                    <a:pt x="23306" y="16424"/>
                  </a:lnTo>
                  <a:lnTo>
                    <a:pt x="44450" y="25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6" name="SMARTInkShape-647">
              <a:extLst>
                <a:ext uri="{FF2B5EF4-FFF2-40B4-BE49-F238E27FC236}">
                  <a16:creationId xmlns:a16="http://schemas.microsoft.com/office/drawing/2014/main" id="{E4035B39-3C5D-4E8F-B235-91C4C0EDA14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045201" y="2260861"/>
              <a:ext cx="19050" cy="107690"/>
            </a:xfrm>
            <a:custGeom>
              <a:avLst/>
              <a:gdLst/>
              <a:ahLst/>
              <a:cxnLst/>
              <a:rect l="0" t="0" r="0" b="0"/>
              <a:pathLst>
                <a:path w="19050" h="107690">
                  <a:moveTo>
                    <a:pt x="12699" y="6089"/>
                  </a:moveTo>
                  <a:lnTo>
                    <a:pt x="12699" y="6089"/>
                  </a:lnTo>
                  <a:lnTo>
                    <a:pt x="9328" y="6089"/>
                  </a:lnTo>
                  <a:lnTo>
                    <a:pt x="5792" y="4208"/>
                  </a:lnTo>
                  <a:lnTo>
                    <a:pt x="338" y="0"/>
                  </a:lnTo>
                  <a:lnTo>
                    <a:pt x="0" y="15526"/>
                  </a:lnTo>
                  <a:lnTo>
                    <a:pt x="1881" y="19220"/>
                  </a:lnTo>
                  <a:lnTo>
                    <a:pt x="4363" y="23214"/>
                  </a:lnTo>
                  <a:lnTo>
                    <a:pt x="12764" y="53614"/>
                  </a:lnTo>
                  <a:lnTo>
                    <a:pt x="18763" y="83783"/>
                  </a:lnTo>
                  <a:lnTo>
                    <a:pt x="19049" y="1076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7" name="SMARTInkShape-648">
              <a:extLst>
                <a:ext uri="{FF2B5EF4-FFF2-40B4-BE49-F238E27FC236}">
                  <a16:creationId xmlns:a16="http://schemas.microsoft.com/office/drawing/2014/main" id="{60160F4E-F27E-4729-8217-51FA34A627B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089650" y="2280533"/>
              <a:ext cx="38101" cy="94368"/>
            </a:xfrm>
            <a:custGeom>
              <a:avLst/>
              <a:gdLst/>
              <a:ahLst/>
              <a:cxnLst/>
              <a:rect l="0" t="0" r="0" b="0"/>
              <a:pathLst>
                <a:path w="38101" h="943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5762" y="411"/>
                  </a:lnTo>
                  <a:lnTo>
                    <a:pt x="6089" y="2750"/>
                  </a:lnTo>
                  <a:lnTo>
                    <a:pt x="6882" y="3655"/>
                  </a:lnTo>
                  <a:lnTo>
                    <a:pt x="12801" y="6013"/>
                  </a:lnTo>
                  <a:lnTo>
                    <a:pt x="15802" y="8767"/>
                  </a:lnTo>
                  <a:lnTo>
                    <a:pt x="17607" y="12343"/>
                  </a:lnTo>
                  <a:lnTo>
                    <a:pt x="23358" y="43966"/>
                  </a:lnTo>
                  <a:lnTo>
                    <a:pt x="25501" y="57169"/>
                  </a:lnTo>
                  <a:lnTo>
                    <a:pt x="30307" y="70190"/>
                  </a:lnTo>
                  <a:lnTo>
                    <a:pt x="31665" y="84366"/>
                  </a:lnTo>
                  <a:lnTo>
                    <a:pt x="32399" y="85583"/>
                  </a:lnTo>
                  <a:lnTo>
                    <a:pt x="33594" y="86394"/>
                  </a:lnTo>
                  <a:lnTo>
                    <a:pt x="35096" y="86935"/>
                  </a:lnTo>
                  <a:lnTo>
                    <a:pt x="36097" y="88001"/>
                  </a:lnTo>
                  <a:lnTo>
                    <a:pt x="38100" y="94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8" name="SMARTInkShape-649">
              <a:extLst>
                <a:ext uri="{FF2B5EF4-FFF2-40B4-BE49-F238E27FC236}">
                  <a16:creationId xmlns:a16="http://schemas.microsoft.com/office/drawing/2014/main" id="{AFA1D260-0C9B-4639-87A4-4A2A8DFBD2F7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134100" y="2317750"/>
              <a:ext cx="31751" cy="82551"/>
            </a:xfrm>
            <a:custGeom>
              <a:avLst/>
              <a:gdLst/>
              <a:ahLst/>
              <a:cxnLst/>
              <a:rect l="0" t="0" r="0" b="0"/>
              <a:pathLst>
                <a:path w="31751" h="82551">
                  <a:moveTo>
                    <a:pt x="31750" y="0"/>
                  </a:moveTo>
                  <a:lnTo>
                    <a:pt x="31750" y="0"/>
                  </a:lnTo>
                  <a:lnTo>
                    <a:pt x="31750" y="8838"/>
                  </a:lnTo>
                  <a:lnTo>
                    <a:pt x="28379" y="18298"/>
                  </a:lnTo>
                  <a:lnTo>
                    <a:pt x="21625" y="29772"/>
                  </a:lnTo>
                  <a:lnTo>
                    <a:pt x="16018" y="48981"/>
                  </a:lnTo>
                  <a:lnTo>
                    <a:pt x="8111" y="62982"/>
                  </a:lnTo>
                  <a:lnTo>
                    <a:pt x="5877" y="77674"/>
                  </a:lnTo>
                  <a:lnTo>
                    <a:pt x="4623" y="7929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9" name="SMARTInkShape-650">
              <a:extLst>
                <a:ext uri="{FF2B5EF4-FFF2-40B4-BE49-F238E27FC236}">
                  <a16:creationId xmlns:a16="http://schemas.microsoft.com/office/drawing/2014/main" id="{5B1FF73C-C44B-454A-A202-25CA865C0F23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994400" y="2362200"/>
              <a:ext cx="254001" cy="57151"/>
            </a:xfrm>
            <a:custGeom>
              <a:avLst/>
              <a:gdLst/>
              <a:ahLst/>
              <a:cxnLst/>
              <a:rect l="0" t="0" r="0" b="0"/>
              <a:pathLst>
                <a:path w="254001" h="57151">
                  <a:moveTo>
                    <a:pt x="0" y="57150"/>
                  </a:moveTo>
                  <a:lnTo>
                    <a:pt x="0" y="57150"/>
                  </a:lnTo>
                  <a:lnTo>
                    <a:pt x="27147" y="56444"/>
                  </a:lnTo>
                  <a:lnTo>
                    <a:pt x="57380" y="51683"/>
                  </a:lnTo>
                  <a:lnTo>
                    <a:pt x="88931" y="45890"/>
                  </a:lnTo>
                  <a:lnTo>
                    <a:pt x="120653" y="39570"/>
                  </a:lnTo>
                  <a:lnTo>
                    <a:pt x="152400" y="29548"/>
                  </a:lnTo>
                  <a:lnTo>
                    <a:pt x="182268" y="24065"/>
                  </a:lnTo>
                  <a:lnTo>
                    <a:pt x="211266" y="14464"/>
                  </a:lnTo>
                  <a:lnTo>
                    <a:pt x="221602" y="12778"/>
                  </a:lnTo>
                  <a:lnTo>
                    <a:pt x="236424" y="7336"/>
                  </a:lnTo>
                  <a:lnTo>
                    <a:pt x="250632" y="6376"/>
                  </a:lnTo>
                  <a:lnTo>
                    <a:pt x="251755" y="5662"/>
                  </a:lnTo>
                  <a:lnTo>
                    <a:pt x="252504" y="4480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19" name="SMARTInkShape-Group143">
            <a:extLst>
              <a:ext uri="{FF2B5EF4-FFF2-40B4-BE49-F238E27FC236}">
                <a16:creationId xmlns:a16="http://schemas.microsoft.com/office/drawing/2014/main" id="{B8D0D054-2F68-41E9-ABC3-CCDB60F8A8BB}"/>
              </a:ext>
            </a:extLst>
          </p:cNvPr>
          <p:cNvGrpSpPr/>
          <p:nvPr/>
        </p:nvGrpSpPr>
        <p:grpSpPr>
          <a:xfrm>
            <a:off x="1841500" y="3879850"/>
            <a:ext cx="292075" cy="400051"/>
            <a:chOff x="1841500" y="3879850"/>
            <a:chExt cx="292075" cy="400051"/>
          </a:xfrm>
        </p:grpSpPr>
        <p:sp>
          <p:nvSpPr>
            <p:cNvPr id="311" name="SMARTInkShape-651">
              <a:extLst>
                <a:ext uri="{FF2B5EF4-FFF2-40B4-BE49-F238E27FC236}">
                  <a16:creationId xmlns:a16="http://schemas.microsoft.com/office/drawing/2014/main" id="{71548A35-A2BB-4592-90A1-7A98E1AB04F6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930400" y="4159250"/>
              <a:ext cx="82551" cy="57151"/>
            </a:xfrm>
            <a:custGeom>
              <a:avLst/>
              <a:gdLst/>
              <a:ahLst/>
              <a:cxnLst/>
              <a:rect l="0" t="0" r="0" b="0"/>
              <a:pathLst>
                <a:path w="82551" h="57151">
                  <a:moveTo>
                    <a:pt x="82550" y="0"/>
                  </a:moveTo>
                  <a:lnTo>
                    <a:pt x="82550" y="0"/>
                  </a:lnTo>
                  <a:lnTo>
                    <a:pt x="79179" y="0"/>
                  </a:lnTo>
                  <a:lnTo>
                    <a:pt x="75642" y="1881"/>
                  </a:lnTo>
                  <a:lnTo>
                    <a:pt x="45289" y="27543"/>
                  </a:lnTo>
                  <a:lnTo>
                    <a:pt x="19558" y="48527"/>
                  </a:lnTo>
                  <a:lnTo>
                    <a:pt x="15042" y="50496"/>
                  </a:lnTo>
                  <a:lnTo>
                    <a:pt x="7634" y="5613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2" name="SMARTInkShape-652">
              <a:extLst>
                <a:ext uri="{FF2B5EF4-FFF2-40B4-BE49-F238E27FC236}">
                  <a16:creationId xmlns:a16="http://schemas.microsoft.com/office/drawing/2014/main" id="{5F32B9DE-53BD-4DAD-86FB-EADA3048F918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038350" y="4197350"/>
              <a:ext cx="82551" cy="82551"/>
            </a:xfrm>
            <a:custGeom>
              <a:avLst/>
              <a:gdLst/>
              <a:ahLst/>
              <a:cxnLst/>
              <a:rect l="0" t="0" r="0" b="0"/>
              <a:pathLst>
                <a:path w="82551" h="82551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6881" y="11245"/>
                  </a:lnTo>
                  <a:lnTo>
                    <a:pt x="17871" y="27705"/>
                  </a:lnTo>
                  <a:lnTo>
                    <a:pt x="30472" y="39601"/>
                  </a:lnTo>
                  <a:lnTo>
                    <a:pt x="36121" y="46528"/>
                  </a:lnTo>
                  <a:lnTo>
                    <a:pt x="61194" y="66972"/>
                  </a:lnTo>
                  <a:lnTo>
                    <a:pt x="75313" y="72842"/>
                  </a:lnTo>
                  <a:lnTo>
                    <a:pt x="77725" y="74667"/>
                  </a:lnTo>
                  <a:lnTo>
                    <a:pt x="8255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3" name="SMARTInkShape-653">
              <a:extLst>
                <a:ext uri="{FF2B5EF4-FFF2-40B4-BE49-F238E27FC236}">
                  <a16:creationId xmlns:a16="http://schemas.microsoft.com/office/drawing/2014/main" id="{4911F418-C231-48F7-8897-E13ED1B3492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854200" y="4127500"/>
              <a:ext cx="273051" cy="31751"/>
            </a:xfrm>
            <a:custGeom>
              <a:avLst/>
              <a:gdLst/>
              <a:ahLst/>
              <a:cxnLst/>
              <a:rect l="0" t="0" r="0" b="0"/>
              <a:pathLst>
                <a:path w="273051" h="31751">
                  <a:moveTo>
                    <a:pt x="0" y="31750"/>
                  </a:moveTo>
                  <a:lnTo>
                    <a:pt x="0" y="31750"/>
                  </a:lnTo>
                  <a:lnTo>
                    <a:pt x="29886" y="22912"/>
                  </a:lnTo>
                  <a:lnTo>
                    <a:pt x="53619" y="20195"/>
                  </a:lnTo>
                  <a:lnTo>
                    <a:pt x="78525" y="16018"/>
                  </a:lnTo>
                  <a:lnTo>
                    <a:pt x="103778" y="13683"/>
                  </a:lnTo>
                  <a:lnTo>
                    <a:pt x="132526" y="12894"/>
                  </a:lnTo>
                  <a:lnTo>
                    <a:pt x="158587" y="12738"/>
                  </a:lnTo>
                  <a:lnTo>
                    <a:pt x="177752" y="10830"/>
                  </a:lnTo>
                  <a:lnTo>
                    <a:pt x="208838" y="6940"/>
                  </a:lnTo>
                  <a:lnTo>
                    <a:pt x="239253" y="6384"/>
                  </a:lnTo>
                  <a:lnTo>
                    <a:pt x="263052" y="6350"/>
                  </a:lnTo>
                  <a:lnTo>
                    <a:pt x="266960" y="4469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4" name="SMARTInkShape-654">
              <a:extLst>
                <a:ext uri="{FF2B5EF4-FFF2-40B4-BE49-F238E27FC236}">
                  <a16:creationId xmlns:a16="http://schemas.microsoft.com/office/drawing/2014/main" id="{A3A06B87-14B4-440B-92A4-54ACD6C0E70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012950" y="4057650"/>
              <a:ext cx="25349" cy="209466"/>
            </a:xfrm>
            <a:custGeom>
              <a:avLst/>
              <a:gdLst/>
              <a:ahLst/>
              <a:cxnLst/>
              <a:rect l="0" t="0" r="0" b="0"/>
              <a:pathLst>
                <a:path w="25349" h="209466">
                  <a:moveTo>
                    <a:pt x="19050" y="0"/>
                  </a:moveTo>
                  <a:lnTo>
                    <a:pt x="19050" y="0"/>
                  </a:lnTo>
                  <a:lnTo>
                    <a:pt x="19050" y="30897"/>
                  </a:lnTo>
                  <a:lnTo>
                    <a:pt x="24812" y="59341"/>
                  </a:lnTo>
                  <a:lnTo>
                    <a:pt x="25348" y="89037"/>
                  </a:lnTo>
                  <a:lnTo>
                    <a:pt x="24690" y="116948"/>
                  </a:lnTo>
                  <a:lnTo>
                    <a:pt x="19442" y="146972"/>
                  </a:lnTo>
                  <a:lnTo>
                    <a:pt x="18519" y="154927"/>
                  </a:lnTo>
                  <a:lnTo>
                    <a:pt x="12968" y="181658"/>
                  </a:lnTo>
                  <a:lnTo>
                    <a:pt x="12779" y="186782"/>
                  </a:lnTo>
                  <a:lnTo>
                    <a:pt x="10854" y="190729"/>
                  </a:lnTo>
                  <a:lnTo>
                    <a:pt x="7239" y="195641"/>
                  </a:lnTo>
                  <a:lnTo>
                    <a:pt x="6428" y="202211"/>
                  </a:lnTo>
                  <a:lnTo>
                    <a:pt x="6357" y="208580"/>
                  </a:lnTo>
                  <a:lnTo>
                    <a:pt x="5649" y="208904"/>
                  </a:lnTo>
                  <a:lnTo>
                    <a:pt x="883" y="209465"/>
                  </a:lnTo>
                  <a:lnTo>
                    <a:pt x="589" y="208788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5" name="SMARTInkShape-655">
              <a:extLst>
                <a:ext uri="{FF2B5EF4-FFF2-40B4-BE49-F238E27FC236}">
                  <a16:creationId xmlns:a16="http://schemas.microsoft.com/office/drawing/2014/main" id="{46928C6C-7081-4560-9B28-1AE4F5D8675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841500" y="3937069"/>
              <a:ext cx="177799" cy="133275"/>
            </a:xfrm>
            <a:custGeom>
              <a:avLst/>
              <a:gdLst/>
              <a:ahLst/>
              <a:cxnLst/>
              <a:rect l="0" t="0" r="0" b="0"/>
              <a:pathLst>
                <a:path w="177799" h="133275">
                  <a:moveTo>
                    <a:pt x="0" y="31681"/>
                  </a:moveTo>
                  <a:lnTo>
                    <a:pt x="0" y="31681"/>
                  </a:lnTo>
                  <a:lnTo>
                    <a:pt x="3371" y="28310"/>
                  </a:lnTo>
                  <a:lnTo>
                    <a:pt x="6908" y="26655"/>
                  </a:lnTo>
                  <a:lnTo>
                    <a:pt x="22076" y="20436"/>
                  </a:lnTo>
                  <a:lnTo>
                    <a:pt x="34136" y="15257"/>
                  </a:lnTo>
                  <a:lnTo>
                    <a:pt x="65397" y="5877"/>
                  </a:lnTo>
                  <a:lnTo>
                    <a:pt x="82533" y="1106"/>
                  </a:lnTo>
                  <a:lnTo>
                    <a:pt x="111587" y="0"/>
                  </a:lnTo>
                  <a:lnTo>
                    <a:pt x="141739" y="638"/>
                  </a:lnTo>
                  <a:lnTo>
                    <a:pt x="149633" y="5001"/>
                  </a:lnTo>
                  <a:lnTo>
                    <a:pt x="157410" y="11487"/>
                  </a:lnTo>
                  <a:lnTo>
                    <a:pt x="175581" y="40831"/>
                  </a:lnTo>
                  <a:lnTo>
                    <a:pt x="177508" y="52659"/>
                  </a:lnTo>
                  <a:lnTo>
                    <a:pt x="177798" y="84335"/>
                  </a:lnTo>
                  <a:lnTo>
                    <a:pt x="175917" y="88714"/>
                  </a:lnTo>
                  <a:lnTo>
                    <a:pt x="173436" y="93012"/>
                  </a:lnTo>
                  <a:lnTo>
                    <a:pt x="171333" y="99399"/>
                  </a:lnTo>
                  <a:lnTo>
                    <a:pt x="167260" y="105760"/>
                  </a:lnTo>
                  <a:lnTo>
                    <a:pt x="165384" y="112976"/>
                  </a:lnTo>
                  <a:lnTo>
                    <a:pt x="160792" y="119052"/>
                  </a:lnTo>
                  <a:lnTo>
                    <a:pt x="158830" y="126582"/>
                  </a:lnTo>
                  <a:lnTo>
                    <a:pt x="152478" y="133201"/>
                  </a:lnTo>
                  <a:lnTo>
                    <a:pt x="146939" y="133274"/>
                  </a:lnTo>
                  <a:lnTo>
                    <a:pt x="136614" y="123821"/>
                  </a:lnTo>
                  <a:lnTo>
                    <a:pt x="134800" y="120140"/>
                  </a:lnTo>
                  <a:lnTo>
                    <a:pt x="134317" y="118170"/>
                  </a:lnTo>
                  <a:lnTo>
                    <a:pt x="133289" y="116857"/>
                  </a:lnTo>
                  <a:lnTo>
                    <a:pt x="107950" y="951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6" name="SMARTInkShape-656">
              <a:extLst>
                <a:ext uri="{FF2B5EF4-FFF2-40B4-BE49-F238E27FC236}">
                  <a16:creationId xmlns:a16="http://schemas.microsoft.com/office/drawing/2014/main" id="{A0F45633-1560-42D8-A42B-360648B9446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866900" y="3879850"/>
              <a:ext cx="50801" cy="158751"/>
            </a:xfrm>
            <a:custGeom>
              <a:avLst/>
              <a:gdLst/>
              <a:ahLst/>
              <a:cxnLst/>
              <a:rect l="0" t="0" r="0" b="0"/>
              <a:pathLst>
                <a:path w="50801" h="158751">
                  <a:moveTo>
                    <a:pt x="50800" y="0"/>
                  </a:moveTo>
                  <a:lnTo>
                    <a:pt x="50800" y="0"/>
                  </a:lnTo>
                  <a:lnTo>
                    <a:pt x="48919" y="27630"/>
                  </a:lnTo>
                  <a:lnTo>
                    <a:pt x="45333" y="56336"/>
                  </a:lnTo>
                  <a:lnTo>
                    <a:pt x="39540" y="86911"/>
                  </a:lnTo>
                  <a:lnTo>
                    <a:pt x="38035" y="95777"/>
                  </a:lnTo>
                  <a:lnTo>
                    <a:pt x="23198" y="125110"/>
                  </a:lnTo>
                  <a:lnTo>
                    <a:pt x="14570" y="139173"/>
                  </a:lnTo>
                  <a:lnTo>
                    <a:pt x="13947" y="141465"/>
                  </a:lnTo>
                  <a:lnTo>
                    <a:pt x="12826" y="142993"/>
                  </a:lnTo>
                  <a:lnTo>
                    <a:pt x="11373" y="144012"/>
                  </a:lnTo>
                  <a:lnTo>
                    <a:pt x="9698" y="144691"/>
                  </a:lnTo>
                  <a:lnTo>
                    <a:pt x="8582" y="145850"/>
                  </a:lnTo>
                  <a:lnTo>
                    <a:pt x="6437" y="152103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7" name="SMARTInkShape-657">
              <a:extLst>
                <a:ext uri="{FF2B5EF4-FFF2-40B4-BE49-F238E27FC236}">
                  <a16:creationId xmlns:a16="http://schemas.microsoft.com/office/drawing/2014/main" id="{E5595F46-7C02-4E90-86F1-07833B73C05E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044726" y="3949723"/>
              <a:ext cx="88849" cy="69828"/>
            </a:xfrm>
            <a:custGeom>
              <a:avLst/>
              <a:gdLst/>
              <a:ahLst/>
              <a:cxnLst/>
              <a:rect l="0" t="0" r="0" b="0"/>
              <a:pathLst>
                <a:path w="88849" h="69828">
                  <a:moveTo>
                    <a:pt x="19024" y="6327"/>
                  </a:moveTo>
                  <a:lnTo>
                    <a:pt x="19024" y="6327"/>
                  </a:lnTo>
                  <a:lnTo>
                    <a:pt x="29868" y="5622"/>
                  </a:lnTo>
                  <a:lnTo>
                    <a:pt x="61298" y="369"/>
                  </a:lnTo>
                  <a:lnTo>
                    <a:pt x="78163" y="0"/>
                  </a:lnTo>
                  <a:lnTo>
                    <a:pt x="79617" y="698"/>
                  </a:lnTo>
                  <a:lnTo>
                    <a:pt x="80586" y="1869"/>
                  </a:lnTo>
                  <a:lnTo>
                    <a:pt x="81232" y="3355"/>
                  </a:lnTo>
                  <a:lnTo>
                    <a:pt x="82368" y="4346"/>
                  </a:lnTo>
                  <a:lnTo>
                    <a:pt x="85512" y="5446"/>
                  </a:lnTo>
                  <a:lnTo>
                    <a:pt x="86633" y="6446"/>
                  </a:lnTo>
                  <a:lnTo>
                    <a:pt x="88579" y="11717"/>
                  </a:lnTo>
                  <a:lnTo>
                    <a:pt x="88848" y="21431"/>
                  </a:lnTo>
                  <a:lnTo>
                    <a:pt x="86981" y="25505"/>
                  </a:lnTo>
                  <a:lnTo>
                    <a:pt x="84505" y="29667"/>
                  </a:lnTo>
                  <a:lnTo>
                    <a:pt x="82405" y="35977"/>
                  </a:lnTo>
                  <a:lnTo>
                    <a:pt x="79414" y="40201"/>
                  </a:lnTo>
                  <a:lnTo>
                    <a:pt x="75732" y="42549"/>
                  </a:lnTo>
                  <a:lnTo>
                    <a:pt x="71744" y="44298"/>
                  </a:lnTo>
                  <a:lnTo>
                    <a:pt x="57113" y="55362"/>
                  </a:lnTo>
                  <a:lnTo>
                    <a:pt x="55000" y="55950"/>
                  </a:lnTo>
                  <a:lnTo>
                    <a:pt x="53591" y="57048"/>
                  </a:lnTo>
                  <a:lnTo>
                    <a:pt x="50903" y="61259"/>
                  </a:lnTo>
                  <a:lnTo>
                    <a:pt x="47774" y="62491"/>
                  </a:lnTo>
                  <a:lnTo>
                    <a:pt x="40016" y="63988"/>
                  </a:lnTo>
                  <a:lnTo>
                    <a:pt x="33789" y="67783"/>
                  </a:lnTo>
                  <a:lnTo>
                    <a:pt x="29584" y="68919"/>
                  </a:lnTo>
                  <a:lnTo>
                    <a:pt x="27475" y="68516"/>
                  </a:lnTo>
                  <a:lnTo>
                    <a:pt x="19021" y="64682"/>
                  </a:lnTo>
                  <a:lnTo>
                    <a:pt x="0" y="63477"/>
                  </a:lnTo>
                  <a:lnTo>
                    <a:pt x="31735" y="63477"/>
                  </a:lnTo>
                  <a:lnTo>
                    <a:pt x="61758" y="63477"/>
                  </a:lnTo>
                  <a:lnTo>
                    <a:pt x="74973" y="63477"/>
                  </a:lnTo>
                  <a:lnTo>
                    <a:pt x="77490" y="64182"/>
                  </a:lnTo>
                  <a:lnTo>
                    <a:pt x="79168" y="65358"/>
                  </a:lnTo>
                  <a:lnTo>
                    <a:pt x="82524" y="698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8" name="SMARTInkShape-658">
              <a:extLst>
                <a:ext uri="{FF2B5EF4-FFF2-40B4-BE49-F238E27FC236}">
                  <a16:creationId xmlns:a16="http://schemas.microsoft.com/office/drawing/2014/main" id="{6B5890CD-C899-4A3F-A8EE-7BF0FCB703F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044700" y="3937000"/>
              <a:ext cx="31751" cy="76201"/>
            </a:xfrm>
            <a:custGeom>
              <a:avLst/>
              <a:gdLst/>
              <a:ahLst/>
              <a:cxnLst/>
              <a:rect l="0" t="0" r="0" b="0"/>
              <a:pathLst>
                <a:path w="31751" h="76201">
                  <a:moveTo>
                    <a:pt x="0" y="0"/>
                  </a:moveTo>
                  <a:lnTo>
                    <a:pt x="0" y="0"/>
                  </a:lnTo>
                  <a:lnTo>
                    <a:pt x="6742" y="6742"/>
                  </a:lnTo>
                  <a:lnTo>
                    <a:pt x="15887" y="29685"/>
                  </a:lnTo>
                  <a:lnTo>
                    <a:pt x="18926" y="52671"/>
                  </a:lnTo>
                  <a:lnTo>
                    <a:pt x="19013" y="59194"/>
                  </a:lnTo>
                  <a:lnTo>
                    <a:pt x="19731" y="60629"/>
                  </a:lnTo>
                  <a:lnTo>
                    <a:pt x="20915" y="61586"/>
                  </a:lnTo>
                  <a:lnTo>
                    <a:pt x="22410" y="62224"/>
                  </a:lnTo>
                  <a:lnTo>
                    <a:pt x="23407" y="63355"/>
                  </a:lnTo>
                  <a:lnTo>
                    <a:pt x="25138" y="68855"/>
                  </a:lnTo>
                  <a:lnTo>
                    <a:pt x="25322" y="72926"/>
                  </a:lnTo>
                  <a:lnTo>
                    <a:pt x="26054" y="74018"/>
                  </a:lnTo>
                  <a:lnTo>
                    <a:pt x="27247" y="74745"/>
                  </a:lnTo>
                  <a:lnTo>
                    <a:pt x="3175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30" name="SMARTInkShape-Group144">
            <a:extLst>
              <a:ext uri="{FF2B5EF4-FFF2-40B4-BE49-F238E27FC236}">
                <a16:creationId xmlns:a16="http://schemas.microsoft.com/office/drawing/2014/main" id="{1A8D513A-78BB-44EA-A5EC-A07143411749}"/>
              </a:ext>
            </a:extLst>
          </p:cNvPr>
          <p:cNvGrpSpPr/>
          <p:nvPr/>
        </p:nvGrpSpPr>
        <p:grpSpPr>
          <a:xfrm>
            <a:off x="3322053" y="3790950"/>
            <a:ext cx="297448" cy="508001"/>
            <a:chOff x="3322053" y="3790950"/>
            <a:chExt cx="297448" cy="508001"/>
          </a:xfrm>
        </p:grpSpPr>
        <p:sp>
          <p:nvSpPr>
            <p:cNvPr id="320" name="SMARTInkShape-659">
              <a:extLst>
                <a:ext uri="{FF2B5EF4-FFF2-40B4-BE49-F238E27FC236}">
                  <a16:creationId xmlns:a16="http://schemas.microsoft.com/office/drawing/2014/main" id="{79BFE79A-CD6D-4B9F-BF55-5C45EC339A0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409950" y="4152900"/>
              <a:ext cx="114301" cy="146051"/>
            </a:xfrm>
            <a:custGeom>
              <a:avLst/>
              <a:gdLst/>
              <a:ahLst/>
              <a:cxnLst/>
              <a:rect l="0" t="0" r="0" b="0"/>
              <a:pathLst>
                <a:path w="114301" h="146051">
                  <a:moveTo>
                    <a:pt x="0" y="0"/>
                  </a:moveTo>
                  <a:lnTo>
                    <a:pt x="0" y="0"/>
                  </a:lnTo>
                  <a:lnTo>
                    <a:pt x="16959" y="30775"/>
                  </a:lnTo>
                  <a:lnTo>
                    <a:pt x="26662" y="48630"/>
                  </a:lnTo>
                  <a:lnTo>
                    <a:pt x="55107" y="80307"/>
                  </a:lnTo>
                  <a:lnTo>
                    <a:pt x="69302" y="96557"/>
                  </a:lnTo>
                  <a:lnTo>
                    <a:pt x="74545" y="103593"/>
                  </a:lnTo>
                  <a:lnTo>
                    <a:pt x="99869" y="122400"/>
                  </a:lnTo>
                  <a:lnTo>
                    <a:pt x="112267" y="139296"/>
                  </a:lnTo>
                  <a:lnTo>
                    <a:pt x="114300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1" name="SMARTInkShape-660">
              <a:extLst>
                <a:ext uri="{FF2B5EF4-FFF2-40B4-BE49-F238E27FC236}">
                  <a16:creationId xmlns:a16="http://schemas.microsoft.com/office/drawing/2014/main" id="{D14A6CBB-C4BC-4080-823D-5CF6A7D19E8E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378200" y="4114800"/>
              <a:ext cx="143301" cy="152368"/>
            </a:xfrm>
            <a:custGeom>
              <a:avLst/>
              <a:gdLst/>
              <a:ahLst/>
              <a:cxnLst/>
              <a:rect l="0" t="0" r="0" b="0"/>
              <a:pathLst>
                <a:path w="143301" h="152368">
                  <a:moveTo>
                    <a:pt x="0" y="0"/>
                  </a:moveTo>
                  <a:lnTo>
                    <a:pt x="0" y="0"/>
                  </a:lnTo>
                  <a:lnTo>
                    <a:pt x="20723" y="5026"/>
                  </a:lnTo>
                  <a:lnTo>
                    <a:pt x="52271" y="6234"/>
                  </a:lnTo>
                  <a:lnTo>
                    <a:pt x="83127" y="6343"/>
                  </a:lnTo>
                  <a:lnTo>
                    <a:pt x="113136" y="12438"/>
                  </a:lnTo>
                  <a:lnTo>
                    <a:pt x="119192" y="14465"/>
                  </a:lnTo>
                  <a:lnTo>
                    <a:pt x="124235" y="17013"/>
                  </a:lnTo>
                  <a:lnTo>
                    <a:pt x="132010" y="18782"/>
                  </a:lnTo>
                  <a:lnTo>
                    <a:pt x="138700" y="24494"/>
                  </a:lnTo>
                  <a:lnTo>
                    <a:pt x="139255" y="26879"/>
                  </a:lnTo>
                  <a:lnTo>
                    <a:pt x="139404" y="28503"/>
                  </a:lnTo>
                  <a:lnTo>
                    <a:pt x="141450" y="32188"/>
                  </a:lnTo>
                  <a:lnTo>
                    <a:pt x="142983" y="34159"/>
                  </a:lnTo>
                  <a:lnTo>
                    <a:pt x="143300" y="35473"/>
                  </a:lnTo>
                  <a:lnTo>
                    <a:pt x="142806" y="36349"/>
                  </a:lnTo>
                  <a:lnTo>
                    <a:pt x="141770" y="36932"/>
                  </a:lnTo>
                  <a:lnTo>
                    <a:pt x="140620" y="41344"/>
                  </a:lnTo>
                  <a:lnTo>
                    <a:pt x="139116" y="54624"/>
                  </a:lnTo>
                  <a:lnTo>
                    <a:pt x="132816" y="63419"/>
                  </a:lnTo>
                  <a:lnTo>
                    <a:pt x="113696" y="81219"/>
                  </a:lnTo>
                  <a:lnTo>
                    <a:pt x="83821" y="102041"/>
                  </a:lnTo>
                  <a:lnTo>
                    <a:pt x="52991" y="125792"/>
                  </a:lnTo>
                  <a:lnTo>
                    <a:pt x="24079" y="145920"/>
                  </a:lnTo>
                  <a:lnTo>
                    <a:pt x="14190" y="150480"/>
                  </a:lnTo>
                  <a:lnTo>
                    <a:pt x="1019" y="152367"/>
                  </a:lnTo>
                  <a:lnTo>
                    <a:pt x="679" y="151673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2" name="SMARTInkShape-661">
              <a:extLst>
                <a:ext uri="{FF2B5EF4-FFF2-40B4-BE49-F238E27FC236}">
                  <a16:creationId xmlns:a16="http://schemas.microsoft.com/office/drawing/2014/main" id="{934A2F29-C93C-4940-9DBD-250FD7B7960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327400" y="4064000"/>
              <a:ext cx="120651" cy="88901"/>
            </a:xfrm>
            <a:custGeom>
              <a:avLst/>
              <a:gdLst/>
              <a:ahLst/>
              <a:cxnLst/>
              <a:rect l="0" t="0" r="0" b="0"/>
              <a:pathLst>
                <a:path w="120651" h="88901">
                  <a:moveTo>
                    <a:pt x="120650" y="0"/>
                  </a:moveTo>
                  <a:lnTo>
                    <a:pt x="120650" y="0"/>
                  </a:lnTo>
                  <a:lnTo>
                    <a:pt x="117279" y="0"/>
                  </a:lnTo>
                  <a:lnTo>
                    <a:pt x="116286" y="705"/>
                  </a:lnTo>
                  <a:lnTo>
                    <a:pt x="115624" y="1881"/>
                  </a:lnTo>
                  <a:lnTo>
                    <a:pt x="115183" y="3371"/>
                  </a:lnTo>
                  <a:lnTo>
                    <a:pt x="107509" y="12865"/>
                  </a:lnTo>
                  <a:lnTo>
                    <a:pt x="101469" y="20981"/>
                  </a:lnTo>
                  <a:lnTo>
                    <a:pt x="96603" y="27669"/>
                  </a:lnTo>
                  <a:lnTo>
                    <a:pt x="69467" y="51595"/>
                  </a:lnTo>
                  <a:lnTo>
                    <a:pt x="40083" y="75565"/>
                  </a:lnTo>
                  <a:lnTo>
                    <a:pt x="37305" y="77893"/>
                  </a:lnTo>
                  <a:lnTo>
                    <a:pt x="30456" y="80480"/>
                  </a:lnTo>
                  <a:lnTo>
                    <a:pt x="23414" y="82336"/>
                  </a:lnTo>
                  <a:lnTo>
                    <a:pt x="13144" y="8739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3" name="SMARTInkShape-662">
              <a:extLst>
                <a:ext uri="{FF2B5EF4-FFF2-40B4-BE49-F238E27FC236}">
                  <a16:creationId xmlns:a16="http://schemas.microsoft.com/office/drawing/2014/main" id="{1EE37C1E-29DE-4DE7-949B-C4B91B85E63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454400" y="3793642"/>
              <a:ext cx="57151" cy="314809"/>
            </a:xfrm>
            <a:custGeom>
              <a:avLst/>
              <a:gdLst/>
              <a:ahLst/>
              <a:cxnLst/>
              <a:rect l="0" t="0" r="0" b="0"/>
              <a:pathLst>
                <a:path w="57151" h="314809">
                  <a:moveTo>
                    <a:pt x="57150" y="3658"/>
                  </a:moveTo>
                  <a:lnTo>
                    <a:pt x="57150" y="3658"/>
                  </a:lnTo>
                  <a:lnTo>
                    <a:pt x="57150" y="0"/>
                  </a:lnTo>
                  <a:lnTo>
                    <a:pt x="57150" y="31544"/>
                  </a:lnTo>
                  <a:lnTo>
                    <a:pt x="57150" y="58320"/>
                  </a:lnTo>
                  <a:lnTo>
                    <a:pt x="52786" y="85717"/>
                  </a:lnTo>
                  <a:lnTo>
                    <a:pt x="49978" y="105112"/>
                  </a:lnTo>
                  <a:lnTo>
                    <a:pt x="38983" y="130629"/>
                  </a:lnTo>
                  <a:lnTo>
                    <a:pt x="29807" y="156053"/>
                  </a:lnTo>
                  <a:lnTo>
                    <a:pt x="19073" y="185926"/>
                  </a:lnTo>
                  <a:lnTo>
                    <a:pt x="9175" y="213091"/>
                  </a:lnTo>
                  <a:lnTo>
                    <a:pt x="6598" y="244187"/>
                  </a:lnTo>
                  <a:lnTo>
                    <a:pt x="6360" y="274768"/>
                  </a:lnTo>
                  <a:lnTo>
                    <a:pt x="6350" y="304194"/>
                  </a:lnTo>
                  <a:lnTo>
                    <a:pt x="4469" y="308444"/>
                  </a:lnTo>
                  <a:lnTo>
                    <a:pt x="0" y="3148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4" name="SMARTInkShape-663">
              <a:extLst>
                <a:ext uri="{FF2B5EF4-FFF2-40B4-BE49-F238E27FC236}">
                  <a16:creationId xmlns:a16="http://schemas.microsoft.com/office/drawing/2014/main" id="{4848697B-D428-4904-BA15-8588AE5FB3B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409950" y="4038600"/>
              <a:ext cx="133351" cy="44451"/>
            </a:xfrm>
            <a:custGeom>
              <a:avLst/>
              <a:gdLst/>
              <a:ahLst/>
              <a:cxnLst/>
              <a:rect l="0" t="0" r="0" b="0"/>
              <a:pathLst>
                <a:path w="133351" h="444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1" y="5467"/>
                  </a:lnTo>
                  <a:lnTo>
                    <a:pt x="4364" y="6467"/>
                  </a:lnTo>
                  <a:lnTo>
                    <a:pt x="7172" y="11951"/>
                  </a:lnTo>
                  <a:lnTo>
                    <a:pt x="12831" y="18481"/>
                  </a:lnTo>
                  <a:lnTo>
                    <a:pt x="27320" y="26721"/>
                  </a:lnTo>
                  <a:lnTo>
                    <a:pt x="57403" y="37996"/>
                  </a:lnTo>
                  <a:lnTo>
                    <a:pt x="76275" y="42538"/>
                  </a:lnTo>
                  <a:lnTo>
                    <a:pt x="107254" y="44198"/>
                  </a:lnTo>
                  <a:lnTo>
                    <a:pt x="133350" y="44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5" name="SMARTInkShape-664">
              <a:extLst>
                <a:ext uri="{FF2B5EF4-FFF2-40B4-BE49-F238E27FC236}">
                  <a16:creationId xmlns:a16="http://schemas.microsoft.com/office/drawing/2014/main" id="{3771A92C-50DB-41FA-89EE-DCA71AA4700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429000" y="3981450"/>
              <a:ext cx="82551" cy="38101"/>
            </a:xfrm>
            <a:custGeom>
              <a:avLst/>
              <a:gdLst/>
              <a:ahLst/>
              <a:cxnLst/>
              <a:rect l="0" t="0" r="0" b="0"/>
              <a:pathLst>
                <a:path w="82551" h="38101">
                  <a:moveTo>
                    <a:pt x="0" y="0"/>
                  </a:moveTo>
                  <a:lnTo>
                    <a:pt x="0" y="0"/>
                  </a:lnTo>
                  <a:lnTo>
                    <a:pt x="6742" y="6742"/>
                  </a:lnTo>
                  <a:lnTo>
                    <a:pt x="37903" y="21048"/>
                  </a:lnTo>
                  <a:lnTo>
                    <a:pt x="63892" y="30341"/>
                  </a:lnTo>
                  <a:lnTo>
                    <a:pt x="77139" y="31472"/>
                  </a:lnTo>
                  <a:lnTo>
                    <a:pt x="78943" y="32270"/>
                  </a:lnTo>
                  <a:lnTo>
                    <a:pt x="80145" y="33508"/>
                  </a:lnTo>
                  <a:lnTo>
                    <a:pt x="82550" y="38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6" name="SMARTInkShape-665">
              <a:extLst>
                <a:ext uri="{FF2B5EF4-FFF2-40B4-BE49-F238E27FC236}">
                  <a16:creationId xmlns:a16="http://schemas.microsoft.com/office/drawing/2014/main" id="{42FB5D86-EE6F-4993-B8F6-4F2D61A9C90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397250" y="393065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0"/>
                  </a:moveTo>
                  <a:lnTo>
                    <a:pt x="0" y="0"/>
                  </a:lnTo>
                  <a:lnTo>
                    <a:pt x="30440" y="0"/>
                  </a:lnTo>
                  <a:lnTo>
                    <a:pt x="56664" y="0"/>
                  </a:lnTo>
                  <a:lnTo>
                    <a:pt x="82454" y="1881"/>
                  </a:lnTo>
                  <a:lnTo>
                    <a:pt x="113581" y="6467"/>
                  </a:lnTo>
                  <a:lnTo>
                    <a:pt x="141568" y="16424"/>
                  </a:lnTo>
                  <a:lnTo>
                    <a:pt x="15875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7" name="SMARTInkShape-666">
              <a:extLst>
                <a:ext uri="{FF2B5EF4-FFF2-40B4-BE49-F238E27FC236}">
                  <a16:creationId xmlns:a16="http://schemas.microsoft.com/office/drawing/2014/main" id="{5F71A4FD-ED48-45CF-9F5C-6BE86FE3549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391411" y="3867150"/>
              <a:ext cx="50290" cy="184151"/>
            </a:xfrm>
            <a:custGeom>
              <a:avLst/>
              <a:gdLst/>
              <a:ahLst/>
              <a:cxnLst/>
              <a:rect l="0" t="0" r="0" b="0"/>
              <a:pathLst>
                <a:path w="50290" h="184151">
                  <a:moveTo>
                    <a:pt x="50289" y="0"/>
                  </a:moveTo>
                  <a:lnTo>
                    <a:pt x="50289" y="0"/>
                  </a:lnTo>
                  <a:lnTo>
                    <a:pt x="43547" y="10113"/>
                  </a:lnTo>
                  <a:lnTo>
                    <a:pt x="37327" y="26498"/>
                  </a:lnTo>
                  <a:lnTo>
                    <a:pt x="28948" y="50826"/>
                  </a:lnTo>
                  <a:lnTo>
                    <a:pt x="19128" y="80451"/>
                  </a:lnTo>
                  <a:lnTo>
                    <a:pt x="12582" y="100906"/>
                  </a:lnTo>
                  <a:lnTo>
                    <a:pt x="5308" y="125515"/>
                  </a:lnTo>
                  <a:lnTo>
                    <a:pt x="0" y="153085"/>
                  </a:lnTo>
                  <a:lnTo>
                    <a:pt x="1597" y="158114"/>
                  </a:lnTo>
                  <a:lnTo>
                    <a:pt x="3954" y="162701"/>
                  </a:lnTo>
                  <a:lnTo>
                    <a:pt x="6379" y="175659"/>
                  </a:lnTo>
                  <a:lnTo>
                    <a:pt x="12189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8" name="SMARTInkShape-667">
              <a:extLst>
                <a:ext uri="{FF2B5EF4-FFF2-40B4-BE49-F238E27FC236}">
                  <a16:creationId xmlns:a16="http://schemas.microsoft.com/office/drawing/2014/main" id="{FAD682D6-85AE-4557-9688-B05DC443D281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384550" y="3854450"/>
              <a:ext cx="234951" cy="31751"/>
            </a:xfrm>
            <a:custGeom>
              <a:avLst/>
              <a:gdLst/>
              <a:ahLst/>
              <a:cxnLst/>
              <a:rect l="0" t="0" r="0" b="0"/>
              <a:pathLst>
                <a:path w="234951" h="31751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4364" y="5645"/>
                  </a:lnTo>
                  <a:lnTo>
                    <a:pt x="5026" y="4469"/>
                  </a:lnTo>
                  <a:lnTo>
                    <a:pt x="5467" y="2979"/>
                  </a:lnTo>
                  <a:lnTo>
                    <a:pt x="6467" y="1986"/>
                  </a:lnTo>
                  <a:lnTo>
                    <a:pt x="11740" y="262"/>
                  </a:lnTo>
                  <a:lnTo>
                    <a:pt x="42481" y="1"/>
                  </a:lnTo>
                  <a:lnTo>
                    <a:pt x="69252" y="0"/>
                  </a:lnTo>
                  <a:lnTo>
                    <a:pt x="95132" y="0"/>
                  </a:lnTo>
                  <a:lnTo>
                    <a:pt x="120627" y="4364"/>
                  </a:lnTo>
                  <a:lnTo>
                    <a:pt x="146045" y="7839"/>
                  </a:lnTo>
                  <a:lnTo>
                    <a:pt x="177242" y="19181"/>
                  </a:lnTo>
                  <a:lnTo>
                    <a:pt x="186724" y="22636"/>
                  </a:lnTo>
                  <a:lnTo>
                    <a:pt x="206296" y="26736"/>
                  </a:lnTo>
                  <a:lnTo>
                    <a:pt x="213042" y="29521"/>
                  </a:lnTo>
                  <a:lnTo>
                    <a:pt x="234950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9" name="SMARTInkShape-668">
              <a:extLst>
                <a:ext uri="{FF2B5EF4-FFF2-40B4-BE49-F238E27FC236}">
                  <a16:creationId xmlns:a16="http://schemas.microsoft.com/office/drawing/2014/main" id="{D625CEB7-5EBF-4236-A5F1-5DEC8F6FD065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322053" y="3790950"/>
              <a:ext cx="138691" cy="133351"/>
            </a:xfrm>
            <a:custGeom>
              <a:avLst/>
              <a:gdLst/>
              <a:ahLst/>
              <a:cxnLst/>
              <a:rect l="0" t="0" r="0" b="0"/>
              <a:pathLst>
                <a:path w="138691" h="133351">
                  <a:moveTo>
                    <a:pt x="125997" y="0"/>
                  </a:moveTo>
                  <a:lnTo>
                    <a:pt x="125997" y="0"/>
                  </a:lnTo>
                  <a:lnTo>
                    <a:pt x="138428" y="0"/>
                  </a:lnTo>
                  <a:lnTo>
                    <a:pt x="138690" y="9460"/>
                  </a:lnTo>
                  <a:lnTo>
                    <a:pt x="136812" y="13141"/>
                  </a:lnTo>
                  <a:lnTo>
                    <a:pt x="134331" y="17129"/>
                  </a:lnTo>
                  <a:lnTo>
                    <a:pt x="129237" y="30914"/>
                  </a:lnTo>
                  <a:lnTo>
                    <a:pt x="108605" y="58517"/>
                  </a:lnTo>
                  <a:lnTo>
                    <a:pt x="98512" y="66695"/>
                  </a:lnTo>
                  <a:lnTo>
                    <a:pt x="69221" y="85418"/>
                  </a:lnTo>
                  <a:lnTo>
                    <a:pt x="60547" y="88764"/>
                  </a:lnTo>
                  <a:lnTo>
                    <a:pt x="30757" y="107632"/>
                  </a:lnTo>
                  <a:lnTo>
                    <a:pt x="14651" y="118492"/>
                  </a:lnTo>
                  <a:lnTo>
                    <a:pt x="0" y="132357"/>
                  </a:lnTo>
                  <a:lnTo>
                    <a:pt x="371" y="132688"/>
                  </a:lnTo>
                  <a:lnTo>
                    <a:pt x="5347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31" name="SMARTInkShape-669">
            <a:extLst>
              <a:ext uri="{FF2B5EF4-FFF2-40B4-BE49-F238E27FC236}">
                <a16:creationId xmlns:a16="http://schemas.microsoft.com/office/drawing/2014/main" id="{1924F7EB-8AE1-4DDF-A396-DC2C1BC17F4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422650" y="2451100"/>
            <a:ext cx="127001" cy="38101"/>
          </a:xfrm>
          <a:custGeom>
            <a:avLst/>
            <a:gdLst/>
            <a:ahLst/>
            <a:cxnLst/>
            <a:rect l="0" t="0" r="0" b="0"/>
            <a:pathLst>
              <a:path w="127001" h="38101">
                <a:moveTo>
                  <a:pt x="0" y="0"/>
                </a:moveTo>
                <a:lnTo>
                  <a:pt x="0" y="0"/>
                </a:lnTo>
                <a:lnTo>
                  <a:pt x="11811" y="0"/>
                </a:lnTo>
                <a:lnTo>
                  <a:pt x="12107" y="706"/>
                </a:lnTo>
                <a:lnTo>
                  <a:pt x="12622" y="5467"/>
                </a:lnTo>
                <a:lnTo>
                  <a:pt x="14547" y="5958"/>
                </a:lnTo>
                <a:lnTo>
                  <a:pt x="18972" y="6343"/>
                </a:lnTo>
                <a:lnTo>
                  <a:pt x="25322" y="12622"/>
                </a:lnTo>
                <a:lnTo>
                  <a:pt x="28748" y="12677"/>
                </a:lnTo>
                <a:lnTo>
                  <a:pt x="29749" y="13390"/>
                </a:lnTo>
                <a:lnTo>
                  <a:pt x="30416" y="14571"/>
                </a:lnTo>
                <a:lnTo>
                  <a:pt x="30861" y="16064"/>
                </a:lnTo>
                <a:lnTo>
                  <a:pt x="31863" y="17059"/>
                </a:lnTo>
                <a:lnTo>
                  <a:pt x="37815" y="18972"/>
                </a:lnTo>
                <a:lnTo>
                  <a:pt x="47741" y="19049"/>
                </a:lnTo>
                <a:lnTo>
                  <a:pt x="48761" y="19755"/>
                </a:lnTo>
                <a:lnTo>
                  <a:pt x="49440" y="20931"/>
                </a:lnTo>
                <a:lnTo>
                  <a:pt x="50721" y="25139"/>
                </a:lnTo>
                <a:lnTo>
                  <a:pt x="79284" y="25400"/>
                </a:lnTo>
                <a:lnTo>
                  <a:pt x="80373" y="26105"/>
                </a:lnTo>
                <a:lnTo>
                  <a:pt x="81099" y="27281"/>
                </a:lnTo>
                <a:lnTo>
                  <a:pt x="81582" y="28771"/>
                </a:lnTo>
                <a:lnTo>
                  <a:pt x="82610" y="29764"/>
                </a:lnTo>
                <a:lnTo>
                  <a:pt x="87932" y="31488"/>
                </a:lnTo>
                <a:lnTo>
                  <a:pt x="113394" y="31750"/>
                </a:lnTo>
                <a:lnTo>
                  <a:pt x="113696" y="32456"/>
                </a:lnTo>
                <a:lnTo>
                  <a:pt x="114031" y="35121"/>
                </a:lnTo>
                <a:lnTo>
                  <a:pt x="114827" y="36114"/>
                </a:lnTo>
                <a:lnTo>
                  <a:pt x="120571" y="38077"/>
                </a:lnTo>
                <a:lnTo>
                  <a:pt x="127000" y="3810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41" name="SMARTInkShape-Group146">
            <a:extLst>
              <a:ext uri="{FF2B5EF4-FFF2-40B4-BE49-F238E27FC236}">
                <a16:creationId xmlns:a16="http://schemas.microsoft.com/office/drawing/2014/main" id="{ABFBF188-7738-4BAA-A132-1ECB0588BED3}"/>
              </a:ext>
            </a:extLst>
          </p:cNvPr>
          <p:cNvGrpSpPr/>
          <p:nvPr/>
        </p:nvGrpSpPr>
        <p:grpSpPr>
          <a:xfrm>
            <a:off x="4648208" y="3930650"/>
            <a:ext cx="298443" cy="266701"/>
            <a:chOff x="4648208" y="3930650"/>
            <a:chExt cx="298443" cy="266701"/>
          </a:xfrm>
        </p:grpSpPr>
        <p:sp>
          <p:nvSpPr>
            <p:cNvPr id="332" name="SMARTInkShape-670">
              <a:extLst>
                <a:ext uri="{FF2B5EF4-FFF2-40B4-BE49-F238E27FC236}">
                  <a16:creationId xmlns:a16="http://schemas.microsoft.com/office/drawing/2014/main" id="{3AB18A07-3DFA-4012-9C64-66F086F8B5E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838700" y="4159250"/>
              <a:ext cx="76201" cy="38101"/>
            </a:xfrm>
            <a:custGeom>
              <a:avLst/>
              <a:gdLst/>
              <a:ahLst/>
              <a:cxnLst/>
              <a:rect l="0" t="0" r="0" b="0"/>
              <a:pathLst>
                <a:path w="76201" h="381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1" y="5467"/>
                  </a:lnTo>
                  <a:lnTo>
                    <a:pt x="12865" y="11260"/>
                  </a:lnTo>
                  <a:lnTo>
                    <a:pt x="14927" y="11740"/>
                  </a:lnTo>
                  <a:lnTo>
                    <a:pt x="46079" y="27602"/>
                  </a:lnTo>
                  <a:lnTo>
                    <a:pt x="62600" y="33085"/>
                  </a:lnTo>
                  <a:lnTo>
                    <a:pt x="67334" y="35871"/>
                  </a:lnTo>
                  <a:lnTo>
                    <a:pt x="76200" y="38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3" name="SMARTInkShape-671">
              <a:extLst>
                <a:ext uri="{FF2B5EF4-FFF2-40B4-BE49-F238E27FC236}">
                  <a16:creationId xmlns:a16="http://schemas.microsoft.com/office/drawing/2014/main" id="{9B9332F4-06D9-4A47-9D7B-600AD2A1BA20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775200" y="4114800"/>
              <a:ext cx="50801" cy="50801"/>
            </a:xfrm>
            <a:custGeom>
              <a:avLst/>
              <a:gdLst/>
              <a:ahLst/>
              <a:cxnLst/>
              <a:rect l="0" t="0" r="0" b="0"/>
              <a:pathLst>
                <a:path w="50801" h="50801">
                  <a:moveTo>
                    <a:pt x="50800" y="0"/>
                  </a:moveTo>
                  <a:lnTo>
                    <a:pt x="50800" y="0"/>
                  </a:lnTo>
                  <a:lnTo>
                    <a:pt x="50800" y="3371"/>
                  </a:lnTo>
                  <a:lnTo>
                    <a:pt x="50095" y="4364"/>
                  </a:lnTo>
                  <a:lnTo>
                    <a:pt x="48918" y="5026"/>
                  </a:lnTo>
                  <a:lnTo>
                    <a:pt x="47429" y="5467"/>
                  </a:lnTo>
                  <a:lnTo>
                    <a:pt x="37935" y="13141"/>
                  </a:lnTo>
                  <a:lnTo>
                    <a:pt x="34499" y="17129"/>
                  </a:lnTo>
                  <a:lnTo>
                    <a:pt x="30412" y="25439"/>
                  </a:lnTo>
                  <a:lnTo>
                    <a:pt x="23019" y="33874"/>
                  </a:lnTo>
                  <a:lnTo>
                    <a:pt x="18933" y="36222"/>
                  </a:lnTo>
                  <a:lnTo>
                    <a:pt x="14765" y="37971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4" name="SMARTInkShape-672">
              <a:extLst>
                <a:ext uri="{FF2B5EF4-FFF2-40B4-BE49-F238E27FC236}">
                  <a16:creationId xmlns:a16="http://schemas.microsoft.com/office/drawing/2014/main" id="{4D004A97-B409-45A9-B329-E700BDF3E0A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838700" y="406400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19050" y="0"/>
                  </a:moveTo>
                  <a:lnTo>
                    <a:pt x="19050" y="0"/>
                  </a:lnTo>
                  <a:lnTo>
                    <a:pt x="19050" y="27527"/>
                  </a:lnTo>
                  <a:lnTo>
                    <a:pt x="13092" y="57315"/>
                  </a:lnTo>
                  <a:lnTo>
                    <a:pt x="12703" y="88852"/>
                  </a:lnTo>
                  <a:lnTo>
                    <a:pt x="12700" y="97358"/>
                  </a:lnTo>
                  <a:lnTo>
                    <a:pt x="11995" y="98771"/>
                  </a:lnTo>
                  <a:lnTo>
                    <a:pt x="10819" y="99714"/>
                  </a:lnTo>
                  <a:lnTo>
                    <a:pt x="9329" y="100343"/>
                  </a:lnTo>
                  <a:lnTo>
                    <a:pt x="8336" y="101468"/>
                  </a:lnTo>
                  <a:lnTo>
                    <a:pt x="6428" y="107656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5" name="SMARTInkShape-673">
              <a:extLst>
                <a:ext uri="{FF2B5EF4-FFF2-40B4-BE49-F238E27FC236}">
                  <a16:creationId xmlns:a16="http://schemas.microsoft.com/office/drawing/2014/main" id="{11B5A9D9-8AEE-4BEB-BDAF-B6AC7353E29C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806950" y="4102100"/>
              <a:ext cx="139701" cy="31751"/>
            </a:xfrm>
            <a:custGeom>
              <a:avLst/>
              <a:gdLst/>
              <a:ahLst/>
              <a:cxnLst/>
              <a:rect l="0" t="0" r="0" b="0"/>
              <a:pathLst>
                <a:path w="139701" h="317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6907" y="5026"/>
                  </a:lnTo>
                  <a:lnTo>
                    <a:pt x="8838" y="5467"/>
                  </a:lnTo>
                  <a:lnTo>
                    <a:pt x="17712" y="10540"/>
                  </a:lnTo>
                  <a:lnTo>
                    <a:pt x="45541" y="17580"/>
                  </a:lnTo>
                  <a:lnTo>
                    <a:pt x="76344" y="27602"/>
                  </a:lnTo>
                  <a:lnTo>
                    <a:pt x="105474" y="31386"/>
                  </a:lnTo>
                  <a:lnTo>
                    <a:pt x="136623" y="31744"/>
                  </a:lnTo>
                  <a:lnTo>
                    <a:pt x="139700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6" name="SMARTInkShape-674">
              <a:extLst>
                <a:ext uri="{FF2B5EF4-FFF2-40B4-BE49-F238E27FC236}">
                  <a16:creationId xmlns:a16="http://schemas.microsoft.com/office/drawing/2014/main" id="{32DBE1A8-1EF0-4024-8724-139925CDAA0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832350" y="4025900"/>
              <a:ext cx="69851" cy="31751"/>
            </a:xfrm>
            <a:custGeom>
              <a:avLst/>
              <a:gdLst/>
              <a:ahLst/>
              <a:cxnLst/>
              <a:rect l="0" t="0" r="0" b="0"/>
              <a:pathLst>
                <a:path w="69851" h="31751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9460" y="6088"/>
                  </a:lnTo>
                  <a:lnTo>
                    <a:pt x="15111" y="6272"/>
                  </a:lnTo>
                  <a:lnTo>
                    <a:pt x="19181" y="8197"/>
                  </a:lnTo>
                  <a:lnTo>
                    <a:pt x="30914" y="15181"/>
                  </a:lnTo>
                  <a:lnTo>
                    <a:pt x="60897" y="27551"/>
                  </a:lnTo>
                  <a:lnTo>
                    <a:pt x="69850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7" name="SMARTInkShape-675">
              <a:extLst>
                <a:ext uri="{FF2B5EF4-FFF2-40B4-BE49-F238E27FC236}">
                  <a16:creationId xmlns:a16="http://schemas.microsoft.com/office/drawing/2014/main" id="{6FC29003-C682-4FBC-8C27-E648A44393B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775207" y="3956050"/>
              <a:ext cx="119751" cy="120648"/>
            </a:xfrm>
            <a:custGeom>
              <a:avLst/>
              <a:gdLst/>
              <a:ahLst/>
              <a:cxnLst/>
              <a:rect l="0" t="0" r="0" b="0"/>
              <a:pathLst>
                <a:path w="119751" h="120648">
                  <a:moveTo>
                    <a:pt x="82543" y="0"/>
                  </a:moveTo>
                  <a:lnTo>
                    <a:pt x="82543" y="0"/>
                  </a:lnTo>
                  <a:lnTo>
                    <a:pt x="82543" y="3371"/>
                  </a:lnTo>
                  <a:lnTo>
                    <a:pt x="80662" y="6907"/>
                  </a:lnTo>
                  <a:lnTo>
                    <a:pt x="61344" y="36986"/>
                  </a:lnTo>
                  <a:lnTo>
                    <a:pt x="33860" y="67717"/>
                  </a:lnTo>
                  <a:lnTo>
                    <a:pt x="21160" y="79727"/>
                  </a:lnTo>
                  <a:lnTo>
                    <a:pt x="12693" y="83874"/>
                  </a:lnTo>
                  <a:lnTo>
                    <a:pt x="7597" y="87907"/>
                  </a:lnTo>
                  <a:lnTo>
                    <a:pt x="0" y="88900"/>
                  </a:lnTo>
                  <a:lnTo>
                    <a:pt x="6081" y="88900"/>
                  </a:lnTo>
                  <a:lnTo>
                    <a:pt x="6266" y="85529"/>
                  </a:lnTo>
                  <a:lnTo>
                    <a:pt x="6997" y="84536"/>
                  </a:lnTo>
                  <a:lnTo>
                    <a:pt x="12806" y="82019"/>
                  </a:lnTo>
                  <a:lnTo>
                    <a:pt x="18082" y="77106"/>
                  </a:lnTo>
                  <a:lnTo>
                    <a:pt x="23923" y="75673"/>
                  </a:lnTo>
                  <a:lnTo>
                    <a:pt x="29818" y="71889"/>
                  </a:lnTo>
                  <a:lnTo>
                    <a:pt x="36033" y="69748"/>
                  </a:lnTo>
                  <a:lnTo>
                    <a:pt x="42343" y="65665"/>
                  </a:lnTo>
                  <a:lnTo>
                    <a:pt x="69451" y="55699"/>
                  </a:lnTo>
                  <a:lnTo>
                    <a:pt x="73902" y="52977"/>
                  </a:lnTo>
                  <a:lnTo>
                    <a:pt x="82509" y="51230"/>
                  </a:lnTo>
                  <a:lnTo>
                    <a:pt x="97358" y="50825"/>
                  </a:lnTo>
                  <a:lnTo>
                    <a:pt x="98770" y="50111"/>
                  </a:lnTo>
                  <a:lnTo>
                    <a:pt x="99711" y="48930"/>
                  </a:lnTo>
                  <a:lnTo>
                    <a:pt x="100338" y="47437"/>
                  </a:lnTo>
                  <a:lnTo>
                    <a:pt x="101462" y="46441"/>
                  </a:lnTo>
                  <a:lnTo>
                    <a:pt x="104592" y="45335"/>
                  </a:lnTo>
                  <a:lnTo>
                    <a:pt x="106413" y="45745"/>
                  </a:lnTo>
                  <a:lnTo>
                    <a:pt x="114189" y="50729"/>
                  </a:lnTo>
                  <a:lnTo>
                    <a:pt x="119750" y="56261"/>
                  </a:lnTo>
                  <a:lnTo>
                    <a:pt x="119342" y="56557"/>
                  </a:lnTo>
                  <a:lnTo>
                    <a:pt x="117008" y="56886"/>
                  </a:lnTo>
                  <a:lnTo>
                    <a:pt x="116103" y="57680"/>
                  </a:lnTo>
                  <a:lnTo>
                    <a:pt x="115098" y="60442"/>
                  </a:lnTo>
                  <a:lnTo>
                    <a:pt x="114531" y="65965"/>
                  </a:lnTo>
                  <a:lnTo>
                    <a:pt x="113746" y="67260"/>
                  </a:lnTo>
                  <a:lnTo>
                    <a:pt x="112518" y="68123"/>
                  </a:lnTo>
                  <a:lnTo>
                    <a:pt x="110993" y="68699"/>
                  </a:lnTo>
                  <a:lnTo>
                    <a:pt x="109976" y="69788"/>
                  </a:lnTo>
                  <a:lnTo>
                    <a:pt x="106463" y="76606"/>
                  </a:lnTo>
                  <a:lnTo>
                    <a:pt x="99184" y="84747"/>
                  </a:lnTo>
                  <a:lnTo>
                    <a:pt x="67802" y="110067"/>
                  </a:lnTo>
                  <a:lnTo>
                    <a:pt x="59274" y="117828"/>
                  </a:lnTo>
                  <a:lnTo>
                    <a:pt x="52914" y="119814"/>
                  </a:lnTo>
                  <a:lnTo>
                    <a:pt x="32736" y="120647"/>
                  </a:lnTo>
                  <a:lnTo>
                    <a:pt x="32405" y="119943"/>
                  </a:lnTo>
                  <a:lnTo>
                    <a:pt x="31743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8" name="SMARTInkShape-676">
              <a:extLst>
                <a:ext uri="{FF2B5EF4-FFF2-40B4-BE49-F238E27FC236}">
                  <a16:creationId xmlns:a16="http://schemas.microsoft.com/office/drawing/2014/main" id="{27DB93CB-F21F-4D28-9BAB-E224A72F726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762500" y="3994150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25748"/>
                  </a:lnTo>
                  <a:lnTo>
                    <a:pt x="0" y="56623"/>
                  </a:lnTo>
                  <a:lnTo>
                    <a:pt x="0" y="8761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9" name="SMARTInkShape-677">
              <a:extLst>
                <a:ext uri="{FF2B5EF4-FFF2-40B4-BE49-F238E27FC236}">
                  <a16:creationId xmlns:a16="http://schemas.microsoft.com/office/drawing/2014/main" id="{F438E910-92D3-41DA-8AAB-426A5EED3FD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648208" y="3930650"/>
              <a:ext cx="126993" cy="114301"/>
            </a:xfrm>
            <a:custGeom>
              <a:avLst/>
              <a:gdLst/>
              <a:ahLst/>
              <a:cxnLst/>
              <a:rect l="0" t="0" r="0" b="0"/>
              <a:pathLst>
                <a:path w="126993" h="114301">
                  <a:moveTo>
                    <a:pt x="126992" y="0"/>
                  </a:moveTo>
                  <a:lnTo>
                    <a:pt x="126992" y="0"/>
                  </a:lnTo>
                  <a:lnTo>
                    <a:pt x="121525" y="0"/>
                  </a:lnTo>
                  <a:lnTo>
                    <a:pt x="115252" y="5467"/>
                  </a:lnTo>
                  <a:lnTo>
                    <a:pt x="113776" y="11245"/>
                  </a:lnTo>
                  <a:lnTo>
                    <a:pt x="105479" y="21254"/>
                  </a:lnTo>
                  <a:lnTo>
                    <a:pt x="76013" y="45011"/>
                  </a:lnTo>
                  <a:lnTo>
                    <a:pt x="46683" y="73974"/>
                  </a:lnTo>
                  <a:lnTo>
                    <a:pt x="17291" y="101469"/>
                  </a:lnTo>
                  <a:lnTo>
                    <a:pt x="11208" y="105775"/>
                  </a:lnTo>
                  <a:lnTo>
                    <a:pt x="7078" y="111461"/>
                  </a:lnTo>
                  <a:lnTo>
                    <a:pt x="0" y="114297"/>
                  </a:lnTo>
                  <a:lnTo>
                    <a:pt x="6342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0" name="SMARTInkShape-678">
              <a:extLst>
                <a:ext uri="{FF2B5EF4-FFF2-40B4-BE49-F238E27FC236}">
                  <a16:creationId xmlns:a16="http://schemas.microsoft.com/office/drawing/2014/main" id="{89149198-0C1A-48FC-95D9-76920468D72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718052" y="3981450"/>
              <a:ext cx="25397" cy="190501"/>
            </a:xfrm>
            <a:custGeom>
              <a:avLst/>
              <a:gdLst/>
              <a:ahLst/>
              <a:cxnLst/>
              <a:rect l="0" t="0" r="0" b="0"/>
              <a:pathLst>
                <a:path w="25397" h="190501">
                  <a:moveTo>
                    <a:pt x="12698" y="0"/>
                  </a:moveTo>
                  <a:lnTo>
                    <a:pt x="12698" y="0"/>
                  </a:lnTo>
                  <a:lnTo>
                    <a:pt x="22341" y="9644"/>
                  </a:lnTo>
                  <a:lnTo>
                    <a:pt x="24040" y="13223"/>
                  </a:lnTo>
                  <a:lnTo>
                    <a:pt x="25375" y="33876"/>
                  </a:lnTo>
                  <a:lnTo>
                    <a:pt x="25396" y="52035"/>
                  </a:lnTo>
                  <a:lnTo>
                    <a:pt x="19440" y="82681"/>
                  </a:lnTo>
                  <a:lnTo>
                    <a:pt x="18394" y="99370"/>
                  </a:lnTo>
                  <a:lnTo>
                    <a:pt x="11212" y="127117"/>
                  </a:lnTo>
                  <a:lnTo>
                    <a:pt x="7789" y="139735"/>
                  </a:lnTo>
                  <a:lnTo>
                    <a:pt x="6283" y="147476"/>
                  </a:lnTo>
                  <a:lnTo>
                    <a:pt x="965" y="160497"/>
                  </a:lnTo>
                  <a:lnTo>
                    <a:pt x="0" y="189484"/>
                  </a:lnTo>
                  <a:lnTo>
                    <a:pt x="705" y="189823"/>
                  </a:lnTo>
                  <a:lnTo>
                    <a:pt x="6348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53" name="SMARTInkShape-Group147">
            <a:extLst>
              <a:ext uri="{FF2B5EF4-FFF2-40B4-BE49-F238E27FC236}">
                <a16:creationId xmlns:a16="http://schemas.microsoft.com/office/drawing/2014/main" id="{217EB8EA-9A50-45BB-B6CD-93114094AFC0}"/>
              </a:ext>
            </a:extLst>
          </p:cNvPr>
          <p:cNvGrpSpPr/>
          <p:nvPr/>
        </p:nvGrpSpPr>
        <p:grpSpPr>
          <a:xfrm>
            <a:off x="6299200" y="3721991"/>
            <a:ext cx="317215" cy="468923"/>
            <a:chOff x="6299200" y="3721991"/>
            <a:chExt cx="317215" cy="468923"/>
          </a:xfrm>
        </p:grpSpPr>
        <p:sp>
          <p:nvSpPr>
            <p:cNvPr id="342" name="SMARTInkShape-679">
              <a:extLst>
                <a:ext uri="{FF2B5EF4-FFF2-40B4-BE49-F238E27FC236}">
                  <a16:creationId xmlns:a16="http://schemas.microsoft.com/office/drawing/2014/main" id="{72955310-A790-4F5C-9E37-3C0F02AF33C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451600" y="41529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0"/>
                  </a:moveTo>
                  <a:lnTo>
                    <a:pt x="0" y="0"/>
                  </a:lnTo>
                  <a:lnTo>
                    <a:pt x="0" y="11555"/>
                  </a:lnTo>
                  <a:lnTo>
                    <a:pt x="705" y="11937"/>
                  </a:lnTo>
                  <a:lnTo>
                    <a:pt x="31868" y="12700"/>
                  </a:lnTo>
                  <a:lnTo>
                    <a:pt x="63500" y="12700"/>
                  </a:lnTo>
                  <a:lnTo>
                    <a:pt x="84798" y="13405"/>
                  </a:lnTo>
                  <a:lnTo>
                    <a:pt x="9525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3" name="SMARTInkShape-680">
              <a:extLst>
                <a:ext uri="{FF2B5EF4-FFF2-40B4-BE49-F238E27FC236}">
                  <a16:creationId xmlns:a16="http://schemas.microsoft.com/office/drawing/2014/main" id="{D735FB4E-154D-4C18-826E-C3887A2E7D8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419850" y="406400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9460" y="19050"/>
                  </a:lnTo>
                  <a:lnTo>
                    <a:pt x="13142" y="17169"/>
                  </a:lnTo>
                  <a:lnTo>
                    <a:pt x="17129" y="14686"/>
                  </a:lnTo>
                  <a:lnTo>
                    <a:pt x="25439" y="13092"/>
                  </a:lnTo>
                  <a:lnTo>
                    <a:pt x="27543" y="12962"/>
                  </a:lnTo>
                  <a:lnTo>
                    <a:pt x="31761" y="10935"/>
                  </a:lnTo>
                  <a:lnTo>
                    <a:pt x="35988" y="8387"/>
                  </a:lnTo>
                  <a:lnTo>
                    <a:pt x="44451" y="6753"/>
                  </a:lnTo>
                  <a:lnTo>
                    <a:pt x="46568" y="6618"/>
                  </a:lnTo>
                  <a:lnTo>
                    <a:pt x="50800" y="4588"/>
                  </a:lnTo>
                  <a:lnTo>
                    <a:pt x="55895" y="906"/>
                  </a:lnTo>
                  <a:lnTo>
                    <a:pt x="61970" y="17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4" name="SMARTInkShape-681">
              <a:extLst>
                <a:ext uri="{FF2B5EF4-FFF2-40B4-BE49-F238E27FC236}">
                  <a16:creationId xmlns:a16="http://schemas.microsoft.com/office/drawing/2014/main" id="{E2919658-FAFC-4230-8C04-FFE44FA55FD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407150" y="3987807"/>
              <a:ext cx="126999" cy="152394"/>
            </a:xfrm>
            <a:custGeom>
              <a:avLst/>
              <a:gdLst/>
              <a:ahLst/>
              <a:cxnLst/>
              <a:rect l="0" t="0" r="0" b="0"/>
              <a:pathLst>
                <a:path w="126999" h="152394">
                  <a:moveTo>
                    <a:pt x="0" y="63493"/>
                  </a:moveTo>
                  <a:lnTo>
                    <a:pt x="0" y="63493"/>
                  </a:lnTo>
                  <a:lnTo>
                    <a:pt x="0" y="35950"/>
                  </a:lnTo>
                  <a:lnTo>
                    <a:pt x="1882" y="31732"/>
                  </a:lnTo>
                  <a:lnTo>
                    <a:pt x="5467" y="26645"/>
                  </a:lnTo>
                  <a:lnTo>
                    <a:pt x="6882" y="20571"/>
                  </a:lnTo>
                  <a:lnTo>
                    <a:pt x="9644" y="16664"/>
                  </a:lnTo>
                  <a:lnTo>
                    <a:pt x="13222" y="14458"/>
                  </a:lnTo>
                  <a:lnTo>
                    <a:pt x="15165" y="13870"/>
                  </a:lnTo>
                  <a:lnTo>
                    <a:pt x="16461" y="12772"/>
                  </a:lnTo>
                  <a:lnTo>
                    <a:pt x="17899" y="9670"/>
                  </a:lnTo>
                  <a:lnTo>
                    <a:pt x="18988" y="8561"/>
                  </a:lnTo>
                  <a:lnTo>
                    <a:pt x="31870" y="1446"/>
                  </a:lnTo>
                  <a:lnTo>
                    <a:pt x="58386" y="18"/>
                  </a:lnTo>
                  <a:lnTo>
                    <a:pt x="65356" y="0"/>
                  </a:lnTo>
                  <a:lnTo>
                    <a:pt x="66854" y="703"/>
                  </a:lnTo>
                  <a:lnTo>
                    <a:pt x="67852" y="1878"/>
                  </a:lnTo>
                  <a:lnTo>
                    <a:pt x="68518" y="3366"/>
                  </a:lnTo>
                  <a:lnTo>
                    <a:pt x="69667" y="4359"/>
                  </a:lnTo>
                  <a:lnTo>
                    <a:pt x="87689" y="13134"/>
                  </a:lnTo>
                  <a:lnTo>
                    <a:pt x="92595" y="17828"/>
                  </a:lnTo>
                  <a:lnTo>
                    <a:pt x="109444" y="41180"/>
                  </a:lnTo>
                  <a:lnTo>
                    <a:pt x="118238" y="71394"/>
                  </a:lnTo>
                  <a:lnTo>
                    <a:pt x="125535" y="101560"/>
                  </a:lnTo>
                  <a:lnTo>
                    <a:pt x="126983" y="131566"/>
                  </a:lnTo>
                  <a:lnTo>
                    <a:pt x="126998" y="138483"/>
                  </a:lnTo>
                  <a:lnTo>
                    <a:pt x="121532" y="145054"/>
                  </a:lnTo>
                  <a:lnTo>
                    <a:pt x="120911" y="149121"/>
                  </a:lnTo>
                  <a:lnTo>
                    <a:pt x="120118" y="150212"/>
                  </a:lnTo>
                  <a:lnTo>
                    <a:pt x="118885" y="150938"/>
                  </a:lnTo>
                  <a:lnTo>
                    <a:pt x="114300" y="1523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5" name="SMARTInkShape-682">
              <a:extLst>
                <a:ext uri="{FF2B5EF4-FFF2-40B4-BE49-F238E27FC236}">
                  <a16:creationId xmlns:a16="http://schemas.microsoft.com/office/drawing/2014/main" id="{BB7489CE-5B0E-4833-B81D-BA1D552DA2B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381750" y="4006850"/>
              <a:ext cx="44451" cy="139701"/>
            </a:xfrm>
            <a:custGeom>
              <a:avLst/>
              <a:gdLst/>
              <a:ahLst/>
              <a:cxnLst/>
              <a:rect l="0" t="0" r="0" b="0"/>
              <a:pathLst>
                <a:path w="44451" h="139701">
                  <a:moveTo>
                    <a:pt x="0" y="0"/>
                  </a:moveTo>
                  <a:lnTo>
                    <a:pt x="0" y="0"/>
                  </a:lnTo>
                  <a:lnTo>
                    <a:pt x="2117" y="23806"/>
                  </a:lnTo>
                  <a:lnTo>
                    <a:pt x="10113" y="52208"/>
                  </a:lnTo>
                  <a:lnTo>
                    <a:pt x="17990" y="83037"/>
                  </a:lnTo>
                  <a:lnTo>
                    <a:pt x="27656" y="114364"/>
                  </a:lnTo>
                  <a:lnTo>
                    <a:pt x="31648" y="129573"/>
                  </a:lnTo>
                  <a:lnTo>
                    <a:pt x="37807" y="139264"/>
                  </a:lnTo>
                  <a:lnTo>
                    <a:pt x="44450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6" name="SMARTInkShape-683">
              <a:extLst>
                <a:ext uri="{FF2B5EF4-FFF2-40B4-BE49-F238E27FC236}">
                  <a16:creationId xmlns:a16="http://schemas.microsoft.com/office/drawing/2014/main" id="{244A5E65-5BA6-4A56-B516-B772BA6A4C5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489700" y="3721991"/>
              <a:ext cx="126715" cy="468923"/>
            </a:xfrm>
            <a:custGeom>
              <a:avLst/>
              <a:gdLst/>
              <a:ahLst/>
              <a:cxnLst/>
              <a:rect l="0" t="0" r="0" b="0"/>
              <a:pathLst>
                <a:path w="126715" h="468923">
                  <a:moveTo>
                    <a:pt x="0" y="37209"/>
                  </a:moveTo>
                  <a:lnTo>
                    <a:pt x="0" y="37209"/>
                  </a:lnTo>
                  <a:lnTo>
                    <a:pt x="705" y="23411"/>
                  </a:lnTo>
                  <a:lnTo>
                    <a:pt x="5467" y="13476"/>
                  </a:lnTo>
                  <a:lnTo>
                    <a:pt x="9460" y="8932"/>
                  </a:lnTo>
                  <a:lnTo>
                    <a:pt x="13142" y="7002"/>
                  </a:lnTo>
                  <a:lnTo>
                    <a:pt x="25439" y="5594"/>
                  </a:lnTo>
                  <a:lnTo>
                    <a:pt x="27543" y="5549"/>
                  </a:lnTo>
                  <a:lnTo>
                    <a:pt x="31762" y="3618"/>
                  </a:lnTo>
                  <a:lnTo>
                    <a:pt x="35989" y="1113"/>
                  </a:lnTo>
                  <a:lnTo>
                    <a:pt x="40219" y="0"/>
                  </a:lnTo>
                  <a:lnTo>
                    <a:pt x="42335" y="408"/>
                  </a:lnTo>
                  <a:lnTo>
                    <a:pt x="50800" y="4252"/>
                  </a:lnTo>
                  <a:lnTo>
                    <a:pt x="52917" y="4655"/>
                  </a:lnTo>
                  <a:lnTo>
                    <a:pt x="59267" y="8591"/>
                  </a:lnTo>
                  <a:lnTo>
                    <a:pt x="74083" y="23157"/>
                  </a:lnTo>
                  <a:lnTo>
                    <a:pt x="88900" y="51959"/>
                  </a:lnTo>
                  <a:lnTo>
                    <a:pt x="98778" y="81929"/>
                  </a:lnTo>
                  <a:lnTo>
                    <a:pt x="104599" y="113445"/>
                  </a:lnTo>
                  <a:lnTo>
                    <a:pt x="106957" y="132469"/>
                  </a:lnTo>
                  <a:lnTo>
                    <a:pt x="103390" y="162225"/>
                  </a:lnTo>
                  <a:lnTo>
                    <a:pt x="103836" y="192980"/>
                  </a:lnTo>
                  <a:lnTo>
                    <a:pt x="106731" y="218595"/>
                  </a:lnTo>
                  <a:lnTo>
                    <a:pt x="107709" y="246213"/>
                  </a:lnTo>
                  <a:lnTo>
                    <a:pt x="108608" y="276415"/>
                  </a:lnTo>
                  <a:lnTo>
                    <a:pt x="112967" y="303495"/>
                  </a:lnTo>
                  <a:lnTo>
                    <a:pt x="117408" y="329227"/>
                  </a:lnTo>
                  <a:lnTo>
                    <a:pt x="122104" y="359167"/>
                  </a:lnTo>
                  <a:lnTo>
                    <a:pt x="126033" y="377618"/>
                  </a:lnTo>
                  <a:lnTo>
                    <a:pt x="126714" y="387211"/>
                  </a:lnTo>
                  <a:lnTo>
                    <a:pt x="121507" y="415461"/>
                  </a:lnTo>
                  <a:lnTo>
                    <a:pt x="120114" y="428537"/>
                  </a:lnTo>
                  <a:lnTo>
                    <a:pt x="112821" y="449510"/>
                  </a:lnTo>
                  <a:lnTo>
                    <a:pt x="105541" y="458337"/>
                  </a:lnTo>
                  <a:lnTo>
                    <a:pt x="101471" y="460738"/>
                  </a:lnTo>
                  <a:lnTo>
                    <a:pt x="99397" y="461378"/>
                  </a:lnTo>
                  <a:lnTo>
                    <a:pt x="98015" y="462511"/>
                  </a:lnTo>
                  <a:lnTo>
                    <a:pt x="95364" y="466770"/>
                  </a:lnTo>
                  <a:lnTo>
                    <a:pt x="92243" y="468014"/>
                  </a:lnTo>
                  <a:lnTo>
                    <a:pt x="83727" y="468922"/>
                  </a:lnTo>
                  <a:lnTo>
                    <a:pt x="68348" y="463534"/>
                  </a:lnTo>
                  <a:lnTo>
                    <a:pt x="59388" y="462126"/>
                  </a:lnTo>
                  <a:lnTo>
                    <a:pt x="50823" y="457667"/>
                  </a:lnTo>
                  <a:lnTo>
                    <a:pt x="44450" y="4563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7" name="SMARTInkShape-684">
              <a:extLst>
                <a:ext uri="{FF2B5EF4-FFF2-40B4-BE49-F238E27FC236}">
                  <a16:creationId xmlns:a16="http://schemas.microsoft.com/office/drawing/2014/main" id="{79348EA3-F4D5-4EF2-89BE-6AA45048CFE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521450" y="3810000"/>
              <a:ext cx="44451" cy="31751"/>
            </a:xfrm>
            <a:custGeom>
              <a:avLst/>
              <a:gdLst/>
              <a:ahLst/>
              <a:cxnLst/>
              <a:rect l="0" t="0" r="0" b="0"/>
              <a:pathLst>
                <a:path w="444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6907" y="26724"/>
                  </a:lnTo>
                  <a:lnTo>
                    <a:pt x="8838" y="26283"/>
                  </a:lnTo>
                  <a:lnTo>
                    <a:pt x="19099" y="20490"/>
                  </a:lnTo>
                  <a:lnTo>
                    <a:pt x="21199" y="20010"/>
                  </a:lnTo>
                  <a:lnTo>
                    <a:pt x="22600" y="18985"/>
                  </a:lnTo>
                  <a:lnTo>
                    <a:pt x="23533" y="17595"/>
                  </a:lnTo>
                  <a:lnTo>
                    <a:pt x="24156" y="15963"/>
                  </a:lnTo>
                  <a:lnTo>
                    <a:pt x="25276" y="14875"/>
                  </a:lnTo>
                  <a:lnTo>
                    <a:pt x="32144" y="11248"/>
                  </a:lnTo>
                  <a:lnTo>
                    <a:pt x="36923" y="7317"/>
                  </a:lnTo>
                  <a:lnTo>
                    <a:pt x="41122" y="6637"/>
                  </a:lnTo>
                  <a:lnTo>
                    <a:pt x="42232" y="5836"/>
                  </a:lnTo>
                  <a:lnTo>
                    <a:pt x="42971" y="4596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8" name="SMARTInkShape-685">
              <a:extLst>
                <a:ext uri="{FF2B5EF4-FFF2-40B4-BE49-F238E27FC236}">
                  <a16:creationId xmlns:a16="http://schemas.microsoft.com/office/drawing/2014/main" id="{D950D584-7D68-48C8-A0E5-4566B5FA9DD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483350" y="3746500"/>
              <a:ext cx="88901" cy="158751"/>
            </a:xfrm>
            <a:custGeom>
              <a:avLst/>
              <a:gdLst/>
              <a:ahLst/>
              <a:cxnLst/>
              <a:rect l="0" t="0" r="0" b="0"/>
              <a:pathLst>
                <a:path w="88901" h="158751">
                  <a:moveTo>
                    <a:pt x="0" y="0"/>
                  </a:moveTo>
                  <a:lnTo>
                    <a:pt x="0" y="0"/>
                  </a:lnTo>
                  <a:lnTo>
                    <a:pt x="0" y="30756"/>
                  </a:lnTo>
                  <a:lnTo>
                    <a:pt x="0" y="62089"/>
                  </a:lnTo>
                  <a:lnTo>
                    <a:pt x="0" y="93051"/>
                  </a:lnTo>
                  <a:lnTo>
                    <a:pt x="705" y="122056"/>
                  </a:lnTo>
                  <a:lnTo>
                    <a:pt x="5026" y="134673"/>
                  </a:lnTo>
                  <a:lnTo>
                    <a:pt x="6467" y="141699"/>
                  </a:lnTo>
                  <a:lnTo>
                    <a:pt x="9460" y="147174"/>
                  </a:lnTo>
                  <a:lnTo>
                    <a:pt x="13142" y="150077"/>
                  </a:lnTo>
                  <a:lnTo>
                    <a:pt x="15111" y="150851"/>
                  </a:lnTo>
                  <a:lnTo>
                    <a:pt x="16424" y="152073"/>
                  </a:lnTo>
                  <a:lnTo>
                    <a:pt x="17883" y="155312"/>
                  </a:lnTo>
                  <a:lnTo>
                    <a:pt x="18978" y="156458"/>
                  </a:lnTo>
                  <a:lnTo>
                    <a:pt x="22075" y="157731"/>
                  </a:lnTo>
                  <a:lnTo>
                    <a:pt x="46852" y="158750"/>
                  </a:lnTo>
                  <a:lnTo>
                    <a:pt x="50927" y="156869"/>
                  </a:lnTo>
                  <a:lnTo>
                    <a:pt x="55090" y="154386"/>
                  </a:lnTo>
                  <a:lnTo>
                    <a:pt x="61400" y="152283"/>
                  </a:lnTo>
                  <a:lnTo>
                    <a:pt x="87723" y="128175"/>
                  </a:lnTo>
                  <a:lnTo>
                    <a:pt x="88377" y="125640"/>
                  </a:lnTo>
                  <a:lnTo>
                    <a:pt x="88900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9" name="SMARTInkShape-686">
              <a:extLst>
                <a:ext uri="{FF2B5EF4-FFF2-40B4-BE49-F238E27FC236}">
                  <a16:creationId xmlns:a16="http://schemas.microsoft.com/office/drawing/2014/main" id="{BE93B111-74F9-487B-8514-438CE254476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362700" y="3905250"/>
              <a:ext cx="63501" cy="31751"/>
            </a:xfrm>
            <a:custGeom>
              <a:avLst/>
              <a:gdLst/>
              <a:ahLst/>
              <a:cxnLst/>
              <a:rect l="0" t="0" r="0" b="0"/>
              <a:pathLst>
                <a:path w="63501" h="31751">
                  <a:moveTo>
                    <a:pt x="0" y="31750"/>
                  </a:moveTo>
                  <a:lnTo>
                    <a:pt x="0" y="31750"/>
                  </a:lnTo>
                  <a:lnTo>
                    <a:pt x="17828" y="31750"/>
                  </a:lnTo>
                  <a:lnTo>
                    <a:pt x="49118" y="12651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0" name="SMARTInkShape-687">
              <a:extLst>
                <a:ext uri="{FF2B5EF4-FFF2-40B4-BE49-F238E27FC236}">
                  <a16:creationId xmlns:a16="http://schemas.microsoft.com/office/drawing/2014/main" id="{119949E0-BA23-49C1-A187-A947BC039F5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324600" y="387350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05" y="14686"/>
                  </a:lnTo>
                  <a:lnTo>
                    <a:pt x="1882" y="14024"/>
                  </a:lnTo>
                  <a:lnTo>
                    <a:pt x="5468" y="12962"/>
                  </a:lnTo>
                  <a:lnTo>
                    <a:pt x="11245" y="8387"/>
                  </a:lnTo>
                  <a:lnTo>
                    <a:pt x="17129" y="6248"/>
                  </a:lnTo>
                  <a:lnTo>
                    <a:pt x="23342" y="2165"/>
                  </a:lnTo>
                  <a:lnTo>
                    <a:pt x="29651" y="641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1" name="SMARTInkShape-688">
              <a:extLst>
                <a:ext uri="{FF2B5EF4-FFF2-40B4-BE49-F238E27FC236}">
                  <a16:creationId xmlns:a16="http://schemas.microsoft.com/office/drawing/2014/main" id="{F26B5CBD-A204-4129-B187-E03E4F380DC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305550" y="3759200"/>
              <a:ext cx="101314" cy="184124"/>
            </a:xfrm>
            <a:custGeom>
              <a:avLst/>
              <a:gdLst/>
              <a:ahLst/>
              <a:cxnLst/>
              <a:rect l="0" t="0" r="0" b="0"/>
              <a:pathLst>
                <a:path w="101314" h="184124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05" y="21036"/>
                  </a:lnTo>
                  <a:lnTo>
                    <a:pt x="1882" y="20374"/>
                  </a:lnTo>
                  <a:lnTo>
                    <a:pt x="5468" y="19312"/>
                  </a:lnTo>
                  <a:lnTo>
                    <a:pt x="11245" y="14737"/>
                  </a:lnTo>
                  <a:lnTo>
                    <a:pt x="17129" y="12598"/>
                  </a:lnTo>
                  <a:lnTo>
                    <a:pt x="30226" y="2176"/>
                  </a:lnTo>
                  <a:lnTo>
                    <a:pt x="36159" y="645"/>
                  </a:lnTo>
                  <a:lnTo>
                    <a:pt x="67734" y="1"/>
                  </a:lnTo>
                  <a:lnTo>
                    <a:pt x="71967" y="0"/>
                  </a:lnTo>
                  <a:lnTo>
                    <a:pt x="73377" y="706"/>
                  </a:lnTo>
                  <a:lnTo>
                    <a:pt x="74318" y="1881"/>
                  </a:lnTo>
                  <a:lnTo>
                    <a:pt x="75363" y="5069"/>
                  </a:lnTo>
                  <a:lnTo>
                    <a:pt x="75828" y="8838"/>
                  </a:lnTo>
                  <a:lnTo>
                    <a:pt x="77916" y="12865"/>
                  </a:lnTo>
                  <a:lnTo>
                    <a:pt x="86303" y="23305"/>
                  </a:lnTo>
                  <a:lnTo>
                    <a:pt x="93774" y="45008"/>
                  </a:lnTo>
                  <a:lnTo>
                    <a:pt x="96694" y="57315"/>
                  </a:lnTo>
                  <a:lnTo>
                    <a:pt x="100146" y="69899"/>
                  </a:lnTo>
                  <a:lnTo>
                    <a:pt x="101313" y="86793"/>
                  </a:lnTo>
                  <a:lnTo>
                    <a:pt x="96107" y="117651"/>
                  </a:lnTo>
                  <a:lnTo>
                    <a:pt x="94595" y="143751"/>
                  </a:lnTo>
                  <a:lnTo>
                    <a:pt x="89789" y="163238"/>
                  </a:lnTo>
                  <a:lnTo>
                    <a:pt x="88900" y="184123"/>
                  </a:lnTo>
                  <a:lnTo>
                    <a:pt x="88900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2" name="SMARTInkShape-689">
              <a:extLst>
                <a:ext uri="{FF2B5EF4-FFF2-40B4-BE49-F238E27FC236}">
                  <a16:creationId xmlns:a16="http://schemas.microsoft.com/office/drawing/2014/main" id="{931F0090-2EEE-4C25-9B19-E23FD73EEBB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299200" y="3733800"/>
              <a:ext cx="50801" cy="431801"/>
            </a:xfrm>
            <a:custGeom>
              <a:avLst/>
              <a:gdLst/>
              <a:ahLst/>
              <a:cxnLst/>
              <a:rect l="0" t="0" r="0" b="0"/>
              <a:pathLst>
                <a:path w="50801" h="431801">
                  <a:moveTo>
                    <a:pt x="0" y="0"/>
                  </a:moveTo>
                  <a:lnTo>
                    <a:pt x="0" y="0"/>
                  </a:lnTo>
                  <a:lnTo>
                    <a:pt x="0" y="29649"/>
                  </a:lnTo>
                  <a:lnTo>
                    <a:pt x="0" y="57275"/>
                  </a:lnTo>
                  <a:lnTo>
                    <a:pt x="0" y="84443"/>
                  </a:lnTo>
                  <a:lnTo>
                    <a:pt x="705" y="95385"/>
                  </a:lnTo>
                  <a:lnTo>
                    <a:pt x="5467" y="121644"/>
                  </a:lnTo>
                  <a:lnTo>
                    <a:pt x="6234" y="150649"/>
                  </a:lnTo>
                  <a:lnTo>
                    <a:pt x="9697" y="175729"/>
                  </a:lnTo>
                  <a:lnTo>
                    <a:pt x="12107" y="202791"/>
                  </a:lnTo>
                  <a:lnTo>
                    <a:pt x="12583" y="232282"/>
                  </a:lnTo>
                  <a:lnTo>
                    <a:pt x="14546" y="257678"/>
                  </a:lnTo>
                  <a:lnTo>
                    <a:pt x="18160" y="285222"/>
                  </a:lnTo>
                  <a:lnTo>
                    <a:pt x="23238" y="311046"/>
                  </a:lnTo>
                  <a:lnTo>
                    <a:pt x="26855" y="336530"/>
                  </a:lnTo>
                  <a:lnTo>
                    <a:pt x="31464" y="366693"/>
                  </a:lnTo>
                  <a:lnTo>
                    <a:pt x="33504" y="372995"/>
                  </a:lnTo>
                  <a:lnTo>
                    <a:pt x="36058" y="378148"/>
                  </a:lnTo>
                  <a:lnTo>
                    <a:pt x="44165" y="408246"/>
                  </a:lnTo>
                  <a:lnTo>
                    <a:pt x="44366" y="414787"/>
                  </a:lnTo>
                  <a:lnTo>
                    <a:pt x="46293" y="419064"/>
                  </a:lnTo>
                  <a:lnTo>
                    <a:pt x="48797" y="423318"/>
                  </a:lnTo>
                  <a:lnTo>
                    <a:pt x="50800" y="431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65" name="SMARTInkShape-Group148">
            <a:extLst>
              <a:ext uri="{FF2B5EF4-FFF2-40B4-BE49-F238E27FC236}">
                <a16:creationId xmlns:a16="http://schemas.microsoft.com/office/drawing/2014/main" id="{08D37AAA-1DCE-4EBF-9FA7-5B07FCDD97A9}"/>
              </a:ext>
            </a:extLst>
          </p:cNvPr>
          <p:cNvGrpSpPr/>
          <p:nvPr/>
        </p:nvGrpSpPr>
        <p:grpSpPr>
          <a:xfrm>
            <a:off x="1733550" y="5829300"/>
            <a:ext cx="349243" cy="450851"/>
            <a:chOff x="1733550" y="5829300"/>
            <a:chExt cx="349243" cy="450851"/>
          </a:xfrm>
        </p:grpSpPr>
        <p:sp>
          <p:nvSpPr>
            <p:cNvPr id="354" name="SMARTInkShape-690">
              <a:extLst>
                <a:ext uri="{FF2B5EF4-FFF2-40B4-BE49-F238E27FC236}">
                  <a16:creationId xmlns:a16="http://schemas.microsoft.com/office/drawing/2014/main" id="{8F91C4A6-F089-40EC-BAC6-7E3AE2B0298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936750" y="617220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76200" y="0"/>
                  </a:moveTo>
                  <a:lnTo>
                    <a:pt x="76200" y="0"/>
                  </a:lnTo>
                  <a:lnTo>
                    <a:pt x="45818" y="0"/>
                  </a:lnTo>
                  <a:lnTo>
                    <a:pt x="14616" y="0"/>
                  </a:lnTo>
                  <a:lnTo>
                    <a:pt x="13977" y="0"/>
                  </a:lnTo>
                  <a:lnTo>
                    <a:pt x="7883" y="4364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5" name="SMARTInkShape-691">
              <a:extLst>
                <a:ext uri="{FF2B5EF4-FFF2-40B4-BE49-F238E27FC236}">
                  <a16:creationId xmlns:a16="http://schemas.microsoft.com/office/drawing/2014/main" id="{698B61C1-1CD5-4D10-9831-31B36728AEC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955800" y="6140450"/>
              <a:ext cx="38101" cy="139701"/>
            </a:xfrm>
            <a:custGeom>
              <a:avLst/>
              <a:gdLst/>
              <a:ahLst/>
              <a:cxnLst/>
              <a:rect l="0" t="0" r="0" b="0"/>
              <a:pathLst>
                <a:path w="38101" h="139701">
                  <a:moveTo>
                    <a:pt x="0" y="0"/>
                  </a:moveTo>
                  <a:lnTo>
                    <a:pt x="0" y="0"/>
                  </a:lnTo>
                  <a:lnTo>
                    <a:pt x="0" y="30345"/>
                  </a:lnTo>
                  <a:lnTo>
                    <a:pt x="1881" y="59198"/>
                  </a:lnTo>
                  <a:lnTo>
                    <a:pt x="10984" y="90405"/>
                  </a:lnTo>
                  <a:lnTo>
                    <a:pt x="12643" y="100858"/>
                  </a:lnTo>
                  <a:lnTo>
                    <a:pt x="17544" y="110709"/>
                  </a:lnTo>
                  <a:lnTo>
                    <a:pt x="28981" y="124754"/>
                  </a:lnTo>
                  <a:lnTo>
                    <a:pt x="30930" y="131195"/>
                  </a:lnTo>
                  <a:lnTo>
                    <a:pt x="31385" y="135449"/>
                  </a:lnTo>
                  <a:lnTo>
                    <a:pt x="32212" y="136867"/>
                  </a:lnTo>
                  <a:lnTo>
                    <a:pt x="33469" y="137812"/>
                  </a:lnTo>
                  <a:lnTo>
                    <a:pt x="38100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6" name="SMARTInkShape-692">
              <a:extLst>
                <a:ext uri="{FF2B5EF4-FFF2-40B4-BE49-F238E27FC236}">
                  <a16:creationId xmlns:a16="http://schemas.microsoft.com/office/drawing/2014/main" id="{FF12D0DC-D57A-4186-B77F-9EB9696E8C9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879602" y="6064250"/>
              <a:ext cx="88899" cy="203175"/>
            </a:xfrm>
            <a:custGeom>
              <a:avLst/>
              <a:gdLst/>
              <a:ahLst/>
              <a:cxnLst/>
              <a:rect l="0" t="0" r="0" b="0"/>
              <a:pathLst>
                <a:path w="88899" h="203175">
                  <a:moveTo>
                    <a:pt x="44448" y="0"/>
                  </a:moveTo>
                  <a:lnTo>
                    <a:pt x="44448" y="0"/>
                  </a:lnTo>
                  <a:lnTo>
                    <a:pt x="29521" y="14927"/>
                  </a:lnTo>
                  <a:lnTo>
                    <a:pt x="27230" y="20980"/>
                  </a:lnTo>
                  <a:lnTo>
                    <a:pt x="25507" y="27670"/>
                  </a:lnTo>
                  <a:lnTo>
                    <a:pt x="10503" y="58699"/>
                  </a:lnTo>
                  <a:lnTo>
                    <a:pt x="1869" y="82197"/>
                  </a:lnTo>
                  <a:lnTo>
                    <a:pt x="71" y="112039"/>
                  </a:lnTo>
                  <a:lnTo>
                    <a:pt x="0" y="141751"/>
                  </a:lnTo>
                  <a:lnTo>
                    <a:pt x="704" y="160806"/>
                  </a:lnTo>
                  <a:lnTo>
                    <a:pt x="5024" y="172901"/>
                  </a:lnTo>
                  <a:lnTo>
                    <a:pt x="5465" y="176651"/>
                  </a:lnTo>
                  <a:lnTo>
                    <a:pt x="6465" y="179150"/>
                  </a:lnTo>
                  <a:lnTo>
                    <a:pt x="7837" y="180817"/>
                  </a:lnTo>
                  <a:lnTo>
                    <a:pt x="30225" y="200977"/>
                  </a:lnTo>
                  <a:lnTo>
                    <a:pt x="36157" y="202541"/>
                  </a:lnTo>
                  <a:lnTo>
                    <a:pt x="52922" y="203174"/>
                  </a:lnTo>
                  <a:lnTo>
                    <a:pt x="54330" y="202478"/>
                  </a:lnTo>
                  <a:lnTo>
                    <a:pt x="55270" y="201307"/>
                  </a:lnTo>
                  <a:lnTo>
                    <a:pt x="55896" y="199822"/>
                  </a:lnTo>
                  <a:lnTo>
                    <a:pt x="57724" y="198830"/>
                  </a:lnTo>
                  <a:lnTo>
                    <a:pt x="65629" y="196731"/>
                  </a:lnTo>
                  <a:lnTo>
                    <a:pt x="67035" y="195360"/>
                  </a:lnTo>
                  <a:lnTo>
                    <a:pt x="67973" y="193740"/>
                  </a:lnTo>
                  <a:lnTo>
                    <a:pt x="69303" y="192660"/>
                  </a:lnTo>
                  <a:lnTo>
                    <a:pt x="76509" y="189044"/>
                  </a:lnTo>
                  <a:lnTo>
                    <a:pt x="80569" y="184914"/>
                  </a:lnTo>
                  <a:lnTo>
                    <a:pt x="86117" y="175361"/>
                  </a:lnTo>
                  <a:lnTo>
                    <a:pt x="88898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7" name="SMARTInkShape-693">
              <a:extLst>
                <a:ext uri="{FF2B5EF4-FFF2-40B4-BE49-F238E27FC236}">
                  <a16:creationId xmlns:a16="http://schemas.microsoft.com/office/drawing/2014/main" id="{E0A36620-E7F5-4421-B0E3-6E3D89A98E8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828800" y="6051550"/>
              <a:ext cx="190501" cy="63501"/>
            </a:xfrm>
            <a:custGeom>
              <a:avLst/>
              <a:gdLst/>
              <a:ahLst/>
              <a:cxnLst/>
              <a:rect l="0" t="0" r="0" b="0"/>
              <a:pathLst>
                <a:path w="190501" h="635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1882"/>
                  </a:lnTo>
                  <a:lnTo>
                    <a:pt x="10831" y="4364"/>
                  </a:lnTo>
                  <a:lnTo>
                    <a:pt x="17007" y="6467"/>
                  </a:lnTo>
                  <a:lnTo>
                    <a:pt x="21199" y="9460"/>
                  </a:lnTo>
                  <a:lnTo>
                    <a:pt x="23533" y="13142"/>
                  </a:lnTo>
                  <a:lnTo>
                    <a:pt x="24155" y="15111"/>
                  </a:lnTo>
                  <a:lnTo>
                    <a:pt x="25981" y="16424"/>
                  </a:lnTo>
                  <a:lnTo>
                    <a:pt x="52059" y="23889"/>
                  </a:lnTo>
                  <a:lnTo>
                    <a:pt x="69517" y="30518"/>
                  </a:lnTo>
                  <a:lnTo>
                    <a:pt x="83941" y="39695"/>
                  </a:lnTo>
                  <a:lnTo>
                    <a:pt x="114257" y="51079"/>
                  </a:lnTo>
                  <a:lnTo>
                    <a:pt x="122748" y="54451"/>
                  </a:lnTo>
                  <a:lnTo>
                    <a:pt x="152399" y="58873"/>
                  </a:lnTo>
                  <a:lnTo>
                    <a:pt x="165962" y="62585"/>
                  </a:lnTo>
                  <a:lnTo>
                    <a:pt x="19050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8" name="SMARTInkShape-694">
              <a:extLst>
                <a:ext uri="{FF2B5EF4-FFF2-40B4-BE49-F238E27FC236}">
                  <a16:creationId xmlns:a16="http://schemas.microsoft.com/office/drawing/2014/main" id="{035873E1-E96D-4D1E-A022-2D3DFA53163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930400" y="6026150"/>
              <a:ext cx="82551" cy="31751"/>
            </a:xfrm>
            <a:custGeom>
              <a:avLst/>
              <a:gdLst/>
              <a:ahLst/>
              <a:cxnLst/>
              <a:rect l="0" t="0" r="0" b="0"/>
              <a:pathLst>
                <a:path w="82551" h="317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6908" y="5026"/>
                  </a:lnTo>
                  <a:lnTo>
                    <a:pt x="17007" y="6882"/>
                  </a:lnTo>
                  <a:lnTo>
                    <a:pt x="34710" y="16461"/>
                  </a:lnTo>
                  <a:lnTo>
                    <a:pt x="55145" y="22080"/>
                  </a:lnTo>
                  <a:lnTo>
                    <a:pt x="69307" y="29989"/>
                  </a:lnTo>
                  <a:lnTo>
                    <a:pt x="82550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9" name="SMARTInkShape-695">
              <a:extLst>
                <a:ext uri="{FF2B5EF4-FFF2-40B4-BE49-F238E27FC236}">
                  <a16:creationId xmlns:a16="http://schemas.microsoft.com/office/drawing/2014/main" id="{37D695E9-A4AE-492F-B5DA-F0C493068FF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917700" y="5969000"/>
              <a:ext cx="101307" cy="38101"/>
            </a:xfrm>
            <a:custGeom>
              <a:avLst/>
              <a:gdLst/>
              <a:ahLst/>
              <a:cxnLst/>
              <a:rect l="0" t="0" r="0" b="0"/>
              <a:pathLst>
                <a:path w="101307" h="38101">
                  <a:moveTo>
                    <a:pt x="0" y="0"/>
                  </a:moveTo>
                  <a:lnTo>
                    <a:pt x="0" y="0"/>
                  </a:lnTo>
                  <a:lnTo>
                    <a:pt x="14927" y="0"/>
                  </a:lnTo>
                  <a:lnTo>
                    <a:pt x="19099" y="1882"/>
                  </a:lnTo>
                  <a:lnTo>
                    <a:pt x="23305" y="4364"/>
                  </a:lnTo>
                  <a:lnTo>
                    <a:pt x="53165" y="12765"/>
                  </a:lnTo>
                  <a:lnTo>
                    <a:pt x="75657" y="20502"/>
                  </a:lnTo>
                  <a:lnTo>
                    <a:pt x="80192" y="23222"/>
                  </a:lnTo>
                  <a:lnTo>
                    <a:pt x="86712" y="25460"/>
                  </a:lnTo>
                  <a:lnTo>
                    <a:pt x="93986" y="30783"/>
                  </a:lnTo>
                  <a:lnTo>
                    <a:pt x="100606" y="31665"/>
                  </a:lnTo>
                  <a:lnTo>
                    <a:pt x="100938" y="32400"/>
                  </a:lnTo>
                  <a:lnTo>
                    <a:pt x="101306" y="35097"/>
                  </a:lnTo>
                  <a:lnTo>
                    <a:pt x="100698" y="36097"/>
                  </a:lnTo>
                  <a:lnTo>
                    <a:pt x="99588" y="36765"/>
                  </a:lnTo>
                  <a:lnTo>
                    <a:pt x="95250" y="38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0" name="SMARTInkShape-696">
              <a:extLst>
                <a:ext uri="{FF2B5EF4-FFF2-40B4-BE49-F238E27FC236}">
                  <a16:creationId xmlns:a16="http://schemas.microsoft.com/office/drawing/2014/main" id="{E95A7BCF-66E5-4792-8CA2-922BDD5A06D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905010" y="5911850"/>
              <a:ext cx="50791" cy="177776"/>
            </a:xfrm>
            <a:custGeom>
              <a:avLst/>
              <a:gdLst/>
              <a:ahLst/>
              <a:cxnLst/>
              <a:rect l="0" t="0" r="0" b="0"/>
              <a:pathLst>
                <a:path w="50791" h="177776">
                  <a:moveTo>
                    <a:pt x="50790" y="0"/>
                  </a:moveTo>
                  <a:lnTo>
                    <a:pt x="50790" y="0"/>
                  </a:lnTo>
                  <a:lnTo>
                    <a:pt x="50790" y="8838"/>
                  </a:lnTo>
                  <a:lnTo>
                    <a:pt x="48909" y="12864"/>
                  </a:lnTo>
                  <a:lnTo>
                    <a:pt x="47419" y="14927"/>
                  </a:lnTo>
                  <a:lnTo>
                    <a:pt x="45028" y="32739"/>
                  </a:lnTo>
                  <a:lnTo>
                    <a:pt x="41146" y="58256"/>
                  </a:lnTo>
                  <a:lnTo>
                    <a:pt x="31585" y="87164"/>
                  </a:lnTo>
                  <a:lnTo>
                    <a:pt x="16914" y="118432"/>
                  </a:lnTo>
                  <a:lnTo>
                    <a:pt x="2812" y="147455"/>
                  </a:lnTo>
                  <a:lnTo>
                    <a:pt x="100" y="163736"/>
                  </a:lnTo>
                  <a:lnTo>
                    <a:pt x="0" y="170447"/>
                  </a:lnTo>
                  <a:lnTo>
                    <a:pt x="5458" y="176830"/>
                  </a:lnTo>
                  <a:lnTo>
                    <a:pt x="7829" y="177369"/>
                  </a:lnTo>
                  <a:lnTo>
                    <a:pt x="12406" y="177775"/>
                  </a:lnTo>
                  <a:lnTo>
                    <a:pt x="19040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1" name="SMARTInkShape-697">
              <a:extLst>
                <a:ext uri="{FF2B5EF4-FFF2-40B4-BE49-F238E27FC236}">
                  <a16:creationId xmlns:a16="http://schemas.microsoft.com/office/drawing/2014/main" id="{DA1F7586-5A76-43A6-AC5A-31DF2122D70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936750" y="5867400"/>
              <a:ext cx="146043" cy="57151"/>
            </a:xfrm>
            <a:custGeom>
              <a:avLst/>
              <a:gdLst/>
              <a:ahLst/>
              <a:cxnLst/>
              <a:rect l="0" t="0" r="0" b="0"/>
              <a:pathLst>
                <a:path w="146043" h="57151">
                  <a:moveTo>
                    <a:pt x="0" y="0"/>
                  </a:moveTo>
                  <a:lnTo>
                    <a:pt x="0" y="0"/>
                  </a:lnTo>
                  <a:lnTo>
                    <a:pt x="11740" y="0"/>
                  </a:lnTo>
                  <a:lnTo>
                    <a:pt x="15787" y="3371"/>
                  </a:lnTo>
                  <a:lnTo>
                    <a:pt x="21363" y="5026"/>
                  </a:lnTo>
                  <a:lnTo>
                    <a:pt x="27839" y="6468"/>
                  </a:lnTo>
                  <a:lnTo>
                    <a:pt x="59468" y="22636"/>
                  </a:lnTo>
                  <a:lnTo>
                    <a:pt x="89048" y="30226"/>
                  </a:lnTo>
                  <a:lnTo>
                    <a:pt x="105680" y="38217"/>
                  </a:lnTo>
                  <a:lnTo>
                    <a:pt x="122598" y="47993"/>
                  </a:lnTo>
                  <a:lnTo>
                    <a:pt x="132899" y="50245"/>
                  </a:lnTo>
                  <a:lnTo>
                    <a:pt x="135166" y="50430"/>
                  </a:lnTo>
                  <a:lnTo>
                    <a:pt x="136677" y="51259"/>
                  </a:lnTo>
                  <a:lnTo>
                    <a:pt x="137685" y="52517"/>
                  </a:lnTo>
                  <a:lnTo>
                    <a:pt x="138356" y="54061"/>
                  </a:lnTo>
                  <a:lnTo>
                    <a:pt x="139510" y="55091"/>
                  </a:lnTo>
                  <a:lnTo>
                    <a:pt x="146042" y="57148"/>
                  </a:lnTo>
                  <a:lnTo>
                    <a:pt x="13970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2" name="SMARTInkShape-698">
              <a:extLst>
                <a:ext uri="{FF2B5EF4-FFF2-40B4-BE49-F238E27FC236}">
                  <a16:creationId xmlns:a16="http://schemas.microsoft.com/office/drawing/2014/main" id="{709FE04D-37B5-4A9E-A0F0-73BB338AB1B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733550" y="5911850"/>
              <a:ext cx="120651" cy="292076"/>
            </a:xfrm>
            <a:custGeom>
              <a:avLst/>
              <a:gdLst/>
              <a:ahLst/>
              <a:cxnLst/>
              <a:rect l="0" t="0" r="0" b="0"/>
              <a:pathLst>
                <a:path w="120651" h="292076">
                  <a:moveTo>
                    <a:pt x="57150" y="0"/>
                  </a:moveTo>
                  <a:lnTo>
                    <a:pt x="57150" y="0"/>
                  </a:lnTo>
                  <a:lnTo>
                    <a:pt x="53779" y="0"/>
                  </a:lnTo>
                  <a:lnTo>
                    <a:pt x="50242" y="1882"/>
                  </a:lnTo>
                  <a:lnTo>
                    <a:pt x="28748" y="22059"/>
                  </a:lnTo>
                  <a:lnTo>
                    <a:pt x="26888" y="25797"/>
                  </a:lnTo>
                  <a:lnTo>
                    <a:pt x="26392" y="27780"/>
                  </a:lnTo>
                  <a:lnTo>
                    <a:pt x="20505" y="38135"/>
                  </a:lnTo>
                  <a:lnTo>
                    <a:pt x="18536" y="48688"/>
                  </a:lnTo>
                  <a:lnTo>
                    <a:pt x="13608" y="55897"/>
                  </a:lnTo>
                  <a:lnTo>
                    <a:pt x="12780" y="62507"/>
                  </a:lnTo>
                  <a:lnTo>
                    <a:pt x="12724" y="66577"/>
                  </a:lnTo>
                  <a:lnTo>
                    <a:pt x="12010" y="67668"/>
                  </a:lnTo>
                  <a:lnTo>
                    <a:pt x="10829" y="68395"/>
                  </a:lnTo>
                  <a:lnTo>
                    <a:pt x="6612" y="69765"/>
                  </a:lnTo>
                  <a:lnTo>
                    <a:pt x="6428" y="73197"/>
                  </a:lnTo>
                  <a:lnTo>
                    <a:pt x="7107" y="74197"/>
                  </a:lnTo>
                  <a:lnTo>
                    <a:pt x="8266" y="74865"/>
                  </a:lnTo>
                  <a:lnTo>
                    <a:pt x="12441" y="76121"/>
                  </a:lnTo>
                  <a:lnTo>
                    <a:pt x="22153" y="76198"/>
                  </a:lnTo>
                  <a:lnTo>
                    <a:pt x="25838" y="74318"/>
                  </a:lnTo>
                  <a:lnTo>
                    <a:pt x="30582" y="70733"/>
                  </a:lnTo>
                  <a:lnTo>
                    <a:pt x="36589" y="70025"/>
                  </a:lnTo>
                  <a:lnTo>
                    <a:pt x="58407" y="69857"/>
                  </a:lnTo>
                  <a:lnTo>
                    <a:pt x="63118" y="71734"/>
                  </a:lnTo>
                  <a:lnTo>
                    <a:pt x="67564" y="74216"/>
                  </a:lnTo>
                  <a:lnTo>
                    <a:pt x="76054" y="76026"/>
                  </a:lnTo>
                  <a:lnTo>
                    <a:pt x="79193" y="76123"/>
                  </a:lnTo>
                  <a:lnTo>
                    <a:pt x="82939" y="78047"/>
                  </a:lnTo>
                  <a:lnTo>
                    <a:pt x="86956" y="80549"/>
                  </a:lnTo>
                  <a:lnTo>
                    <a:pt x="93185" y="82663"/>
                  </a:lnTo>
                  <a:lnTo>
                    <a:pt x="99499" y="86738"/>
                  </a:lnTo>
                  <a:lnTo>
                    <a:pt x="103724" y="87939"/>
                  </a:lnTo>
                  <a:lnTo>
                    <a:pt x="105132" y="88965"/>
                  </a:lnTo>
                  <a:lnTo>
                    <a:pt x="106072" y="90355"/>
                  </a:lnTo>
                  <a:lnTo>
                    <a:pt x="107821" y="93780"/>
                  </a:lnTo>
                  <a:lnTo>
                    <a:pt x="119473" y="106721"/>
                  </a:lnTo>
                  <a:lnTo>
                    <a:pt x="120646" y="138468"/>
                  </a:lnTo>
                  <a:lnTo>
                    <a:pt x="120650" y="154444"/>
                  </a:lnTo>
                  <a:lnTo>
                    <a:pt x="114183" y="175090"/>
                  </a:lnTo>
                  <a:lnTo>
                    <a:pt x="104226" y="192695"/>
                  </a:lnTo>
                  <a:lnTo>
                    <a:pt x="96761" y="211618"/>
                  </a:lnTo>
                  <a:lnTo>
                    <a:pt x="76189" y="242751"/>
                  </a:lnTo>
                  <a:lnTo>
                    <a:pt x="65381" y="259921"/>
                  </a:lnTo>
                  <a:lnTo>
                    <a:pt x="63630" y="264392"/>
                  </a:lnTo>
                  <a:lnTo>
                    <a:pt x="54772" y="275141"/>
                  </a:lnTo>
                  <a:lnTo>
                    <a:pt x="50684" y="277507"/>
                  </a:lnTo>
                  <a:lnTo>
                    <a:pt x="48606" y="278138"/>
                  </a:lnTo>
                  <a:lnTo>
                    <a:pt x="47220" y="279264"/>
                  </a:lnTo>
                  <a:lnTo>
                    <a:pt x="44565" y="283513"/>
                  </a:lnTo>
                  <a:lnTo>
                    <a:pt x="41444" y="284756"/>
                  </a:lnTo>
                  <a:lnTo>
                    <a:pt x="40329" y="285792"/>
                  </a:lnTo>
                  <a:lnTo>
                    <a:pt x="39091" y="288826"/>
                  </a:lnTo>
                  <a:lnTo>
                    <a:pt x="38055" y="289917"/>
                  </a:lnTo>
                  <a:lnTo>
                    <a:pt x="32720" y="291813"/>
                  </a:lnTo>
                  <a:lnTo>
                    <a:pt x="26368" y="292075"/>
                  </a:lnTo>
                  <a:lnTo>
                    <a:pt x="26045" y="291377"/>
                  </a:lnTo>
                  <a:lnTo>
                    <a:pt x="25687" y="288722"/>
                  </a:lnTo>
                  <a:lnTo>
                    <a:pt x="24885" y="287731"/>
                  </a:lnTo>
                  <a:lnTo>
                    <a:pt x="22114" y="286631"/>
                  </a:lnTo>
                  <a:lnTo>
                    <a:pt x="21093" y="285631"/>
                  </a:lnTo>
                  <a:lnTo>
                    <a:pt x="19958" y="282640"/>
                  </a:lnTo>
                  <a:lnTo>
                    <a:pt x="18950" y="281560"/>
                  </a:lnTo>
                  <a:lnTo>
                    <a:pt x="15948" y="280360"/>
                  </a:lnTo>
                  <a:lnTo>
                    <a:pt x="14865" y="279334"/>
                  </a:lnTo>
                  <a:lnTo>
                    <a:pt x="7801" y="261546"/>
                  </a:lnTo>
                  <a:lnTo>
                    <a:pt x="6289" y="256648"/>
                  </a:lnTo>
                  <a:lnTo>
                    <a:pt x="2177" y="249219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3" name="SMARTInkShape-699">
              <a:extLst>
                <a:ext uri="{FF2B5EF4-FFF2-40B4-BE49-F238E27FC236}">
                  <a16:creationId xmlns:a16="http://schemas.microsoft.com/office/drawing/2014/main" id="{12AC7624-5E2F-4469-9528-EBF7E0BB6F1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765300" y="5905500"/>
              <a:ext cx="101601" cy="31751"/>
            </a:xfrm>
            <a:custGeom>
              <a:avLst/>
              <a:gdLst/>
              <a:ahLst/>
              <a:cxnLst/>
              <a:rect l="0" t="0" r="0" b="0"/>
              <a:pathLst>
                <a:path w="101601" h="317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789" y="5026"/>
                  </a:lnTo>
                  <a:lnTo>
                    <a:pt x="19773" y="7840"/>
                  </a:lnTo>
                  <a:lnTo>
                    <a:pt x="31964" y="11260"/>
                  </a:lnTo>
                  <a:lnTo>
                    <a:pt x="39606" y="12765"/>
                  </a:lnTo>
                  <a:lnTo>
                    <a:pt x="48581" y="16875"/>
                  </a:lnTo>
                  <a:lnTo>
                    <a:pt x="59158" y="19111"/>
                  </a:lnTo>
                  <a:lnTo>
                    <a:pt x="67780" y="23223"/>
                  </a:lnTo>
                  <a:lnTo>
                    <a:pt x="78252" y="25460"/>
                  </a:lnTo>
                  <a:lnTo>
                    <a:pt x="88469" y="30299"/>
                  </a:lnTo>
                  <a:lnTo>
                    <a:pt x="101600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4" name="SMARTInkShape-700">
              <a:extLst>
                <a:ext uri="{FF2B5EF4-FFF2-40B4-BE49-F238E27FC236}">
                  <a16:creationId xmlns:a16="http://schemas.microsoft.com/office/drawing/2014/main" id="{5703623E-E3BC-4BF2-8F7F-8AD810790E4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752600" y="5829300"/>
              <a:ext cx="146050" cy="101601"/>
            </a:xfrm>
            <a:custGeom>
              <a:avLst/>
              <a:gdLst/>
              <a:ahLst/>
              <a:cxnLst/>
              <a:rect l="0" t="0" r="0" b="0"/>
              <a:pathLst>
                <a:path w="146050" h="101601">
                  <a:moveTo>
                    <a:pt x="0" y="0"/>
                  </a:moveTo>
                  <a:lnTo>
                    <a:pt x="0" y="0"/>
                  </a:lnTo>
                  <a:lnTo>
                    <a:pt x="27961" y="0"/>
                  </a:lnTo>
                  <a:lnTo>
                    <a:pt x="59058" y="0"/>
                  </a:lnTo>
                  <a:lnTo>
                    <a:pt x="88510" y="0"/>
                  </a:lnTo>
                  <a:lnTo>
                    <a:pt x="96488" y="705"/>
                  </a:lnTo>
                  <a:lnTo>
                    <a:pt x="126258" y="12060"/>
                  </a:lnTo>
                  <a:lnTo>
                    <a:pt x="129728" y="12416"/>
                  </a:lnTo>
                  <a:lnTo>
                    <a:pt x="133621" y="14455"/>
                  </a:lnTo>
                  <a:lnTo>
                    <a:pt x="138499" y="18143"/>
                  </a:lnTo>
                  <a:lnTo>
                    <a:pt x="142715" y="18781"/>
                  </a:lnTo>
                  <a:lnTo>
                    <a:pt x="143827" y="19577"/>
                  </a:lnTo>
                  <a:lnTo>
                    <a:pt x="144568" y="20813"/>
                  </a:lnTo>
                  <a:lnTo>
                    <a:pt x="145963" y="25132"/>
                  </a:lnTo>
                  <a:lnTo>
                    <a:pt x="146049" y="37138"/>
                  </a:lnTo>
                  <a:lnTo>
                    <a:pt x="118269" y="65880"/>
                  </a:lnTo>
                  <a:lnTo>
                    <a:pt x="114182" y="68085"/>
                  </a:lnTo>
                  <a:lnTo>
                    <a:pt x="112105" y="68674"/>
                  </a:lnTo>
                  <a:lnTo>
                    <a:pt x="110720" y="69772"/>
                  </a:lnTo>
                  <a:lnTo>
                    <a:pt x="108065" y="73982"/>
                  </a:lnTo>
                  <a:lnTo>
                    <a:pt x="104944" y="75214"/>
                  </a:lnTo>
                  <a:lnTo>
                    <a:pt x="103829" y="76248"/>
                  </a:lnTo>
                  <a:lnTo>
                    <a:pt x="101894" y="81581"/>
                  </a:lnTo>
                  <a:lnTo>
                    <a:pt x="101687" y="85634"/>
                  </a:lnTo>
                  <a:lnTo>
                    <a:pt x="100952" y="86722"/>
                  </a:lnTo>
                  <a:lnTo>
                    <a:pt x="99757" y="87448"/>
                  </a:lnTo>
                  <a:lnTo>
                    <a:pt x="96140" y="88613"/>
                  </a:lnTo>
                  <a:lnTo>
                    <a:pt x="95646" y="90655"/>
                  </a:lnTo>
                  <a:lnTo>
                    <a:pt x="9525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74" name="SMARTInkShape-Group149">
            <a:extLst>
              <a:ext uri="{FF2B5EF4-FFF2-40B4-BE49-F238E27FC236}">
                <a16:creationId xmlns:a16="http://schemas.microsoft.com/office/drawing/2014/main" id="{188BD379-0D7B-462A-95BE-58AF5529B9E0}"/>
              </a:ext>
            </a:extLst>
          </p:cNvPr>
          <p:cNvGrpSpPr/>
          <p:nvPr/>
        </p:nvGrpSpPr>
        <p:grpSpPr>
          <a:xfrm>
            <a:off x="3314780" y="5651500"/>
            <a:ext cx="399971" cy="368293"/>
            <a:chOff x="3314780" y="5651500"/>
            <a:chExt cx="399971" cy="368293"/>
          </a:xfrm>
        </p:grpSpPr>
        <p:sp>
          <p:nvSpPr>
            <p:cNvPr id="366" name="SMARTInkShape-701">
              <a:extLst>
                <a:ext uri="{FF2B5EF4-FFF2-40B4-BE49-F238E27FC236}">
                  <a16:creationId xmlns:a16="http://schemas.microsoft.com/office/drawing/2014/main" id="{F1AE9766-4DBC-4EF4-993A-E3DBD7686B3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587750" y="5905500"/>
              <a:ext cx="50801" cy="101601"/>
            </a:xfrm>
            <a:custGeom>
              <a:avLst/>
              <a:gdLst/>
              <a:ahLst/>
              <a:cxnLst/>
              <a:rect l="0" t="0" r="0" b="0"/>
              <a:pathLst>
                <a:path w="50801" h="1016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1" y="5468"/>
                  </a:lnTo>
                  <a:lnTo>
                    <a:pt x="4364" y="6468"/>
                  </a:lnTo>
                  <a:lnTo>
                    <a:pt x="5467" y="9460"/>
                  </a:lnTo>
                  <a:lnTo>
                    <a:pt x="6272" y="21254"/>
                  </a:lnTo>
                  <a:lnTo>
                    <a:pt x="7004" y="22636"/>
                  </a:lnTo>
                  <a:lnTo>
                    <a:pt x="8197" y="23557"/>
                  </a:lnTo>
                  <a:lnTo>
                    <a:pt x="9698" y="24172"/>
                  </a:lnTo>
                  <a:lnTo>
                    <a:pt x="10699" y="25991"/>
                  </a:lnTo>
                  <a:lnTo>
                    <a:pt x="12813" y="34590"/>
                  </a:lnTo>
                  <a:lnTo>
                    <a:pt x="17609" y="44175"/>
                  </a:lnTo>
                  <a:lnTo>
                    <a:pt x="18089" y="46383"/>
                  </a:lnTo>
                  <a:lnTo>
                    <a:pt x="30783" y="71966"/>
                  </a:lnTo>
                  <a:lnTo>
                    <a:pt x="32264" y="80433"/>
                  </a:lnTo>
                  <a:lnTo>
                    <a:pt x="36738" y="88900"/>
                  </a:lnTo>
                  <a:lnTo>
                    <a:pt x="37192" y="91017"/>
                  </a:lnTo>
                  <a:lnTo>
                    <a:pt x="38200" y="92427"/>
                  </a:lnTo>
                  <a:lnTo>
                    <a:pt x="39578" y="93368"/>
                  </a:lnTo>
                  <a:lnTo>
                    <a:pt x="41202" y="93995"/>
                  </a:lnTo>
                  <a:lnTo>
                    <a:pt x="42285" y="95119"/>
                  </a:lnTo>
                  <a:lnTo>
                    <a:pt x="44165" y="100607"/>
                  </a:lnTo>
                  <a:lnTo>
                    <a:pt x="46205" y="101158"/>
                  </a:lnTo>
                  <a:lnTo>
                    <a:pt x="5080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7" name="SMARTInkShape-702">
              <a:extLst>
                <a:ext uri="{FF2B5EF4-FFF2-40B4-BE49-F238E27FC236}">
                  <a16:creationId xmlns:a16="http://schemas.microsoft.com/office/drawing/2014/main" id="{BFE01856-CA53-4357-96C5-B92F6830989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544185" y="5803900"/>
              <a:ext cx="88016" cy="215893"/>
            </a:xfrm>
            <a:custGeom>
              <a:avLst/>
              <a:gdLst/>
              <a:ahLst/>
              <a:cxnLst/>
              <a:rect l="0" t="0" r="0" b="0"/>
              <a:pathLst>
                <a:path w="88016" h="215893">
                  <a:moveTo>
                    <a:pt x="88015" y="0"/>
                  </a:moveTo>
                  <a:lnTo>
                    <a:pt x="88015" y="0"/>
                  </a:lnTo>
                  <a:lnTo>
                    <a:pt x="88015" y="8838"/>
                  </a:lnTo>
                  <a:lnTo>
                    <a:pt x="86134" y="12865"/>
                  </a:lnTo>
                  <a:lnTo>
                    <a:pt x="84644" y="14927"/>
                  </a:lnTo>
                  <a:lnTo>
                    <a:pt x="76770" y="44833"/>
                  </a:lnTo>
                  <a:lnTo>
                    <a:pt x="64673" y="76179"/>
                  </a:lnTo>
                  <a:lnTo>
                    <a:pt x="51321" y="103530"/>
                  </a:lnTo>
                  <a:lnTo>
                    <a:pt x="29010" y="132109"/>
                  </a:lnTo>
                  <a:lnTo>
                    <a:pt x="19708" y="160918"/>
                  </a:lnTo>
                  <a:lnTo>
                    <a:pt x="6697" y="185897"/>
                  </a:lnTo>
                  <a:lnTo>
                    <a:pt x="5497" y="205307"/>
                  </a:lnTo>
                  <a:lnTo>
                    <a:pt x="4781" y="206721"/>
                  </a:lnTo>
                  <a:lnTo>
                    <a:pt x="3598" y="207664"/>
                  </a:lnTo>
                  <a:lnTo>
                    <a:pt x="2104" y="208293"/>
                  </a:lnTo>
                  <a:lnTo>
                    <a:pt x="1108" y="209418"/>
                  </a:lnTo>
                  <a:lnTo>
                    <a:pt x="0" y="212548"/>
                  </a:lnTo>
                  <a:lnTo>
                    <a:pt x="411" y="213666"/>
                  </a:lnTo>
                  <a:lnTo>
                    <a:pt x="1390" y="214410"/>
                  </a:lnTo>
                  <a:lnTo>
                    <a:pt x="5394" y="215874"/>
                  </a:lnTo>
                  <a:lnTo>
                    <a:pt x="8815" y="215892"/>
                  </a:lnTo>
                  <a:lnTo>
                    <a:pt x="9815" y="215190"/>
                  </a:lnTo>
                  <a:lnTo>
                    <a:pt x="10481" y="214016"/>
                  </a:lnTo>
                  <a:lnTo>
                    <a:pt x="11815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8" name="SMARTInkShape-703">
              <a:extLst>
                <a:ext uri="{FF2B5EF4-FFF2-40B4-BE49-F238E27FC236}">
                  <a16:creationId xmlns:a16="http://schemas.microsoft.com/office/drawing/2014/main" id="{F2F69BBC-3229-4102-942D-D534A733BBF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486150" y="5791200"/>
              <a:ext cx="177801" cy="95251"/>
            </a:xfrm>
            <a:custGeom>
              <a:avLst/>
              <a:gdLst/>
              <a:ahLst/>
              <a:cxnLst/>
              <a:rect l="0" t="0" r="0" b="0"/>
              <a:pathLst>
                <a:path w="177801" h="95251">
                  <a:moveTo>
                    <a:pt x="177800" y="0"/>
                  </a:moveTo>
                  <a:lnTo>
                    <a:pt x="177800" y="0"/>
                  </a:lnTo>
                  <a:lnTo>
                    <a:pt x="168340" y="0"/>
                  </a:lnTo>
                  <a:lnTo>
                    <a:pt x="167260" y="705"/>
                  </a:lnTo>
                  <a:lnTo>
                    <a:pt x="166540" y="1882"/>
                  </a:lnTo>
                  <a:lnTo>
                    <a:pt x="166060" y="3371"/>
                  </a:lnTo>
                  <a:lnTo>
                    <a:pt x="165035" y="4364"/>
                  </a:lnTo>
                  <a:lnTo>
                    <a:pt x="158319" y="7840"/>
                  </a:lnTo>
                  <a:lnTo>
                    <a:pt x="154325" y="10539"/>
                  </a:lnTo>
                  <a:lnTo>
                    <a:pt x="148110" y="12765"/>
                  </a:lnTo>
                  <a:lnTo>
                    <a:pt x="119976" y="31878"/>
                  </a:lnTo>
                  <a:lnTo>
                    <a:pt x="95191" y="46343"/>
                  </a:lnTo>
                  <a:lnTo>
                    <a:pt x="78305" y="58387"/>
                  </a:lnTo>
                  <a:lnTo>
                    <a:pt x="48683" y="68270"/>
                  </a:lnTo>
                  <a:lnTo>
                    <a:pt x="20284" y="84688"/>
                  </a:lnTo>
                  <a:lnTo>
                    <a:pt x="16071" y="88910"/>
                  </a:lnTo>
                  <a:lnTo>
                    <a:pt x="14947" y="91023"/>
                  </a:lnTo>
                  <a:lnTo>
                    <a:pt x="13493" y="92432"/>
                  </a:lnTo>
                  <a:lnTo>
                    <a:pt x="7430" y="94878"/>
                  </a:lnTo>
                  <a:lnTo>
                    <a:pt x="8" y="9525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9" name="SMARTInkShape-704">
              <a:extLst>
                <a:ext uri="{FF2B5EF4-FFF2-40B4-BE49-F238E27FC236}">
                  <a16:creationId xmlns:a16="http://schemas.microsoft.com/office/drawing/2014/main" id="{805B5545-3D39-4129-B75D-D0B7324F617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568700" y="5765800"/>
              <a:ext cx="146051" cy="57151"/>
            </a:xfrm>
            <a:custGeom>
              <a:avLst/>
              <a:gdLst/>
              <a:ahLst/>
              <a:cxnLst/>
              <a:rect l="0" t="0" r="0" b="0"/>
              <a:pathLst>
                <a:path w="146051" h="57151">
                  <a:moveTo>
                    <a:pt x="0" y="0"/>
                  </a:moveTo>
                  <a:lnTo>
                    <a:pt x="0" y="0"/>
                  </a:lnTo>
                  <a:lnTo>
                    <a:pt x="26968" y="10113"/>
                  </a:lnTo>
                  <a:lnTo>
                    <a:pt x="53378" y="20722"/>
                  </a:lnTo>
                  <a:lnTo>
                    <a:pt x="78757" y="31083"/>
                  </a:lnTo>
                  <a:lnTo>
                    <a:pt x="110415" y="43481"/>
                  </a:lnTo>
                  <a:lnTo>
                    <a:pt x="125521" y="49836"/>
                  </a:lnTo>
                  <a:lnTo>
                    <a:pt x="132180" y="50673"/>
                  </a:lnTo>
                  <a:lnTo>
                    <a:pt x="138715" y="56256"/>
                  </a:lnTo>
                  <a:lnTo>
                    <a:pt x="146045" y="57150"/>
                  </a:lnTo>
                  <a:lnTo>
                    <a:pt x="14605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0" name="SMARTInkShape-705">
              <a:extLst>
                <a:ext uri="{FF2B5EF4-FFF2-40B4-BE49-F238E27FC236}">
                  <a16:creationId xmlns:a16="http://schemas.microsoft.com/office/drawing/2014/main" id="{05F7A55E-2B89-4F5F-9060-7F66317F72F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448050" y="5810250"/>
              <a:ext cx="63501" cy="107951"/>
            </a:xfrm>
            <a:custGeom>
              <a:avLst/>
              <a:gdLst/>
              <a:ahLst/>
              <a:cxnLst/>
              <a:rect l="0" t="0" r="0" b="0"/>
              <a:pathLst>
                <a:path w="63501" h="1079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1" y="5468"/>
                  </a:lnTo>
                  <a:lnTo>
                    <a:pt x="4364" y="6468"/>
                  </a:lnTo>
                  <a:lnTo>
                    <a:pt x="6881" y="12765"/>
                  </a:lnTo>
                  <a:lnTo>
                    <a:pt x="10663" y="17580"/>
                  </a:lnTo>
                  <a:lnTo>
                    <a:pt x="11794" y="21454"/>
                  </a:lnTo>
                  <a:lnTo>
                    <a:pt x="12802" y="22770"/>
                  </a:lnTo>
                  <a:lnTo>
                    <a:pt x="15803" y="24231"/>
                  </a:lnTo>
                  <a:lnTo>
                    <a:pt x="16885" y="25327"/>
                  </a:lnTo>
                  <a:lnTo>
                    <a:pt x="18088" y="28425"/>
                  </a:lnTo>
                  <a:lnTo>
                    <a:pt x="19565" y="36162"/>
                  </a:lnTo>
                  <a:lnTo>
                    <a:pt x="23358" y="42387"/>
                  </a:lnTo>
                  <a:lnTo>
                    <a:pt x="24997" y="50810"/>
                  </a:lnTo>
                  <a:lnTo>
                    <a:pt x="25320" y="55899"/>
                  </a:lnTo>
                  <a:lnTo>
                    <a:pt x="29748" y="61973"/>
                  </a:lnTo>
                  <a:lnTo>
                    <a:pt x="31157" y="67908"/>
                  </a:lnTo>
                  <a:lnTo>
                    <a:pt x="31672" y="78341"/>
                  </a:lnTo>
                  <a:lnTo>
                    <a:pt x="33597" y="82561"/>
                  </a:lnTo>
                  <a:lnTo>
                    <a:pt x="37211" y="87647"/>
                  </a:lnTo>
                  <a:lnTo>
                    <a:pt x="38630" y="93723"/>
                  </a:lnTo>
                  <a:lnTo>
                    <a:pt x="47553" y="104623"/>
                  </a:lnTo>
                  <a:lnTo>
                    <a:pt x="51238" y="106471"/>
                  </a:lnTo>
                  <a:lnTo>
                    <a:pt x="63442" y="107948"/>
                  </a:lnTo>
                  <a:lnTo>
                    <a:pt x="63500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1" name="SMARTInkShape-706">
              <a:extLst>
                <a:ext uri="{FF2B5EF4-FFF2-40B4-BE49-F238E27FC236}">
                  <a16:creationId xmlns:a16="http://schemas.microsoft.com/office/drawing/2014/main" id="{19299E88-83AA-4A10-B470-A9A568DFD41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314780" y="5822950"/>
              <a:ext cx="139621" cy="63501"/>
            </a:xfrm>
            <a:custGeom>
              <a:avLst/>
              <a:gdLst/>
              <a:ahLst/>
              <a:cxnLst/>
              <a:rect l="0" t="0" r="0" b="0"/>
              <a:pathLst>
                <a:path w="139621" h="63501">
                  <a:moveTo>
                    <a:pt x="139620" y="0"/>
                  </a:moveTo>
                  <a:lnTo>
                    <a:pt x="139620" y="0"/>
                  </a:lnTo>
                  <a:lnTo>
                    <a:pt x="121737" y="0"/>
                  </a:lnTo>
                  <a:lnTo>
                    <a:pt x="115205" y="5467"/>
                  </a:lnTo>
                  <a:lnTo>
                    <a:pt x="109345" y="6882"/>
                  </a:lnTo>
                  <a:lnTo>
                    <a:pt x="103447" y="10663"/>
                  </a:lnTo>
                  <a:lnTo>
                    <a:pt x="97230" y="12801"/>
                  </a:lnTo>
                  <a:lnTo>
                    <a:pt x="68110" y="29690"/>
                  </a:lnTo>
                  <a:lnTo>
                    <a:pt x="36576" y="50801"/>
                  </a:lnTo>
                  <a:lnTo>
                    <a:pt x="26773" y="55268"/>
                  </a:lnTo>
                  <a:lnTo>
                    <a:pt x="24172" y="55895"/>
                  </a:lnTo>
                  <a:lnTo>
                    <a:pt x="22438" y="57019"/>
                  </a:lnTo>
                  <a:lnTo>
                    <a:pt x="21282" y="58474"/>
                  </a:lnTo>
                  <a:lnTo>
                    <a:pt x="20511" y="60149"/>
                  </a:lnTo>
                  <a:lnTo>
                    <a:pt x="19292" y="61266"/>
                  </a:lnTo>
                  <a:lnTo>
                    <a:pt x="16056" y="62507"/>
                  </a:lnTo>
                  <a:lnTo>
                    <a:pt x="0" y="63500"/>
                  </a:lnTo>
                  <a:lnTo>
                    <a:pt x="627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2" name="SMARTInkShape-707">
              <a:extLst>
                <a:ext uri="{FF2B5EF4-FFF2-40B4-BE49-F238E27FC236}">
                  <a16:creationId xmlns:a16="http://schemas.microsoft.com/office/drawing/2014/main" id="{2F6BABA9-048D-4D66-83B5-6989F4D0D2E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429000" y="5651500"/>
              <a:ext cx="73222" cy="361035"/>
            </a:xfrm>
            <a:custGeom>
              <a:avLst/>
              <a:gdLst/>
              <a:ahLst/>
              <a:cxnLst/>
              <a:rect l="0" t="0" r="0" b="0"/>
              <a:pathLst>
                <a:path w="73222" h="361035">
                  <a:moveTo>
                    <a:pt x="69850" y="0"/>
                  </a:moveTo>
                  <a:lnTo>
                    <a:pt x="69850" y="0"/>
                  </a:lnTo>
                  <a:lnTo>
                    <a:pt x="73221" y="10113"/>
                  </a:lnTo>
                  <a:lnTo>
                    <a:pt x="71946" y="29887"/>
                  </a:lnTo>
                  <a:lnTo>
                    <a:pt x="65900" y="61145"/>
                  </a:lnTo>
                  <a:lnTo>
                    <a:pt x="62093" y="88435"/>
                  </a:lnTo>
                  <a:lnTo>
                    <a:pt x="52731" y="116224"/>
                  </a:lnTo>
                  <a:lnTo>
                    <a:pt x="46295" y="140080"/>
                  </a:lnTo>
                  <a:lnTo>
                    <a:pt x="43115" y="156981"/>
                  </a:lnTo>
                  <a:lnTo>
                    <a:pt x="33691" y="184753"/>
                  </a:lnTo>
                  <a:lnTo>
                    <a:pt x="23260" y="215979"/>
                  </a:lnTo>
                  <a:lnTo>
                    <a:pt x="17723" y="242635"/>
                  </a:lnTo>
                  <a:lnTo>
                    <a:pt x="12656" y="268862"/>
                  </a:lnTo>
                  <a:lnTo>
                    <a:pt x="6997" y="299921"/>
                  </a:lnTo>
                  <a:lnTo>
                    <a:pt x="5836" y="312369"/>
                  </a:lnTo>
                  <a:lnTo>
                    <a:pt x="1362" y="325136"/>
                  </a:lnTo>
                  <a:lnTo>
                    <a:pt x="1" y="356053"/>
                  </a:lnTo>
                  <a:lnTo>
                    <a:pt x="0" y="361034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3" name="SMARTInkShape-708">
              <a:extLst>
                <a:ext uri="{FF2B5EF4-FFF2-40B4-BE49-F238E27FC236}">
                  <a16:creationId xmlns:a16="http://schemas.microsoft.com/office/drawing/2014/main" id="{41A43EE0-A4BE-42EB-B949-462319D5FEC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333750" y="5772542"/>
              <a:ext cx="234951" cy="22313"/>
            </a:xfrm>
            <a:custGeom>
              <a:avLst/>
              <a:gdLst/>
              <a:ahLst/>
              <a:cxnLst/>
              <a:rect l="0" t="0" r="0" b="0"/>
              <a:pathLst>
                <a:path w="234951" h="22313">
                  <a:moveTo>
                    <a:pt x="0" y="5958"/>
                  </a:moveTo>
                  <a:lnTo>
                    <a:pt x="0" y="5958"/>
                  </a:lnTo>
                  <a:lnTo>
                    <a:pt x="28611" y="5958"/>
                  </a:lnTo>
                  <a:lnTo>
                    <a:pt x="52547" y="4077"/>
                  </a:lnTo>
                  <a:lnTo>
                    <a:pt x="84027" y="0"/>
                  </a:lnTo>
                  <a:lnTo>
                    <a:pt x="95201" y="488"/>
                  </a:lnTo>
                  <a:lnTo>
                    <a:pt x="126941" y="5386"/>
                  </a:lnTo>
                  <a:lnTo>
                    <a:pt x="141172" y="6493"/>
                  </a:lnTo>
                  <a:lnTo>
                    <a:pt x="167866" y="12409"/>
                  </a:lnTo>
                  <a:lnTo>
                    <a:pt x="197779" y="18231"/>
                  </a:lnTo>
                  <a:lnTo>
                    <a:pt x="217699" y="18632"/>
                  </a:lnTo>
                  <a:lnTo>
                    <a:pt x="219216" y="19346"/>
                  </a:lnTo>
                  <a:lnTo>
                    <a:pt x="220227" y="20528"/>
                  </a:lnTo>
                  <a:lnTo>
                    <a:pt x="220902" y="22021"/>
                  </a:lnTo>
                  <a:lnTo>
                    <a:pt x="222057" y="22312"/>
                  </a:lnTo>
                  <a:lnTo>
                    <a:pt x="228638" y="19072"/>
                  </a:lnTo>
                  <a:lnTo>
                    <a:pt x="234950" y="186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84" name="SMARTInkShape-Group150">
            <a:extLst>
              <a:ext uri="{FF2B5EF4-FFF2-40B4-BE49-F238E27FC236}">
                <a16:creationId xmlns:a16="http://schemas.microsoft.com/office/drawing/2014/main" id="{34D05786-A858-4ACF-9FC0-8FA100998D8A}"/>
              </a:ext>
            </a:extLst>
          </p:cNvPr>
          <p:cNvGrpSpPr/>
          <p:nvPr/>
        </p:nvGrpSpPr>
        <p:grpSpPr>
          <a:xfrm>
            <a:off x="4768850" y="5797550"/>
            <a:ext cx="380911" cy="399756"/>
            <a:chOff x="4768850" y="5797550"/>
            <a:chExt cx="380911" cy="399756"/>
          </a:xfrm>
        </p:grpSpPr>
        <p:sp>
          <p:nvSpPr>
            <p:cNvPr id="375" name="SMARTInkShape-709">
              <a:extLst>
                <a:ext uri="{FF2B5EF4-FFF2-40B4-BE49-F238E27FC236}">
                  <a16:creationId xmlns:a16="http://schemas.microsoft.com/office/drawing/2014/main" id="{54A02892-3383-4CCB-B3B0-95DFFEF88A9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851400" y="6108700"/>
              <a:ext cx="184151" cy="82551"/>
            </a:xfrm>
            <a:custGeom>
              <a:avLst/>
              <a:gdLst/>
              <a:ahLst/>
              <a:cxnLst/>
              <a:rect l="0" t="0" r="0" b="0"/>
              <a:pathLst>
                <a:path w="184151" h="825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2" y="6908"/>
                  </a:lnTo>
                  <a:lnTo>
                    <a:pt x="3371" y="8838"/>
                  </a:lnTo>
                  <a:lnTo>
                    <a:pt x="6907" y="10984"/>
                  </a:lnTo>
                  <a:lnTo>
                    <a:pt x="10832" y="12642"/>
                  </a:lnTo>
                  <a:lnTo>
                    <a:pt x="29080" y="23464"/>
                  </a:lnTo>
                  <a:lnTo>
                    <a:pt x="59459" y="35999"/>
                  </a:lnTo>
                  <a:lnTo>
                    <a:pt x="90383" y="48684"/>
                  </a:lnTo>
                  <a:lnTo>
                    <a:pt x="103530" y="54328"/>
                  </a:lnTo>
                  <a:lnTo>
                    <a:pt x="133339" y="62010"/>
                  </a:lnTo>
                  <a:lnTo>
                    <a:pt x="141106" y="63543"/>
                  </a:lnTo>
                  <a:lnTo>
                    <a:pt x="160756" y="72934"/>
                  </a:lnTo>
                  <a:lnTo>
                    <a:pt x="169312" y="79919"/>
                  </a:lnTo>
                  <a:lnTo>
                    <a:pt x="175676" y="81770"/>
                  </a:lnTo>
                  <a:lnTo>
                    <a:pt x="18415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6" name="SMARTInkShape-710">
              <a:extLst>
                <a:ext uri="{FF2B5EF4-FFF2-40B4-BE49-F238E27FC236}">
                  <a16:creationId xmlns:a16="http://schemas.microsoft.com/office/drawing/2014/main" id="{3A74D4DC-3DDA-41F1-8DB1-9720DEE56E1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902200" y="6045200"/>
              <a:ext cx="44444" cy="63501"/>
            </a:xfrm>
            <a:custGeom>
              <a:avLst/>
              <a:gdLst/>
              <a:ahLst/>
              <a:cxnLst/>
              <a:rect l="0" t="0" r="0" b="0"/>
              <a:pathLst>
                <a:path w="44444" h="6350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2865" y="1882"/>
                  </a:lnTo>
                  <a:lnTo>
                    <a:pt x="17007" y="4364"/>
                  </a:lnTo>
                  <a:lnTo>
                    <a:pt x="23305" y="6467"/>
                  </a:lnTo>
                  <a:lnTo>
                    <a:pt x="29640" y="10540"/>
                  </a:lnTo>
                  <a:lnTo>
                    <a:pt x="33869" y="11740"/>
                  </a:lnTo>
                  <a:lnTo>
                    <a:pt x="35280" y="12765"/>
                  </a:lnTo>
                  <a:lnTo>
                    <a:pt x="36219" y="14155"/>
                  </a:lnTo>
                  <a:lnTo>
                    <a:pt x="36847" y="15787"/>
                  </a:lnTo>
                  <a:lnTo>
                    <a:pt x="37971" y="16875"/>
                  </a:lnTo>
                  <a:lnTo>
                    <a:pt x="41099" y="18084"/>
                  </a:lnTo>
                  <a:lnTo>
                    <a:pt x="42216" y="19111"/>
                  </a:lnTo>
                  <a:lnTo>
                    <a:pt x="44363" y="25113"/>
                  </a:lnTo>
                  <a:lnTo>
                    <a:pt x="44443" y="30843"/>
                  </a:lnTo>
                  <a:lnTo>
                    <a:pt x="43740" y="31145"/>
                  </a:lnTo>
                  <a:lnTo>
                    <a:pt x="38982" y="31671"/>
                  </a:lnTo>
                  <a:lnTo>
                    <a:pt x="32710" y="37210"/>
                  </a:lnTo>
                  <a:lnTo>
                    <a:pt x="28663" y="37835"/>
                  </a:lnTo>
                  <a:lnTo>
                    <a:pt x="16025" y="38093"/>
                  </a:lnTo>
                  <a:lnTo>
                    <a:pt x="14917" y="38801"/>
                  </a:lnTo>
                  <a:lnTo>
                    <a:pt x="14178" y="39978"/>
                  </a:lnTo>
                  <a:lnTo>
                    <a:pt x="13686" y="41469"/>
                  </a:lnTo>
                  <a:lnTo>
                    <a:pt x="12652" y="42464"/>
                  </a:lnTo>
                  <a:lnTo>
                    <a:pt x="6435" y="44427"/>
                  </a:lnTo>
                  <a:lnTo>
                    <a:pt x="6375" y="47814"/>
                  </a:lnTo>
                  <a:lnTo>
                    <a:pt x="7072" y="48809"/>
                  </a:lnTo>
                  <a:lnTo>
                    <a:pt x="8243" y="49473"/>
                  </a:lnTo>
                  <a:lnTo>
                    <a:pt x="11818" y="50538"/>
                  </a:lnTo>
                  <a:lnTo>
                    <a:pt x="17596" y="55112"/>
                  </a:lnTo>
                  <a:lnTo>
                    <a:pt x="23480" y="57251"/>
                  </a:lnTo>
                  <a:lnTo>
                    <a:pt x="29691" y="61335"/>
                  </a:lnTo>
                  <a:lnTo>
                    <a:pt x="3810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7" name="SMARTInkShape-711">
              <a:extLst>
                <a:ext uri="{FF2B5EF4-FFF2-40B4-BE49-F238E27FC236}">
                  <a16:creationId xmlns:a16="http://schemas.microsoft.com/office/drawing/2014/main" id="{5D71D13C-77E4-4057-AEF1-3F8337B4F52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889502" y="6013450"/>
              <a:ext cx="19049" cy="57151"/>
            </a:xfrm>
            <a:custGeom>
              <a:avLst/>
              <a:gdLst/>
              <a:ahLst/>
              <a:cxnLst/>
              <a:rect l="0" t="0" r="0" b="0"/>
              <a:pathLst>
                <a:path w="19049" h="57151">
                  <a:moveTo>
                    <a:pt x="19048" y="0"/>
                  </a:moveTo>
                  <a:lnTo>
                    <a:pt x="19048" y="0"/>
                  </a:lnTo>
                  <a:lnTo>
                    <a:pt x="15677" y="0"/>
                  </a:lnTo>
                  <a:lnTo>
                    <a:pt x="14684" y="705"/>
                  </a:lnTo>
                  <a:lnTo>
                    <a:pt x="14022" y="1882"/>
                  </a:lnTo>
                  <a:lnTo>
                    <a:pt x="13581" y="3371"/>
                  </a:lnTo>
                  <a:lnTo>
                    <a:pt x="12581" y="4364"/>
                  </a:lnTo>
                  <a:lnTo>
                    <a:pt x="9588" y="5467"/>
                  </a:lnTo>
                  <a:lnTo>
                    <a:pt x="8508" y="6467"/>
                  </a:lnTo>
                  <a:lnTo>
                    <a:pt x="7308" y="9460"/>
                  </a:lnTo>
                  <a:lnTo>
                    <a:pt x="5832" y="17129"/>
                  </a:lnTo>
                  <a:lnTo>
                    <a:pt x="2040" y="23341"/>
                  </a:lnTo>
                  <a:lnTo>
                    <a:pt x="268" y="30503"/>
                  </a:lnTo>
                  <a:lnTo>
                    <a:pt x="0" y="52939"/>
                  </a:lnTo>
                  <a:lnTo>
                    <a:pt x="705" y="54343"/>
                  </a:lnTo>
                  <a:lnTo>
                    <a:pt x="1880" y="55279"/>
                  </a:lnTo>
                  <a:lnTo>
                    <a:pt x="6348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8" name="SMARTInkShape-712">
              <a:extLst>
                <a:ext uri="{FF2B5EF4-FFF2-40B4-BE49-F238E27FC236}">
                  <a16:creationId xmlns:a16="http://schemas.microsoft.com/office/drawing/2014/main" id="{E4597EF8-B037-4EF2-9277-D5E6F8943B1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914900" y="5937273"/>
              <a:ext cx="120651" cy="114278"/>
            </a:xfrm>
            <a:custGeom>
              <a:avLst/>
              <a:gdLst/>
              <a:ahLst/>
              <a:cxnLst/>
              <a:rect l="0" t="0" r="0" b="0"/>
              <a:pathLst>
                <a:path w="120651" h="114278">
                  <a:moveTo>
                    <a:pt x="120650" y="6327"/>
                  </a:moveTo>
                  <a:lnTo>
                    <a:pt x="120650" y="6327"/>
                  </a:lnTo>
                  <a:lnTo>
                    <a:pt x="115183" y="859"/>
                  </a:lnTo>
                  <a:lnTo>
                    <a:pt x="108910" y="54"/>
                  </a:lnTo>
                  <a:lnTo>
                    <a:pt x="104863" y="0"/>
                  </a:lnTo>
                  <a:lnTo>
                    <a:pt x="101169" y="1868"/>
                  </a:lnTo>
                  <a:lnTo>
                    <a:pt x="92225" y="9437"/>
                  </a:lnTo>
                  <a:lnTo>
                    <a:pt x="71138" y="38280"/>
                  </a:lnTo>
                  <a:lnTo>
                    <a:pt x="64778" y="46635"/>
                  </a:lnTo>
                  <a:lnTo>
                    <a:pt x="36529" y="77043"/>
                  </a:lnTo>
                  <a:lnTo>
                    <a:pt x="6645" y="107632"/>
                  </a:lnTo>
                  <a:lnTo>
                    <a:pt x="6376" y="113370"/>
                  </a:lnTo>
                  <a:lnTo>
                    <a:pt x="5663" y="113671"/>
                  </a:lnTo>
                  <a:lnTo>
                    <a:pt x="0" y="1142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9" name="SMARTInkShape-713">
              <a:extLst>
                <a:ext uri="{FF2B5EF4-FFF2-40B4-BE49-F238E27FC236}">
                  <a16:creationId xmlns:a16="http://schemas.microsoft.com/office/drawing/2014/main" id="{D2722601-0F1D-4E68-BFF7-D701B6618D7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902200" y="5949950"/>
              <a:ext cx="177801" cy="63468"/>
            </a:xfrm>
            <a:custGeom>
              <a:avLst/>
              <a:gdLst/>
              <a:ahLst/>
              <a:cxnLst/>
              <a:rect l="0" t="0" r="0" b="0"/>
              <a:pathLst>
                <a:path w="177801" h="63468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12552" y="11933"/>
                  </a:lnTo>
                  <a:lnTo>
                    <a:pt x="41441" y="24386"/>
                  </a:lnTo>
                  <a:lnTo>
                    <a:pt x="69256" y="35365"/>
                  </a:lnTo>
                  <a:lnTo>
                    <a:pt x="98150" y="46484"/>
                  </a:lnTo>
                  <a:lnTo>
                    <a:pt x="128138" y="59260"/>
                  </a:lnTo>
                  <a:lnTo>
                    <a:pt x="143191" y="62662"/>
                  </a:lnTo>
                  <a:lnTo>
                    <a:pt x="166900" y="63467"/>
                  </a:lnTo>
                  <a:lnTo>
                    <a:pt x="168416" y="62773"/>
                  </a:lnTo>
                  <a:lnTo>
                    <a:pt x="169427" y="61604"/>
                  </a:lnTo>
                  <a:lnTo>
                    <a:pt x="170101" y="60119"/>
                  </a:lnTo>
                  <a:lnTo>
                    <a:pt x="171257" y="59129"/>
                  </a:lnTo>
                  <a:lnTo>
                    <a:pt x="17780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0" name="SMARTInkShape-714">
              <a:extLst>
                <a:ext uri="{FF2B5EF4-FFF2-40B4-BE49-F238E27FC236}">
                  <a16:creationId xmlns:a16="http://schemas.microsoft.com/office/drawing/2014/main" id="{34662E80-C03A-43CB-A21A-095B284A7DC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953000" y="5862036"/>
              <a:ext cx="196761" cy="335270"/>
            </a:xfrm>
            <a:custGeom>
              <a:avLst/>
              <a:gdLst/>
              <a:ahLst/>
              <a:cxnLst/>
              <a:rect l="0" t="0" r="0" b="0"/>
              <a:pathLst>
                <a:path w="196761" h="335270">
                  <a:moveTo>
                    <a:pt x="0" y="30764"/>
                  </a:moveTo>
                  <a:lnTo>
                    <a:pt x="0" y="30764"/>
                  </a:lnTo>
                  <a:lnTo>
                    <a:pt x="0" y="27393"/>
                  </a:lnTo>
                  <a:lnTo>
                    <a:pt x="1881" y="23856"/>
                  </a:lnTo>
                  <a:lnTo>
                    <a:pt x="9460" y="15033"/>
                  </a:lnTo>
                  <a:lnTo>
                    <a:pt x="18481" y="9326"/>
                  </a:lnTo>
                  <a:lnTo>
                    <a:pt x="46656" y="1232"/>
                  </a:lnTo>
                  <a:lnTo>
                    <a:pt x="55074" y="0"/>
                  </a:lnTo>
                  <a:lnTo>
                    <a:pt x="85904" y="4568"/>
                  </a:lnTo>
                  <a:lnTo>
                    <a:pt x="115477" y="14132"/>
                  </a:lnTo>
                  <a:lnTo>
                    <a:pt x="143664" y="26557"/>
                  </a:lnTo>
                  <a:lnTo>
                    <a:pt x="163184" y="32092"/>
                  </a:lnTo>
                  <a:lnTo>
                    <a:pt x="185272" y="45659"/>
                  </a:lnTo>
                  <a:lnTo>
                    <a:pt x="188176" y="49848"/>
                  </a:lnTo>
                  <a:lnTo>
                    <a:pt x="190173" y="54063"/>
                  </a:lnTo>
                  <a:lnTo>
                    <a:pt x="194559" y="60402"/>
                  </a:lnTo>
                  <a:lnTo>
                    <a:pt x="195831" y="64633"/>
                  </a:lnTo>
                  <a:lnTo>
                    <a:pt x="196760" y="82798"/>
                  </a:lnTo>
                  <a:lnTo>
                    <a:pt x="189007" y="113445"/>
                  </a:lnTo>
                  <a:lnTo>
                    <a:pt x="174650" y="139568"/>
                  </a:lnTo>
                  <a:lnTo>
                    <a:pt x="154381" y="167205"/>
                  </a:lnTo>
                  <a:lnTo>
                    <a:pt x="138359" y="194390"/>
                  </a:lnTo>
                  <a:lnTo>
                    <a:pt x="118357" y="221200"/>
                  </a:lnTo>
                  <a:lnTo>
                    <a:pt x="97482" y="249295"/>
                  </a:lnTo>
                  <a:lnTo>
                    <a:pt x="78977" y="279926"/>
                  </a:lnTo>
                  <a:lnTo>
                    <a:pt x="71862" y="295463"/>
                  </a:lnTo>
                  <a:lnTo>
                    <a:pt x="70039" y="300808"/>
                  </a:lnTo>
                  <a:lnTo>
                    <a:pt x="58919" y="316462"/>
                  </a:lnTo>
                  <a:lnTo>
                    <a:pt x="57499" y="324970"/>
                  </a:lnTo>
                  <a:lnTo>
                    <a:pt x="56677" y="326385"/>
                  </a:lnTo>
                  <a:lnTo>
                    <a:pt x="55424" y="327327"/>
                  </a:lnTo>
                  <a:lnTo>
                    <a:pt x="53882" y="327957"/>
                  </a:lnTo>
                  <a:lnTo>
                    <a:pt x="52855" y="329082"/>
                  </a:lnTo>
                  <a:lnTo>
                    <a:pt x="50879" y="335269"/>
                  </a:lnTo>
                  <a:lnTo>
                    <a:pt x="50800" y="3228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1" name="SMARTInkShape-715">
              <a:extLst>
                <a:ext uri="{FF2B5EF4-FFF2-40B4-BE49-F238E27FC236}">
                  <a16:creationId xmlns:a16="http://schemas.microsoft.com/office/drawing/2014/main" id="{7ED2F177-5BF6-44E9-B789-3326E850F90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857783" y="5880100"/>
              <a:ext cx="95218" cy="265723"/>
            </a:xfrm>
            <a:custGeom>
              <a:avLst/>
              <a:gdLst/>
              <a:ahLst/>
              <a:cxnLst/>
              <a:rect l="0" t="0" r="0" b="0"/>
              <a:pathLst>
                <a:path w="95218" h="265723">
                  <a:moveTo>
                    <a:pt x="95217" y="0"/>
                  </a:moveTo>
                  <a:lnTo>
                    <a:pt x="95217" y="0"/>
                  </a:lnTo>
                  <a:lnTo>
                    <a:pt x="94512" y="18418"/>
                  </a:lnTo>
                  <a:lnTo>
                    <a:pt x="83008" y="48574"/>
                  </a:lnTo>
                  <a:lnTo>
                    <a:pt x="71744" y="75760"/>
                  </a:lnTo>
                  <a:lnTo>
                    <a:pt x="58542" y="101513"/>
                  </a:lnTo>
                  <a:lnTo>
                    <a:pt x="48932" y="126983"/>
                  </a:lnTo>
                  <a:lnTo>
                    <a:pt x="33078" y="156866"/>
                  </a:lnTo>
                  <a:lnTo>
                    <a:pt x="21313" y="184033"/>
                  </a:lnTo>
                  <a:lnTo>
                    <a:pt x="10574" y="210510"/>
                  </a:lnTo>
                  <a:lnTo>
                    <a:pt x="1224" y="235525"/>
                  </a:lnTo>
                  <a:lnTo>
                    <a:pt x="0" y="256698"/>
                  </a:lnTo>
                  <a:lnTo>
                    <a:pt x="694" y="257915"/>
                  </a:lnTo>
                  <a:lnTo>
                    <a:pt x="1863" y="258727"/>
                  </a:lnTo>
                  <a:lnTo>
                    <a:pt x="3348" y="259268"/>
                  </a:lnTo>
                  <a:lnTo>
                    <a:pt x="4338" y="260334"/>
                  </a:lnTo>
                  <a:lnTo>
                    <a:pt x="6056" y="265722"/>
                  </a:lnTo>
                  <a:lnTo>
                    <a:pt x="8083" y="264384"/>
                  </a:lnTo>
                  <a:lnTo>
                    <a:pt x="12667" y="260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2" name="SMARTInkShape-716">
              <a:extLst>
                <a:ext uri="{FF2B5EF4-FFF2-40B4-BE49-F238E27FC236}">
                  <a16:creationId xmlns:a16="http://schemas.microsoft.com/office/drawing/2014/main" id="{18816C6A-F597-463A-B71D-CA4D5E5260D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813300" y="5880100"/>
              <a:ext cx="50723" cy="222251"/>
            </a:xfrm>
            <a:custGeom>
              <a:avLst/>
              <a:gdLst/>
              <a:ahLst/>
              <a:cxnLst/>
              <a:rect l="0" t="0" r="0" b="0"/>
              <a:pathLst>
                <a:path w="50723" h="222251">
                  <a:moveTo>
                    <a:pt x="44450" y="0"/>
                  </a:moveTo>
                  <a:lnTo>
                    <a:pt x="44450" y="0"/>
                  </a:lnTo>
                  <a:lnTo>
                    <a:pt x="44450" y="3371"/>
                  </a:lnTo>
                  <a:lnTo>
                    <a:pt x="50211" y="28544"/>
                  </a:lnTo>
                  <a:lnTo>
                    <a:pt x="50722" y="57564"/>
                  </a:lnTo>
                  <a:lnTo>
                    <a:pt x="43883" y="83928"/>
                  </a:lnTo>
                  <a:lnTo>
                    <a:pt x="33792" y="113776"/>
                  </a:lnTo>
                  <a:lnTo>
                    <a:pt x="19903" y="140607"/>
                  </a:lnTo>
                  <a:lnTo>
                    <a:pt x="4494" y="169041"/>
                  </a:lnTo>
                  <a:lnTo>
                    <a:pt x="888" y="185503"/>
                  </a:lnTo>
                  <a:lnTo>
                    <a:pt x="2" y="217219"/>
                  </a:lnTo>
                  <a:lnTo>
                    <a:pt x="0" y="221256"/>
                  </a:lnTo>
                  <a:lnTo>
                    <a:pt x="705" y="221588"/>
                  </a:lnTo>
                  <a:lnTo>
                    <a:pt x="6350" y="222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3" name="SMARTInkShape-717">
              <a:extLst>
                <a:ext uri="{FF2B5EF4-FFF2-40B4-BE49-F238E27FC236}">
                  <a16:creationId xmlns:a16="http://schemas.microsoft.com/office/drawing/2014/main" id="{CD7B6011-46D4-4F3A-B8D2-0950CC4BB66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768850" y="5797550"/>
              <a:ext cx="171451" cy="158478"/>
            </a:xfrm>
            <a:custGeom>
              <a:avLst/>
              <a:gdLst/>
              <a:ahLst/>
              <a:cxnLst/>
              <a:rect l="0" t="0" r="0" b="0"/>
              <a:pathLst>
                <a:path w="171451" h="158478">
                  <a:moveTo>
                    <a:pt x="171450" y="0"/>
                  </a:moveTo>
                  <a:lnTo>
                    <a:pt x="171450" y="0"/>
                  </a:lnTo>
                  <a:lnTo>
                    <a:pt x="171450" y="3371"/>
                  </a:lnTo>
                  <a:lnTo>
                    <a:pt x="169569" y="6907"/>
                  </a:lnTo>
                  <a:lnTo>
                    <a:pt x="166382" y="12242"/>
                  </a:lnTo>
                  <a:lnTo>
                    <a:pt x="154442" y="39898"/>
                  </a:lnTo>
                  <a:lnTo>
                    <a:pt x="144154" y="57088"/>
                  </a:lnTo>
                  <a:lnTo>
                    <a:pt x="124633" y="77603"/>
                  </a:lnTo>
                  <a:lnTo>
                    <a:pt x="106019" y="88340"/>
                  </a:lnTo>
                  <a:lnTo>
                    <a:pt x="74707" y="103433"/>
                  </a:lnTo>
                  <a:lnTo>
                    <a:pt x="44876" y="120253"/>
                  </a:lnTo>
                  <a:lnTo>
                    <a:pt x="19088" y="135196"/>
                  </a:lnTo>
                  <a:lnTo>
                    <a:pt x="482" y="151949"/>
                  </a:lnTo>
                  <a:lnTo>
                    <a:pt x="14" y="158477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91" name="SMARTInkShape-Group151">
            <a:extLst>
              <a:ext uri="{FF2B5EF4-FFF2-40B4-BE49-F238E27FC236}">
                <a16:creationId xmlns:a16="http://schemas.microsoft.com/office/drawing/2014/main" id="{1719A14A-F408-46AC-B965-0B4FC1779149}"/>
              </a:ext>
            </a:extLst>
          </p:cNvPr>
          <p:cNvGrpSpPr/>
          <p:nvPr/>
        </p:nvGrpSpPr>
        <p:grpSpPr>
          <a:xfrm>
            <a:off x="6858000" y="4819650"/>
            <a:ext cx="387351" cy="527051"/>
            <a:chOff x="6858000" y="4819650"/>
            <a:chExt cx="387351" cy="527051"/>
          </a:xfrm>
        </p:grpSpPr>
        <p:sp>
          <p:nvSpPr>
            <p:cNvPr id="385" name="SMARTInkShape-718">
              <a:extLst>
                <a:ext uri="{FF2B5EF4-FFF2-40B4-BE49-F238E27FC236}">
                  <a16:creationId xmlns:a16="http://schemas.microsoft.com/office/drawing/2014/main" id="{97BA95E7-0D1F-427B-BD4B-63D717FEDBE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092950" y="4819650"/>
              <a:ext cx="69851" cy="527051"/>
            </a:xfrm>
            <a:custGeom>
              <a:avLst/>
              <a:gdLst/>
              <a:ahLst/>
              <a:cxnLst/>
              <a:rect l="0" t="0" r="0" b="0"/>
              <a:pathLst>
                <a:path w="69851" h="527051">
                  <a:moveTo>
                    <a:pt x="0" y="0"/>
                  </a:moveTo>
                  <a:lnTo>
                    <a:pt x="0" y="0"/>
                  </a:lnTo>
                  <a:lnTo>
                    <a:pt x="0" y="23597"/>
                  </a:lnTo>
                  <a:lnTo>
                    <a:pt x="0" y="48352"/>
                  </a:lnTo>
                  <a:lnTo>
                    <a:pt x="705" y="74406"/>
                  </a:lnTo>
                  <a:lnTo>
                    <a:pt x="3371" y="97746"/>
                  </a:lnTo>
                  <a:lnTo>
                    <a:pt x="5468" y="123977"/>
                  </a:lnTo>
                  <a:lnTo>
                    <a:pt x="9460" y="151896"/>
                  </a:lnTo>
                  <a:lnTo>
                    <a:pt x="11740" y="175770"/>
                  </a:lnTo>
                  <a:lnTo>
                    <a:pt x="15787" y="202991"/>
                  </a:lnTo>
                  <a:lnTo>
                    <a:pt x="21455" y="230028"/>
                  </a:lnTo>
                  <a:lnTo>
                    <a:pt x="24230" y="255913"/>
                  </a:lnTo>
                  <a:lnTo>
                    <a:pt x="28425" y="281456"/>
                  </a:lnTo>
                  <a:lnTo>
                    <a:pt x="30765" y="306899"/>
                  </a:lnTo>
                  <a:lnTo>
                    <a:pt x="31459" y="332311"/>
                  </a:lnTo>
                  <a:lnTo>
                    <a:pt x="35034" y="357716"/>
                  </a:lnTo>
                  <a:lnTo>
                    <a:pt x="38201" y="387219"/>
                  </a:lnTo>
                  <a:lnTo>
                    <a:pt x="44887" y="417610"/>
                  </a:lnTo>
                  <a:lnTo>
                    <a:pt x="50727" y="446289"/>
                  </a:lnTo>
                  <a:lnTo>
                    <a:pt x="59535" y="476486"/>
                  </a:lnTo>
                  <a:lnTo>
                    <a:pt x="64859" y="503005"/>
                  </a:lnTo>
                  <a:lnTo>
                    <a:pt x="69850" y="527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6" name="SMARTInkShape-719">
              <a:extLst>
                <a:ext uri="{FF2B5EF4-FFF2-40B4-BE49-F238E27FC236}">
                  <a16:creationId xmlns:a16="http://schemas.microsoft.com/office/drawing/2014/main" id="{D2D76993-CAD5-46E2-AF3E-C6E84B9E735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016750" y="5035550"/>
              <a:ext cx="228601" cy="101601"/>
            </a:xfrm>
            <a:custGeom>
              <a:avLst/>
              <a:gdLst/>
              <a:ahLst/>
              <a:cxnLst/>
              <a:rect l="0" t="0" r="0" b="0"/>
              <a:pathLst>
                <a:path w="228601" h="101601">
                  <a:moveTo>
                    <a:pt x="0" y="101600"/>
                  </a:moveTo>
                  <a:lnTo>
                    <a:pt x="0" y="101600"/>
                  </a:lnTo>
                  <a:lnTo>
                    <a:pt x="8838" y="101600"/>
                  </a:lnTo>
                  <a:lnTo>
                    <a:pt x="12864" y="99718"/>
                  </a:lnTo>
                  <a:lnTo>
                    <a:pt x="17007" y="97236"/>
                  </a:lnTo>
                  <a:lnTo>
                    <a:pt x="37640" y="88769"/>
                  </a:lnTo>
                  <a:lnTo>
                    <a:pt x="67321" y="68790"/>
                  </a:lnTo>
                  <a:lnTo>
                    <a:pt x="98565" y="55126"/>
                  </a:lnTo>
                  <a:lnTo>
                    <a:pt x="120529" y="41317"/>
                  </a:lnTo>
                  <a:lnTo>
                    <a:pt x="150276" y="32821"/>
                  </a:lnTo>
                  <a:lnTo>
                    <a:pt x="171449" y="30010"/>
                  </a:lnTo>
                  <a:lnTo>
                    <a:pt x="184150" y="26766"/>
                  </a:lnTo>
                  <a:lnTo>
                    <a:pt x="204611" y="24874"/>
                  </a:lnTo>
                  <a:lnTo>
                    <a:pt x="220886" y="19319"/>
                  </a:lnTo>
                  <a:lnTo>
                    <a:pt x="221341" y="18523"/>
                  </a:lnTo>
                  <a:lnTo>
                    <a:pt x="221846" y="15759"/>
                  </a:lnTo>
                  <a:lnTo>
                    <a:pt x="222686" y="14739"/>
                  </a:lnTo>
                  <a:lnTo>
                    <a:pt x="225501" y="13607"/>
                  </a:lnTo>
                  <a:lnTo>
                    <a:pt x="226534" y="12598"/>
                  </a:lnTo>
                  <a:lnTo>
                    <a:pt x="228328" y="7313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7" name="SMARTInkShape-720">
              <a:extLst>
                <a:ext uri="{FF2B5EF4-FFF2-40B4-BE49-F238E27FC236}">
                  <a16:creationId xmlns:a16="http://schemas.microsoft.com/office/drawing/2014/main" id="{46047C70-0112-4003-86AC-A51FD1E97A2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010400" y="4965702"/>
              <a:ext cx="152401" cy="69849"/>
            </a:xfrm>
            <a:custGeom>
              <a:avLst/>
              <a:gdLst/>
              <a:ahLst/>
              <a:cxnLst/>
              <a:rect l="0" t="0" r="0" b="0"/>
              <a:pathLst>
                <a:path w="152401" h="69849">
                  <a:moveTo>
                    <a:pt x="0" y="69848"/>
                  </a:moveTo>
                  <a:lnTo>
                    <a:pt x="0" y="69848"/>
                  </a:lnTo>
                  <a:lnTo>
                    <a:pt x="28611" y="44608"/>
                  </a:lnTo>
                  <a:lnTo>
                    <a:pt x="58835" y="28903"/>
                  </a:lnTo>
                  <a:lnTo>
                    <a:pt x="67674" y="26091"/>
                  </a:lnTo>
                  <a:lnTo>
                    <a:pt x="84918" y="15313"/>
                  </a:lnTo>
                  <a:lnTo>
                    <a:pt x="115911" y="6300"/>
                  </a:lnTo>
                  <a:lnTo>
                    <a:pt x="126482" y="1451"/>
                  </a:lnTo>
                  <a:lnTo>
                    <a:pt x="149072" y="0"/>
                  </a:lnTo>
                  <a:lnTo>
                    <a:pt x="150181" y="705"/>
                  </a:lnTo>
                  <a:lnTo>
                    <a:pt x="150920" y="1880"/>
                  </a:lnTo>
                  <a:lnTo>
                    <a:pt x="152400" y="63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8" name="SMARTInkShape-721">
              <a:extLst>
                <a:ext uri="{FF2B5EF4-FFF2-40B4-BE49-F238E27FC236}">
                  <a16:creationId xmlns:a16="http://schemas.microsoft.com/office/drawing/2014/main" id="{62E8CC7A-2CE8-4B58-8337-FDCDB95C96E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985000" y="4902200"/>
              <a:ext cx="31751" cy="165101"/>
            </a:xfrm>
            <a:custGeom>
              <a:avLst/>
              <a:gdLst/>
              <a:ahLst/>
              <a:cxnLst/>
              <a:rect l="0" t="0" r="0" b="0"/>
              <a:pathLst>
                <a:path w="31751" h="165101">
                  <a:moveTo>
                    <a:pt x="31750" y="0"/>
                  </a:moveTo>
                  <a:lnTo>
                    <a:pt x="31750" y="0"/>
                  </a:lnTo>
                  <a:lnTo>
                    <a:pt x="31750" y="30038"/>
                  </a:lnTo>
                  <a:lnTo>
                    <a:pt x="27386" y="56080"/>
                  </a:lnTo>
                  <a:lnTo>
                    <a:pt x="23910" y="82338"/>
                  </a:lnTo>
                  <a:lnTo>
                    <a:pt x="18985" y="113567"/>
                  </a:lnTo>
                  <a:lnTo>
                    <a:pt x="13344" y="141567"/>
                  </a:lnTo>
                  <a:lnTo>
                    <a:pt x="12185" y="153738"/>
                  </a:lnTo>
                  <a:lnTo>
                    <a:pt x="9414" y="159579"/>
                  </a:lnTo>
                  <a:lnTo>
                    <a:pt x="7687" y="161420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9" name="SMARTInkShape-722">
              <a:extLst>
                <a:ext uri="{FF2B5EF4-FFF2-40B4-BE49-F238E27FC236}">
                  <a16:creationId xmlns:a16="http://schemas.microsoft.com/office/drawing/2014/main" id="{91171516-A66C-4387-9CE7-A9E6D8C597B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921500" y="4997450"/>
              <a:ext cx="19051" cy="292101"/>
            </a:xfrm>
            <a:custGeom>
              <a:avLst/>
              <a:gdLst/>
              <a:ahLst/>
              <a:cxnLst/>
              <a:rect l="0" t="0" r="0" b="0"/>
              <a:pathLst>
                <a:path w="19051" h="292101">
                  <a:moveTo>
                    <a:pt x="0" y="0"/>
                  </a:moveTo>
                  <a:lnTo>
                    <a:pt x="0" y="0"/>
                  </a:lnTo>
                  <a:lnTo>
                    <a:pt x="8838" y="26515"/>
                  </a:lnTo>
                  <a:lnTo>
                    <a:pt x="9102" y="51766"/>
                  </a:lnTo>
                  <a:lnTo>
                    <a:pt x="7573" y="80158"/>
                  </a:lnTo>
                  <a:lnTo>
                    <a:pt x="6592" y="111658"/>
                  </a:lnTo>
                  <a:lnTo>
                    <a:pt x="6421" y="137035"/>
                  </a:lnTo>
                  <a:lnTo>
                    <a:pt x="6364" y="164574"/>
                  </a:lnTo>
                  <a:lnTo>
                    <a:pt x="6352" y="194899"/>
                  </a:lnTo>
                  <a:lnTo>
                    <a:pt x="6350" y="226369"/>
                  </a:lnTo>
                  <a:lnTo>
                    <a:pt x="6350" y="256110"/>
                  </a:lnTo>
                  <a:lnTo>
                    <a:pt x="7055" y="268109"/>
                  </a:lnTo>
                  <a:lnTo>
                    <a:pt x="12439" y="284386"/>
                  </a:lnTo>
                  <a:lnTo>
                    <a:pt x="19050" y="292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0" name="SMARTInkShape-723">
              <a:extLst>
                <a:ext uri="{FF2B5EF4-FFF2-40B4-BE49-F238E27FC236}">
                  <a16:creationId xmlns:a16="http://schemas.microsoft.com/office/drawing/2014/main" id="{D65939E2-F6A3-42B2-925E-FDA270119B6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858000" y="4838700"/>
              <a:ext cx="95251" cy="260351"/>
            </a:xfrm>
            <a:custGeom>
              <a:avLst/>
              <a:gdLst/>
              <a:ahLst/>
              <a:cxnLst/>
              <a:rect l="0" t="0" r="0" b="0"/>
              <a:pathLst>
                <a:path w="95251" h="260351">
                  <a:moveTo>
                    <a:pt x="95250" y="0"/>
                  </a:moveTo>
                  <a:lnTo>
                    <a:pt x="95250" y="0"/>
                  </a:lnTo>
                  <a:lnTo>
                    <a:pt x="95250" y="17828"/>
                  </a:lnTo>
                  <a:lnTo>
                    <a:pt x="94545" y="18235"/>
                  </a:lnTo>
                  <a:lnTo>
                    <a:pt x="91879" y="18688"/>
                  </a:lnTo>
                  <a:lnTo>
                    <a:pt x="90886" y="20220"/>
                  </a:lnTo>
                  <a:lnTo>
                    <a:pt x="80139" y="48894"/>
                  </a:lnTo>
                  <a:lnTo>
                    <a:pt x="73175" y="77473"/>
                  </a:lnTo>
                  <a:lnTo>
                    <a:pt x="61304" y="105573"/>
                  </a:lnTo>
                  <a:lnTo>
                    <a:pt x="52324" y="135452"/>
                  </a:lnTo>
                  <a:lnTo>
                    <a:pt x="43091" y="161954"/>
                  </a:lnTo>
                  <a:lnTo>
                    <a:pt x="33688" y="185147"/>
                  </a:lnTo>
                  <a:lnTo>
                    <a:pt x="23260" y="201911"/>
                  </a:lnTo>
                  <a:lnTo>
                    <a:pt x="12306" y="233101"/>
                  </a:lnTo>
                  <a:lnTo>
                    <a:pt x="2771" y="245289"/>
                  </a:lnTo>
                  <a:lnTo>
                    <a:pt x="821" y="251811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903693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360"/>
            <a:ext cx="10515600" cy="44376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Conversation Practice – In shop bargaining</a:t>
            </a:r>
            <a:endParaRPr lang="cs-CZ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277" y="545125"/>
            <a:ext cx="11500338" cy="60444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+mj-lt"/>
              </a:rPr>
              <a:t>Shop: </a:t>
            </a:r>
            <a:r>
              <a:rPr lang="en-US" altLang="zh-TW" sz="1600" dirty="0">
                <a:latin typeface="+mj-lt"/>
              </a:rPr>
              <a:t>(</a:t>
            </a:r>
            <a:r>
              <a:rPr lang="zh-TW" altLang="en-US" sz="1600" dirty="0">
                <a:latin typeface="+mj-lt"/>
              </a:rPr>
              <a:t>我</a:t>
            </a:r>
            <a:r>
              <a:rPr lang="en-US" altLang="zh-TW" sz="1600" dirty="0">
                <a:latin typeface="+mj-lt"/>
              </a:rPr>
              <a:t>)</a:t>
            </a:r>
            <a:r>
              <a:rPr lang="zh-TW" altLang="en-US" sz="1600" dirty="0">
                <a:latin typeface="+mj-lt"/>
              </a:rPr>
              <a:t>有咩可以幫到你</a:t>
            </a:r>
            <a:r>
              <a:rPr lang="en-US" altLang="zh-TW" sz="1600" dirty="0">
                <a:latin typeface="+mj-lt"/>
              </a:rPr>
              <a:t>? ( (I) have what can help you?)</a:t>
            </a:r>
          </a:p>
          <a:p>
            <a:pPr marL="0" indent="0">
              <a:buNone/>
            </a:pPr>
            <a:r>
              <a:rPr lang="en-US" altLang="zh-TW" sz="1600" dirty="0">
                <a:latin typeface="+mj-lt"/>
              </a:rPr>
              <a:t>Jau5 me2 ho2 ji5 bong1 dou2 nei5?</a:t>
            </a:r>
          </a:p>
          <a:p>
            <a:pPr marL="0" indent="0">
              <a:buNone/>
            </a:pPr>
            <a:r>
              <a:rPr lang="en-US" sz="1600" b="1" dirty="0">
                <a:latin typeface="+mj-lt"/>
              </a:rPr>
              <a:t>I: </a:t>
            </a:r>
            <a:r>
              <a:rPr lang="zh-TW" altLang="en-US" sz="1600" dirty="0">
                <a:latin typeface="+mj-lt"/>
              </a:rPr>
              <a:t>請問呢</a:t>
            </a:r>
            <a:r>
              <a:rPr lang="zh-TW" altLang="en-US" sz="1600" u="sng" dirty="0">
                <a:latin typeface="+mj-lt"/>
              </a:rPr>
              <a:t>件嘢</a:t>
            </a:r>
            <a:r>
              <a:rPr lang="zh-TW" altLang="en-US" sz="1600" dirty="0">
                <a:latin typeface="+mj-lt"/>
              </a:rPr>
              <a:t>幾多錢</a:t>
            </a:r>
            <a:r>
              <a:rPr lang="en-US" altLang="zh-TW" sz="1600" dirty="0">
                <a:latin typeface="+mj-lt"/>
              </a:rPr>
              <a:t>? (please (I </a:t>
            </a:r>
            <a:r>
              <a:rPr lang="en-US" altLang="zh-TW" sz="1600" dirty="0" err="1">
                <a:latin typeface="+mj-lt"/>
              </a:rPr>
              <a:t>wanna</a:t>
            </a:r>
            <a:r>
              <a:rPr lang="en-US" altLang="zh-TW" sz="1600" dirty="0">
                <a:latin typeface="+mj-lt"/>
              </a:rPr>
              <a:t>) ask this </a:t>
            </a:r>
            <a:r>
              <a:rPr lang="en-US" altLang="zh-TW" sz="1600" u="sng" dirty="0">
                <a:latin typeface="+mj-lt"/>
              </a:rPr>
              <a:t>piece of thing </a:t>
            </a:r>
            <a:r>
              <a:rPr lang="en-US" altLang="zh-TW" sz="1600" dirty="0">
                <a:latin typeface="+mj-lt"/>
              </a:rPr>
              <a:t>how much money?)</a:t>
            </a:r>
          </a:p>
          <a:p>
            <a:pPr marL="0" indent="0">
              <a:buNone/>
            </a:pPr>
            <a:r>
              <a:rPr lang="en-US" altLang="zh-TW" sz="1600" dirty="0">
                <a:latin typeface="+mj-lt"/>
              </a:rPr>
              <a:t>Ceng2 man6 ni1 gin6 je5 gei2 do1 cin2?</a:t>
            </a:r>
          </a:p>
          <a:p>
            <a:pPr marL="0" indent="0">
              <a:buNone/>
            </a:pPr>
            <a:r>
              <a:rPr lang="en-US" altLang="zh-TW" sz="1600" b="1" dirty="0">
                <a:latin typeface="+mj-lt"/>
              </a:rPr>
              <a:t>Shop: </a:t>
            </a:r>
            <a:r>
              <a:rPr lang="zh-TW" altLang="en-US" sz="1600" dirty="0">
                <a:latin typeface="+mj-lt"/>
              </a:rPr>
              <a:t>呢</a:t>
            </a:r>
            <a:r>
              <a:rPr lang="zh-TW" altLang="en-US" sz="1600" u="sng" dirty="0">
                <a:latin typeface="+mj-lt"/>
              </a:rPr>
              <a:t>件三千四百八十</a:t>
            </a:r>
            <a:r>
              <a:rPr lang="zh-TW" altLang="en-US" sz="1600" dirty="0">
                <a:latin typeface="+mj-lt"/>
              </a:rPr>
              <a:t>蚊◦ </a:t>
            </a:r>
            <a:r>
              <a:rPr lang="en-US" altLang="zh-TW" sz="1600" dirty="0">
                <a:latin typeface="+mj-lt"/>
              </a:rPr>
              <a:t>(This piece </a:t>
            </a:r>
            <a:r>
              <a:rPr lang="en-US" altLang="zh-TW" sz="1600" u="sng" dirty="0">
                <a:latin typeface="+mj-lt"/>
              </a:rPr>
              <a:t>$3480</a:t>
            </a:r>
            <a:r>
              <a:rPr lang="en-US" altLang="zh-TW" sz="1600" dirty="0"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en-US" altLang="zh-TW" sz="1600" dirty="0">
                <a:latin typeface="+mj-lt"/>
              </a:rPr>
              <a:t>Ni1 </a:t>
            </a:r>
            <a:r>
              <a:rPr lang="en-US" altLang="zh-TW" sz="1600" u="sng" dirty="0">
                <a:latin typeface="+mj-lt"/>
              </a:rPr>
              <a:t>gin6 saam1 cin1 sei3 baak3 baat3 sap6 </a:t>
            </a:r>
            <a:r>
              <a:rPr lang="en-US" altLang="zh-TW" sz="1600" dirty="0">
                <a:latin typeface="+mj-lt"/>
              </a:rPr>
              <a:t>man1.</a:t>
            </a:r>
          </a:p>
          <a:p>
            <a:pPr marL="0" indent="0">
              <a:buNone/>
            </a:pPr>
            <a:r>
              <a:rPr lang="en-US" altLang="zh-TW" sz="1600" b="1" dirty="0">
                <a:latin typeface="+mj-lt"/>
              </a:rPr>
              <a:t>I: </a:t>
            </a:r>
            <a:r>
              <a:rPr lang="zh-TW" altLang="en-US" sz="1600" dirty="0">
                <a:latin typeface="+mj-lt"/>
              </a:rPr>
              <a:t>有冇得平啲</a:t>
            </a:r>
            <a:r>
              <a:rPr lang="en-US" altLang="zh-TW" sz="1600" dirty="0">
                <a:latin typeface="+mj-lt"/>
              </a:rPr>
              <a:t>? </a:t>
            </a:r>
            <a:r>
              <a:rPr lang="zh-TW" altLang="en-US" sz="1600" dirty="0">
                <a:solidFill>
                  <a:srgbClr val="FF0000"/>
                </a:solidFill>
                <a:latin typeface="+mj-lt"/>
              </a:rPr>
              <a:t>隔離舖賣緊</a:t>
            </a:r>
            <a:r>
              <a:rPr lang="zh-TW" altLang="en-US" sz="1600" u="sng" dirty="0">
                <a:solidFill>
                  <a:srgbClr val="FF0000"/>
                </a:solidFill>
                <a:latin typeface="+mj-lt"/>
              </a:rPr>
              <a:t>三千一百</a:t>
            </a:r>
            <a:r>
              <a:rPr lang="zh-TW" altLang="en-US" sz="1600" dirty="0">
                <a:solidFill>
                  <a:srgbClr val="FF0000"/>
                </a:solidFill>
                <a:latin typeface="+mj-lt"/>
              </a:rPr>
              <a:t>咋◦ </a:t>
            </a:r>
            <a:r>
              <a:rPr lang="zh-TW" altLang="en-US" sz="1600" u="sng" dirty="0" smtClean="0">
                <a:latin typeface="+mj-lt"/>
              </a:rPr>
              <a:t>三千</a:t>
            </a:r>
            <a:r>
              <a:rPr lang="zh-TW" altLang="en-US" sz="1600" dirty="0" smtClean="0">
                <a:latin typeface="+mj-lt"/>
              </a:rPr>
              <a:t>得唔得呀</a:t>
            </a:r>
            <a:r>
              <a:rPr lang="en-US" altLang="zh-TW" sz="1600" dirty="0" smtClean="0">
                <a:latin typeface="+mj-lt"/>
              </a:rPr>
              <a:t>?</a:t>
            </a:r>
            <a:r>
              <a:rPr lang="zh-TW" altLang="en-US" sz="1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TW" sz="1600" dirty="0">
                <a:latin typeface="+mj-lt"/>
              </a:rPr>
              <a:t>(have or not cheaper? Next door shop is selling </a:t>
            </a:r>
            <a:r>
              <a:rPr lang="en-US" altLang="zh-TW" sz="1600" u="sng" dirty="0">
                <a:latin typeface="+mj-lt"/>
              </a:rPr>
              <a:t>$3100 </a:t>
            </a:r>
            <a:r>
              <a:rPr lang="en-US" altLang="zh-TW" sz="1600" dirty="0" err="1" smtClean="0">
                <a:latin typeface="+mj-lt"/>
              </a:rPr>
              <a:t>zaa</a:t>
            </a:r>
            <a:r>
              <a:rPr lang="en-US" altLang="zh-TW" sz="1600" dirty="0" smtClean="0">
                <a:latin typeface="+mj-lt"/>
              </a:rPr>
              <a:t>. $3000 can or not?)</a:t>
            </a:r>
            <a:endParaRPr lang="en-US" altLang="zh-TW" sz="1600" dirty="0">
              <a:latin typeface="+mj-lt"/>
            </a:endParaRPr>
          </a:p>
          <a:p>
            <a:pPr marL="0" indent="0">
              <a:buNone/>
            </a:pPr>
            <a:r>
              <a:rPr lang="en-US" altLang="zh-TW" sz="1600" dirty="0">
                <a:latin typeface="+mj-lt"/>
              </a:rPr>
              <a:t>Jau5 mou5 dak1 peng4 di1? </a:t>
            </a:r>
            <a:r>
              <a:rPr lang="en-US" altLang="zh-TW" sz="1600" u="sng" dirty="0">
                <a:solidFill>
                  <a:srgbClr val="FF0000"/>
                </a:solidFill>
                <a:latin typeface="+mj-lt"/>
              </a:rPr>
              <a:t>Gaak3 lei4 pou3 maai6 gan2 saam1 cin1 jat1 baak3 zaa3</a:t>
            </a:r>
            <a:r>
              <a:rPr lang="en-US" altLang="zh-TW" sz="1600" dirty="0" smtClean="0">
                <a:latin typeface="+mj-lt"/>
              </a:rPr>
              <a:t>. </a:t>
            </a:r>
            <a:r>
              <a:rPr lang="en-US" altLang="zh-TW" sz="1600" u="sng" dirty="0" smtClean="0">
                <a:latin typeface="+mj-lt"/>
              </a:rPr>
              <a:t>Saam1 cin1 </a:t>
            </a:r>
            <a:r>
              <a:rPr lang="en-US" altLang="zh-TW" sz="1600" dirty="0" smtClean="0">
                <a:latin typeface="+mj-lt"/>
              </a:rPr>
              <a:t>dak1 m4 dak1 aa3?</a:t>
            </a:r>
            <a:endParaRPr lang="en-US" altLang="zh-TW" sz="1600" dirty="0">
              <a:latin typeface="+mj-lt"/>
            </a:endParaRPr>
          </a:p>
          <a:p>
            <a:pPr marL="0" indent="0">
              <a:buNone/>
            </a:pPr>
            <a:r>
              <a:rPr lang="en-US" altLang="zh-TW" sz="1600" dirty="0">
                <a:latin typeface="+mj-lt"/>
              </a:rPr>
              <a:t>Shop: </a:t>
            </a:r>
            <a:r>
              <a:rPr lang="en-US" altLang="zh-TW" sz="1600" dirty="0" err="1">
                <a:latin typeface="+mj-lt"/>
              </a:rPr>
              <a:t>i</a:t>
            </a:r>
            <a:r>
              <a:rPr lang="en-US" altLang="zh-TW" sz="1600" dirty="0">
                <a:latin typeface="+mj-lt"/>
              </a:rPr>
              <a:t>. </a:t>
            </a:r>
            <a:r>
              <a:rPr lang="zh-TW" altLang="en-US" sz="1600" dirty="0">
                <a:latin typeface="+mj-lt"/>
              </a:rPr>
              <a:t>噉你過隔離舖買囉◦ </a:t>
            </a:r>
            <a:r>
              <a:rPr lang="en-US" altLang="zh-TW" sz="1600" dirty="0">
                <a:latin typeface="+mj-lt"/>
              </a:rPr>
              <a:t>/ ii. </a:t>
            </a:r>
            <a:r>
              <a:rPr lang="zh-TW" altLang="en-US" sz="1600" dirty="0">
                <a:latin typeface="+mj-lt"/>
              </a:rPr>
              <a:t>噉我</a:t>
            </a:r>
            <a:r>
              <a:rPr lang="zh-TW" altLang="en-US" sz="1600" u="sng" dirty="0">
                <a:latin typeface="+mj-lt"/>
              </a:rPr>
              <a:t>三千五十</a:t>
            </a:r>
            <a:r>
              <a:rPr lang="zh-TW" altLang="en-US" sz="1600" dirty="0">
                <a:latin typeface="+mj-lt"/>
              </a:rPr>
              <a:t>蚊畀你◦ </a:t>
            </a:r>
            <a:r>
              <a:rPr lang="en-US" altLang="zh-TW" sz="1600" dirty="0">
                <a:latin typeface="+mj-lt"/>
              </a:rPr>
              <a:t>(in that case, you go next door shop </a:t>
            </a:r>
            <a:r>
              <a:rPr lang="en-US" altLang="zh-TW" sz="1600" dirty="0" err="1">
                <a:latin typeface="+mj-lt"/>
              </a:rPr>
              <a:t>lor</a:t>
            </a:r>
            <a:r>
              <a:rPr lang="en-US" altLang="zh-TW" sz="1600" dirty="0">
                <a:latin typeface="+mj-lt"/>
              </a:rPr>
              <a:t>. / in that case, I </a:t>
            </a:r>
            <a:r>
              <a:rPr lang="en-US" altLang="zh-TW" sz="1600" u="sng" dirty="0">
                <a:latin typeface="+mj-lt"/>
              </a:rPr>
              <a:t>$3050 </a:t>
            </a:r>
            <a:r>
              <a:rPr lang="en-US" altLang="zh-TW" sz="1600" dirty="0">
                <a:latin typeface="+mj-lt"/>
              </a:rPr>
              <a:t>give you)</a:t>
            </a:r>
          </a:p>
          <a:p>
            <a:pPr marL="0" indent="0">
              <a:buNone/>
            </a:pPr>
            <a:r>
              <a:rPr lang="en-US" altLang="zh-TW" sz="1600" dirty="0">
                <a:latin typeface="+mj-lt"/>
              </a:rPr>
              <a:t>Gam2 nei5 gwo3 Gaak3 lei4 pou3 maai5 lo1. /  gam2 ngo5 </a:t>
            </a:r>
            <a:r>
              <a:rPr lang="en-US" altLang="zh-TW" sz="1600" u="sng" dirty="0">
                <a:latin typeface="+mj-lt"/>
              </a:rPr>
              <a:t>saam1 cin1 ng5 sap6 </a:t>
            </a:r>
            <a:r>
              <a:rPr lang="en-US" altLang="zh-TW" sz="1600" dirty="0">
                <a:latin typeface="+mj-lt"/>
              </a:rPr>
              <a:t>man1 bei2 nei5.</a:t>
            </a:r>
          </a:p>
          <a:p>
            <a:pPr marL="0" indent="0">
              <a:buNone/>
            </a:pPr>
            <a:r>
              <a:rPr lang="en-US" altLang="zh-TW" sz="1600" b="1" dirty="0">
                <a:latin typeface="+mj-lt"/>
              </a:rPr>
              <a:t>I: </a:t>
            </a:r>
            <a:r>
              <a:rPr lang="zh-TW" altLang="en-US" sz="1600" dirty="0">
                <a:latin typeface="+mj-lt"/>
              </a:rPr>
              <a:t>好啦◦ </a:t>
            </a:r>
            <a:r>
              <a:rPr lang="en-US" altLang="zh-TW" sz="1600" dirty="0">
                <a:latin typeface="+mj-lt"/>
              </a:rPr>
              <a:t>(good la)</a:t>
            </a:r>
          </a:p>
          <a:p>
            <a:pPr marL="0" indent="0">
              <a:buNone/>
            </a:pPr>
            <a:r>
              <a:rPr lang="en-US" sz="1600" dirty="0">
                <a:latin typeface="+mj-lt"/>
              </a:rPr>
              <a:t>Hou2 laa1</a:t>
            </a:r>
          </a:p>
          <a:p>
            <a:pPr marL="0" indent="0">
              <a:buNone/>
            </a:pPr>
            <a:r>
              <a:rPr lang="en-US" sz="1600" u="sng" dirty="0">
                <a:latin typeface="+mj-lt"/>
              </a:rPr>
              <a:t>Underline words are for exchangeable options</a:t>
            </a:r>
          </a:p>
          <a:p>
            <a:pPr marL="0" indent="0">
              <a:buNone/>
            </a:pPr>
            <a:r>
              <a:rPr lang="zh-TW" altLang="en-US" sz="1600" dirty="0">
                <a:latin typeface="+mj-lt"/>
              </a:rPr>
              <a:t>咋</a:t>
            </a:r>
            <a:r>
              <a:rPr lang="en-US" altLang="zh-TW" sz="1600" dirty="0">
                <a:latin typeface="+mj-lt"/>
              </a:rPr>
              <a:t> zaa3 – merely, only</a:t>
            </a:r>
          </a:p>
          <a:p>
            <a:pPr marL="0" indent="0">
              <a:buNone/>
            </a:pPr>
            <a:r>
              <a:rPr lang="zh-TW" altLang="en-US" sz="1600" dirty="0">
                <a:latin typeface="+mj-lt"/>
              </a:rPr>
              <a:t>噉 </a:t>
            </a:r>
            <a:r>
              <a:rPr lang="en-US" altLang="zh-TW" sz="1600" dirty="0">
                <a:latin typeface="+mj-lt"/>
              </a:rPr>
              <a:t>gam2 – such; like this; this way; in that case</a:t>
            </a:r>
          </a:p>
          <a:p>
            <a:pPr marL="0" indent="0">
              <a:buNone/>
            </a:pPr>
            <a:r>
              <a:rPr lang="zh-TW" altLang="en-US" sz="1600" dirty="0">
                <a:latin typeface="+mj-lt"/>
              </a:rPr>
              <a:t>囉 </a:t>
            </a:r>
            <a:r>
              <a:rPr lang="en-US" altLang="zh-TW" sz="1600" dirty="0">
                <a:latin typeface="+mj-lt"/>
              </a:rPr>
              <a:t>lo1 lo4 lo3 - [final particle] showing argumentative mood or making emphasis; expressing a changed condition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620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reasons for bargaining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隔離舖賣緊三千一百咋 </a:t>
            </a:r>
            <a:r>
              <a:rPr lang="en-US" altLang="zh-TW" dirty="0"/>
              <a:t>(Next door shop is selling $3100 </a:t>
            </a:r>
            <a:r>
              <a:rPr lang="en-US" altLang="zh-TW" dirty="0" err="1"/>
              <a:t>zaa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nl-NL" altLang="zh-TW" dirty="0"/>
              <a:t>Gaak3 lei4 pou3 maai6 gan2 saam1 cin1 jat1 baak3 zaa3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呢件係陳列品 </a:t>
            </a:r>
            <a:r>
              <a:rPr lang="en-US" altLang="zh-TW" dirty="0"/>
              <a:t>(this piece is the display product)</a:t>
            </a:r>
          </a:p>
          <a:p>
            <a:pPr marL="0" indent="0">
              <a:buNone/>
            </a:pPr>
            <a:r>
              <a:rPr lang="cs-CZ" dirty="0"/>
              <a:t>Ni1 gin6</a:t>
            </a:r>
            <a:r>
              <a:rPr lang="en-US" dirty="0"/>
              <a:t> hai6</a:t>
            </a:r>
            <a:r>
              <a:rPr lang="cs-CZ" dirty="0"/>
              <a:t> </a:t>
            </a:r>
            <a:r>
              <a:rPr lang="en-US" dirty="0"/>
              <a:t>can4 lit6 ban2</a:t>
            </a:r>
          </a:p>
          <a:p>
            <a:pPr marL="0" indent="0">
              <a:buNone/>
            </a:pPr>
            <a:r>
              <a:rPr lang="zh-TW" altLang="en-US" dirty="0"/>
              <a:t>呢件嘢花咗喎 </a:t>
            </a:r>
            <a:r>
              <a:rPr lang="en-US" altLang="zh-TW" dirty="0"/>
              <a:t>(this piece thing is scratched already)</a:t>
            </a:r>
          </a:p>
          <a:p>
            <a:pPr marL="0" indent="0">
              <a:buNone/>
            </a:pPr>
            <a:r>
              <a:rPr lang="en-US" altLang="zh-TW" dirty="0"/>
              <a:t>Ni1 gin6 je5 faa1 zo2 </a:t>
            </a:r>
            <a:r>
              <a:rPr lang="cs-CZ" altLang="zh-TW" dirty="0"/>
              <a:t>wo3 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我唔夠錢 </a:t>
            </a:r>
            <a:r>
              <a:rPr lang="en-US" altLang="zh-TW" dirty="0"/>
              <a:t>(I don’t have enough money)</a:t>
            </a:r>
          </a:p>
          <a:p>
            <a:pPr marL="0" indent="0">
              <a:buNone/>
            </a:pPr>
            <a:r>
              <a:rPr lang="en-US" altLang="zh-TW" dirty="0"/>
              <a:t>Ngo5 m4 gau3 cin2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766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123"/>
            <a:ext cx="10515600" cy="1325563"/>
          </a:xfrm>
        </p:spPr>
        <p:txBody>
          <a:bodyPr/>
          <a:lstStyle/>
          <a:p>
            <a:r>
              <a:rPr lang="en-US" dirty="0"/>
              <a:t>Gau1 Lan2 Cat6 Hai1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1709"/>
            <a:ext cx="10354408" cy="44696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" dirty="0"/>
              <a:t>架車阻</a:t>
            </a:r>
            <a:r>
              <a:rPr lang="en-US" altLang="zh-TW" sz="2000" dirty="0">
                <a:solidFill>
                  <a:srgbClr val="FF0000"/>
                </a:solidFill>
              </a:rPr>
              <a:t>X</a:t>
            </a:r>
            <a:r>
              <a:rPr lang="zh-TW" altLang="en-US" sz="2000" dirty="0"/>
              <a:t>住個出口◦ </a:t>
            </a:r>
            <a:endParaRPr lang="en-US" altLang="zh-TW" sz="2000" dirty="0"/>
          </a:p>
          <a:p>
            <a:pPr marL="0" indent="0">
              <a:buNone/>
            </a:pPr>
            <a:r>
              <a:rPr lang="en-US" sz="2000" dirty="0"/>
              <a:t>Gaa3 ce1 zo2 </a:t>
            </a:r>
            <a:r>
              <a:rPr lang="en-US" sz="2000" dirty="0">
                <a:solidFill>
                  <a:srgbClr val="FF0000"/>
                </a:solidFill>
              </a:rPr>
              <a:t>X</a:t>
            </a:r>
            <a:r>
              <a:rPr lang="en-US" sz="2000" dirty="0"/>
              <a:t> zyu6 go3 ceot1 hau2.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zh-TW" altLang="en-US" sz="2000" dirty="0"/>
              <a:t>你睇</a:t>
            </a:r>
            <a:r>
              <a:rPr lang="en-US" altLang="zh-TW" sz="2000" dirty="0">
                <a:solidFill>
                  <a:srgbClr val="FF0000"/>
                </a:solidFill>
              </a:rPr>
              <a:t>X</a:t>
            </a:r>
            <a:r>
              <a:rPr lang="zh-TW" altLang="en-US" sz="2000" dirty="0"/>
              <a:t>住呢兩個細路仔˒唔好畀佢哋打交◦ </a:t>
            </a:r>
            <a:endParaRPr lang="en-US" altLang="zh-TW" sz="2000" dirty="0"/>
          </a:p>
          <a:p>
            <a:pPr marL="0" indent="0">
              <a:buNone/>
            </a:pPr>
            <a:r>
              <a:rPr lang="en-US" sz="2000" dirty="0"/>
              <a:t>Nei5 tai2 </a:t>
            </a:r>
            <a:r>
              <a:rPr lang="en-US" sz="2000" dirty="0">
                <a:solidFill>
                  <a:srgbClr val="FF0000"/>
                </a:solidFill>
              </a:rPr>
              <a:t>X</a:t>
            </a:r>
            <a:r>
              <a:rPr lang="en-US" sz="2000" dirty="0"/>
              <a:t> zyu6 ni1 loeng5 go3 sai3 lou6 zai2, m4 hou2 bei2 keoi5 dei6 daa2 gaau1.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zh-TW" altLang="en-US" sz="2000" dirty="0"/>
              <a:t>佢望</a:t>
            </a:r>
            <a:r>
              <a:rPr lang="en-US" sz="2000" dirty="0">
                <a:solidFill>
                  <a:srgbClr val="FF0000"/>
                </a:solidFill>
              </a:rPr>
              <a:t>X</a:t>
            </a:r>
            <a:r>
              <a:rPr lang="zh-TW" altLang="en-US" sz="2000" dirty="0"/>
              <a:t>住我笑 </a:t>
            </a:r>
            <a:r>
              <a:rPr lang="en-US" altLang="zh-TW" sz="2000" dirty="0"/>
              <a:t>					</a:t>
            </a:r>
            <a:r>
              <a:rPr lang="zh-TW" altLang="en-US" sz="2000" dirty="0"/>
              <a:t>佢對</a:t>
            </a:r>
            <a:r>
              <a:rPr lang="en-US" sz="2000" dirty="0">
                <a:solidFill>
                  <a:srgbClr val="FF0000"/>
                </a:solidFill>
              </a:rPr>
              <a:t>X</a:t>
            </a:r>
            <a:r>
              <a:rPr lang="zh-TW" altLang="en-US" sz="2000" dirty="0"/>
              <a:t>住我喊 </a:t>
            </a:r>
            <a:endParaRPr lang="en-US" altLang="zh-TW" sz="2000" dirty="0"/>
          </a:p>
          <a:p>
            <a:pPr marL="0" indent="0">
              <a:buNone/>
            </a:pPr>
            <a:r>
              <a:rPr lang="en-US" sz="2000" dirty="0"/>
              <a:t>Keoi5 mong6 </a:t>
            </a:r>
            <a:r>
              <a:rPr lang="en-US" sz="2000" dirty="0">
                <a:solidFill>
                  <a:srgbClr val="FF0000"/>
                </a:solidFill>
              </a:rPr>
              <a:t>X</a:t>
            </a:r>
            <a:r>
              <a:rPr lang="en-US" sz="2000" dirty="0"/>
              <a:t> zyu6 ngo5 siu3			</a:t>
            </a:r>
            <a:r>
              <a:rPr lang="en-US" altLang="zh-TW" sz="2000" dirty="0"/>
              <a:t>Keoi6 deoi3 </a:t>
            </a:r>
            <a:r>
              <a:rPr lang="en-US" sz="2000" dirty="0">
                <a:solidFill>
                  <a:srgbClr val="FF0000"/>
                </a:solidFill>
              </a:rPr>
              <a:t>X </a:t>
            </a:r>
            <a:r>
              <a:rPr lang="en-US" altLang="zh-TW" sz="2000" dirty="0"/>
              <a:t>zyu6 ngo5 haam3.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zh-TW" altLang="en-US" sz="2000" dirty="0"/>
              <a:t>你跟</a:t>
            </a:r>
            <a:r>
              <a:rPr lang="en-US" sz="2000" dirty="0">
                <a:solidFill>
                  <a:srgbClr val="FF0000"/>
                </a:solidFill>
              </a:rPr>
              <a:t>X</a:t>
            </a:r>
            <a:r>
              <a:rPr lang="zh-TW" altLang="en-US" sz="2000" dirty="0"/>
              <a:t>住我行</a:t>
            </a:r>
            <a:r>
              <a:rPr lang="en-US" altLang="zh-TW" sz="2000" dirty="0"/>
              <a:t>					</a:t>
            </a:r>
            <a:r>
              <a:rPr lang="zh-TW" altLang="en-US" sz="2000" dirty="0"/>
              <a:t>佢著</a:t>
            </a:r>
            <a:r>
              <a:rPr lang="en-US" altLang="zh-TW" sz="2000" dirty="0">
                <a:solidFill>
                  <a:srgbClr val="FF0000"/>
                </a:solidFill>
              </a:rPr>
              <a:t>X</a:t>
            </a:r>
            <a:r>
              <a:rPr lang="zh-TW" altLang="en-US" sz="2000" dirty="0"/>
              <a:t>緊件衫</a:t>
            </a:r>
            <a:endParaRPr lang="en-US" altLang="zh-TW" sz="2000" dirty="0"/>
          </a:p>
          <a:p>
            <a:pPr marL="0" indent="0">
              <a:buNone/>
            </a:pPr>
            <a:r>
              <a:rPr lang="it-IT" altLang="zh-TW" sz="2000" dirty="0"/>
              <a:t>Nei5 gan1 </a:t>
            </a:r>
            <a:r>
              <a:rPr lang="en-US" sz="2000" dirty="0">
                <a:solidFill>
                  <a:srgbClr val="FF0000"/>
                </a:solidFill>
              </a:rPr>
              <a:t>X</a:t>
            </a:r>
            <a:r>
              <a:rPr lang="it-IT" altLang="zh-TW" sz="2000" dirty="0"/>
              <a:t> zyu6 ngo5 haang4			</a:t>
            </a:r>
            <a:r>
              <a:rPr lang="nl-NL" altLang="zh-TW" sz="2000" dirty="0"/>
              <a:t>Keoi6 zoek3 </a:t>
            </a:r>
            <a:r>
              <a:rPr lang="nl-NL" altLang="zh-TW" sz="2000" dirty="0">
                <a:solidFill>
                  <a:srgbClr val="FF0000"/>
                </a:solidFill>
              </a:rPr>
              <a:t>X </a:t>
            </a:r>
            <a:r>
              <a:rPr lang="nl-NL" altLang="zh-TW" sz="2000" dirty="0"/>
              <a:t>gan2 gin6 saam1</a:t>
            </a:r>
            <a:endParaRPr lang="en-US" altLang="zh-TW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16</a:t>
            </a:fld>
            <a:endParaRPr lang="cs-CZ"/>
          </a:p>
        </p:txBody>
      </p:sp>
      <p:sp>
        <p:nvSpPr>
          <p:cNvPr id="5" name="TextBox 4"/>
          <p:cNvSpPr txBox="1"/>
          <p:nvPr/>
        </p:nvSpPr>
        <p:spPr>
          <a:xfrm>
            <a:off x="644770" y="6356350"/>
            <a:ext cx="4462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Keywords: X = </a:t>
            </a:r>
            <a:r>
              <a:rPr lang="zh-TW" altLang="en-US" dirty="0"/>
              <a:t>𨳊</a:t>
            </a:r>
            <a:r>
              <a:rPr lang="en-US" altLang="zh-TW" dirty="0"/>
              <a:t>gau1, </a:t>
            </a:r>
            <a:r>
              <a:rPr lang="zh-TW" altLang="en-US" dirty="0"/>
              <a:t>𨶙</a:t>
            </a:r>
            <a:r>
              <a:rPr lang="en-US" altLang="zh-TW" dirty="0"/>
              <a:t>lan2, </a:t>
            </a:r>
            <a:r>
              <a:rPr lang="zh-TW" altLang="en-US" dirty="0"/>
              <a:t>𨳍</a:t>
            </a:r>
            <a:r>
              <a:rPr lang="en-US" altLang="zh-TW" dirty="0"/>
              <a:t>cat6, </a:t>
            </a:r>
            <a:r>
              <a:rPr lang="zh-TW" altLang="en-US" dirty="0"/>
              <a:t>閪</a:t>
            </a:r>
            <a:r>
              <a:rPr lang="en-US" altLang="zh-TW" dirty="0"/>
              <a:t>hai1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0319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Tone check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73" y="1825625"/>
            <a:ext cx="86076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Si   </a:t>
            </a:r>
            <a:r>
              <a:rPr lang="zh-TW" altLang="en-US" sz="2200" dirty="0"/>
              <a:t>師</a:t>
            </a:r>
            <a:r>
              <a:rPr lang="en-US" altLang="zh-TW" sz="2200" dirty="0"/>
              <a:t>si1    </a:t>
            </a:r>
            <a:r>
              <a:rPr lang="zh-TW" altLang="en-US" sz="2200" dirty="0"/>
              <a:t>屎</a:t>
            </a:r>
            <a:r>
              <a:rPr lang="en-US" altLang="zh-TW" sz="2200" dirty="0"/>
              <a:t>si2   </a:t>
            </a:r>
            <a:r>
              <a:rPr lang="zh-TW" altLang="en-US" sz="2200" dirty="0"/>
              <a:t>嗜</a:t>
            </a:r>
            <a:r>
              <a:rPr lang="en-US" altLang="zh-TW" sz="2200" dirty="0"/>
              <a:t>si3    </a:t>
            </a:r>
            <a:r>
              <a:rPr lang="zh-TW" altLang="en-US" sz="2200" dirty="0"/>
              <a:t>匙</a:t>
            </a:r>
            <a:r>
              <a:rPr lang="en-US" altLang="zh-TW" sz="2200" dirty="0"/>
              <a:t>si4    </a:t>
            </a:r>
            <a:r>
              <a:rPr lang="zh-TW" altLang="en-US" sz="2200" dirty="0"/>
              <a:t>市</a:t>
            </a:r>
            <a:r>
              <a:rPr lang="en-US" altLang="zh-TW" sz="2200" dirty="0"/>
              <a:t>si5    </a:t>
            </a:r>
            <a:r>
              <a:rPr lang="zh-TW" altLang="en-US" sz="2200" dirty="0"/>
              <a:t>是</a:t>
            </a:r>
            <a:r>
              <a:rPr lang="en-US" altLang="zh-TW" sz="2200" dirty="0"/>
              <a:t>si6   </a:t>
            </a:r>
            <a:r>
              <a:rPr lang="zh-TW" altLang="en-US" sz="2200" dirty="0"/>
              <a:t>識</a:t>
            </a:r>
            <a:r>
              <a:rPr lang="en-US" altLang="zh-TW" sz="2200" dirty="0"/>
              <a:t>sek7  </a:t>
            </a:r>
            <a:r>
              <a:rPr lang="zh-TW" altLang="en-US" sz="2200" dirty="0"/>
              <a:t>錫</a:t>
            </a:r>
            <a:r>
              <a:rPr lang="en-US" altLang="zh-TW" sz="2200" dirty="0"/>
              <a:t>sek8   </a:t>
            </a:r>
            <a:r>
              <a:rPr lang="zh-TW" altLang="en-US" sz="2200" dirty="0"/>
              <a:t>食</a:t>
            </a:r>
            <a:r>
              <a:rPr lang="en-US" altLang="zh-TW" sz="2200" dirty="0"/>
              <a:t>sek9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Man  </a:t>
            </a:r>
            <a:r>
              <a:rPr lang="zh-TW" altLang="en-US" sz="2000" dirty="0"/>
              <a:t>炆</a:t>
            </a:r>
            <a:r>
              <a:rPr lang="en-US" altLang="zh-TW" sz="2000" dirty="0"/>
              <a:t>man1  </a:t>
            </a:r>
            <a:r>
              <a:rPr lang="zh-TW" altLang="en-US" sz="2000" dirty="0"/>
              <a:t>抆</a:t>
            </a:r>
            <a:r>
              <a:rPr lang="en-US" altLang="zh-TW" sz="2000" dirty="0"/>
              <a:t>man2  </a:t>
            </a:r>
            <a:r>
              <a:rPr lang="zh-TW" altLang="en-US" sz="2000" dirty="0"/>
              <a:t>𠍁</a:t>
            </a:r>
            <a:r>
              <a:rPr lang="en-US" altLang="zh-TW" sz="2000" dirty="0"/>
              <a:t>man3  </a:t>
            </a:r>
            <a:r>
              <a:rPr lang="zh-TW" altLang="en-US" sz="2000" dirty="0"/>
              <a:t>民</a:t>
            </a:r>
            <a:r>
              <a:rPr lang="en-US" altLang="zh-TW" sz="2000" dirty="0"/>
              <a:t>man4  </a:t>
            </a:r>
            <a:r>
              <a:rPr lang="zh-TW" altLang="en-US" sz="2000" dirty="0"/>
              <a:t>敏</a:t>
            </a:r>
            <a:r>
              <a:rPr lang="en-US" altLang="zh-TW" sz="2000" dirty="0"/>
              <a:t>man5  </a:t>
            </a:r>
            <a:r>
              <a:rPr lang="zh-TW" altLang="en-US" sz="2000" dirty="0"/>
              <a:t>問</a:t>
            </a:r>
            <a:r>
              <a:rPr lang="en-US" altLang="zh-TW" sz="2000" dirty="0"/>
              <a:t>man6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Baak</a:t>
            </a:r>
            <a:r>
              <a:rPr lang="en-US" sz="2000" dirty="0"/>
              <a:t>  </a:t>
            </a:r>
            <a:r>
              <a:rPr lang="zh-TW" altLang="en-US" sz="2000" dirty="0"/>
              <a:t>迫</a:t>
            </a:r>
            <a:r>
              <a:rPr lang="en-US" sz="2000" dirty="0"/>
              <a:t>baak1  baak2  </a:t>
            </a:r>
            <a:r>
              <a:rPr lang="zh-TW" altLang="en-US" sz="2000" dirty="0"/>
              <a:t>百</a:t>
            </a:r>
            <a:r>
              <a:rPr lang="en-US" sz="2000" dirty="0"/>
              <a:t>baak3  baak4 baak5  </a:t>
            </a:r>
            <a:r>
              <a:rPr lang="zh-TW" altLang="en-US" sz="2000" dirty="0"/>
              <a:t>白</a:t>
            </a:r>
            <a:r>
              <a:rPr lang="en-US" sz="2000" dirty="0"/>
              <a:t>baak6</a:t>
            </a:r>
          </a:p>
          <a:p>
            <a:pPr marL="0" indent="0">
              <a:buNone/>
            </a:pPr>
            <a:r>
              <a:rPr lang="en-US" sz="2000" dirty="0"/>
              <a:t>Piu  </a:t>
            </a:r>
            <a:r>
              <a:rPr lang="zh-TW" altLang="en-US" sz="2000" dirty="0"/>
              <a:t>飄</a:t>
            </a:r>
            <a:r>
              <a:rPr lang="en-US" altLang="zh-TW" sz="2000" dirty="0"/>
              <a:t>piu1  piu2  </a:t>
            </a:r>
            <a:r>
              <a:rPr lang="zh-TW" altLang="en-US" sz="2000" dirty="0"/>
              <a:t>票</a:t>
            </a:r>
            <a:r>
              <a:rPr lang="en-US" altLang="zh-TW" sz="2000" dirty="0"/>
              <a:t>piu3  </a:t>
            </a:r>
            <a:r>
              <a:rPr lang="zh-TW" altLang="en-US" sz="2000" dirty="0"/>
              <a:t>嫖</a:t>
            </a:r>
            <a:r>
              <a:rPr lang="en-US" altLang="zh-TW" sz="2000" dirty="0"/>
              <a:t>piu4   </a:t>
            </a:r>
            <a:r>
              <a:rPr lang="zh-TW" altLang="en-US" sz="2000" dirty="0"/>
              <a:t>剽</a:t>
            </a:r>
            <a:r>
              <a:rPr lang="en-US" altLang="zh-TW" sz="2000" dirty="0"/>
              <a:t>piu5  piu6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Fong  </a:t>
            </a:r>
            <a:r>
              <a:rPr lang="zh-TW" altLang="en-US" sz="2000" dirty="0"/>
              <a:t>方</a:t>
            </a:r>
            <a:r>
              <a:rPr lang="en-US" altLang="zh-TW" sz="2000" dirty="0"/>
              <a:t>fong1  </a:t>
            </a:r>
            <a:r>
              <a:rPr lang="zh-TW" altLang="en-US" sz="2000" dirty="0"/>
              <a:t>訪</a:t>
            </a:r>
            <a:r>
              <a:rPr lang="en-US" altLang="zh-TW" sz="2000" dirty="0"/>
              <a:t>fong2  </a:t>
            </a:r>
            <a:r>
              <a:rPr lang="zh-TW" altLang="en-US" sz="2000" dirty="0"/>
              <a:t>放</a:t>
            </a:r>
            <a:r>
              <a:rPr lang="en-US" altLang="zh-TW" sz="2000" dirty="0"/>
              <a:t>fong3   </a:t>
            </a:r>
            <a:r>
              <a:rPr lang="zh-TW" altLang="en-US" sz="2000" dirty="0"/>
              <a:t>防</a:t>
            </a:r>
            <a:r>
              <a:rPr lang="en-US" altLang="zh-TW" sz="2000" dirty="0"/>
              <a:t>fong4   fong5  fong6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Zeoi  </a:t>
            </a:r>
            <a:r>
              <a:rPr lang="zh-TW" altLang="en-US" sz="2000" dirty="0"/>
              <a:t>追</a:t>
            </a:r>
            <a:r>
              <a:rPr lang="en-US" altLang="zh-TW" sz="2000" dirty="0"/>
              <a:t>zeoi1  </a:t>
            </a:r>
            <a:r>
              <a:rPr lang="zh-TW" altLang="en-US" sz="2000" dirty="0"/>
              <a:t>咀</a:t>
            </a:r>
            <a:r>
              <a:rPr lang="en-US" altLang="zh-TW" sz="2000" dirty="0"/>
              <a:t>zeoi2  </a:t>
            </a:r>
            <a:r>
              <a:rPr lang="zh-TW" altLang="en-US" sz="2000" dirty="0"/>
              <a:t>最</a:t>
            </a:r>
            <a:r>
              <a:rPr lang="en-US" altLang="zh-TW" sz="2000" dirty="0"/>
              <a:t>zeoi3  zeoi4  zeoi5  </a:t>
            </a:r>
            <a:r>
              <a:rPr lang="zh-TW" altLang="en-US" sz="2000" dirty="0"/>
              <a:t>聚</a:t>
            </a:r>
            <a:r>
              <a:rPr lang="en-US" altLang="zh-TW" sz="2000" dirty="0"/>
              <a:t>zeoi6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Gam  </a:t>
            </a:r>
            <a:r>
              <a:rPr lang="zh-TW" altLang="en-US" sz="2000" dirty="0"/>
              <a:t>今</a:t>
            </a:r>
            <a:r>
              <a:rPr lang="en-US" altLang="zh-TW" sz="2000" dirty="0"/>
              <a:t>gam1  </a:t>
            </a:r>
            <a:r>
              <a:rPr lang="zh-TW" altLang="en-US" sz="2000" dirty="0"/>
              <a:t>噉</a:t>
            </a:r>
            <a:r>
              <a:rPr lang="en-US" altLang="zh-TW" sz="2000" dirty="0"/>
              <a:t>gam2  </a:t>
            </a:r>
            <a:r>
              <a:rPr lang="zh-TW" altLang="en-US" sz="2000" dirty="0"/>
              <a:t>咁</a:t>
            </a:r>
            <a:r>
              <a:rPr lang="en-US" altLang="zh-TW" sz="2000" dirty="0"/>
              <a:t>gam3  gam4   gam5  </a:t>
            </a:r>
            <a:r>
              <a:rPr lang="zh-TW" altLang="en-US" sz="2000" dirty="0"/>
              <a:t>㩒</a:t>
            </a:r>
            <a:r>
              <a:rPr lang="en-US" altLang="zh-TW" sz="2000" dirty="0"/>
              <a:t>gam6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Tai  </a:t>
            </a:r>
            <a:r>
              <a:rPr lang="zh-TW" altLang="en-US" sz="2000" dirty="0"/>
              <a:t>梯</a:t>
            </a:r>
            <a:r>
              <a:rPr lang="en-US" altLang="zh-TW" sz="2000" dirty="0"/>
              <a:t>tai1  </a:t>
            </a:r>
            <a:r>
              <a:rPr lang="zh-TW" altLang="en-US" sz="2000" dirty="0"/>
              <a:t>睇</a:t>
            </a:r>
            <a:r>
              <a:rPr lang="en-US" altLang="zh-TW" sz="2000" dirty="0"/>
              <a:t>tai2  </a:t>
            </a:r>
            <a:r>
              <a:rPr lang="zh-TW" altLang="en-US" sz="2000" dirty="0"/>
              <a:t>剃</a:t>
            </a:r>
            <a:r>
              <a:rPr lang="en-US" altLang="zh-TW" sz="2000" dirty="0"/>
              <a:t>tai3  </a:t>
            </a:r>
            <a:r>
              <a:rPr lang="zh-TW" altLang="en-US" sz="2000" dirty="0"/>
              <a:t>提</a:t>
            </a:r>
            <a:r>
              <a:rPr lang="en-US" altLang="zh-TW" sz="2000" dirty="0"/>
              <a:t>tai4   </a:t>
            </a:r>
            <a:r>
              <a:rPr lang="zh-TW" altLang="en-US" sz="2000" dirty="0"/>
              <a:t>悌</a:t>
            </a:r>
            <a:r>
              <a:rPr lang="en-US" altLang="zh-TW" sz="2000" dirty="0"/>
              <a:t>tai5  tai6</a:t>
            </a:r>
          </a:p>
          <a:p>
            <a:pPr marL="0" indent="0">
              <a:buNone/>
            </a:pPr>
            <a:r>
              <a:rPr lang="en-US" sz="2000" dirty="0"/>
              <a:t>Bong  </a:t>
            </a:r>
            <a:r>
              <a:rPr lang="zh-TW" altLang="en-US" sz="2000" dirty="0"/>
              <a:t>幫</a:t>
            </a:r>
            <a:r>
              <a:rPr lang="en-US" altLang="zh-TW" sz="2000" dirty="0"/>
              <a:t>bong1  </a:t>
            </a:r>
            <a:r>
              <a:rPr lang="zh-TW" altLang="en-US" sz="2000" dirty="0"/>
              <a:t>綁</a:t>
            </a:r>
            <a:r>
              <a:rPr lang="en-US" altLang="zh-TW" sz="2000" dirty="0"/>
              <a:t>bong2  bong3  bong4 bong5   </a:t>
            </a:r>
            <a:r>
              <a:rPr lang="zh-TW" altLang="en-US" sz="2000" dirty="0"/>
              <a:t>磅</a:t>
            </a:r>
            <a:r>
              <a:rPr lang="en-US" altLang="zh-TW" sz="2000" dirty="0"/>
              <a:t>bong6</a:t>
            </a:r>
            <a:endParaRPr lang="en-US" sz="20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2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574" y="329983"/>
            <a:ext cx="3380509" cy="593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70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住 </a:t>
            </a:r>
            <a:r>
              <a:rPr lang="en-US" altLang="zh-TW" dirty="0"/>
              <a:t>zyu6, continuous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8425"/>
            <a:ext cx="10515600" cy="4671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1. </a:t>
            </a:r>
            <a:r>
              <a:rPr lang="zh-TW" altLang="en-US" sz="2400" dirty="0"/>
              <a:t>住 </a:t>
            </a:r>
            <a:r>
              <a:rPr lang="cs-CZ" sz="2400" dirty="0"/>
              <a:t>zyu6</a:t>
            </a:r>
            <a:r>
              <a:rPr lang="en-US" sz="2400" dirty="0"/>
              <a:t> added to a verb describes a continuous activity or state without change. It is associated with particular verbs, such as those denoting stationary situations:</a:t>
            </a:r>
          </a:p>
          <a:p>
            <a:pPr marL="0" indent="0">
              <a:buNone/>
            </a:pPr>
            <a:r>
              <a:rPr lang="zh-TW" altLang="en-US" sz="2400" dirty="0"/>
              <a:t>架車阻住個出口◦ </a:t>
            </a:r>
            <a:r>
              <a:rPr lang="en-US" altLang="zh-TW" sz="2400" dirty="0"/>
              <a:t>The car is blocking the exit</a:t>
            </a:r>
          </a:p>
          <a:p>
            <a:pPr marL="0" indent="0">
              <a:buNone/>
            </a:pPr>
            <a:r>
              <a:rPr lang="en-US" sz="2400" dirty="0"/>
              <a:t>Gaa3 ce1 zo2 zyu6 go3 ceot1 hau2.</a:t>
            </a:r>
          </a:p>
          <a:p>
            <a:pPr marL="0" indent="0">
              <a:buNone/>
            </a:pPr>
            <a:r>
              <a:rPr lang="en-US" altLang="zh-TW" sz="2400" dirty="0"/>
              <a:t>2. </a:t>
            </a:r>
            <a:r>
              <a:rPr lang="zh-TW" altLang="en-US" sz="2400" dirty="0"/>
              <a:t>諗住 </a:t>
            </a:r>
            <a:r>
              <a:rPr lang="en-US" altLang="zh-TW" sz="2400" dirty="0"/>
              <a:t>– intend to, </a:t>
            </a:r>
            <a:r>
              <a:rPr lang="zh-TW" altLang="en-US" sz="2400" dirty="0"/>
              <a:t>睇住 </a:t>
            </a:r>
            <a:r>
              <a:rPr lang="en-US" altLang="zh-TW" sz="2400" dirty="0"/>
              <a:t>– “look, see”</a:t>
            </a:r>
          </a:p>
          <a:p>
            <a:pPr marL="0" indent="0">
              <a:buNone/>
            </a:pPr>
            <a:r>
              <a:rPr lang="zh-TW" altLang="en-US" sz="2400" dirty="0"/>
              <a:t>我諗住請佢哋食飯◦ </a:t>
            </a:r>
            <a:r>
              <a:rPr lang="en-US" altLang="zh-TW" sz="2400" dirty="0"/>
              <a:t>I intend to invite/pay them for a meal.</a:t>
            </a:r>
          </a:p>
          <a:p>
            <a:pPr marL="0" indent="0">
              <a:buNone/>
            </a:pPr>
            <a:r>
              <a:rPr lang="en-US" sz="2400" dirty="0"/>
              <a:t>Ngo5 nam2 zyu6 ceng2 keoi5 dei6 sik6 faan6.</a:t>
            </a:r>
          </a:p>
          <a:p>
            <a:pPr marL="0" indent="0">
              <a:buNone/>
            </a:pPr>
            <a:r>
              <a:rPr lang="zh-TW" altLang="en-US" sz="2400" dirty="0"/>
              <a:t>你睇住呢兩個細路仔˒唔好畀佢哋打交◦ </a:t>
            </a:r>
            <a:r>
              <a:rPr lang="en-US" altLang="zh-TW" sz="2400" dirty="0"/>
              <a:t>You keep an eye on these two kids, (and) don’t let them fight.</a:t>
            </a:r>
          </a:p>
          <a:p>
            <a:pPr marL="0" indent="0">
              <a:buNone/>
            </a:pPr>
            <a:r>
              <a:rPr lang="en-US" sz="2400" dirty="0"/>
              <a:t>Nei5 tai2 zyu6 ni1 loeng5 go3 sai3 lou6 zai2, m4 hou2 bei2 keoi5 dei6 daa2 gaau1.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011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住 </a:t>
            </a:r>
            <a:r>
              <a:rPr lang="en-US" altLang="zh-TW" dirty="0"/>
              <a:t>zyu6, continuous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8425"/>
            <a:ext cx="10515600" cy="46718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4</a:t>
            </a:fld>
            <a:endParaRPr lang="cs-CZ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1520825"/>
            <a:ext cx="10515600" cy="4671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400" dirty="0"/>
              <a:t>3. Can be used to describe an action carried out simultaneously with another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dirty="0"/>
              <a:t>佢望住我笑 </a:t>
            </a:r>
            <a:r>
              <a:rPr lang="en-US" altLang="zh-TW" sz="2400" dirty="0"/>
              <a:t>(he/she watching me smiled </a:t>
            </a:r>
            <a:r>
              <a:rPr lang="en-US" altLang="zh-TW" sz="2400" dirty="0">
                <a:sym typeface="Wingdings" panose="05000000000000000000" pitchFamily="2" charset="2"/>
              </a:rPr>
              <a:t> he/she smiled (while looking) at me.)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400" dirty="0">
                <a:sym typeface="Wingdings" panose="05000000000000000000" pitchFamily="2" charset="2"/>
              </a:rPr>
              <a:t>Keoi5 mong6 zyu6 ngo5 siu3</a:t>
            </a:r>
            <a:endParaRPr lang="en-US" altLang="zh-TW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dirty="0"/>
              <a:t>佢對住我喊 </a:t>
            </a:r>
            <a:r>
              <a:rPr lang="en-US" altLang="zh-TW" sz="2400" dirty="0"/>
              <a:t>He cried at (while facing) me</a:t>
            </a:r>
          </a:p>
          <a:p>
            <a:pPr marL="0" indent="0">
              <a:buNone/>
            </a:pPr>
            <a:r>
              <a:rPr lang="en-US" altLang="zh-TW" sz="2400" dirty="0"/>
              <a:t>Keoi6 deoi3 zyu6 ngo5 haam3.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dirty="0"/>
              <a:t>你跟住我行 </a:t>
            </a:r>
            <a:r>
              <a:rPr lang="en-US" altLang="zh-TW" sz="2400" dirty="0"/>
              <a:t>(you) walk after (following) me</a:t>
            </a:r>
          </a:p>
          <a:p>
            <a:pPr marL="0" indent="0">
              <a:buNone/>
            </a:pPr>
            <a:r>
              <a:rPr lang="en-US" sz="2400" dirty="0"/>
              <a:t>Nei5 gan1 zyu6 ngo5 haang4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19990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緊</a:t>
            </a:r>
            <a:r>
              <a:rPr lang="en-US" altLang="zh-TW" dirty="0"/>
              <a:t>gan2 versus </a:t>
            </a:r>
            <a:r>
              <a:rPr lang="zh-TW" altLang="en-US" dirty="0"/>
              <a:t>住 </a:t>
            </a:r>
            <a:r>
              <a:rPr lang="en-US" altLang="zh-TW" dirty="0"/>
              <a:t>zyu6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8425"/>
            <a:ext cx="10515600" cy="5111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Both are progressive “-</a:t>
            </a:r>
            <a:r>
              <a:rPr lang="en-US" sz="2400" dirty="0" err="1"/>
              <a:t>ing</a:t>
            </a:r>
            <a:r>
              <a:rPr lang="en-US" sz="2400" dirty="0"/>
              <a:t>” forms in English.</a:t>
            </a:r>
          </a:p>
          <a:p>
            <a:pPr marL="0" indent="0">
              <a:buNone/>
            </a:pPr>
            <a:r>
              <a:rPr lang="zh-TW" altLang="en-US" sz="2400" dirty="0"/>
              <a:t>緊</a:t>
            </a:r>
            <a:r>
              <a:rPr lang="cs-CZ" sz="2400" dirty="0"/>
              <a:t>gan2 </a:t>
            </a:r>
            <a:r>
              <a:rPr lang="en-US" sz="2400" dirty="0"/>
              <a:t>is for activities involving change or movement</a:t>
            </a:r>
            <a:r>
              <a:rPr lang="en-US" altLang="zh-TW" sz="2400" dirty="0"/>
              <a:t>, dynamic</a:t>
            </a:r>
            <a:endParaRPr lang="en-US" sz="2400" dirty="0"/>
          </a:p>
          <a:p>
            <a:pPr marL="0" indent="0">
              <a:buNone/>
            </a:pPr>
            <a:r>
              <a:rPr lang="zh-TW" altLang="en-US" sz="2400" dirty="0"/>
              <a:t>住 </a:t>
            </a:r>
            <a:r>
              <a:rPr lang="cs-CZ" sz="2400" dirty="0"/>
              <a:t>zyu6</a:t>
            </a:r>
            <a:r>
              <a:rPr lang="en-US" sz="2400" dirty="0"/>
              <a:t> is for static ones</a:t>
            </a:r>
          </a:p>
          <a:p>
            <a:pPr marL="0" indent="0">
              <a:buNone/>
            </a:pPr>
            <a:r>
              <a:rPr lang="zh-TW" altLang="en-US" sz="2400" dirty="0"/>
              <a:t>佢著</a:t>
            </a:r>
            <a:r>
              <a:rPr lang="zh-TW" altLang="en-US" sz="2400" dirty="0">
                <a:solidFill>
                  <a:srgbClr val="FF0000"/>
                </a:solidFill>
              </a:rPr>
              <a:t>緊</a:t>
            </a:r>
            <a:r>
              <a:rPr lang="zh-TW" altLang="en-US" sz="2400" dirty="0"/>
              <a:t>件衫</a:t>
            </a:r>
            <a:r>
              <a:rPr lang="en-US" altLang="zh-TW" sz="2400" dirty="0"/>
              <a:t>				versus		</a:t>
            </a:r>
            <a:r>
              <a:rPr lang="zh-TW" altLang="en-US" sz="2400" dirty="0"/>
              <a:t>佢著</a:t>
            </a:r>
            <a:r>
              <a:rPr lang="zh-TW" altLang="en-US" sz="2400" dirty="0">
                <a:solidFill>
                  <a:srgbClr val="FF0000"/>
                </a:solidFill>
              </a:rPr>
              <a:t>住</a:t>
            </a:r>
            <a:r>
              <a:rPr lang="zh-TW" altLang="en-US" sz="2400" dirty="0"/>
              <a:t>件衫</a:t>
            </a:r>
            <a:endParaRPr lang="en-US" altLang="zh-TW" sz="2400" dirty="0"/>
          </a:p>
          <a:p>
            <a:pPr marL="0" indent="0">
              <a:buNone/>
            </a:pPr>
            <a:r>
              <a:rPr lang="en-US" sz="2400" dirty="0"/>
              <a:t>He/she is putting on clothes			he/she was/is wearing clothes</a:t>
            </a:r>
          </a:p>
          <a:p>
            <a:pPr marL="0" indent="0">
              <a:buNone/>
            </a:pPr>
            <a:r>
              <a:rPr lang="en-US" sz="2400" dirty="0"/>
              <a:t>Keoi6 zoek3 gan2 gin6 saam1				keoi6 zoek3 zyu6 gin6 saam1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zh-TW" altLang="en-US" sz="2400" dirty="0"/>
              <a:t>佢攞</a:t>
            </a:r>
            <a:r>
              <a:rPr lang="zh-TW" altLang="en-US" sz="2400" dirty="0">
                <a:solidFill>
                  <a:srgbClr val="FF0000"/>
                </a:solidFill>
              </a:rPr>
              <a:t>緊</a:t>
            </a:r>
            <a:r>
              <a:rPr lang="zh-TW" altLang="en-US" sz="2400" dirty="0"/>
              <a:t>啲玩具</a:t>
            </a:r>
            <a:r>
              <a:rPr lang="en-US" altLang="zh-TW" sz="2400" dirty="0"/>
              <a:t>			versus		</a:t>
            </a:r>
            <a:r>
              <a:rPr lang="zh-TW" altLang="en-US" sz="2400" dirty="0"/>
              <a:t>佢攞</a:t>
            </a:r>
            <a:r>
              <a:rPr lang="zh-TW" altLang="en-US" sz="2400" dirty="0">
                <a:solidFill>
                  <a:srgbClr val="FF0000"/>
                </a:solidFill>
              </a:rPr>
              <a:t>住</a:t>
            </a:r>
            <a:r>
              <a:rPr lang="zh-TW" altLang="en-US" sz="2400" dirty="0"/>
              <a:t>啲玩具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He/she is fetching the toys				he/she is holding the toys</a:t>
            </a:r>
          </a:p>
          <a:p>
            <a:pPr marL="0" indent="0">
              <a:buNone/>
            </a:pPr>
            <a:r>
              <a:rPr lang="en-US" altLang="zh-TW" sz="2400" dirty="0"/>
              <a:t>Keoi6 lo2 gan2 di1 wun6 geoi6			keoi6 lo2 zyu6 di1 wun6 geoi6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220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喎</a:t>
            </a:r>
            <a:r>
              <a:rPr lang="en-US" altLang="zh-TW" dirty="0"/>
              <a:t>wo3 /wo5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6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06" y="1730599"/>
            <a:ext cx="5676534" cy="3396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267" y="2461419"/>
            <a:ext cx="6267450" cy="3124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5285" y="1690688"/>
            <a:ext cx="586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wo3</a:t>
            </a:r>
            <a:endParaRPr lang="cs-CZ" dirty="0"/>
          </a:p>
        </p:txBody>
      </p:sp>
      <p:sp>
        <p:nvSpPr>
          <p:cNvPr id="8" name="Rectangle 7"/>
          <p:cNvSpPr/>
          <p:nvPr/>
        </p:nvSpPr>
        <p:spPr>
          <a:xfrm>
            <a:off x="6096000" y="2461419"/>
            <a:ext cx="586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wo5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2148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7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08"/>
            <a:ext cx="9826874" cy="66909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04919" y="1297298"/>
            <a:ext cx="2235805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highlight>
                  <a:srgbClr val="FFFF00"/>
                </a:highlight>
              </a:rPr>
              <a:t>深水埗 </a:t>
            </a:r>
            <a:r>
              <a:rPr lang="en-US" altLang="zh-TW" sz="1600" dirty="0">
                <a:highlight>
                  <a:srgbClr val="FFFF00"/>
                </a:highlight>
              </a:rPr>
              <a:t>sam1 seoi2 bou2</a:t>
            </a:r>
          </a:p>
          <a:p>
            <a:r>
              <a:rPr lang="zh-TW" altLang="en-US" sz="1600" dirty="0">
                <a:highlight>
                  <a:srgbClr val="FFFF00"/>
                </a:highlight>
              </a:rPr>
              <a:t>旺角 </a:t>
            </a:r>
            <a:r>
              <a:rPr lang="en-US" altLang="zh-TW" sz="1600" dirty="0">
                <a:highlight>
                  <a:srgbClr val="FFFF00"/>
                </a:highlight>
              </a:rPr>
              <a:t>wong6 gok3</a:t>
            </a:r>
          </a:p>
          <a:p>
            <a:r>
              <a:rPr lang="zh-TW" altLang="en-US" sz="1600" dirty="0">
                <a:highlight>
                  <a:srgbClr val="FFFF00"/>
                </a:highlight>
              </a:rPr>
              <a:t>尖沙咀 </a:t>
            </a:r>
            <a:r>
              <a:rPr lang="cs-CZ" altLang="zh-TW" sz="1600" dirty="0">
                <a:highlight>
                  <a:srgbClr val="FFFF00"/>
                </a:highlight>
              </a:rPr>
              <a:t>zim1 saa1 zeoi2</a:t>
            </a:r>
            <a:endParaRPr lang="en-US" altLang="zh-TW" sz="1600" dirty="0">
              <a:highlight>
                <a:srgbClr val="FFFF00"/>
              </a:highlight>
            </a:endParaRPr>
          </a:p>
          <a:p>
            <a:r>
              <a:rPr lang="zh-TW" altLang="en-US" sz="1600" dirty="0">
                <a:highlight>
                  <a:srgbClr val="FFFF00"/>
                </a:highlight>
              </a:rPr>
              <a:t>銅鑼灣 </a:t>
            </a:r>
            <a:r>
              <a:rPr lang="cs-CZ" altLang="zh-TW" sz="1600" dirty="0">
                <a:highlight>
                  <a:srgbClr val="FFFF00"/>
                </a:highlight>
              </a:rPr>
              <a:t>tung4 lo4 waan1</a:t>
            </a:r>
            <a:endParaRPr lang="en-US" altLang="zh-TW" sz="1600" dirty="0">
              <a:highlight>
                <a:srgbClr val="FFFF00"/>
              </a:highlight>
            </a:endParaRPr>
          </a:p>
        </p:txBody>
      </p:sp>
      <p:sp>
        <p:nvSpPr>
          <p:cNvPr id="2" name="Rounded Rectangle 1"/>
          <p:cNvSpPr/>
          <p:nvPr/>
        </p:nvSpPr>
        <p:spPr>
          <a:xfrm flipV="1">
            <a:off x="4528040" y="2584938"/>
            <a:ext cx="612132" cy="397959"/>
          </a:xfrm>
          <a:prstGeom prst="round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ounded Rectangle 6"/>
          <p:cNvSpPr/>
          <p:nvPr/>
        </p:nvSpPr>
        <p:spPr>
          <a:xfrm flipV="1">
            <a:off x="4528040" y="3428999"/>
            <a:ext cx="612132" cy="210845"/>
          </a:xfrm>
          <a:prstGeom prst="round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ounded Rectangle 7"/>
          <p:cNvSpPr/>
          <p:nvPr/>
        </p:nvSpPr>
        <p:spPr>
          <a:xfrm flipV="1">
            <a:off x="5346265" y="5161624"/>
            <a:ext cx="575141" cy="386919"/>
          </a:xfrm>
          <a:prstGeom prst="round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ounded Rectangle 8"/>
          <p:cNvSpPr/>
          <p:nvPr/>
        </p:nvSpPr>
        <p:spPr>
          <a:xfrm flipV="1">
            <a:off x="4928233" y="4257581"/>
            <a:ext cx="513779" cy="296663"/>
          </a:xfrm>
          <a:prstGeom prst="round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6702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8</a:t>
            </a:fld>
            <a:endParaRPr lang="cs-CZ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76056" y="269093"/>
            <a:ext cx="10515600" cy="859993"/>
          </a:xfrm>
        </p:spPr>
        <p:txBody>
          <a:bodyPr/>
          <a:lstStyle/>
          <a:p>
            <a:r>
              <a:rPr lang="zh-TW" altLang="en-US" dirty="0"/>
              <a:t>深水埗 </a:t>
            </a:r>
            <a:r>
              <a:rPr lang="en-US" altLang="zh-TW" dirty="0"/>
              <a:t>sam1 seoi2 bou2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225118"/>
            <a:ext cx="10515600" cy="4951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/>
              <a:t>黃金電腦中心 </a:t>
            </a:r>
            <a:r>
              <a:rPr lang="cs-CZ" altLang="zh-TW" sz="2000" dirty="0"/>
              <a:t>wong4 gam1</a:t>
            </a:r>
            <a:r>
              <a:rPr lang="en-US" altLang="zh-TW" sz="2000" dirty="0"/>
              <a:t> din6 nou5 zung1 sam1</a:t>
            </a:r>
          </a:p>
          <a:p>
            <a:pPr marL="0" indent="0">
              <a:buNone/>
            </a:pPr>
            <a:r>
              <a:rPr lang="en-US" altLang="zh-TW" sz="2000" dirty="0"/>
              <a:t>Golden Computer Arcade</a:t>
            </a:r>
          </a:p>
          <a:p>
            <a:pPr marL="0" indent="0">
              <a:buNone/>
            </a:pPr>
            <a:r>
              <a:rPr lang="zh-TW" altLang="en-US" sz="2000" dirty="0"/>
              <a:t>買電子</a:t>
            </a:r>
            <a:r>
              <a:rPr lang="zh-TW" altLang="en-US" sz="2000" dirty="0">
                <a:solidFill>
                  <a:srgbClr val="FF0000"/>
                </a:solidFill>
              </a:rPr>
              <a:t>嘢</a:t>
            </a:r>
            <a:r>
              <a:rPr lang="zh-TW" altLang="en-US" sz="2000" dirty="0"/>
              <a:t> </a:t>
            </a:r>
            <a:r>
              <a:rPr lang="en-US" altLang="zh-TW" sz="2000" dirty="0"/>
              <a:t>maai5 din6 zi2 je5, buy electronics</a:t>
            </a:r>
            <a:r>
              <a:rPr lang="en-US" altLang="zh-TW" sz="2000" dirty="0">
                <a:solidFill>
                  <a:srgbClr val="FF0000"/>
                </a:solidFill>
              </a:rPr>
              <a:t>-related things</a:t>
            </a:r>
          </a:p>
          <a:p>
            <a:pPr marL="0" indent="0">
              <a:buNone/>
            </a:pPr>
            <a:r>
              <a:rPr lang="zh-TW" altLang="en-US" sz="2000" dirty="0"/>
              <a:t>買電腦</a:t>
            </a:r>
            <a:r>
              <a:rPr lang="zh-TW" altLang="en-US" sz="2000" dirty="0">
                <a:solidFill>
                  <a:srgbClr val="FF0000"/>
                </a:solidFill>
              </a:rPr>
              <a:t>嘢</a:t>
            </a:r>
            <a:r>
              <a:rPr lang="zh-TW" altLang="en-US" sz="2000" dirty="0"/>
              <a:t> </a:t>
            </a:r>
            <a:r>
              <a:rPr lang="en-US" altLang="zh-TW" sz="2000" dirty="0"/>
              <a:t>maai5 din6 nou5 je5, buy computer</a:t>
            </a:r>
            <a:r>
              <a:rPr lang="en-US" altLang="zh-TW" sz="2000" dirty="0">
                <a:solidFill>
                  <a:srgbClr val="FF0000"/>
                </a:solidFill>
              </a:rPr>
              <a:t>-related things</a:t>
            </a:r>
            <a:endParaRPr lang="zh-TW" alt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286" y="3386706"/>
            <a:ext cx="5064370" cy="31827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28048"/>
            <a:ext cx="4983480" cy="37414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81" y="534309"/>
            <a:ext cx="3689838" cy="245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20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9</a:t>
            </a:fld>
            <a:endParaRPr lang="cs-CZ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76056" y="269093"/>
            <a:ext cx="10515600" cy="859993"/>
          </a:xfrm>
        </p:spPr>
        <p:txBody>
          <a:bodyPr/>
          <a:lstStyle/>
          <a:p>
            <a:r>
              <a:rPr lang="zh-TW" altLang="en-US" dirty="0"/>
              <a:t>買乜嘢</a:t>
            </a:r>
            <a:r>
              <a:rPr lang="en-US" altLang="zh-TW" dirty="0"/>
              <a:t>? Maai5 mat1 je5? 	Buy what?</a:t>
            </a:r>
            <a:endParaRPr lang="cs-CZ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225118"/>
            <a:ext cx="10515600" cy="49518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sz="2400" dirty="0"/>
              <a:t>衫 </a:t>
            </a:r>
            <a:r>
              <a:rPr lang="en-US" altLang="zh-TW" sz="2400" dirty="0"/>
              <a:t>	saam1		clothes in general</a:t>
            </a:r>
          </a:p>
          <a:p>
            <a:pPr marL="0" indent="0">
              <a:buNone/>
            </a:pPr>
            <a:r>
              <a:rPr lang="zh-TW" altLang="en-US" sz="2400" dirty="0"/>
              <a:t>褲 </a:t>
            </a:r>
            <a:r>
              <a:rPr lang="en-US" altLang="zh-TW" sz="2400" dirty="0"/>
              <a:t>	fu3		trousers</a:t>
            </a:r>
          </a:p>
          <a:p>
            <a:pPr marL="0" indent="0">
              <a:buNone/>
            </a:pPr>
            <a:r>
              <a:rPr lang="zh-TW" altLang="en-US" sz="2400" dirty="0"/>
              <a:t>鞋 </a:t>
            </a:r>
            <a:r>
              <a:rPr lang="en-US" altLang="zh-TW" sz="2400" dirty="0"/>
              <a:t>	haai4 		shoes</a:t>
            </a:r>
          </a:p>
          <a:p>
            <a:pPr marL="0" indent="0">
              <a:buNone/>
            </a:pPr>
            <a:r>
              <a:rPr lang="zh-TW" altLang="en-US" sz="2400" dirty="0"/>
              <a:t>電子嘢 </a:t>
            </a:r>
            <a:r>
              <a:rPr lang="en-US" altLang="zh-TW" sz="2400" dirty="0"/>
              <a:t>	din6 zi2 je5 	electronics-related things</a:t>
            </a:r>
          </a:p>
          <a:p>
            <a:pPr marL="0" indent="0">
              <a:buNone/>
            </a:pPr>
            <a:r>
              <a:rPr lang="zh-TW" altLang="en-US" sz="2400" dirty="0"/>
              <a:t>電腦嘢 </a:t>
            </a:r>
            <a:r>
              <a:rPr lang="en-US" altLang="zh-TW" sz="2400" dirty="0"/>
              <a:t>	din6 nou5 je5	computer-related things</a:t>
            </a:r>
          </a:p>
          <a:p>
            <a:pPr marL="0" indent="0">
              <a:buNone/>
            </a:pPr>
            <a:r>
              <a:rPr lang="zh-TW" altLang="en-US" sz="2400" dirty="0"/>
              <a:t>運動嘢 </a:t>
            </a:r>
            <a:r>
              <a:rPr lang="en-US" altLang="zh-TW" sz="2400" dirty="0"/>
              <a:t>	</a:t>
            </a:r>
            <a:r>
              <a:rPr lang="cs-CZ" altLang="zh-TW" sz="2400" dirty="0"/>
              <a:t>wan6 dung6</a:t>
            </a:r>
            <a:r>
              <a:rPr lang="en-US" altLang="zh-TW" sz="2400" dirty="0"/>
              <a:t> je5 	sports-related things</a:t>
            </a:r>
          </a:p>
          <a:p>
            <a:pPr marL="0" indent="0">
              <a:buNone/>
            </a:pPr>
            <a:r>
              <a:rPr lang="zh-TW" altLang="en-US" sz="2400" dirty="0"/>
              <a:t>餸 </a:t>
            </a:r>
            <a:r>
              <a:rPr lang="en-US" altLang="zh-TW" sz="2400" dirty="0"/>
              <a:t>	sung3		dish of food, grocery</a:t>
            </a:r>
          </a:p>
          <a:p>
            <a:pPr marL="0" indent="0">
              <a:buNone/>
            </a:pPr>
            <a:r>
              <a:rPr lang="zh-TW" altLang="en-US" sz="2400" dirty="0"/>
              <a:t>嘢食 </a:t>
            </a:r>
            <a:r>
              <a:rPr lang="en-US" altLang="zh-TW" sz="2400" dirty="0"/>
              <a:t>	je5 sik6</a:t>
            </a:r>
            <a:r>
              <a:rPr lang="zh-TW" altLang="en-US" sz="2400" dirty="0"/>
              <a:t> </a:t>
            </a:r>
            <a:r>
              <a:rPr lang="en-US" altLang="zh-TW" sz="2400" dirty="0"/>
              <a:t>		something to eat</a:t>
            </a:r>
          </a:p>
          <a:p>
            <a:pPr marL="0" indent="0">
              <a:buNone/>
            </a:pPr>
            <a:r>
              <a:rPr lang="zh-TW" altLang="en-US" sz="2400" dirty="0"/>
              <a:t>嘢飲</a:t>
            </a:r>
            <a:r>
              <a:rPr lang="en-US" altLang="zh-TW" sz="2400" dirty="0"/>
              <a:t>	je5 jam2 </a:t>
            </a:r>
            <a:r>
              <a:rPr lang="en-US" altLang="zh-TW" sz="2400"/>
              <a:t>	something </a:t>
            </a:r>
            <a:r>
              <a:rPr lang="en-US" altLang="zh-TW" sz="2400" dirty="0"/>
              <a:t>to drink</a:t>
            </a:r>
          </a:p>
          <a:p>
            <a:pPr marL="0" indent="0">
              <a:buNone/>
            </a:pPr>
            <a:r>
              <a:rPr lang="zh-TW" altLang="en-US" sz="2400" dirty="0"/>
              <a:t>文具 </a:t>
            </a:r>
            <a:r>
              <a:rPr lang="en-US" altLang="zh-TW" sz="2400" dirty="0"/>
              <a:t>	</a:t>
            </a:r>
            <a:r>
              <a:rPr lang="cs-CZ" altLang="zh-TW" sz="2400" dirty="0"/>
              <a:t>man4 geoi6</a:t>
            </a:r>
            <a:r>
              <a:rPr lang="en-US" altLang="zh-TW" sz="2400" dirty="0"/>
              <a:t> 	stationery</a:t>
            </a:r>
          </a:p>
          <a:p>
            <a:pPr marL="0" indent="0">
              <a:buNone/>
            </a:pPr>
            <a:r>
              <a:rPr lang="zh-TW" altLang="en-US" sz="2400" dirty="0"/>
              <a:t>書</a:t>
            </a:r>
            <a:r>
              <a:rPr lang="en-US" altLang="zh-TW" sz="2400" dirty="0"/>
              <a:t>	syu1		book</a:t>
            </a:r>
          </a:p>
          <a:p>
            <a:pPr marL="0" indent="0">
              <a:buNone/>
            </a:pPr>
            <a:r>
              <a:rPr lang="zh-TW" altLang="en-US" sz="2400" dirty="0"/>
              <a:t>電話 </a:t>
            </a:r>
            <a:r>
              <a:rPr lang="en-US" altLang="zh-TW" sz="2400" dirty="0"/>
              <a:t>	</a:t>
            </a:r>
            <a:r>
              <a:rPr lang="cs-CZ" altLang="zh-TW" sz="2400" dirty="0"/>
              <a:t>din6 waa2</a:t>
            </a:r>
            <a:r>
              <a:rPr lang="en-US" altLang="zh-TW" sz="2400" dirty="0"/>
              <a:t> 	phone</a:t>
            </a:r>
          </a:p>
          <a:p>
            <a:pPr marL="0" indent="0">
              <a:buNone/>
            </a:pPr>
            <a:r>
              <a:rPr lang="zh-TW" altLang="en-US" sz="2400" dirty="0"/>
              <a:t>電器 </a:t>
            </a:r>
            <a:r>
              <a:rPr lang="en-US" altLang="zh-TW" sz="2400" dirty="0"/>
              <a:t>	</a:t>
            </a:r>
            <a:r>
              <a:rPr lang="cs-CZ" altLang="zh-TW" sz="2400" dirty="0"/>
              <a:t>din6 hei3</a:t>
            </a:r>
            <a:r>
              <a:rPr lang="en-US" altLang="zh-TW" sz="2400" dirty="0"/>
              <a:t> 	electrical appliance</a:t>
            </a:r>
          </a:p>
          <a:p>
            <a:pPr marL="0" indent="0">
              <a:buNone/>
            </a:pPr>
            <a:r>
              <a:rPr lang="zh-TW" altLang="en-US" sz="2400" dirty="0"/>
              <a:t>禮物 </a:t>
            </a:r>
            <a:r>
              <a:rPr lang="en-US" altLang="zh-TW" sz="2400" dirty="0"/>
              <a:t>	</a:t>
            </a:r>
            <a:r>
              <a:rPr lang="cs-CZ" altLang="zh-TW" sz="2400" dirty="0"/>
              <a:t>lai5 mat6</a:t>
            </a:r>
            <a:r>
              <a:rPr lang="en-US" altLang="zh-TW" sz="2400" dirty="0"/>
              <a:t> 	present/gift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600" dirty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304236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1297</Words>
  <Application>Microsoft Office PowerPoint</Application>
  <PresentationFormat>Widescreen</PresentationFormat>
  <Paragraphs>138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新細明體</vt:lpstr>
      <vt:lpstr>Arial</vt:lpstr>
      <vt:lpstr>Calibri</vt:lpstr>
      <vt:lpstr>Calibri Light</vt:lpstr>
      <vt:lpstr>Wingdings</vt:lpstr>
      <vt:lpstr>Office Theme</vt:lpstr>
      <vt:lpstr>Cantonese II Lesson 8 – Shop</vt:lpstr>
      <vt:lpstr>Tone check</vt:lpstr>
      <vt:lpstr>住 zyu6, continuous</vt:lpstr>
      <vt:lpstr>住 zyu6, continuous</vt:lpstr>
      <vt:lpstr>緊gan2 versus 住 zyu6</vt:lpstr>
      <vt:lpstr>喎wo3 /wo5 </vt:lpstr>
      <vt:lpstr>PowerPoint Presentation</vt:lpstr>
      <vt:lpstr>深水埗 sam1 seoi2 bou2</vt:lpstr>
      <vt:lpstr>買乜嘢? Maai5 mat1 je5?  Buy what?</vt:lpstr>
      <vt:lpstr>Conversation Practice – what to shop? With a friend</vt:lpstr>
      <vt:lpstr>PowerPoint Presentation</vt:lpstr>
      <vt:lpstr>PowerPoint Presentation</vt:lpstr>
      <vt:lpstr>PowerPoint Presentation</vt:lpstr>
      <vt:lpstr>Conversation Practice – In shop bargaining</vt:lpstr>
      <vt:lpstr>More reasons for bargaining</vt:lpstr>
      <vt:lpstr>Gau1 Lan2 Cat6 Hai1</vt:lpstr>
    </vt:vector>
  </TitlesOfParts>
  <Company>Synthon,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Chun Kong Mak</dc:creator>
  <cp:lastModifiedBy>Chun Kong Mak</cp:lastModifiedBy>
  <cp:revision>404</cp:revision>
  <cp:lastPrinted>2023-03-29T14:32:08Z</cp:lastPrinted>
  <dcterms:created xsi:type="dcterms:W3CDTF">2023-01-12T14:32:40Z</dcterms:created>
  <dcterms:modified xsi:type="dcterms:W3CDTF">2023-04-13T15:09:48Z</dcterms:modified>
</cp:coreProperties>
</file>