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1" r:id="rId2"/>
    <p:sldId id="290" r:id="rId3"/>
    <p:sldId id="296" r:id="rId4"/>
    <p:sldId id="294" r:id="rId5"/>
    <p:sldId id="302" r:id="rId6"/>
    <p:sldId id="298" r:id="rId7"/>
    <p:sldId id="299" r:id="rId8"/>
    <p:sldId id="300" r:id="rId9"/>
    <p:sldId id="293" r:id="rId10"/>
    <p:sldId id="292" r:id="rId11"/>
    <p:sldId id="297" r:id="rId12"/>
    <p:sldId id="295" r:id="rId13"/>
    <p:sldId id="301" r:id="rId1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73C0845-E7DB-4F25-BE2A-15D7118A7E08}">
          <p14:sldIdLst>
            <p14:sldId id="271"/>
            <p14:sldId id="290"/>
            <p14:sldId id="296"/>
            <p14:sldId id="294"/>
            <p14:sldId id="302"/>
            <p14:sldId id="298"/>
            <p14:sldId id="299"/>
            <p14:sldId id="300"/>
            <p14:sldId id="293"/>
            <p14:sldId id="292"/>
            <p14:sldId id="297"/>
            <p14:sldId id="295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7FEB"/>
    <a:srgbClr val="2B8D2D"/>
    <a:srgbClr val="348447"/>
    <a:srgbClr val="A28716"/>
    <a:srgbClr val="8B2D2D"/>
    <a:srgbClr val="B1D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43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86456-2274-4752-B5A7-600196A6B8E1}" type="datetimeFigureOut">
              <a:rPr lang="cs-CZ" smtClean="0"/>
              <a:t>12.04.2023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C30BA-53E3-4BAD-B8A2-1A5DB925D4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753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C30BA-53E3-4BAD-B8A2-1A5DB925D4F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856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76DA-BD63-4943-9121-23C820F9CAB6}" type="datetime1">
              <a:rPr lang="cs-CZ" smtClean="0"/>
              <a:t>12.04.2023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031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BC5D-919C-493E-9F22-A8CB292DB5B4}" type="datetime1">
              <a:rPr lang="cs-CZ" smtClean="0"/>
              <a:t>12.04.2023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140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DD5D-E891-4578-B46C-659D01E7CC7D}" type="datetime1">
              <a:rPr lang="cs-CZ" smtClean="0"/>
              <a:t>12.04.2023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3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8C7AE-F8DC-4C65-8339-EC365379C9C8}" type="datetime1">
              <a:rPr lang="cs-CZ" smtClean="0"/>
              <a:t>12.04.2023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5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FE94-6D26-4C11-9290-C761CEDE4536}" type="datetime1">
              <a:rPr lang="cs-CZ" smtClean="0"/>
              <a:t>12.04.2023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80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24A6-A56C-4CA1-8307-C32E4BD7EC32}" type="datetime1">
              <a:rPr lang="cs-CZ" smtClean="0"/>
              <a:t>12.04.2023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62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DC35-EA33-4A18-9A8E-6573E3EC79CA}" type="datetime1">
              <a:rPr lang="cs-CZ" smtClean="0"/>
              <a:t>12.04.2023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55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3904-C7D5-4937-9598-409C9243B60C}" type="datetime1">
              <a:rPr lang="cs-CZ" smtClean="0"/>
              <a:t>12.04.2023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92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5FB4-E7D0-4CA3-942E-F1155634CEE2}" type="datetime1">
              <a:rPr lang="cs-CZ" smtClean="0"/>
              <a:t>12.04.2023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40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9B96-B98E-4C23-8B26-37BD29203D29}" type="datetime1">
              <a:rPr lang="cs-CZ" smtClean="0"/>
              <a:t>12.04.2023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417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1DA2-E847-4355-9FA7-047089A7DB4A}" type="datetime1">
              <a:rPr lang="cs-CZ" smtClean="0"/>
              <a:t>12.04.2023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0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F1861-7712-403A-8626-233122039060}" type="datetime1">
              <a:rPr lang="cs-CZ" smtClean="0"/>
              <a:t>12.04.2023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86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69722"/>
            <a:ext cx="9144000" cy="1918555"/>
          </a:xfrm>
        </p:spPr>
        <p:txBody>
          <a:bodyPr>
            <a:normAutofit fontScale="90000"/>
          </a:bodyPr>
          <a:lstStyle/>
          <a:p>
            <a:r>
              <a:rPr lang="en-US" dirty="0"/>
              <a:t>Cantonese II</a:t>
            </a:r>
            <a:br>
              <a:rPr lang="en-US" dirty="0"/>
            </a:br>
            <a:r>
              <a:rPr lang="en-US" dirty="0"/>
              <a:t>Lesson 9 – gossip, adjectives, people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197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2371"/>
            <a:ext cx="10515600" cy="1325563"/>
          </a:xfrm>
        </p:spPr>
        <p:txBody>
          <a:bodyPr/>
          <a:lstStyle/>
          <a:p>
            <a:r>
              <a:rPr lang="en-US" dirty="0"/>
              <a:t>Vocabulary of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785" y="1468315"/>
            <a:ext cx="5521569" cy="4708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/>
              <a:t>同學 </a:t>
            </a:r>
            <a:r>
              <a:rPr lang="cs-CZ" altLang="zh-TW" dirty="0"/>
              <a:t>	tung4 hok6</a:t>
            </a:r>
            <a:r>
              <a:rPr lang="en-US" altLang="zh-TW" dirty="0"/>
              <a:t>, classmates/schoolmates</a:t>
            </a:r>
          </a:p>
          <a:p>
            <a:pPr marL="0" indent="0">
              <a:buNone/>
            </a:pPr>
            <a:r>
              <a:rPr lang="zh-TW" altLang="en-US" dirty="0"/>
              <a:t>老師 </a:t>
            </a:r>
            <a:r>
              <a:rPr lang="cs-CZ" altLang="zh-TW" dirty="0"/>
              <a:t>lou5 si1</a:t>
            </a:r>
            <a:r>
              <a:rPr lang="en-US" altLang="zh-TW" dirty="0"/>
              <a:t>, teachers</a:t>
            </a:r>
          </a:p>
          <a:p>
            <a:pPr marL="0" indent="0">
              <a:buNone/>
            </a:pPr>
            <a:r>
              <a:rPr lang="zh-TW" altLang="en-US" dirty="0"/>
              <a:t>大學 </a:t>
            </a:r>
            <a:r>
              <a:rPr lang="cs-CZ" altLang="zh-TW" dirty="0"/>
              <a:t>daai6 hok6</a:t>
            </a:r>
            <a:r>
              <a:rPr lang="en-US" altLang="zh-TW" dirty="0"/>
              <a:t>, university</a:t>
            </a:r>
          </a:p>
          <a:p>
            <a:pPr marL="0" indent="0">
              <a:buNone/>
            </a:pPr>
            <a:r>
              <a:rPr lang="zh-TW" altLang="en-US" dirty="0"/>
              <a:t>學校 </a:t>
            </a:r>
            <a:r>
              <a:rPr lang="en-US" altLang="zh-TW" dirty="0"/>
              <a:t>hok6 haau6; school/institutes</a:t>
            </a:r>
          </a:p>
          <a:p>
            <a:pPr marL="0" indent="0">
              <a:buNone/>
            </a:pPr>
            <a:r>
              <a:rPr lang="zh-TW" altLang="en-US" dirty="0"/>
              <a:t>同事 </a:t>
            </a:r>
            <a:r>
              <a:rPr lang="en-US" altLang="zh-TW" dirty="0"/>
              <a:t>tung4 si6; co-worker</a:t>
            </a:r>
          </a:p>
          <a:p>
            <a:pPr marL="0" indent="0">
              <a:buNone/>
            </a:pPr>
            <a:r>
              <a:rPr lang="zh-TW" altLang="en-US" dirty="0"/>
              <a:t>媽媽 </a:t>
            </a:r>
            <a:r>
              <a:rPr lang="en-US" altLang="zh-TW" dirty="0"/>
              <a:t>maa4 maa1; mother</a:t>
            </a:r>
            <a:endParaRPr lang="en-US" dirty="0"/>
          </a:p>
          <a:p>
            <a:pPr marL="0" indent="0">
              <a:buNone/>
            </a:pPr>
            <a:r>
              <a:rPr lang="zh-TW" altLang="en-US" dirty="0"/>
              <a:t>爸爸 </a:t>
            </a:r>
            <a:r>
              <a:rPr lang="en-US" altLang="zh-TW" dirty="0"/>
              <a:t>baa4 maa1; father</a:t>
            </a:r>
          </a:p>
          <a:p>
            <a:pPr marL="0" indent="0">
              <a:buNone/>
            </a:pPr>
            <a:r>
              <a:rPr lang="zh-TW" altLang="en-US" dirty="0"/>
              <a:t>大佬 </a:t>
            </a:r>
            <a:r>
              <a:rPr lang="cs-CZ" altLang="zh-TW" dirty="0"/>
              <a:t>daai6 lou2</a:t>
            </a:r>
            <a:r>
              <a:rPr lang="en-US" altLang="zh-TW" dirty="0"/>
              <a:t>; elder brother</a:t>
            </a:r>
          </a:p>
          <a:p>
            <a:pPr marL="0" indent="0">
              <a:buNone/>
            </a:pPr>
            <a:r>
              <a:rPr lang="zh-TW" altLang="en-US" dirty="0"/>
              <a:t>細佬 </a:t>
            </a:r>
            <a:r>
              <a:rPr lang="cs-CZ" altLang="zh-TW" dirty="0"/>
              <a:t>sai3 lou2</a:t>
            </a:r>
            <a:r>
              <a:rPr lang="en-US" altLang="zh-TW" dirty="0"/>
              <a:t>; younger brother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10</a:t>
            </a:fld>
            <a:endParaRPr lang="cs-CZ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905500" y="1506049"/>
            <a:ext cx="5955323" cy="4708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dirty="0"/>
              <a:t>親戚 </a:t>
            </a:r>
            <a:r>
              <a:rPr lang="cs-CZ" altLang="zh-TW" dirty="0"/>
              <a:t>can1 cik1</a:t>
            </a:r>
            <a:r>
              <a:rPr lang="en-US" altLang="zh-TW" dirty="0"/>
              <a:t>; relatives</a:t>
            </a:r>
          </a:p>
          <a:p>
            <a:pPr marL="0" indent="0">
              <a:buNone/>
            </a:pPr>
            <a:r>
              <a:rPr lang="zh-TW" altLang="en-US" dirty="0"/>
              <a:t>老細 </a:t>
            </a:r>
            <a:r>
              <a:rPr lang="en-US" altLang="zh-TW" dirty="0"/>
              <a:t>lou5 sai3; boss/manager/owner</a:t>
            </a:r>
          </a:p>
          <a:p>
            <a:pPr marL="0" indent="0">
              <a:buNone/>
            </a:pPr>
            <a:r>
              <a:rPr lang="zh-TW" altLang="en-US" dirty="0"/>
              <a:t>朋友 </a:t>
            </a:r>
            <a:r>
              <a:rPr lang="cs-CZ" altLang="zh-TW" dirty="0"/>
              <a:t>pang4 jau5</a:t>
            </a:r>
            <a:r>
              <a:rPr lang="en-US" altLang="zh-TW" dirty="0"/>
              <a:t>; friend(s)</a:t>
            </a:r>
          </a:p>
          <a:p>
            <a:pPr marL="0" indent="0">
              <a:buNone/>
            </a:pPr>
            <a:r>
              <a:rPr lang="zh-TW" altLang="en-US" dirty="0"/>
              <a:t>好朋友 </a:t>
            </a:r>
            <a:r>
              <a:rPr lang="cs-CZ" altLang="zh-TW" dirty="0"/>
              <a:t>hou2 pang4 jau5</a:t>
            </a:r>
            <a:r>
              <a:rPr lang="en-US" altLang="zh-TW" dirty="0"/>
              <a:t>; good friend(s)</a:t>
            </a:r>
          </a:p>
          <a:p>
            <a:pPr marL="0" indent="0">
              <a:buNone/>
            </a:pPr>
            <a:r>
              <a:rPr lang="zh-TW" altLang="en-US" dirty="0"/>
              <a:t>男朋友 </a:t>
            </a:r>
            <a:r>
              <a:rPr lang="cs-CZ" altLang="zh-TW" dirty="0"/>
              <a:t>naam4 pang4 jau5</a:t>
            </a:r>
            <a:r>
              <a:rPr lang="en-US" altLang="zh-TW" dirty="0"/>
              <a:t>; boyfriend</a:t>
            </a:r>
          </a:p>
          <a:p>
            <a:pPr marL="0" indent="0">
              <a:buNone/>
            </a:pPr>
            <a:r>
              <a:rPr lang="zh-TW" altLang="en-US" dirty="0"/>
              <a:t>女朋友 </a:t>
            </a:r>
            <a:r>
              <a:rPr lang="cs-CZ" altLang="zh-TW" dirty="0"/>
              <a:t>neoi5 pang4 jau5</a:t>
            </a:r>
            <a:r>
              <a:rPr lang="en-US" altLang="zh-TW" dirty="0"/>
              <a:t>; girlfriend</a:t>
            </a:r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08769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360"/>
            <a:ext cx="10515600" cy="443764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Conversation Practice – gossip description of personality</a:t>
            </a:r>
            <a:r>
              <a:rPr lang="en-US" altLang="zh-TW" sz="2800" dirty="0"/>
              <a:t> </a:t>
            </a:r>
            <a:endParaRPr lang="cs-C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77" y="545125"/>
            <a:ext cx="11500338" cy="60444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Friend: </a:t>
            </a:r>
            <a:r>
              <a:rPr lang="zh-TW" altLang="en-US" sz="1600" dirty="0"/>
              <a:t>你</a:t>
            </a:r>
            <a:r>
              <a:rPr lang="zh-TW" altLang="en-US" sz="1600" u="sng" dirty="0"/>
              <a:t>媽媽</a:t>
            </a:r>
            <a:r>
              <a:rPr lang="zh-TW" altLang="en-US" sz="1600" dirty="0"/>
              <a:t>個人點㗎</a:t>
            </a:r>
            <a:r>
              <a:rPr lang="en-US" altLang="zh-TW" sz="1600" dirty="0"/>
              <a:t>? (your </a:t>
            </a:r>
            <a:r>
              <a:rPr lang="en-US" altLang="zh-TW" sz="1600" u="sng" dirty="0"/>
              <a:t>mother</a:t>
            </a:r>
            <a:r>
              <a:rPr lang="en-US" altLang="zh-TW" sz="1600" dirty="0"/>
              <a:t> personality how </a:t>
            </a:r>
            <a:r>
              <a:rPr lang="en-US" altLang="zh-TW" sz="1600" dirty="0" err="1"/>
              <a:t>gaa</a:t>
            </a:r>
            <a:r>
              <a:rPr lang="en-US" altLang="zh-TW" sz="1600" dirty="0"/>
              <a:t>?)</a:t>
            </a:r>
          </a:p>
          <a:p>
            <a:pPr marL="0" indent="0">
              <a:buNone/>
            </a:pPr>
            <a:r>
              <a:rPr lang="en-US" altLang="zh-TW" sz="1600" dirty="0"/>
              <a:t>Nei5 </a:t>
            </a:r>
            <a:r>
              <a:rPr lang="en-US" altLang="zh-TW" sz="1600" u="sng" dirty="0"/>
              <a:t>maa4 maa1</a:t>
            </a:r>
            <a:r>
              <a:rPr lang="en-US" altLang="zh-TW" sz="1600" dirty="0"/>
              <a:t> go3 jan4 dim2 gaa3?</a:t>
            </a:r>
          </a:p>
          <a:p>
            <a:pPr marL="0" indent="0">
              <a:buNone/>
            </a:pPr>
            <a:endParaRPr lang="en-US" altLang="zh-TW" sz="1600" dirty="0"/>
          </a:p>
          <a:p>
            <a:pPr marL="0" indent="0">
              <a:buNone/>
            </a:pPr>
            <a:r>
              <a:rPr lang="en-US" sz="1600" b="1" dirty="0"/>
              <a:t>I: </a:t>
            </a:r>
            <a:r>
              <a:rPr lang="zh-TW" altLang="en-US" sz="1600" dirty="0"/>
              <a:t>佢平時好</a:t>
            </a:r>
            <a:r>
              <a:rPr lang="zh-TW" altLang="en-US" sz="1600" u="sng" dirty="0"/>
              <a:t>好人</a:t>
            </a:r>
            <a:r>
              <a:rPr lang="zh-TW" altLang="en-US" sz="1600" dirty="0"/>
              <a:t>嘅˒仲好</a:t>
            </a:r>
            <a:r>
              <a:rPr lang="zh-TW" altLang="en-US" sz="1600" u="sng" dirty="0"/>
              <a:t>識講嘢</a:t>
            </a:r>
            <a:r>
              <a:rPr lang="zh-TW" altLang="en-US" sz="1600" dirty="0"/>
              <a:t>◦ </a:t>
            </a:r>
            <a:r>
              <a:rPr lang="en-US" altLang="zh-TW" sz="1600" dirty="0"/>
              <a:t>(she usually very good </a:t>
            </a:r>
            <a:r>
              <a:rPr lang="en-US" altLang="zh-TW" sz="1600" u="sng" dirty="0"/>
              <a:t>kind </a:t>
            </a:r>
            <a:r>
              <a:rPr lang="en-US" altLang="zh-TW" sz="1600" dirty="0" err="1"/>
              <a:t>ge</a:t>
            </a:r>
            <a:r>
              <a:rPr lang="en-US" altLang="zh-TW" sz="1600" dirty="0"/>
              <a:t>, also very </a:t>
            </a:r>
            <a:r>
              <a:rPr lang="en-US" altLang="zh-TW" sz="1600" u="sng" dirty="0"/>
              <a:t>know how to speak</a:t>
            </a:r>
            <a:r>
              <a:rPr lang="en-US" altLang="zh-TW" sz="1600" dirty="0"/>
              <a:t>)</a:t>
            </a:r>
            <a:endParaRPr lang="en-US" sz="1600" b="1" dirty="0"/>
          </a:p>
          <a:p>
            <a:pPr marL="0" indent="0">
              <a:buNone/>
            </a:pPr>
            <a:r>
              <a:rPr lang="en-US" sz="1600" dirty="0"/>
              <a:t>Keoi5 ping4 si4 hou2 </a:t>
            </a:r>
            <a:r>
              <a:rPr lang="en-US" sz="1600" u="sng" dirty="0" err="1"/>
              <a:t>hou2</a:t>
            </a:r>
            <a:r>
              <a:rPr lang="en-US" sz="1600" u="sng" dirty="0"/>
              <a:t> jan4</a:t>
            </a:r>
            <a:r>
              <a:rPr lang="en-US" sz="1600" dirty="0"/>
              <a:t> ge3, zung6 hou2 </a:t>
            </a:r>
            <a:r>
              <a:rPr lang="en-US" altLang="zh-TW" sz="1600" u="sng" dirty="0"/>
              <a:t>sik1 gong2 je5</a:t>
            </a:r>
            <a:r>
              <a:rPr lang="en-US" altLang="zh-TW" sz="1600" dirty="0"/>
              <a:t>.</a:t>
            </a:r>
          </a:p>
          <a:p>
            <a:pPr marL="0" indent="0">
              <a:buNone/>
            </a:pPr>
            <a:endParaRPr lang="en-US" sz="1600" u="sng" dirty="0"/>
          </a:p>
          <a:p>
            <a:pPr marL="0" indent="0">
              <a:buNone/>
            </a:pPr>
            <a:r>
              <a:rPr lang="en-US" sz="1600" u="sng" dirty="0"/>
              <a:t>Underline words are for exchangeable options</a:t>
            </a:r>
          </a:p>
          <a:p>
            <a:pPr marL="0" indent="0">
              <a:buNone/>
            </a:pPr>
            <a:endParaRPr lang="en-US" sz="1600" u="sng" dirty="0"/>
          </a:p>
          <a:p>
            <a:pPr marL="0" indent="0">
              <a:buNone/>
            </a:pPr>
            <a:r>
              <a:rPr lang="zh-TW" altLang="en-US" sz="1600" dirty="0"/>
              <a:t>㗎 </a:t>
            </a:r>
            <a:r>
              <a:rPr lang="en-US" altLang="zh-TW" sz="1600" dirty="0"/>
              <a:t>– gaa2 gaa3 gaa4; final particle for making a strong assertion</a:t>
            </a:r>
          </a:p>
          <a:p>
            <a:pPr marL="0" indent="0">
              <a:buNone/>
            </a:pPr>
            <a:r>
              <a:rPr lang="zh-TW" altLang="en-US" sz="1600" dirty="0"/>
              <a:t>仲 </a:t>
            </a:r>
            <a:r>
              <a:rPr lang="en-US" altLang="zh-TW" sz="1600" dirty="0"/>
              <a:t>– zung6; also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196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360"/>
            <a:ext cx="10515600" cy="443764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Conversation Practice – gossip negative</a:t>
            </a:r>
            <a:endParaRPr lang="cs-C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77" y="545125"/>
            <a:ext cx="11500338" cy="60444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Friend: </a:t>
            </a:r>
            <a:r>
              <a:rPr lang="zh-TW" altLang="en-US" sz="1600" dirty="0"/>
              <a:t>你最近點呀</a:t>
            </a:r>
            <a:r>
              <a:rPr lang="en-US" altLang="zh-TW" sz="1600" dirty="0"/>
              <a:t>? (you recently how aa?)</a:t>
            </a:r>
          </a:p>
          <a:p>
            <a:pPr marL="0" indent="0">
              <a:buNone/>
            </a:pPr>
            <a:r>
              <a:rPr lang="en-US" altLang="zh-TW" sz="1600" dirty="0"/>
              <a:t>Nei5 zeoi3 gan6 dim2 aa3?</a:t>
            </a:r>
          </a:p>
          <a:p>
            <a:pPr marL="0" indent="0">
              <a:buNone/>
            </a:pPr>
            <a:r>
              <a:rPr lang="en-US" sz="1600" b="1" dirty="0"/>
              <a:t>I: </a:t>
            </a:r>
            <a:r>
              <a:rPr lang="zh-TW" altLang="en-US" sz="1600" dirty="0"/>
              <a:t>最近一般啦◦ 同</a:t>
            </a:r>
            <a:r>
              <a:rPr lang="zh-TW" altLang="en-US" sz="1600" u="sng" dirty="0"/>
              <a:t>朋友</a:t>
            </a:r>
            <a:r>
              <a:rPr lang="zh-TW" altLang="en-US" sz="1600" dirty="0"/>
              <a:t>出咗問題◦ </a:t>
            </a:r>
            <a:r>
              <a:rPr lang="en-US" altLang="zh-TW" sz="1600" dirty="0"/>
              <a:t>(recently so </a:t>
            </a:r>
            <a:r>
              <a:rPr lang="en-US" altLang="zh-TW" sz="1600" dirty="0" err="1"/>
              <a:t>so</a:t>
            </a:r>
            <a:r>
              <a:rPr lang="en-US" altLang="zh-TW" sz="1600" dirty="0"/>
              <a:t> </a:t>
            </a:r>
            <a:r>
              <a:rPr lang="en-US" altLang="zh-TW" sz="1600" dirty="0" err="1"/>
              <a:t>laa</a:t>
            </a:r>
            <a:r>
              <a:rPr lang="en-US" altLang="zh-TW" sz="1600" dirty="0"/>
              <a:t>. With </a:t>
            </a:r>
            <a:r>
              <a:rPr lang="en-US" altLang="zh-TW" sz="1600" u="sng" dirty="0"/>
              <a:t>friend</a:t>
            </a:r>
            <a:r>
              <a:rPr lang="en-US" altLang="zh-TW" sz="1600" dirty="0"/>
              <a:t>, happened issues)</a:t>
            </a:r>
          </a:p>
          <a:p>
            <a:pPr marL="0" indent="0">
              <a:buNone/>
            </a:pPr>
            <a:r>
              <a:rPr lang="en-US" altLang="zh-TW" sz="1600" dirty="0"/>
              <a:t>Zeoi3 gan6 jat1 bun1 laa1. tung4 </a:t>
            </a:r>
            <a:r>
              <a:rPr lang="cs-CZ" altLang="zh-TW" sz="1600" u="sng" dirty="0"/>
              <a:t>pang4 jau5</a:t>
            </a:r>
            <a:r>
              <a:rPr lang="en-US" altLang="zh-TW" sz="1600" dirty="0"/>
              <a:t> ceot1 zo2 man6 tai4.</a:t>
            </a:r>
          </a:p>
          <a:p>
            <a:pPr marL="0" indent="0">
              <a:buNone/>
            </a:pPr>
            <a:r>
              <a:rPr lang="en-US" sz="1600" b="1" dirty="0"/>
              <a:t>Friend: </a:t>
            </a:r>
            <a:r>
              <a:rPr lang="zh-TW" altLang="en-US" sz="1600" dirty="0"/>
              <a:t>你</a:t>
            </a:r>
            <a:r>
              <a:rPr lang="zh-TW" altLang="en-US" sz="1600" u="sng" dirty="0"/>
              <a:t>朋友</a:t>
            </a:r>
            <a:r>
              <a:rPr lang="zh-TW" altLang="en-US" sz="1600" dirty="0"/>
              <a:t>做咗啲咩</a:t>
            </a:r>
            <a:r>
              <a:rPr lang="en-US" altLang="zh-TW" sz="1600" dirty="0"/>
              <a:t>? (your </a:t>
            </a:r>
            <a:r>
              <a:rPr lang="en-US" altLang="zh-TW" sz="1600" u="sng" dirty="0"/>
              <a:t>friend</a:t>
            </a:r>
            <a:r>
              <a:rPr lang="en-US" altLang="zh-TW" sz="1600" dirty="0"/>
              <a:t> did D what? </a:t>
            </a:r>
            <a:r>
              <a:rPr lang="en-US" altLang="zh-TW" sz="1600" dirty="0">
                <a:sym typeface="Wingdings" panose="05000000000000000000" pitchFamily="2" charset="2"/>
              </a:rPr>
              <a:t> what did your friend did?</a:t>
            </a:r>
            <a:r>
              <a:rPr lang="en-US" altLang="zh-TW" sz="1600" dirty="0"/>
              <a:t>)</a:t>
            </a:r>
          </a:p>
          <a:p>
            <a:pPr marL="0" indent="0">
              <a:buNone/>
            </a:pPr>
            <a:r>
              <a:rPr lang="en-US" altLang="zh-TW" sz="1600" dirty="0"/>
              <a:t>Nei5 </a:t>
            </a:r>
            <a:r>
              <a:rPr lang="en-US" altLang="zh-TW" sz="1600" u="sng" dirty="0"/>
              <a:t>pang4 jau5</a:t>
            </a:r>
            <a:r>
              <a:rPr lang="en-US" altLang="zh-TW" sz="1600" dirty="0"/>
              <a:t> zou6 zo2 di1 me1?</a:t>
            </a:r>
          </a:p>
          <a:p>
            <a:pPr marL="0" indent="0">
              <a:buNone/>
            </a:pPr>
            <a:r>
              <a:rPr lang="en-US" sz="1600" b="1" dirty="0"/>
              <a:t>I: </a:t>
            </a:r>
            <a:r>
              <a:rPr lang="zh-TW" altLang="en-US" sz="1600" dirty="0"/>
              <a:t>佢</a:t>
            </a:r>
            <a:r>
              <a:rPr lang="zh-TW" altLang="en-US" sz="1600" u="sng" dirty="0"/>
              <a:t>呃人</a:t>
            </a:r>
            <a:r>
              <a:rPr lang="zh-TW" altLang="en-US" sz="1600" dirty="0"/>
              <a:t>◦ </a:t>
            </a:r>
            <a:r>
              <a:rPr lang="en-US" altLang="zh-TW" sz="1600" dirty="0"/>
              <a:t>(he/she </a:t>
            </a:r>
            <a:r>
              <a:rPr lang="en-US" altLang="zh-TW" sz="1600" u="sng" dirty="0"/>
              <a:t>cheated</a:t>
            </a:r>
            <a:r>
              <a:rPr lang="en-US" altLang="zh-TW" sz="1600" dirty="0"/>
              <a:t>)</a:t>
            </a:r>
          </a:p>
          <a:p>
            <a:pPr marL="0" indent="0">
              <a:buNone/>
            </a:pPr>
            <a:r>
              <a:rPr lang="en-US" altLang="zh-TW" sz="1600" dirty="0"/>
              <a:t>Keoi5 </a:t>
            </a:r>
            <a:r>
              <a:rPr lang="en-US" altLang="zh-TW" sz="1600" u="sng" dirty="0"/>
              <a:t>ngaak1 jan4</a:t>
            </a:r>
            <a:r>
              <a:rPr lang="en-US" altLang="zh-TW" sz="1600" dirty="0"/>
              <a:t>.</a:t>
            </a:r>
          </a:p>
          <a:p>
            <a:pPr marL="0" indent="0">
              <a:buNone/>
            </a:pPr>
            <a:r>
              <a:rPr lang="en-US" sz="1600" b="1" dirty="0"/>
              <a:t>Friend: </a:t>
            </a:r>
            <a:r>
              <a:rPr lang="zh-TW" altLang="en-US" sz="1600" dirty="0"/>
              <a:t>佢平時個人點㗎</a:t>
            </a:r>
            <a:r>
              <a:rPr lang="en-US" altLang="zh-TW" sz="1600" dirty="0"/>
              <a:t>? (he/she normal-time person how </a:t>
            </a:r>
            <a:r>
              <a:rPr lang="en-US" altLang="zh-TW" sz="1600" dirty="0" err="1"/>
              <a:t>gaa</a:t>
            </a:r>
            <a:r>
              <a:rPr lang="en-US" altLang="zh-TW" sz="1600" dirty="0"/>
              <a:t>? </a:t>
            </a:r>
            <a:r>
              <a:rPr lang="en-US" altLang="zh-TW" sz="1600" dirty="0">
                <a:sym typeface="Wingdings" panose="05000000000000000000" pitchFamily="2" charset="2"/>
              </a:rPr>
              <a:t> how is his/her personality normally</a:t>
            </a:r>
            <a:r>
              <a:rPr lang="en-US" altLang="zh-TW" sz="1600" dirty="0"/>
              <a:t>)</a:t>
            </a:r>
          </a:p>
          <a:p>
            <a:pPr marL="0" indent="0">
              <a:buNone/>
            </a:pPr>
            <a:r>
              <a:rPr lang="en-US" sz="1600" dirty="0"/>
              <a:t>Keoi5 ping4 si4 go3 jan4 dim2 gaa3?</a:t>
            </a:r>
          </a:p>
          <a:p>
            <a:pPr marL="0" indent="0">
              <a:buNone/>
            </a:pPr>
            <a:r>
              <a:rPr lang="en-US" sz="1600" b="1" dirty="0"/>
              <a:t>I: </a:t>
            </a:r>
            <a:r>
              <a:rPr lang="zh-TW" altLang="en-US" sz="1600" dirty="0"/>
              <a:t>佢平時</a:t>
            </a:r>
            <a:r>
              <a:rPr lang="zh-TW" altLang="en-US" sz="1600" u="sng" dirty="0"/>
              <a:t>唔老實</a:t>
            </a:r>
            <a:r>
              <a:rPr lang="zh-TW" altLang="en-US" sz="1600" dirty="0"/>
              <a:t>◦ </a:t>
            </a:r>
            <a:r>
              <a:rPr lang="en-US" altLang="zh-TW" sz="1600" dirty="0"/>
              <a:t>(he/she normal-time </a:t>
            </a:r>
            <a:r>
              <a:rPr lang="en-US" altLang="zh-TW" sz="1600" u="sng" dirty="0"/>
              <a:t>not honest</a:t>
            </a:r>
            <a:r>
              <a:rPr lang="en-US" altLang="zh-TW" sz="1600" dirty="0"/>
              <a:t>)</a:t>
            </a:r>
          </a:p>
          <a:p>
            <a:pPr marL="0" indent="0">
              <a:buNone/>
            </a:pPr>
            <a:r>
              <a:rPr lang="en-US" altLang="zh-TW" sz="1600" dirty="0"/>
              <a:t>Keoi5 ping4 si4 </a:t>
            </a:r>
            <a:r>
              <a:rPr lang="en-US" altLang="zh-TW" sz="1600" u="sng" dirty="0"/>
              <a:t>m4 lou5 sat6</a:t>
            </a:r>
            <a:r>
              <a:rPr lang="en-US" altLang="zh-TW" sz="1600" dirty="0"/>
              <a:t>.</a:t>
            </a:r>
          </a:p>
          <a:p>
            <a:pPr marL="0" indent="0">
              <a:buNone/>
            </a:pPr>
            <a:r>
              <a:rPr lang="en-US" sz="1600" b="1" dirty="0"/>
              <a:t>Friend: </a:t>
            </a:r>
            <a:r>
              <a:rPr lang="zh-TW" altLang="en-US" sz="1600" dirty="0"/>
              <a:t>咁我明白嘅◦ 睇開啲啦</a:t>
            </a:r>
            <a:r>
              <a:rPr lang="en-US" altLang="zh-TW" sz="1600" dirty="0"/>
              <a:t>! (in this case I understand </a:t>
            </a:r>
            <a:r>
              <a:rPr lang="en-US" altLang="zh-TW" sz="1600" dirty="0" err="1"/>
              <a:t>ge</a:t>
            </a:r>
            <a:r>
              <a:rPr lang="en-US" altLang="zh-TW" sz="1600" dirty="0"/>
              <a:t>. See open D </a:t>
            </a:r>
            <a:r>
              <a:rPr lang="en-US" altLang="zh-TW" sz="1600" dirty="0" err="1"/>
              <a:t>laa</a:t>
            </a:r>
            <a:r>
              <a:rPr lang="en-US" altLang="zh-TW" sz="1600" dirty="0"/>
              <a:t>)</a:t>
            </a:r>
          </a:p>
          <a:p>
            <a:pPr marL="0" indent="0">
              <a:buNone/>
            </a:pPr>
            <a:r>
              <a:rPr lang="en-US" sz="1600" dirty="0"/>
              <a:t>Gam2 ngo5 ming4 baak6 gee3. Tai2 hoi1 di1 laa1!</a:t>
            </a:r>
          </a:p>
          <a:p>
            <a:pPr marL="0" indent="0">
              <a:buNone/>
            </a:pPr>
            <a:r>
              <a:rPr lang="en-US" sz="1600" u="sng" dirty="0"/>
              <a:t>Underline words are for exchangeable options</a:t>
            </a:r>
          </a:p>
          <a:p>
            <a:pPr marL="0" indent="0">
              <a:buNone/>
            </a:pPr>
            <a:r>
              <a:rPr lang="zh-TW" altLang="en-US" sz="1600" dirty="0"/>
              <a:t>㗎 </a:t>
            </a:r>
            <a:r>
              <a:rPr lang="en-US" altLang="zh-TW" sz="1600" dirty="0"/>
              <a:t>– gaa2 gaa3 gaa4; final particle for making a strong assertion</a:t>
            </a:r>
            <a:endParaRPr lang="en-US" sz="1600" dirty="0"/>
          </a:p>
          <a:p>
            <a:pPr marL="0" indent="0">
              <a:buNone/>
            </a:pPr>
            <a:r>
              <a:rPr lang="zh-TW" altLang="en-US" sz="1600" dirty="0"/>
              <a:t>嘅 </a:t>
            </a:r>
            <a:r>
              <a:rPr lang="en-US" altLang="zh-TW" sz="1600" dirty="0"/>
              <a:t>– ge3 ge2; adjective suffix; possessive/final particle</a:t>
            </a:r>
          </a:p>
          <a:p>
            <a:pPr marL="0" indent="0">
              <a:buNone/>
            </a:pPr>
            <a:r>
              <a:rPr lang="zh-TW" altLang="en-US" sz="1600" dirty="0"/>
              <a:t>平時 </a:t>
            </a:r>
            <a:r>
              <a:rPr lang="en-US" altLang="zh-TW" sz="1600" dirty="0"/>
              <a:t>– ping4 si4; literally: normal-time, meaning: usually</a:t>
            </a:r>
            <a:endParaRPr lang="en-US" sz="1600" dirty="0"/>
          </a:p>
          <a:p>
            <a:pPr marL="0" indent="0">
              <a:buNone/>
            </a:pPr>
            <a:endParaRPr lang="en-US" sz="16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47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Slang – </a:t>
            </a:r>
            <a:r>
              <a:rPr lang="zh-TW" altLang="en-US" dirty="0"/>
              <a:t>有咗 </a:t>
            </a:r>
            <a:r>
              <a:rPr lang="en-US" altLang="zh-TW" dirty="0"/>
              <a:t>jau5 zo2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Literally: had</a:t>
            </a:r>
          </a:p>
          <a:p>
            <a:pPr marL="0" indent="0">
              <a:buNone/>
            </a:pPr>
            <a:r>
              <a:rPr lang="en-US" dirty="0"/>
              <a:t>Meaning: be pregnant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 </a:t>
            </a:r>
          </a:p>
          <a:p>
            <a:pPr marL="0" indent="0">
              <a:buNone/>
            </a:pPr>
            <a:r>
              <a:rPr lang="zh-TW" altLang="en-US" dirty="0"/>
              <a:t>𨳒</a:t>
            </a:r>
            <a:r>
              <a:rPr lang="en-US" altLang="zh-TW" dirty="0"/>
              <a:t>!</a:t>
            </a:r>
            <a:r>
              <a:rPr lang="zh-TW" altLang="en-US" dirty="0"/>
              <a:t>有咗</a:t>
            </a:r>
            <a:r>
              <a:rPr lang="en-US" altLang="zh-TW" dirty="0"/>
              <a:t>! </a:t>
            </a:r>
            <a:r>
              <a:rPr lang="zh-TW" altLang="en-US" dirty="0"/>
              <a:t>仆街啦</a:t>
            </a:r>
            <a:r>
              <a:rPr lang="en-US" altLang="zh-TW" dirty="0"/>
              <a:t>! (Fuck! Pregnant! Screwed up!)</a:t>
            </a:r>
          </a:p>
          <a:p>
            <a:pPr marL="0" indent="0">
              <a:buNone/>
            </a:pPr>
            <a:r>
              <a:rPr lang="en-US" altLang="zh-TW" dirty="0"/>
              <a:t>Diu2! Jau5 zo2! Puk1 gaai1 laa3!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06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Tone check questions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473" y="1397977"/>
            <a:ext cx="8607669" cy="477898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Si   </a:t>
            </a:r>
            <a:r>
              <a:rPr lang="zh-TW" altLang="en-US" sz="2000" dirty="0"/>
              <a:t>師</a:t>
            </a:r>
            <a:r>
              <a:rPr lang="en-US" altLang="zh-TW" sz="2000" dirty="0"/>
              <a:t>si1    </a:t>
            </a:r>
            <a:r>
              <a:rPr lang="zh-TW" altLang="en-US" sz="2000" dirty="0"/>
              <a:t>屎</a:t>
            </a:r>
            <a:r>
              <a:rPr lang="en-US" altLang="zh-TW" sz="2000" dirty="0"/>
              <a:t>si2   </a:t>
            </a:r>
            <a:r>
              <a:rPr lang="zh-TW" altLang="en-US" sz="2000" dirty="0"/>
              <a:t>嗜</a:t>
            </a:r>
            <a:r>
              <a:rPr lang="en-US" altLang="zh-TW" sz="2000" dirty="0"/>
              <a:t>si3    </a:t>
            </a:r>
            <a:r>
              <a:rPr lang="zh-TW" altLang="en-US" sz="2000" dirty="0"/>
              <a:t>匙</a:t>
            </a:r>
            <a:r>
              <a:rPr lang="en-US" altLang="zh-TW" sz="2000" dirty="0"/>
              <a:t>si4    </a:t>
            </a:r>
            <a:r>
              <a:rPr lang="zh-TW" altLang="en-US" sz="2000" dirty="0"/>
              <a:t>市</a:t>
            </a:r>
            <a:r>
              <a:rPr lang="en-US" altLang="zh-TW" sz="2000" dirty="0"/>
              <a:t>si5    </a:t>
            </a:r>
            <a:r>
              <a:rPr lang="zh-TW" altLang="en-US" sz="2000" dirty="0"/>
              <a:t>是</a:t>
            </a:r>
            <a:r>
              <a:rPr lang="en-US" altLang="zh-TW" sz="2000" dirty="0"/>
              <a:t>si6   </a:t>
            </a:r>
            <a:r>
              <a:rPr lang="zh-TW" altLang="en-US" sz="2000" dirty="0"/>
              <a:t>識</a:t>
            </a:r>
            <a:r>
              <a:rPr lang="en-US" altLang="zh-TW" sz="2000" dirty="0"/>
              <a:t>sek7  </a:t>
            </a:r>
            <a:r>
              <a:rPr lang="zh-TW" altLang="en-US" sz="2000" dirty="0"/>
              <a:t>錫</a:t>
            </a:r>
            <a:r>
              <a:rPr lang="en-US" altLang="zh-TW" sz="2000" dirty="0"/>
              <a:t>sek8   </a:t>
            </a:r>
            <a:r>
              <a:rPr lang="zh-TW" altLang="en-US" sz="2000" dirty="0"/>
              <a:t>食</a:t>
            </a:r>
            <a:r>
              <a:rPr lang="en-US" altLang="zh-TW" sz="2000" dirty="0"/>
              <a:t>sek9</a:t>
            </a:r>
            <a:endParaRPr lang="en-US" sz="2000" dirty="0"/>
          </a:p>
          <a:p>
            <a:pPr marL="0" indent="0">
              <a:buNone/>
            </a:pPr>
            <a:r>
              <a:rPr lang="zh-TW" altLang="en-US" sz="2000" dirty="0"/>
              <a:t>抆</a:t>
            </a:r>
            <a:r>
              <a:rPr lang="en-US" altLang="zh-TW" sz="2000" dirty="0"/>
              <a:t>man	</a:t>
            </a:r>
            <a:r>
              <a:rPr lang="zh-TW" altLang="en-US" sz="2000" dirty="0"/>
              <a:t>問</a:t>
            </a:r>
            <a:r>
              <a:rPr lang="en-US" altLang="zh-TW" sz="2000" dirty="0"/>
              <a:t>man</a:t>
            </a:r>
            <a:endParaRPr lang="en-US" sz="2000" dirty="0"/>
          </a:p>
          <a:p>
            <a:pPr marL="0" indent="0">
              <a:buNone/>
            </a:pPr>
            <a:r>
              <a:rPr lang="zh-TW" altLang="en-US" sz="2000" dirty="0"/>
              <a:t>百</a:t>
            </a:r>
            <a:r>
              <a:rPr lang="en-US" sz="2000" dirty="0" err="1"/>
              <a:t>baak</a:t>
            </a:r>
            <a:r>
              <a:rPr lang="en-US" sz="2000" dirty="0"/>
              <a:t>	</a:t>
            </a:r>
            <a:r>
              <a:rPr lang="zh-TW" altLang="en-US" sz="2000" dirty="0"/>
              <a:t>白</a:t>
            </a:r>
            <a:r>
              <a:rPr lang="en-US" sz="2000" dirty="0" err="1"/>
              <a:t>baak</a:t>
            </a:r>
            <a:endParaRPr lang="en-US" sz="2000" dirty="0"/>
          </a:p>
          <a:p>
            <a:pPr marL="0" indent="0">
              <a:buNone/>
            </a:pPr>
            <a:r>
              <a:rPr lang="zh-TW" altLang="en-US" sz="2000" dirty="0"/>
              <a:t>票</a:t>
            </a:r>
            <a:r>
              <a:rPr lang="en-US" altLang="zh-TW" sz="2000" dirty="0" err="1"/>
              <a:t>piu</a:t>
            </a:r>
            <a:r>
              <a:rPr lang="en-US" altLang="zh-TW" sz="2000" dirty="0"/>
              <a:t>	</a:t>
            </a:r>
            <a:r>
              <a:rPr lang="zh-TW" altLang="en-US" sz="2000" dirty="0"/>
              <a:t>飄</a:t>
            </a:r>
            <a:r>
              <a:rPr lang="en-US" altLang="zh-TW" sz="2000" dirty="0" err="1"/>
              <a:t>piu</a:t>
            </a:r>
            <a:r>
              <a:rPr lang="en-US" altLang="zh-TW" sz="2000" dirty="0"/>
              <a:t>  </a:t>
            </a:r>
          </a:p>
          <a:p>
            <a:pPr marL="0" indent="0">
              <a:buNone/>
            </a:pPr>
            <a:r>
              <a:rPr lang="zh-TW" altLang="en-US" sz="2000" dirty="0"/>
              <a:t>方</a:t>
            </a:r>
            <a:r>
              <a:rPr lang="en-US" altLang="zh-TW" sz="2000" dirty="0" err="1"/>
              <a:t>fong</a:t>
            </a:r>
            <a:r>
              <a:rPr lang="en-US" altLang="zh-TW" sz="2000" dirty="0"/>
              <a:t>	</a:t>
            </a:r>
            <a:r>
              <a:rPr lang="zh-TW" altLang="en-US" sz="2000" dirty="0"/>
              <a:t>放</a:t>
            </a:r>
            <a:r>
              <a:rPr lang="en-US" altLang="zh-TW" sz="2000" dirty="0" err="1"/>
              <a:t>fong</a:t>
            </a:r>
            <a:r>
              <a:rPr lang="en-US" altLang="zh-TW" sz="2000" dirty="0"/>
              <a:t>  </a:t>
            </a:r>
          </a:p>
          <a:p>
            <a:pPr marL="0" indent="0">
              <a:buNone/>
            </a:pPr>
            <a:r>
              <a:rPr lang="zh-TW" altLang="en-US" sz="2000" dirty="0"/>
              <a:t>最</a:t>
            </a:r>
            <a:r>
              <a:rPr lang="en-US" altLang="zh-TW" sz="2000" dirty="0" err="1"/>
              <a:t>zeoi</a:t>
            </a:r>
            <a:r>
              <a:rPr lang="en-US" altLang="zh-TW" sz="2000" dirty="0"/>
              <a:t>	</a:t>
            </a:r>
            <a:r>
              <a:rPr lang="zh-TW" altLang="en-US" sz="2000" dirty="0"/>
              <a:t>聚</a:t>
            </a:r>
            <a:r>
              <a:rPr lang="en-US" altLang="zh-TW" sz="2000" dirty="0" err="1"/>
              <a:t>zeoi</a:t>
            </a:r>
            <a:endParaRPr lang="en-US" sz="2000" dirty="0"/>
          </a:p>
          <a:p>
            <a:pPr marL="0" indent="0">
              <a:buNone/>
            </a:pPr>
            <a:r>
              <a:rPr lang="zh-TW" altLang="en-US" sz="2000" dirty="0"/>
              <a:t>咁</a:t>
            </a:r>
            <a:r>
              <a:rPr lang="en-US" altLang="zh-TW" sz="2000" dirty="0"/>
              <a:t>gam	</a:t>
            </a:r>
            <a:r>
              <a:rPr lang="zh-TW" altLang="en-US" sz="2000" dirty="0"/>
              <a:t>㩒</a:t>
            </a:r>
            <a:r>
              <a:rPr lang="en-US" altLang="zh-TW" sz="2000" dirty="0"/>
              <a:t>gam</a:t>
            </a:r>
            <a:endParaRPr lang="en-US" sz="2000" dirty="0"/>
          </a:p>
          <a:p>
            <a:pPr marL="0" indent="0">
              <a:buNone/>
            </a:pPr>
            <a:r>
              <a:rPr lang="zh-TW" altLang="en-US" sz="2000" dirty="0"/>
              <a:t>提</a:t>
            </a:r>
            <a:r>
              <a:rPr lang="en-US" altLang="zh-TW" sz="2000" dirty="0"/>
              <a:t>tai	</a:t>
            </a:r>
            <a:r>
              <a:rPr lang="zh-TW" altLang="en-US" sz="2000" dirty="0"/>
              <a:t>睇</a:t>
            </a:r>
            <a:r>
              <a:rPr lang="en-US" altLang="zh-TW" sz="2000" dirty="0"/>
              <a:t>tai  </a:t>
            </a:r>
          </a:p>
          <a:p>
            <a:pPr marL="0" indent="0">
              <a:buNone/>
            </a:pPr>
            <a:r>
              <a:rPr lang="zh-TW" altLang="en-US" sz="2000" dirty="0"/>
              <a:t>鵰</a:t>
            </a:r>
            <a:r>
              <a:rPr lang="en-US" sz="2000" dirty="0" err="1"/>
              <a:t>diu</a:t>
            </a:r>
            <a:r>
              <a:rPr lang="en-US" sz="2000" dirty="0"/>
              <a:t>	</a:t>
            </a:r>
            <a:r>
              <a:rPr lang="zh-TW" altLang="en-US" sz="2000" dirty="0"/>
              <a:t>𨳒</a:t>
            </a:r>
            <a:r>
              <a:rPr lang="en-US" sz="2000" dirty="0" err="1"/>
              <a:t>diu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zh-TW" altLang="en-US" sz="2000" dirty="0"/>
              <a:t>係</a:t>
            </a:r>
            <a:r>
              <a:rPr lang="en-US" sz="2000" dirty="0" err="1"/>
              <a:t>hai</a:t>
            </a:r>
            <a:r>
              <a:rPr lang="en-US" sz="2000" dirty="0"/>
              <a:t>	</a:t>
            </a:r>
            <a:r>
              <a:rPr lang="zh-TW" altLang="en-US" sz="2000" dirty="0"/>
              <a:t>喺</a:t>
            </a:r>
            <a:r>
              <a:rPr lang="en-US" sz="2000" dirty="0" err="1"/>
              <a:t>hai</a:t>
            </a:r>
            <a:r>
              <a:rPr lang="en-US" sz="2000" dirty="0"/>
              <a:t>		</a:t>
            </a:r>
            <a:r>
              <a:rPr lang="zh-TW" altLang="en-US" sz="2000" dirty="0"/>
              <a:t>閪</a:t>
            </a:r>
            <a:r>
              <a:rPr lang="en-US" sz="2000" dirty="0" err="1"/>
              <a:t>hai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zh-TW" altLang="en-US" sz="2000" dirty="0"/>
              <a:t>上</a:t>
            </a:r>
            <a:r>
              <a:rPr lang="en-US" sz="2000" dirty="0" err="1"/>
              <a:t>soeng</a:t>
            </a:r>
            <a:r>
              <a:rPr lang="en-US" sz="2000" dirty="0"/>
              <a:t>	     </a:t>
            </a:r>
            <a:r>
              <a:rPr lang="zh-TW" altLang="en-US" sz="2000" dirty="0"/>
              <a:t>想</a:t>
            </a:r>
            <a:r>
              <a:rPr lang="en-US" sz="2000" dirty="0" err="1"/>
              <a:t>soeng</a:t>
            </a:r>
            <a:endParaRPr lang="en-US" sz="2000" dirty="0"/>
          </a:p>
          <a:p>
            <a:pPr marL="0" indent="0">
              <a:buNone/>
            </a:pPr>
            <a:r>
              <a:rPr lang="zh-TW" altLang="en-US" sz="2000" dirty="0"/>
              <a:t>焚</a:t>
            </a:r>
            <a:r>
              <a:rPr lang="en-US" altLang="zh-TW" sz="2000" dirty="0"/>
              <a:t>fan 	</a:t>
            </a:r>
            <a:r>
              <a:rPr lang="zh-TW" altLang="en-US" sz="2000" dirty="0"/>
              <a:t>奮</a:t>
            </a:r>
            <a:r>
              <a:rPr lang="en-US" altLang="zh-TW" sz="2000" dirty="0"/>
              <a:t>fan 		</a:t>
            </a:r>
            <a:r>
              <a:rPr lang="zh-TW" altLang="en-US" sz="2000" dirty="0"/>
              <a:t>婚</a:t>
            </a:r>
            <a:r>
              <a:rPr lang="en-US" altLang="zh-TW" sz="2000" dirty="0"/>
              <a:t>fan 	</a:t>
            </a:r>
            <a:r>
              <a:rPr lang="zh-TW" altLang="en-US" sz="2000" dirty="0"/>
              <a:t>瞓</a:t>
            </a:r>
            <a:r>
              <a:rPr lang="en-US" altLang="zh-TW" sz="2000" dirty="0"/>
              <a:t>fan	 </a:t>
            </a:r>
            <a:r>
              <a:rPr lang="zh-TW" altLang="en-US" sz="2000" dirty="0"/>
              <a:t>粉</a:t>
            </a:r>
            <a:r>
              <a:rPr lang="en-US" altLang="zh-TW" sz="2000" dirty="0"/>
              <a:t>fan	</a:t>
            </a:r>
            <a:r>
              <a:rPr lang="zh-TW" altLang="en-US" sz="2000" dirty="0"/>
              <a:t>分</a:t>
            </a:r>
            <a:r>
              <a:rPr lang="en-US" altLang="zh-TW" sz="2000" dirty="0"/>
              <a:t>fan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zh-TW" altLang="en-US" sz="2000" dirty="0"/>
              <a:t>夏</a:t>
            </a:r>
            <a:r>
              <a:rPr lang="en-US" sz="2000" dirty="0" err="1"/>
              <a:t>haa</a:t>
            </a:r>
            <a:r>
              <a:rPr lang="en-US" sz="2000" dirty="0"/>
              <a:t> 	</a:t>
            </a:r>
            <a:r>
              <a:rPr lang="zh-TW" altLang="en-US" sz="2000" dirty="0"/>
              <a:t>霞</a:t>
            </a:r>
            <a:r>
              <a:rPr lang="en-US" sz="2000" dirty="0" err="1"/>
              <a:t>haa</a:t>
            </a:r>
            <a:r>
              <a:rPr lang="en-US" sz="2000" dirty="0"/>
              <a:t>		</a:t>
            </a:r>
            <a:r>
              <a:rPr lang="zh-TW" altLang="en-US" sz="2000" dirty="0"/>
              <a:t>蝦</a:t>
            </a:r>
            <a:r>
              <a:rPr lang="en-US" sz="2000" dirty="0" err="1"/>
              <a:t>haa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2</a:t>
            </a:fld>
            <a:endParaRPr lang="cs-C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9574" y="329983"/>
            <a:ext cx="3380509" cy="593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970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Tone check answer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473" y="1397977"/>
            <a:ext cx="8607669" cy="477898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Si   </a:t>
            </a:r>
            <a:r>
              <a:rPr lang="zh-TW" altLang="en-US" sz="2000" dirty="0"/>
              <a:t>師</a:t>
            </a:r>
            <a:r>
              <a:rPr lang="en-US" altLang="zh-TW" sz="2000" dirty="0"/>
              <a:t>si1    </a:t>
            </a:r>
            <a:r>
              <a:rPr lang="zh-TW" altLang="en-US" sz="2000" dirty="0"/>
              <a:t>屎</a:t>
            </a:r>
            <a:r>
              <a:rPr lang="en-US" altLang="zh-TW" sz="2000" dirty="0"/>
              <a:t>si2   </a:t>
            </a:r>
            <a:r>
              <a:rPr lang="zh-TW" altLang="en-US" sz="2000" dirty="0"/>
              <a:t>嗜</a:t>
            </a:r>
            <a:r>
              <a:rPr lang="en-US" altLang="zh-TW" sz="2000" dirty="0"/>
              <a:t>si3    </a:t>
            </a:r>
            <a:r>
              <a:rPr lang="zh-TW" altLang="en-US" sz="2000" dirty="0"/>
              <a:t>匙</a:t>
            </a:r>
            <a:r>
              <a:rPr lang="en-US" altLang="zh-TW" sz="2000" dirty="0"/>
              <a:t>si4    </a:t>
            </a:r>
            <a:r>
              <a:rPr lang="zh-TW" altLang="en-US" sz="2000" dirty="0"/>
              <a:t>市</a:t>
            </a:r>
            <a:r>
              <a:rPr lang="en-US" altLang="zh-TW" sz="2000" dirty="0"/>
              <a:t>si5    </a:t>
            </a:r>
            <a:r>
              <a:rPr lang="zh-TW" altLang="en-US" sz="2000" dirty="0"/>
              <a:t>是</a:t>
            </a:r>
            <a:r>
              <a:rPr lang="en-US" altLang="zh-TW" sz="2000" dirty="0"/>
              <a:t>si6   </a:t>
            </a:r>
            <a:r>
              <a:rPr lang="zh-TW" altLang="en-US" sz="2000" dirty="0"/>
              <a:t>識</a:t>
            </a:r>
            <a:r>
              <a:rPr lang="en-US" altLang="zh-TW" sz="2000" dirty="0"/>
              <a:t>sek7  </a:t>
            </a:r>
            <a:r>
              <a:rPr lang="zh-TW" altLang="en-US" sz="2000" dirty="0"/>
              <a:t>錫</a:t>
            </a:r>
            <a:r>
              <a:rPr lang="en-US" altLang="zh-TW" sz="2000" dirty="0"/>
              <a:t>sek8   </a:t>
            </a:r>
            <a:r>
              <a:rPr lang="zh-TW" altLang="en-US" sz="2000" dirty="0"/>
              <a:t>食</a:t>
            </a:r>
            <a:r>
              <a:rPr lang="en-US" altLang="zh-TW" sz="2000" dirty="0"/>
              <a:t>sek9</a:t>
            </a:r>
            <a:endParaRPr lang="en-US" sz="2000" dirty="0"/>
          </a:p>
          <a:p>
            <a:pPr marL="0" indent="0">
              <a:buNone/>
            </a:pPr>
            <a:r>
              <a:rPr lang="zh-TW" altLang="en-US" sz="2000" dirty="0"/>
              <a:t>抆</a:t>
            </a:r>
            <a:r>
              <a:rPr lang="en-US" altLang="zh-TW" sz="2000" dirty="0"/>
              <a:t>man</a:t>
            </a:r>
            <a:r>
              <a:rPr lang="cs-CZ" altLang="zh-TW" sz="2000" dirty="0"/>
              <a:t>2 </a:t>
            </a:r>
            <a:r>
              <a:rPr lang="en-US" altLang="zh-TW" sz="2000" dirty="0"/>
              <a:t>	</a:t>
            </a:r>
            <a:r>
              <a:rPr lang="zh-TW" altLang="en-US" sz="2000" dirty="0"/>
              <a:t>問</a:t>
            </a:r>
            <a:r>
              <a:rPr lang="en-US" altLang="zh-TW" sz="2000" dirty="0"/>
              <a:t>man</a:t>
            </a:r>
            <a:r>
              <a:rPr lang="cs-CZ" altLang="zh-TW" sz="2000" dirty="0"/>
              <a:t>6</a:t>
            </a:r>
            <a:endParaRPr lang="en-US" sz="2000" dirty="0"/>
          </a:p>
          <a:p>
            <a:pPr marL="0" indent="0">
              <a:buNone/>
            </a:pPr>
            <a:r>
              <a:rPr lang="zh-TW" altLang="en-US" sz="2000" dirty="0"/>
              <a:t>百</a:t>
            </a:r>
            <a:r>
              <a:rPr lang="en-US" sz="2000" dirty="0" err="1"/>
              <a:t>baak</a:t>
            </a:r>
            <a:r>
              <a:rPr lang="cs-CZ" sz="2000" dirty="0"/>
              <a:t>3</a:t>
            </a:r>
            <a:r>
              <a:rPr lang="en-US" sz="2000" dirty="0"/>
              <a:t>	</a:t>
            </a:r>
            <a:r>
              <a:rPr lang="zh-TW" altLang="en-US" sz="2000" dirty="0"/>
              <a:t>白</a:t>
            </a:r>
            <a:r>
              <a:rPr lang="en-US" sz="2000" dirty="0" err="1"/>
              <a:t>baak</a:t>
            </a:r>
            <a:r>
              <a:rPr lang="cs-CZ" sz="2000" dirty="0"/>
              <a:t>6</a:t>
            </a:r>
            <a:endParaRPr lang="en-US" sz="2000" dirty="0"/>
          </a:p>
          <a:p>
            <a:pPr marL="0" indent="0">
              <a:buNone/>
            </a:pPr>
            <a:r>
              <a:rPr lang="zh-TW" altLang="en-US" sz="2000" dirty="0"/>
              <a:t>票</a:t>
            </a:r>
            <a:r>
              <a:rPr lang="en-US" altLang="zh-TW" sz="2000" dirty="0"/>
              <a:t>piu</a:t>
            </a:r>
            <a:r>
              <a:rPr lang="cs-CZ" altLang="zh-TW" sz="2000" dirty="0"/>
              <a:t>3</a:t>
            </a:r>
            <a:r>
              <a:rPr lang="en-US" altLang="zh-TW" sz="2000" dirty="0"/>
              <a:t>	</a:t>
            </a:r>
            <a:r>
              <a:rPr lang="zh-TW" altLang="en-US" sz="2000" dirty="0"/>
              <a:t>飄</a:t>
            </a:r>
            <a:r>
              <a:rPr lang="en-US" altLang="zh-TW" sz="2000" dirty="0"/>
              <a:t>piu</a:t>
            </a:r>
            <a:r>
              <a:rPr lang="cs-CZ" altLang="zh-TW" sz="2000" dirty="0"/>
              <a:t>1</a:t>
            </a:r>
            <a:r>
              <a:rPr lang="en-US" altLang="zh-TW" sz="2000" dirty="0"/>
              <a:t>  </a:t>
            </a:r>
          </a:p>
          <a:p>
            <a:pPr marL="0" indent="0">
              <a:buNone/>
            </a:pPr>
            <a:r>
              <a:rPr lang="zh-TW" altLang="en-US" sz="2000" dirty="0"/>
              <a:t>方</a:t>
            </a:r>
            <a:r>
              <a:rPr lang="en-US" altLang="zh-TW" sz="2000" dirty="0" err="1"/>
              <a:t>fong</a:t>
            </a:r>
            <a:r>
              <a:rPr lang="cs-CZ" altLang="zh-TW" sz="2000" dirty="0"/>
              <a:t>1</a:t>
            </a:r>
            <a:r>
              <a:rPr lang="en-US" altLang="zh-TW" sz="2000" dirty="0"/>
              <a:t>	</a:t>
            </a:r>
            <a:r>
              <a:rPr lang="zh-TW" altLang="en-US" sz="2000" dirty="0"/>
              <a:t>放</a:t>
            </a:r>
            <a:r>
              <a:rPr lang="en-US" altLang="zh-TW" sz="2000" dirty="0" err="1"/>
              <a:t>fong</a:t>
            </a:r>
            <a:r>
              <a:rPr lang="cs-CZ" altLang="zh-TW" sz="2000" dirty="0"/>
              <a:t>3</a:t>
            </a:r>
            <a:r>
              <a:rPr lang="en-US" altLang="zh-TW" sz="2000" dirty="0"/>
              <a:t>  </a:t>
            </a:r>
          </a:p>
          <a:p>
            <a:pPr marL="0" indent="0">
              <a:buNone/>
            </a:pPr>
            <a:r>
              <a:rPr lang="zh-TW" altLang="en-US" sz="2000" dirty="0"/>
              <a:t>最</a:t>
            </a:r>
            <a:r>
              <a:rPr lang="en-US" altLang="zh-TW" sz="2000" dirty="0" err="1"/>
              <a:t>zeoi</a:t>
            </a:r>
            <a:r>
              <a:rPr lang="cs-CZ" altLang="zh-TW" sz="2000" dirty="0"/>
              <a:t>3</a:t>
            </a:r>
            <a:r>
              <a:rPr lang="en-US" altLang="zh-TW" sz="2000" dirty="0"/>
              <a:t>	</a:t>
            </a:r>
            <a:r>
              <a:rPr lang="zh-TW" altLang="en-US" sz="2000" dirty="0"/>
              <a:t>聚</a:t>
            </a:r>
            <a:r>
              <a:rPr lang="en-US" altLang="zh-TW" sz="2000" dirty="0" err="1"/>
              <a:t>zeoi</a:t>
            </a:r>
            <a:r>
              <a:rPr lang="cs-CZ" altLang="zh-TW" sz="2000" dirty="0"/>
              <a:t>6</a:t>
            </a:r>
            <a:endParaRPr lang="en-US" sz="2000" dirty="0"/>
          </a:p>
          <a:p>
            <a:pPr marL="0" indent="0">
              <a:buNone/>
            </a:pPr>
            <a:r>
              <a:rPr lang="zh-TW" altLang="en-US" sz="2000" dirty="0"/>
              <a:t>咁</a:t>
            </a:r>
            <a:r>
              <a:rPr lang="en-US" altLang="zh-TW" sz="2000" dirty="0"/>
              <a:t>gam</a:t>
            </a:r>
            <a:r>
              <a:rPr lang="cs-CZ" altLang="zh-TW" sz="2000" dirty="0"/>
              <a:t>3</a:t>
            </a:r>
            <a:r>
              <a:rPr lang="en-US" altLang="zh-TW" sz="2000" dirty="0"/>
              <a:t>	</a:t>
            </a:r>
            <a:r>
              <a:rPr lang="zh-TW" altLang="en-US" sz="2000" dirty="0"/>
              <a:t>㩒</a:t>
            </a:r>
            <a:r>
              <a:rPr lang="en-US" altLang="zh-TW" sz="2000" dirty="0"/>
              <a:t>gam</a:t>
            </a:r>
            <a:r>
              <a:rPr lang="cs-CZ" altLang="zh-TW" sz="2000" dirty="0"/>
              <a:t>6</a:t>
            </a:r>
            <a:endParaRPr lang="en-US" sz="2000" dirty="0"/>
          </a:p>
          <a:p>
            <a:pPr marL="0" indent="0">
              <a:buNone/>
            </a:pPr>
            <a:r>
              <a:rPr lang="zh-TW" altLang="en-US" sz="2000" dirty="0"/>
              <a:t>提</a:t>
            </a:r>
            <a:r>
              <a:rPr lang="en-US" altLang="zh-TW" sz="2000" dirty="0"/>
              <a:t>tai</a:t>
            </a:r>
            <a:r>
              <a:rPr lang="cs-CZ" altLang="zh-TW" sz="2000" dirty="0"/>
              <a:t>4</a:t>
            </a:r>
            <a:r>
              <a:rPr lang="en-US" altLang="zh-TW" sz="2000" dirty="0"/>
              <a:t>	</a:t>
            </a:r>
            <a:r>
              <a:rPr lang="zh-TW" altLang="en-US" sz="2000" dirty="0"/>
              <a:t>睇</a:t>
            </a:r>
            <a:r>
              <a:rPr lang="en-US" altLang="zh-TW" sz="2000" dirty="0"/>
              <a:t>tai</a:t>
            </a:r>
            <a:r>
              <a:rPr lang="cs-CZ" altLang="zh-TW" sz="2000" dirty="0"/>
              <a:t>2</a:t>
            </a:r>
            <a:r>
              <a:rPr lang="en-US" altLang="zh-TW" sz="2000" dirty="0"/>
              <a:t>  </a:t>
            </a:r>
          </a:p>
          <a:p>
            <a:pPr marL="0" indent="0">
              <a:buNone/>
            </a:pPr>
            <a:r>
              <a:rPr lang="zh-TW" altLang="en-US" sz="2000" dirty="0"/>
              <a:t>鵰</a:t>
            </a:r>
            <a:r>
              <a:rPr lang="en-US" sz="2000" dirty="0" err="1"/>
              <a:t>diu</a:t>
            </a:r>
            <a:r>
              <a:rPr lang="cs-CZ" sz="2000" dirty="0"/>
              <a:t>1</a:t>
            </a:r>
            <a:r>
              <a:rPr lang="en-US" sz="2000" dirty="0"/>
              <a:t>	</a:t>
            </a:r>
            <a:r>
              <a:rPr lang="zh-TW" altLang="en-US" sz="2000" dirty="0"/>
              <a:t>𨳒</a:t>
            </a:r>
            <a:r>
              <a:rPr lang="en-US" sz="2000" dirty="0" err="1"/>
              <a:t>diu</a:t>
            </a:r>
            <a:r>
              <a:rPr lang="cs-CZ" sz="2000" dirty="0"/>
              <a:t>2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zh-TW" altLang="en-US" sz="2000" dirty="0"/>
              <a:t>係</a:t>
            </a:r>
            <a:r>
              <a:rPr lang="en-US" sz="2000" dirty="0" err="1"/>
              <a:t>hai</a:t>
            </a:r>
            <a:r>
              <a:rPr lang="cs-CZ" sz="2000" dirty="0"/>
              <a:t>6</a:t>
            </a:r>
            <a:r>
              <a:rPr lang="en-US" sz="2000" dirty="0"/>
              <a:t>	</a:t>
            </a:r>
            <a:r>
              <a:rPr lang="zh-TW" altLang="en-US" sz="2000" dirty="0"/>
              <a:t>喺</a:t>
            </a:r>
            <a:r>
              <a:rPr lang="en-US" sz="2000" dirty="0" err="1"/>
              <a:t>hai</a:t>
            </a:r>
            <a:r>
              <a:rPr lang="cs-CZ" sz="2000" dirty="0"/>
              <a:t>2</a:t>
            </a:r>
            <a:r>
              <a:rPr lang="en-US" sz="2000" dirty="0"/>
              <a:t>		</a:t>
            </a:r>
            <a:r>
              <a:rPr lang="zh-TW" altLang="en-US" sz="2000" dirty="0"/>
              <a:t>閪</a:t>
            </a:r>
            <a:r>
              <a:rPr lang="en-US" sz="2000" dirty="0" err="1"/>
              <a:t>hai</a:t>
            </a:r>
            <a:r>
              <a:rPr lang="cs-CZ" sz="2000" dirty="0"/>
              <a:t>1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zh-TW" altLang="en-US" sz="2000" dirty="0"/>
              <a:t>上</a:t>
            </a:r>
            <a:r>
              <a:rPr lang="en-US" sz="2000" dirty="0" err="1"/>
              <a:t>soeng</a:t>
            </a:r>
            <a:r>
              <a:rPr lang="cs-CZ" sz="2000" dirty="0"/>
              <a:t>6</a:t>
            </a:r>
            <a:r>
              <a:rPr lang="en-US" sz="2000" dirty="0"/>
              <a:t>	     </a:t>
            </a:r>
            <a:r>
              <a:rPr lang="cs-CZ" sz="2000" dirty="0"/>
              <a:t>	</a:t>
            </a:r>
            <a:r>
              <a:rPr lang="zh-TW" altLang="en-US" sz="2000" dirty="0"/>
              <a:t>想</a:t>
            </a:r>
            <a:r>
              <a:rPr lang="en-US" sz="2000" dirty="0" err="1"/>
              <a:t>soeng</a:t>
            </a:r>
            <a:r>
              <a:rPr lang="cs-CZ" sz="2000" dirty="0"/>
              <a:t>2</a:t>
            </a:r>
            <a:endParaRPr lang="en-US" sz="2000" dirty="0"/>
          </a:p>
          <a:p>
            <a:pPr marL="0" indent="0">
              <a:buNone/>
            </a:pPr>
            <a:r>
              <a:rPr lang="zh-TW" altLang="en-US" sz="2000" dirty="0"/>
              <a:t>焚</a:t>
            </a:r>
            <a:r>
              <a:rPr lang="en-US" altLang="zh-TW" sz="2000" dirty="0"/>
              <a:t>fan</a:t>
            </a:r>
            <a:r>
              <a:rPr lang="cs-CZ" altLang="zh-TW" sz="2000" dirty="0"/>
              <a:t>4</a:t>
            </a:r>
            <a:r>
              <a:rPr lang="en-US" altLang="zh-TW" sz="2000" dirty="0"/>
              <a:t> 	</a:t>
            </a:r>
            <a:r>
              <a:rPr lang="zh-TW" altLang="en-US" sz="2000" dirty="0"/>
              <a:t>奮</a:t>
            </a:r>
            <a:r>
              <a:rPr lang="en-US" altLang="zh-TW" sz="2000" dirty="0"/>
              <a:t>fan</a:t>
            </a:r>
            <a:r>
              <a:rPr lang="cs-CZ" altLang="zh-TW" sz="2000" dirty="0"/>
              <a:t>5</a:t>
            </a:r>
            <a:r>
              <a:rPr lang="en-US" altLang="zh-TW" sz="2000" dirty="0"/>
              <a:t> 		</a:t>
            </a:r>
            <a:r>
              <a:rPr lang="zh-TW" altLang="en-US" sz="2000" dirty="0"/>
              <a:t>婚</a:t>
            </a:r>
            <a:r>
              <a:rPr lang="en-US" altLang="zh-TW" sz="2000" dirty="0"/>
              <a:t>fan</a:t>
            </a:r>
            <a:r>
              <a:rPr lang="cs-CZ" altLang="zh-TW" sz="2000" dirty="0"/>
              <a:t>1</a:t>
            </a:r>
            <a:r>
              <a:rPr lang="en-US" altLang="zh-TW" sz="2000" dirty="0"/>
              <a:t> 	</a:t>
            </a:r>
            <a:r>
              <a:rPr lang="zh-TW" altLang="en-US" sz="2000" dirty="0"/>
              <a:t>瞓</a:t>
            </a:r>
            <a:r>
              <a:rPr lang="en-US" altLang="zh-TW" sz="2000" dirty="0"/>
              <a:t>fan</a:t>
            </a:r>
            <a:r>
              <a:rPr lang="cs-CZ" altLang="zh-TW" sz="2000" dirty="0"/>
              <a:t>3</a:t>
            </a:r>
            <a:r>
              <a:rPr lang="en-US" altLang="zh-TW" sz="2000" dirty="0"/>
              <a:t>	 </a:t>
            </a:r>
            <a:r>
              <a:rPr lang="zh-TW" altLang="en-US" sz="2000" dirty="0"/>
              <a:t>粉</a:t>
            </a:r>
            <a:r>
              <a:rPr lang="en-US" altLang="zh-TW" sz="2000" dirty="0"/>
              <a:t>fan</a:t>
            </a:r>
            <a:r>
              <a:rPr lang="cs-CZ" altLang="zh-TW" sz="2000" dirty="0"/>
              <a:t>2</a:t>
            </a:r>
            <a:r>
              <a:rPr lang="en-US" altLang="zh-TW" sz="2000" dirty="0"/>
              <a:t>	</a:t>
            </a:r>
            <a:r>
              <a:rPr lang="zh-TW" altLang="en-US" sz="2000" dirty="0"/>
              <a:t>分</a:t>
            </a:r>
            <a:r>
              <a:rPr lang="en-US" altLang="zh-TW" sz="2000" dirty="0"/>
              <a:t>fan</a:t>
            </a:r>
            <a:r>
              <a:rPr lang="cs-CZ" altLang="zh-TW" sz="2000" dirty="0"/>
              <a:t>1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zh-TW" altLang="en-US" sz="2000" dirty="0"/>
              <a:t>夏</a:t>
            </a:r>
            <a:r>
              <a:rPr lang="en-US" sz="2000" dirty="0" err="1"/>
              <a:t>haa</a:t>
            </a:r>
            <a:r>
              <a:rPr lang="cs-CZ" sz="2000" dirty="0"/>
              <a:t>6</a:t>
            </a:r>
            <a:r>
              <a:rPr lang="en-US" sz="2000" dirty="0"/>
              <a:t> 	</a:t>
            </a:r>
            <a:r>
              <a:rPr lang="zh-TW" altLang="en-US" sz="2000" dirty="0"/>
              <a:t>霞</a:t>
            </a:r>
            <a:r>
              <a:rPr lang="en-US" sz="2000" dirty="0" err="1"/>
              <a:t>haa</a:t>
            </a:r>
            <a:r>
              <a:rPr lang="cs-CZ" sz="2000" dirty="0"/>
              <a:t>4</a:t>
            </a:r>
            <a:r>
              <a:rPr lang="en-US" sz="2000" dirty="0"/>
              <a:t>		</a:t>
            </a:r>
            <a:r>
              <a:rPr lang="zh-TW" altLang="en-US" sz="2000" dirty="0"/>
              <a:t>蝦</a:t>
            </a:r>
            <a:r>
              <a:rPr lang="en-US" sz="2000" dirty="0" err="1"/>
              <a:t>haa</a:t>
            </a:r>
            <a:r>
              <a:rPr lang="cs-CZ" sz="2000" dirty="0"/>
              <a:t>1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3</a:t>
            </a:fld>
            <a:endParaRPr lang="cs-C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9574" y="329983"/>
            <a:ext cx="3380509" cy="593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287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4154"/>
            <a:ext cx="10515600" cy="1325563"/>
          </a:xfrm>
        </p:spPr>
        <p:txBody>
          <a:bodyPr/>
          <a:lstStyle/>
          <a:p>
            <a:r>
              <a:rPr lang="en-US" dirty="0"/>
              <a:t>Negative Adjectives/Verbs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361" y="1690688"/>
            <a:ext cx="5975839" cy="45503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000" dirty="0"/>
              <a:t>Negative adjectives to people</a:t>
            </a:r>
          </a:p>
          <a:p>
            <a:pPr marL="0" indent="0">
              <a:buNone/>
            </a:pPr>
            <a:r>
              <a:rPr lang="zh-TW" altLang="en-US" sz="2000" dirty="0"/>
              <a:t>人渣 </a:t>
            </a:r>
            <a:r>
              <a:rPr lang="en-US" altLang="zh-TW" sz="2000" dirty="0"/>
              <a:t>jan4 zaa1; literally: residue of human </a:t>
            </a:r>
            <a:r>
              <a:rPr lang="en-US" altLang="zh-TW" sz="2000" dirty="0">
                <a:sym typeface="Wingdings" panose="05000000000000000000" pitchFamily="2" charset="2"/>
              </a:rPr>
              <a:t></a:t>
            </a:r>
            <a:r>
              <a:rPr lang="en-US" altLang="zh-TW" sz="2000" dirty="0"/>
              <a:t> scumbag</a:t>
            </a:r>
          </a:p>
          <a:p>
            <a:pPr marL="0" indent="0">
              <a:buNone/>
            </a:pPr>
            <a:r>
              <a:rPr lang="zh-TW" altLang="en-US" sz="2000" dirty="0"/>
              <a:t>賤格 </a:t>
            </a:r>
            <a:r>
              <a:rPr lang="en-US" altLang="zh-TW" sz="2000" dirty="0"/>
              <a:t>zin6 gaak3; despicable</a:t>
            </a:r>
          </a:p>
          <a:p>
            <a:pPr marL="0" indent="0">
              <a:buNone/>
            </a:pPr>
            <a:r>
              <a:rPr lang="zh-TW" altLang="en-US" sz="2000" dirty="0"/>
              <a:t>賤人 </a:t>
            </a:r>
            <a:r>
              <a:rPr lang="en-US" altLang="zh-TW" sz="2000" dirty="0"/>
              <a:t>zin6 jan4; low-life, despicable person</a:t>
            </a:r>
          </a:p>
          <a:p>
            <a:pPr marL="0" indent="0">
              <a:buNone/>
            </a:pPr>
            <a:r>
              <a:rPr lang="zh-TW" altLang="en-US" sz="2000" dirty="0"/>
              <a:t>仆街 </a:t>
            </a:r>
            <a:r>
              <a:rPr lang="en-US" altLang="zh-TW" sz="2000" dirty="0"/>
              <a:t>puk1 gaai1; bastard</a:t>
            </a:r>
            <a:endParaRPr lang="en-US" sz="2000" dirty="0"/>
          </a:p>
          <a:p>
            <a:pPr marL="0" indent="0">
              <a:buNone/>
            </a:pPr>
            <a:r>
              <a:rPr lang="zh-TW" altLang="en-US" sz="2000" dirty="0"/>
              <a:t>唔老實 </a:t>
            </a:r>
            <a:r>
              <a:rPr lang="en-US" altLang="zh-TW" sz="2000" dirty="0"/>
              <a:t>m4</a:t>
            </a:r>
            <a:r>
              <a:rPr lang="zh-TW" altLang="en-US" sz="2000" dirty="0"/>
              <a:t> </a:t>
            </a:r>
            <a:r>
              <a:rPr lang="en-US" altLang="zh-TW" sz="2000" dirty="0"/>
              <a:t>lou5 sat6; not honest</a:t>
            </a:r>
          </a:p>
          <a:p>
            <a:pPr marL="0" indent="0">
              <a:buNone/>
            </a:pPr>
            <a:r>
              <a:rPr lang="zh-TW" altLang="en-US" sz="2000" dirty="0"/>
              <a:t>廢 </a:t>
            </a:r>
            <a:r>
              <a:rPr lang="en-US" altLang="zh-TW" sz="2000" dirty="0"/>
              <a:t>fai3, good-for-nothing</a:t>
            </a:r>
          </a:p>
          <a:p>
            <a:pPr marL="0" indent="0">
              <a:buNone/>
            </a:pPr>
            <a:r>
              <a:rPr lang="zh-TW" altLang="en-US" sz="2000" dirty="0"/>
              <a:t>假 </a:t>
            </a:r>
            <a:r>
              <a:rPr lang="en-US" altLang="zh-TW" sz="2000" dirty="0"/>
              <a:t>gaa2; untrue</a:t>
            </a:r>
          </a:p>
          <a:p>
            <a:pPr marL="0" indent="0">
              <a:buNone/>
            </a:pPr>
            <a:endParaRPr lang="en-US" altLang="zh-TW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4</a:t>
            </a:fld>
            <a:endParaRPr lang="cs-CZ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19800" y="1690688"/>
            <a:ext cx="5975839" cy="4550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sz="2000" dirty="0"/>
              <a:t>Negative action/verb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2000" dirty="0"/>
              <a:t>呃人 </a:t>
            </a:r>
            <a:r>
              <a:rPr lang="en-US" altLang="zh-TW" sz="2000" dirty="0"/>
              <a:t>aak1/ngaak1 jan4; cheat people</a:t>
            </a:r>
          </a:p>
          <a:p>
            <a:pPr marL="0" indent="0">
              <a:buNone/>
            </a:pPr>
            <a:r>
              <a:rPr lang="zh-TW" altLang="en-US" sz="2000" dirty="0"/>
              <a:t>搞亂檔 </a:t>
            </a:r>
            <a:r>
              <a:rPr lang="cs-CZ" altLang="zh-TW" sz="2000" dirty="0"/>
              <a:t>gaau2 lyun6 dong3</a:t>
            </a:r>
            <a:r>
              <a:rPr lang="en-US" altLang="zh-TW" sz="2000" dirty="0"/>
              <a:t>; stir/mess up “the store” (things)</a:t>
            </a:r>
          </a:p>
          <a:p>
            <a:pPr marL="0" indent="0">
              <a:buNone/>
            </a:pPr>
            <a:r>
              <a:rPr lang="zh-TW" altLang="en-US" sz="2000" dirty="0"/>
              <a:t>幫唔到手 </a:t>
            </a:r>
            <a:r>
              <a:rPr lang="en-US" altLang="zh-TW" sz="2000" dirty="0"/>
              <a:t>bong1 m4 dou3 sau2; doesn’t help</a:t>
            </a:r>
          </a:p>
          <a:p>
            <a:pPr marL="0" indent="0">
              <a:buNone/>
            </a:pPr>
            <a:r>
              <a:rPr lang="zh-TW" altLang="en-US" sz="2000" dirty="0"/>
              <a:t>做錯 </a:t>
            </a:r>
            <a:r>
              <a:rPr lang="cs-CZ" altLang="zh-TW" sz="2000" dirty="0"/>
              <a:t>zou6 co3</a:t>
            </a:r>
            <a:r>
              <a:rPr lang="en-US" altLang="zh-TW" sz="2000" dirty="0"/>
              <a:t>; to make a mistake</a:t>
            </a:r>
          </a:p>
          <a:p>
            <a:pPr marL="0" indent="0">
              <a:buNone/>
            </a:pPr>
            <a:r>
              <a:rPr lang="zh-TW" altLang="en-US" sz="2000" dirty="0"/>
              <a:t>講錯嘢 </a:t>
            </a:r>
            <a:r>
              <a:rPr lang="en-US" altLang="zh-TW" sz="2000" dirty="0"/>
              <a:t>gong2 co3 je5; say wrong things</a:t>
            </a:r>
          </a:p>
          <a:p>
            <a:pPr marL="0" indent="0">
              <a:buNone/>
            </a:pPr>
            <a:r>
              <a:rPr lang="zh-TW" altLang="en-US" sz="2000" dirty="0"/>
              <a:t>扮嘢 </a:t>
            </a:r>
            <a:r>
              <a:rPr lang="en-US" altLang="zh-TW" sz="2000" dirty="0"/>
              <a:t>baan6 je5; behave pretentiously; strike an attitude</a:t>
            </a:r>
          </a:p>
          <a:p>
            <a:pPr marL="0" indent="0">
              <a:buNone/>
            </a:pPr>
            <a:r>
              <a:rPr lang="zh-TW" altLang="en-US" sz="2000" dirty="0"/>
              <a:t>成日講錯嘢 </a:t>
            </a:r>
            <a:r>
              <a:rPr lang="en-US" altLang="zh-TW" sz="2000" dirty="0"/>
              <a:t>seng4 jat6 gong2 co3 je5, always say the wrong things</a:t>
            </a:r>
          </a:p>
        </p:txBody>
      </p:sp>
    </p:spTree>
    <p:extLst>
      <p:ext uri="{BB962C8B-B14F-4D97-AF65-F5344CB8AC3E}">
        <p14:creationId xmlns:p14="http://schemas.microsoft.com/office/powerpoint/2010/main" val="1259269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5</a:t>
            </a:fld>
            <a:endParaRPr lang="cs-CZ"/>
          </a:p>
        </p:txBody>
      </p:sp>
      <p:sp>
        <p:nvSpPr>
          <p:cNvPr id="5" name="TextBox 4"/>
          <p:cNvSpPr txBox="1"/>
          <p:nvPr/>
        </p:nvSpPr>
        <p:spPr>
          <a:xfrm>
            <a:off x="404446" y="6352143"/>
            <a:ext cx="5957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https://evchk.fandom.com/zh/wiki/%E4%BB%86%E8%A1%97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77" y="106455"/>
            <a:ext cx="8355623" cy="624568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907479" y="1943072"/>
            <a:ext cx="21123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Puk</a:t>
            </a:r>
            <a:r>
              <a:rPr lang="en-US" dirty="0"/>
              <a:t>1</a:t>
            </a:r>
            <a:r>
              <a:rPr lang="cs-CZ" dirty="0"/>
              <a:t> </a:t>
            </a:r>
            <a:r>
              <a:rPr lang="cs-CZ" dirty="0" err="1"/>
              <a:t>gaai</a:t>
            </a:r>
            <a:r>
              <a:rPr lang="en-US" dirty="0"/>
              <a:t>1 </a:t>
            </a:r>
            <a:r>
              <a:rPr lang="en-US" altLang="zh-TW" dirty="0"/>
              <a:t>(epic fail)</a:t>
            </a:r>
          </a:p>
        </p:txBody>
      </p:sp>
    </p:spTree>
    <p:extLst>
      <p:ext uri="{BB962C8B-B14F-4D97-AF65-F5344CB8AC3E}">
        <p14:creationId xmlns:p14="http://schemas.microsoft.com/office/powerpoint/2010/main" val="1706570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咪 </a:t>
            </a:r>
            <a:r>
              <a:rPr lang="en-US" altLang="zh-TW" dirty="0"/>
              <a:t>mai5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185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(Verb) don’t; shouldn’t; mustn’t</a:t>
            </a:r>
          </a:p>
          <a:p>
            <a:pPr marL="0" indent="0">
              <a:buNone/>
            </a:pPr>
            <a:r>
              <a:rPr lang="en-US" altLang="zh-TW" dirty="0"/>
              <a:t>= </a:t>
            </a:r>
            <a:r>
              <a:rPr lang="zh-TW" altLang="en-US" dirty="0"/>
              <a:t>唔好 </a:t>
            </a:r>
            <a:r>
              <a:rPr lang="en-US" altLang="zh-TW" dirty="0"/>
              <a:t>m4 hou2</a:t>
            </a:r>
          </a:p>
          <a:p>
            <a:pPr marL="0" indent="0">
              <a:buNone/>
            </a:pPr>
            <a:r>
              <a:rPr lang="en-US" dirty="0"/>
              <a:t>Imperative</a:t>
            </a:r>
          </a:p>
          <a:p>
            <a:pPr marL="0" indent="0">
              <a:buNone/>
            </a:pPr>
            <a:r>
              <a:rPr lang="zh-TW" altLang="en-US" dirty="0"/>
              <a:t>咪呀</a:t>
            </a:r>
            <a:r>
              <a:rPr lang="en-US" altLang="zh-TW" dirty="0"/>
              <a:t>! Mai5 aa3! Don’t aa! </a:t>
            </a:r>
            <a:r>
              <a:rPr lang="en-US" altLang="zh-TW" dirty="0">
                <a:sym typeface="Wingdings" panose="05000000000000000000" pitchFamily="2" charset="2"/>
              </a:rPr>
              <a:t> Don’t do that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咪啦</a:t>
            </a:r>
            <a:r>
              <a:rPr lang="en-US" altLang="zh-TW" dirty="0"/>
              <a:t>! Mai5 laa3! Don’t </a:t>
            </a:r>
            <a:r>
              <a:rPr lang="en-US" altLang="zh-TW" dirty="0" err="1"/>
              <a:t>laa</a:t>
            </a:r>
            <a:r>
              <a:rPr lang="en-US" altLang="zh-TW" dirty="0"/>
              <a:t>! </a:t>
            </a:r>
            <a:r>
              <a:rPr lang="en-US" altLang="zh-TW" dirty="0">
                <a:sym typeface="Wingdings" panose="05000000000000000000" pitchFamily="2" charset="2"/>
              </a:rPr>
              <a:t> Don’t do that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咪噉啦</a:t>
            </a:r>
            <a:r>
              <a:rPr lang="en-US" altLang="zh-TW" dirty="0"/>
              <a:t>! mai5 gam2 laa1! Don’t be like that la!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036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Negative </a:t>
            </a:r>
            <a:r>
              <a:rPr lang="en-US" dirty="0" err="1"/>
              <a:t>adj</a:t>
            </a:r>
            <a:r>
              <a:rPr lang="en-US" dirty="0"/>
              <a:t>/verb</a:t>
            </a:r>
            <a:r>
              <a:rPr lang="en-US" dirty="0">
                <a:sym typeface="Wingdings" panose="05000000000000000000" pitchFamily="2" charset="2"/>
              </a:rPr>
              <a:t> Imperative Don’t be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361" y="1019907"/>
            <a:ext cx="5899639" cy="52490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1800" dirty="0"/>
              <a:t>Negative adjectives to people</a:t>
            </a:r>
          </a:p>
          <a:p>
            <a:pPr marL="0" indent="0">
              <a:buNone/>
            </a:pPr>
            <a:r>
              <a:rPr lang="en-US" altLang="zh-TW" sz="1800" dirty="0"/>
              <a:t>-</a:t>
            </a:r>
            <a:r>
              <a:rPr lang="en-US" altLang="zh-TW" sz="1800" dirty="0">
                <a:solidFill>
                  <a:srgbClr val="FF0000"/>
                </a:solidFill>
              </a:rPr>
              <a:t> </a:t>
            </a:r>
            <a:r>
              <a:rPr lang="zh-TW" altLang="en-US" sz="1800" dirty="0">
                <a:solidFill>
                  <a:srgbClr val="FF0000"/>
                </a:solidFill>
              </a:rPr>
              <a:t>咪噉</a:t>
            </a:r>
            <a:r>
              <a:rPr lang="zh-TW" altLang="en-US" sz="1800" dirty="0"/>
              <a:t>人渣</a:t>
            </a:r>
            <a:r>
              <a:rPr lang="zh-TW" altLang="en-US" sz="1800" dirty="0">
                <a:solidFill>
                  <a:srgbClr val="FF0000"/>
                </a:solidFill>
              </a:rPr>
              <a:t>啦</a:t>
            </a:r>
            <a:r>
              <a:rPr lang="en-US" altLang="zh-TW" sz="1800" dirty="0"/>
              <a:t>!</a:t>
            </a:r>
            <a:r>
              <a:rPr lang="zh-TW" altLang="en-US" sz="1800" dirty="0"/>
              <a:t> </a:t>
            </a:r>
            <a:r>
              <a:rPr lang="en-US" altLang="zh-TW" sz="1800" dirty="0">
                <a:solidFill>
                  <a:srgbClr val="FF0000"/>
                </a:solidFill>
              </a:rPr>
              <a:t>mai5 gam2 </a:t>
            </a:r>
            <a:r>
              <a:rPr lang="en-US" altLang="zh-TW" sz="1800" dirty="0"/>
              <a:t>jan4 zaa1 </a:t>
            </a:r>
            <a:r>
              <a:rPr lang="en-US" altLang="zh-TW" sz="1800" dirty="0">
                <a:solidFill>
                  <a:srgbClr val="FF0000"/>
                </a:solidFill>
              </a:rPr>
              <a:t>laa1 or 3</a:t>
            </a:r>
            <a:r>
              <a:rPr lang="en-US" altLang="zh-TW" sz="1800" dirty="0"/>
              <a:t>! </a:t>
            </a: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</a:rPr>
              <a:t>Don’t be </a:t>
            </a:r>
            <a:r>
              <a:rPr lang="en-US" altLang="zh-TW" sz="1800" dirty="0"/>
              <a:t>a scumbag </a:t>
            </a:r>
            <a:r>
              <a:rPr lang="en-US" altLang="zh-TW" sz="1800" dirty="0" err="1">
                <a:solidFill>
                  <a:srgbClr val="FF0000"/>
                </a:solidFill>
              </a:rPr>
              <a:t>laa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/>
              <a:t>-</a:t>
            </a:r>
            <a:r>
              <a:rPr lang="en-US" altLang="zh-TW" sz="1800" dirty="0">
                <a:solidFill>
                  <a:srgbClr val="FF0000"/>
                </a:solidFill>
              </a:rPr>
              <a:t> </a:t>
            </a:r>
            <a:r>
              <a:rPr lang="zh-TW" altLang="en-US" sz="1800" dirty="0">
                <a:solidFill>
                  <a:srgbClr val="FF0000"/>
                </a:solidFill>
              </a:rPr>
              <a:t>咪噉</a:t>
            </a:r>
            <a:r>
              <a:rPr lang="zh-TW" altLang="en-US" sz="1800" dirty="0"/>
              <a:t>賤格</a:t>
            </a:r>
            <a:r>
              <a:rPr lang="zh-TW" altLang="en-US" sz="1800" dirty="0">
                <a:solidFill>
                  <a:srgbClr val="FF0000"/>
                </a:solidFill>
              </a:rPr>
              <a:t>啦</a:t>
            </a:r>
            <a:r>
              <a:rPr lang="en-US" altLang="zh-TW" sz="1800" dirty="0"/>
              <a:t>!</a:t>
            </a:r>
            <a:r>
              <a:rPr lang="zh-TW" altLang="en-US" sz="1800" dirty="0"/>
              <a:t> </a:t>
            </a:r>
            <a:r>
              <a:rPr lang="en-US" altLang="zh-TW" sz="1800" dirty="0">
                <a:solidFill>
                  <a:srgbClr val="FF0000"/>
                </a:solidFill>
              </a:rPr>
              <a:t>mai5 gam2 </a:t>
            </a:r>
            <a:r>
              <a:rPr lang="en-US" altLang="zh-TW" sz="1800" dirty="0"/>
              <a:t>zin6 gaak3</a:t>
            </a:r>
            <a:r>
              <a:rPr lang="en-US" altLang="zh-TW" sz="1800" dirty="0">
                <a:solidFill>
                  <a:srgbClr val="FF0000"/>
                </a:solidFill>
              </a:rPr>
              <a:t> laa1 or 3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</a:rPr>
              <a:t>Don’t be </a:t>
            </a:r>
            <a:r>
              <a:rPr lang="en-US" altLang="zh-TW" sz="1800" dirty="0"/>
              <a:t>despicable </a:t>
            </a:r>
            <a:r>
              <a:rPr lang="en-US" altLang="zh-TW" sz="1800" dirty="0" err="1">
                <a:solidFill>
                  <a:srgbClr val="FF0000"/>
                </a:solidFill>
              </a:rPr>
              <a:t>laa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/>
              <a:t>-</a:t>
            </a:r>
            <a:r>
              <a:rPr lang="en-US" altLang="zh-TW" sz="1800" dirty="0">
                <a:solidFill>
                  <a:srgbClr val="FF0000"/>
                </a:solidFill>
              </a:rPr>
              <a:t> </a:t>
            </a:r>
            <a:r>
              <a:rPr lang="zh-TW" altLang="en-US" sz="1800" dirty="0">
                <a:solidFill>
                  <a:srgbClr val="FF0000"/>
                </a:solidFill>
              </a:rPr>
              <a:t>咪噉</a:t>
            </a:r>
            <a:r>
              <a:rPr lang="zh-TW" altLang="en-US" sz="1800" dirty="0"/>
              <a:t>賤</a:t>
            </a:r>
            <a:r>
              <a:rPr lang="zh-TW" altLang="en-US" sz="1800" strike="sngStrike" dirty="0"/>
              <a:t>人</a:t>
            </a:r>
            <a:r>
              <a:rPr lang="zh-TW" altLang="en-US" sz="1800" dirty="0">
                <a:solidFill>
                  <a:srgbClr val="FF0000"/>
                </a:solidFill>
              </a:rPr>
              <a:t>啦</a:t>
            </a:r>
            <a:r>
              <a:rPr lang="en-US" altLang="zh-TW" sz="1800" dirty="0"/>
              <a:t>!</a:t>
            </a:r>
            <a:r>
              <a:rPr lang="zh-TW" altLang="en-US" sz="1800" dirty="0"/>
              <a:t> </a:t>
            </a:r>
            <a:r>
              <a:rPr lang="en-US" altLang="zh-TW" sz="1800" dirty="0">
                <a:solidFill>
                  <a:srgbClr val="FF0000"/>
                </a:solidFill>
              </a:rPr>
              <a:t>mai5 gam2</a:t>
            </a:r>
            <a:r>
              <a:rPr lang="zh-TW" altLang="en-US" sz="1800" dirty="0"/>
              <a:t> </a:t>
            </a:r>
            <a:r>
              <a:rPr lang="en-US" altLang="zh-TW" sz="1800" dirty="0"/>
              <a:t>zin6 </a:t>
            </a:r>
            <a:r>
              <a:rPr lang="en-US" altLang="zh-TW" sz="1800" strike="sngStrike" dirty="0"/>
              <a:t>jan4</a:t>
            </a:r>
            <a:r>
              <a:rPr lang="en-US" altLang="zh-TW" sz="1800" dirty="0"/>
              <a:t> </a:t>
            </a:r>
            <a:r>
              <a:rPr lang="en-US" altLang="zh-TW" sz="1800" dirty="0">
                <a:solidFill>
                  <a:srgbClr val="FF0000"/>
                </a:solidFill>
              </a:rPr>
              <a:t>laa1 or 3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</a:rPr>
              <a:t>Don’t be </a:t>
            </a:r>
            <a:r>
              <a:rPr lang="en-US" altLang="zh-TW" sz="1800" dirty="0"/>
              <a:t>a despicable </a:t>
            </a:r>
            <a:r>
              <a:rPr lang="en-US" altLang="zh-TW" sz="1800" strike="sngStrike" dirty="0"/>
              <a:t>person</a:t>
            </a:r>
            <a:r>
              <a:rPr lang="en-US" altLang="zh-TW" sz="1800" dirty="0">
                <a:solidFill>
                  <a:srgbClr val="FF0000"/>
                </a:solidFill>
              </a:rPr>
              <a:t> </a:t>
            </a:r>
            <a:r>
              <a:rPr lang="en-US" altLang="zh-TW" sz="1800" dirty="0" err="1">
                <a:solidFill>
                  <a:srgbClr val="FF0000"/>
                </a:solidFill>
              </a:rPr>
              <a:t>laa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/>
              <a:t>-</a:t>
            </a:r>
            <a:r>
              <a:rPr lang="en-US" altLang="zh-TW" sz="1800" dirty="0">
                <a:solidFill>
                  <a:srgbClr val="FF0000"/>
                </a:solidFill>
              </a:rPr>
              <a:t> </a:t>
            </a:r>
            <a:r>
              <a:rPr lang="zh-TW" altLang="en-US" sz="1800" dirty="0">
                <a:solidFill>
                  <a:srgbClr val="FF0000"/>
                </a:solidFill>
              </a:rPr>
              <a:t>咪噉</a:t>
            </a:r>
            <a:r>
              <a:rPr lang="zh-TW" altLang="en-US" sz="1800" dirty="0"/>
              <a:t>仆街</a:t>
            </a:r>
            <a:r>
              <a:rPr lang="zh-TW" altLang="en-US" sz="1800" dirty="0">
                <a:solidFill>
                  <a:srgbClr val="FF0000"/>
                </a:solidFill>
              </a:rPr>
              <a:t>啦</a:t>
            </a:r>
            <a:r>
              <a:rPr lang="en-US" altLang="zh-TW" sz="1800" dirty="0"/>
              <a:t>!</a:t>
            </a:r>
            <a:r>
              <a:rPr lang="zh-TW" altLang="en-US" sz="1800" dirty="0"/>
              <a:t> </a:t>
            </a:r>
            <a:r>
              <a:rPr lang="en-US" altLang="zh-TW" sz="1800" dirty="0">
                <a:solidFill>
                  <a:srgbClr val="FF0000"/>
                </a:solidFill>
              </a:rPr>
              <a:t>mai5 gam2</a:t>
            </a:r>
            <a:r>
              <a:rPr lang="zh-TW" altLang="en-US" sz="1800" dirty="0"/>
              <a:t> </a:t>
            </a:r>
            <a:r>
              <a:rPr lang="en-US" altLang="zh-TW" sz="1800" dirty="0"/>
              <a:t>puk1 gaai1 </a:t>
            </a:r>
            <a:r>
              <a:rPr lang="en-US" altLang="zh-TW" sz="1800" dirty="0">
                <a:solidFill>
                  <a:srgbClr val="FF0000"/>
                </a:solidFill>
              </a:rPr>
              <a:t>laa1 or 3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</a:rPr>
              <a:t>Don’t be </a:t>
            </a:r>
            <a:r>
              <a:rPr lang="en-US" altLang="zh-TW" sz="1800" dirty="0"/>
              <a:t>a</a:t>
            </a:r>
            <a:r>
              <a:rPr lang="en-US" altLang="zh-TW" sz="1800" dirty="0">
                <a:solidFill>
                  <a:srgbClr val="FF0000"/>
                </a:solidFill>
              </a:rPr>
              <a:t> </a:t>
            </a:r>
            <a:r>
              <a:rPr lang="en-US" altLang="zh-TW" sz="1800" dirty="0"/>
              <a:t>bastard </a:t>
            </a:r>
            <a:r>
              <a:rPr lang="en-US" altLang="zh-TW" sz="1800" dirty="0" err="1">
                <a:solidFill>
                  <a:srgbClr val="FF0000"/>
                </a:solidFill>
              </a:rPr>
              <a:t>laa</a:t>
            </a:r>
            <a:r>
              <a:rPr lang="en-US" altLang="zh-TW" sz="1800" dirty="0"/>
              <a:t>!</a:t>
            </a:r>
            <a:endParaRPr lang="en-US" sz="1800" dirty="0"/>
          </a:p>
          <a:p>
            <a:pPr marL="0" indent="0">
              <a:buNone/>
            </a:pPr>
            <a:r>
              <a:rPr lang="en-US" altLang="zh-TW" sz="1800" dirty="0"/>
              <a:t>- </a:t>
            </a:r>
            <a:r>
              <a:rPr lang="zh-TW" altLang="en-US" sz="1800" dirty="0">
                <a:solidFill>
                  <a:srgbClr val="FF0000"/>
                </a:solidFill>
              </a:rPr>
              <a:t>咪噉</a:t>
            </a:r>
            <a:r>
              <a:rPr lang="zh-TW" altLang="en-US" sz="1800" dirty="0"/>
              <a:t>唔老實</a:t>
            </a:r>
            <a:r>
              <a:rPr lang="zh-TW" altLang="en-US" sz="1800" dirty="0">
                <a:solidFill>
                  <a:srgbClr val="FF0000"/>
                </a:solidFill>
              </a:rPr>
              <a:t>啦</a:t>
            </a:r>
            <a:r>
              <a:rPr lang="en-US" altLang="zh-TW" sz="1800" dirty="0"/>
              <a:t>!</a:t>
            </a:r>
            <a:r>
              <a:rPr lang="zh-TW" altLang="en-US" sz="1800" dirty="0"/>
              <a:t> </a:t>
            </a:r>
            <a:r>
              <a:rPr lang="en-US" altLang="zh-TW" sz="1800" dirty="0">
                <a:solidFill>
                  <a:srgbClr val="FF0000"/>
                </a:solidFill>
              </a:rPr>
              <a:t>mai5 gam2</a:t>
            </a:r>
            <a:r>
              <a:rPr lang="zh-TW" altLang="en-US" sz="1800" dirty="0"/>
              <a:t> </a:t>
            </a:r>
            <a:r>
              <a:rPr lang="en-US" altLang="zh-TW" sz="1800" dirty="0"/>
              <a:t>m4</a:t>
            </a:r>
            <a:r>
              <a:rPr lang="zh-TW" altLang="en-US" sz="1800" dirty="0"/>
              <a:t> </a:t>
            </a:r>
            <a:r>
              <a:rPr lang="en-US" altLang="zh-TW" sz="1800" dirty="0"/>
              <a:t>lou5 sat6 </a:t>
            </a:r>
            <a:r>
              <a:rPr lang="en-US" altLang="zh-TW" sz="1800" dirty="0">
                <a:solidFill>
                  <a:srgbClr val="FF0000"/>
                </a:solidFill>
              </a:rPr>
              <a:t>laa1 or 3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</a:rPr>
              <a:t>Don’t be </a:t>
            </a:r>
            <a:r>
              <a:rPr lang="en-US" altLang="zh-TW" sz="1800" dirty="0"/>
              <a:t>dishonest </a:t>
            </a:r>
            <a:r>
              <a:rPr lang="en-US" altLang="zh-TW" sz="1800" dirty="0" err="1">
                <a:solidFill>
                  <a:srgbClr val="FF0000"/>
                </a:solidFill>
              </a:rPr>
              <a:t>laa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/>
              <a:t>-</a:t>
            </a:r>
            <a:r>
              <a:rPr lang="zh-TW" altLang="en-US" sz="1800" dirty="0">
                <a:solidFill>
                  <a:srgbClr val="FF0000"/>
                </a:solidFill>
              </a:rPr>
              <a:t>咪噉</a:t>
            </a:r>
            <a:r>
              <a:rPr lang="zh-TW" altLang="en-US" sz="1800" dirty="0"/>
              <a:t>廢</a:t>
            </a:r>
            <a:r>
              <a:rPr lang="zh-TW" altLang="en-US" sz="1800" dirty="0">
                <a:solidFill>
                  <a:srgbClr val="FF0000"/>
                </a:solidFill>
              </a:rPr>
              <a:t>啦</a:t>
            </a:r>
            <a:r>
              <a:rPr lang="en-US" altLang="zh-TW" sz="1800" dirty="0"/>
              <a:t>!</a:t>
            </a:r>
            <a:r>
              <a:rPr lang="zh-TW" altLang="en-US" sz="1800" dirty="0"/>
              <a:t> </a:t>
            </a:r>
            <a:r>
              <a:rPr lang="en-US" altLang="zh-TW" sz="1800" dirty="0">
                <a:solidFill>
                  <a:srgbClr val="FF0000"/>
                </a:solidFill>
              </a:rPr>
              <a:t>mai5 gam2</a:t>
            </a:r>
            <a:r>
              <a:rPr lang="zh-TW" altLang="en-US" sz="1800" dirty="0"/>
              <a:t> </a:t>
            </a:r>
            <a:r>
              <a:rPr lang="en-US" altLang="zh-TW" sz="1800" dirty="0"/>
              <a:t>fai3 </a:t>
            </a:r>
            <a:r>
              <a:rPr lang="en-US" altLang="zh-TW" sz="1800" dirty="0">
                <a:solidFill>
                  <a:srgbClr val="FF0000"/>
                </a:solidFill>
              </a:rPr>
              <a:t>laa1 or 3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</a:rPr>
              <a:t>Don’t be </a:t>
            </a:r>
            <a:r>
              <a:rPr lang="en-US" altLang="zh-TW" sz="1800" dirty="0"/>
              <a:t>good-for-nothing </a:t>
            </a:r>
            <a:r>
              <a:rPr lang="en-US" altLang="zh-TW" sz="1800" dirty="0" err="1">
                <a:solidFill>
                  <a:srgbClr val="FF0000"/>
                </a:solidFill>
              </a:rPr>
              <a:t>laa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/>
              <a:t>-</a:t>
            </a:r>
            <a:r>
              <a:rPr lang="zh-TW" altLang="en-US" sz="1800" dirty="0">
                <a:solidFill>
                  <a:srgbClr val="FF0000"/>
                </a:solidFill>
              </a:rPr>
              <a:t>咪噉</a:t>
            </a:r>
            <a:r>
              <a:rPr lang="zh-TW" altLang="en-US" sz="1800" dirty="0"/>
              <a:t>假</a:t>
            </a:r>
            <a:r>
              <a:rPr lang="zh-TW" altLang="en-US" sz="1800" dirty="0">
                <a:solidFill>
                  <a:srgbClr val="FF0000"/>
                </a:solidFill>
              </a:rPr>
              <a:t>啦</a:t>
            </a:r>
            <a:r>
              <a:rPr lang="en-US" altLang="zh-TW" sz="1800" dirty="0"/>
              <a:t>!</a:t>
            </a:r>
            <a:r>
              <a:rPr lang="zh-TW" altLang="en-US" sz="1800" dirty="0"/>
              <a:t> </a:t>
            </a:r>
            <a:r>
              <a:rPr lang="en-US" altLang="zh-TW" sz="1800" dirty="0">
                <a:solidFill>
                  <a:srgbClr val="FF0000"/>
                </a:solidFill>
              </a:rPr>
              <a:t>mai5 gam2</a:t>
            </a:r>
            <a:r>
              <a:rPr lang="zh-TW" altLang="en-US" sz="1800" dirty="0"/>
              <a:t> </a:t>
            </a:r>
            <a:r>
              <a:rPr lang="en-US" altLang="zh-TW" sz="1800" dirty="0"/>
              <a:t>gaa2</a:t>
            </a:r>
            <a:r>
              <a:rPr lang="en-US" altLang="zh-TW" sz="1800" dirty="0">
                <a:solidFill>
                  <a:srgbClr val="FF0000"/>
                </a:solidFill>
              </a:rPr>
              <a:t> laa1 or 3</a:t>
            </a:r>
            <a:r>
              <a:rPr lang="en-US" altLang="zh-TW" sz="1800" dirty="0"/>
              <a:t>! </a:t>
            </a: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</a:rPr>
              <a:t>Don’t be </a:t>
            </a:r>
            <a:r>
              <a:rPr lang="en-US" altLang="zh-TW" sz="1800" dirty="0"/>
              <a:t>untrue </a:t>
            </a:r>
            <a:r>
              <a:rPr lang="en-US" altLang="zh-TW" sz="1800" dirty="0" err="1">
                <a:solidFill>
                  <a:srgbClr val="FF0000"/>
                </a:solidFill>
              </a:rPr>
              <a:t>laa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endParaRPr lang="en-US" altLang="zh-TW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7</a:t>
            </a:fld>
            <a:endParaRPr lang="cs-CZ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19800" y="1019907"/>
            <a:ext cx="5975839" cy="52490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sz="2000" dirty="0"/>
              <a:t>Negative action/verb</a:t>
            </a:r>
          </a:p>
          <a:p>
            <a:pPr marL="0" indent="0">
              <a:buNone/>
            </a:pPr>
            <a:r>
              <a:rPr lang="en-US" altLang="zh-TW" sz="2000" dirty="0"/>
              <a:t>-</a:t>
            </a:r>
            <a:r>
              <a:rPr lang="zh-TW" altLang="en-US" sz="2000" dirty="0">
                <a:solidFill>
                  <a:srgbClr val="FF0000"/>
                </a:solidFill>
              </a:rPr>
              <a:t>咪</a:t>
            </a:r>
            <a:r>
              <a:rPr lang="zh-TW" altLang="en-US" sz="2000" dirty="0"/>
              <a:t>呃人</a:t>
            </a:r>
            <a:r>
              <a:rPr lang="zh-TW" altLang="en-US" sz="2000" dirty="0">
                <a:solidFill>
                  <a:srgbClr val="FF0000"/>
                </a:solidFill>
              </a:rPr>
              <a:t>啦</a:t>
            </a:r>
            <a:r>
              <a:rPr lang="en-US" altLang="zh-TW" sz="2000" dirty="0"/>
              <a:t>!</a:t>
            </a:r>
            <a:r>
              <a:rPr lang="zh-TW" altLang="en-US" sz="2000" dirty="0"/>
              <a:t> </a:t>
            </a:r>
            <a:r>
              <a:rPr lang="en-US" altLang="zh-TW" sz="2000" dirty="0">
                <a:solidFill>
                  <a:srgbClr val="FF0000"/>
                </a:solidFill>
              </a:rPr>
              <a:t>mai5 </a:t>
            </a:r>
            <a:r>
              <a:rPr lang="en-US" altLang="zh-TW" sz="2000" dirty="0"/>
              <a:t>aak1/ngaak1</a:t>
            </a:r>
            <a:r>
              <a:rPr lang="en-US" altLang="zh-TW" sz="2000" dirty="0">
                <a:solidFill>
                  <a:srgbClr val="FF0000"/>
                </a:solidFill>
              </a:rPr>
              <a:t> laa1 or 3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dirty="0">
                <a:solidFill>
                  <a:srgbClr val="FF0000"/>
                </a:solidFill>
              </a:rPr>
              <a:t>Don’t</a:t>
            </a:r>
            <a:r>
              <a:rPr lang="en-US" altLang="zh-TW" sz="2000" dirty="0"/>
              <a:t> cheat </a:t>
            </a:r>
            <a:r>
              <a:rPr lang="en-US" altLang="zh-TW" sz="2000" dirty="0" err="1"/>
              <a:t>cheat</a:t>
            </a:r>
            <a:r>
              <a:rPr lang="en-US" altLang="zh-TW" sz="2000" dirty="0"/>
              <a:t> people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dirty="0"/>
              <a:t>-</a:t>
            </a:r>
            <a:r>
              <a:rPr lang="zh-TW" altLang="en-US" sz="2000" dirty="0">
                <a:solidFill>
                  <a:srgbClr val="FF0000"/>
                </a:solidFill>
              </a:rPr>
              <a:t>咪</a:t>
            </a:r>
            <a:r>
              <a:rPr lang="zh-TW" altLang="en-US" sz="2000" dirty="0"/>
              <a:t>搞亂檔</a:t>
            </a:r>
            <a:r>
              <a:rPr lang="zh-TW" altLang="en-US" sz="2000" dirty="0">
                <a:solidFill>
                  <a:srgbClr val="FF0000"/>
                </a:solidFill>
              </a:rPr>
              <a:t>啦</a:t>
            </a:r>
            <a:r>
              <a:rPr lang="en-US" altLang="zh-TW" sz="2000" dirty="0"/>
              <a:t>! </a:t>
            </a:r>
            <a:r>
              <a:rPr lang="en-US" altLang="zh-TW" sz="2000" dirty="0">
                <a:solidFill>
                  <a:srgbClr val="FF0000"/>
                </a:solidFill>
              </a:rPr>
              <a:t>mai5 </a:t>
            </a:r>
            <a:r>
              <a:rPr lang="cs-CZ" altLang="zh-TW" sz="2000" dirty="0"/>
              <a:t>gaau2 lyun6 dong3</a:t>
            </a:r>
            <a:r>
              <a:rPr lang="en-US" altLang="zh-TW" sz="2000" dirty="0"/>
              <a:t> </a:t>
            </a:r>
            <a:r>
              <a:rPr lang="en-US" altLang="zh-TW" sz="2000" dirty="0">
                <a:solidFill>
                  <a:srgbClr val="FF0000"/>
                </a:solidFill>
              </a:rPr>
              <a:t>laa1 or 3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dirty="0">
                <a:solidFill>
                  <a:srgbClr val="FF0000"/>
                </a:solidFill>
              </a:rPr>
              <a:t>Don’t </a:t>
            </a:r>
            <a:r>
              <a:rPr lang="en-US" altLang="zh-TW" sz="2000" dirty="0"/>
              <a:t>stir/mess up “the store” (things)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strike="sngStrike" dirty="0"/>
              <a:t>-</a:t>
            </a:r>
            <a:r>
              <a:rPr lang="zh-TW" altLang="en-US" sz="2000" strike="sngStrike" dirty="0">
                <a:solidFill>
                  <a:srgbClr val="FF0000"/>
                </a:solidFill>
              </a:rPr>
              <a:t>咪</a:t>
            </a:r>
            <a:r>
              <a:rPr lang="zh-TW" altLang="en-US" sz="2000" strike="sngStrike" dirty="0"/>
              <a:t>幫唔到手</a:t>
            </a:r>
            <a:r>
              <a:rPr lang="zh-TW" altLang="en-US" sz="2000" strike="sngStrike" dirty="0">
                <a:solidFill>
                  <a:srgbClr val="FF0000"/>
                </a:solidFill>
              </a:rPr>
              <a:t>啦</a:t>
            </a:r>
            <a:r>
              <a:rPr lang="en-US" altLang="zh-TW" sz="2000" strike="sngStrike" dirty="0"/>
              <a:t>!</a:t>
            </a:r>
            <a:r>
              <a:rPr lang="zh-TW" altLang="en-US" sz="2000" strike="sngStrike" dirty="0">
                <a:solidFill>
                  <a:srgbClr val="FF0000"/>
                </a:solidFill>
              </a:rPr>
              <a:t>咪</a:t>
            </a:r>
            <a:r>
              <a:rPr lang="en-US" altLang="zh-TW" sz="2000" strike="sngStrike" dirty="0"/>
              <a:t>bong1 m4 dou3 sau2</a:t>
            </a:r>
            <a:r>
              <a:rPr lang="en-US" altLang="zh-TW" sz="2000" strike="sngStrike" dirty="0">
                <a:solidFill>
                  <a:srgbClr val="FF0000"/>
                </a:solidFill>
              </a:rPr>
              <a:t> laa1 or 3</a:t>
            </a:r>
            <a:r>
              <a:rPr lang="en-US" altLang="zh-TW" sz="2000" strike="sngStrike" dirty="0"/>
              <a:t>!</a:t>
            </a:r>
          </a:p>
          <a:p>
            <a:pPr marL="0" indent="0">
              <a:buNone/>
            </a:pPr>
            <a:r>
              <a:rPr lang="en-US" altLang="zh-TW" sz="2000" strike="sngStrike" dirty="0">
                <a:solidFill>
                  <a:srgbClr val="FF0000"/>
                </a:solidFill>
              </a:rPr>
              <a:t>Don’t </a:t>
            </a:r>
            <a:r>
              <a:rPr lang="en-US" altLang="zh-TW" sz="2000" strike="sngStrike" dirty="0"/>
              <a:t>doesn’t help</a:t>
            </a:r>
            <a:r>
              <a:rPr lang="en-US" altLang="zh-TW" sz="2000" strike="sngStrike" dirty="0">
                <a:solidFill>
                  <a:srgbClr val="FF0000"/>
                </a:solidFill>
              </a:rPr>
              <a:t> </a:t>
            </a:r>
            <a:r>
              <a:rPr lang="en-US" altLang="zh-TW" sz="2000" strike="sngStrike" dirty="0" err="1">
                <a:solidFill>
                  <a:srgbClr val="FF0000"/>
                </a:solidFill>
              </a:rPr>
              <a:t>laa</a:t>
            </a:r>
            <a:r>
              <a:rPr lang="en-US" altLang="zh-TW" sz="2000" strike="sngStrike" dirty="0">
                <a:solidFill>
                  <a:srgbClr val="FF0000"/>
                </a:solidFill>
              </a:rPr>
              <a:t>!</a:t>
            </a:r>
            <a:r>
              <a:rPr lang="en-US" altLang="zh-TW" sz="2000" dirty="0">
                <a:solidFill>
                  <a:srgbClr val="FF0000"/>
                </a:solidFill>
              </a:rPr>
              <a:t> </a:t>
            </a:r>
            <a:r>
              <a:rPr lang="en-US" altLang="zh-TW" sz="2000" dirty="0"/>
              <a:t>(doesn’t work with negation)</a:t>
            </a:r>
            <a:endParaRPr lang="en-US" altLang="zh-TW" sz="2000" strike="sngStrike" dirty="0"/>
          </a:p>
          <a:p>
            <a:pPr marL="0" indent="0">
              <a:buNone/>
            </a:pPr>
            <a:r>
              <a:rPr lang="en-US" altLang="zh-TW" sz="2000" dirty="0"/>
              <a:t>-</a:t>
            </a:r>
            <a:r>
              <a:rPr lang="zh-TW" altLang="en-US" sz="2000" dirty="0">
                <a:solidFill>
                  <a:srgbClr val="FF0000"/>
                </a:solidFill>
              </a:rPr>
              <a:t>咪</a:t>
            </a:r>
            <a:r>
              <a:rPr lang="zh-TW" altLang="en-US" sz="2000" dirty="0"/>
              <a:t>做錯</a:t>
            </a:r>
            <a:r>
              <a:rPr lang="zh-TW" altLang="en-US" sz="2000" dirty="0">
                <a:solidFill>
                  <a:srgbClr val="FF0000"/>
                </a:solidFill>
              </a:rPr>
              <a:t>啦</a:t>
            </a:r>
            <a:r>
              <a:rPr lang="en-US" altLang="zh-TW" sz="2000" dirty="0"/>
              <a:t>!</a:t>
            </a:r>
            <a:r>
              <a:rPr lang="en-US" altLang="zh-TW" sz="2000" dirty="0">
                <a:solidFill>
                  <a:srgbClr val="FF0000"/>
                </a:solidFill>
              </a:rPr>
              <a:t> mai5</a:t>
            </a:r>
            <a:r>
              <a:rPr lang="zh-TW" altLang="en-US" sz="2000" dirty="0"/>
              <a:t> </a:t>
            </a:r>
            <a:r>
              <a:rPr lang="cs-CZ" altLang="zh-TW" sz="2000" dirty="0"/>
              <a:t>zou6 co3</a:t>
            </a:r>
            <a:r>
              <a:rPr lang="en-US" altLang="zh-TW" sz="2000" dirty="0">
                <a:solidFill>
                  <a:srgbClr val="FF0000"/>
                </a:solidFill>
              </a:rPr>
              <a:t> laa3</a:t>
            </a:r>
            <a:r>
              <a:rPr lang="en-US" altLang="zh-TW" sz="2000" dirty="0"/>
              <a:t>!; </a:t>
            </a:r>
          </a:p>
          <a:p>
            <a:pPr marL="0" indent="0">
              <a:buNone/>
            </a:pPr>
            <a:r>
              <a:rPr lang="en-US" altLang="zh-TW" sz="2000" dirty="0">
                <a:solidFill>
                  <a:srgbClr val="FF0000"/>
                </a:solidFill>
              </a:rPr>
              <a:t>Don’t </a:t>
            </a:r>
            <a:r>
              <a:rPr lang="en-US" altLang="zh-TW" sz="2000" dirty="0"/>
              <a:t>make a mistake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dirty="0"/>
              <a:t>-</a:t>
            </a:r>
            <a:r>
              <a:rPr lang="zh-TW" altLang="en-US" sz="2000" dirty="0">
                <a:solidFill>
                  <a:srgbClr val="FF0000"/>
                </a:solidFill>
              </a:rPr>
              <a:t>咪</a:t>
            </a:r>
            <a:r>
              <a:rPr lang="zh-TW" altLang="en-US" sz="2000" dirty="0"/>
              <a:t>講錯嘢</a:t>
            </a:r>
            <a:r>
              <a:rPr lang="zh-TW" altLang="en-US" sz="2000" dirty="0">
                <a:solidFill>
                  <a:srgbClr val="FF0000"/>
                </a:solidFill>
              </a:rPr>
              <a:t>啦</a:t>
            </a:r>
            <a:r>
              <a:rPr lang="en-US" altLang="zh-TW" sz="2000" dirty="0"/>
              <a:t>!</a:t>
            </a:r>
            <a:r>
              <a:rPr lang="zh-TW" altLang="en-US" sz="2000" dirty="0"/>
              <a:t> </a:t>
            </a:r>
            <a:r>
              <a:rPr lang="en-US" altLang="zh-TW" sz="2000" dirty="0">
                <a:solidFill>
                  <a:srgbClr val="FF0000"/>
                </a:solidFill>
              </a:rPr>
              <a:t>mai5</a:t>
            </a:r>
            <a:r>
              <a:rPr lang="zh-TW" altLang="en-US" sz="2000" dirty="0"/>
              <a:t> </a:t>
            </a:r>
            <a:r>
              <a:rPr lang="en-US" altLang="zh-TW" sz="2000" dirty="0"/>
              <a:t>gong2 co3 je5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>
                <a:solidFill>
                  <a:srgbClr val="FF0000"/>
                </a:solidFill>
              </a:rPr>
              <a:t> 1 or 3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dirty="0">
                <a:solidFill>
                  <a:srgbClr val="FF0000"/>
                </a:solidFill>
              </a:rPr>
              <a:t>Don’t </a:t>
            </a:r>
            <a:r>
              <a:rPr lang="en-US" altLang="zh-TW" sz="2000" dirty="0"/>
              <a:t>say wrong things</a:t>
            </a:r>
            <a:r>
              <a:rPr lang="en-US" altLang="zh-TW" sz="2000" dirty="0">
                <a:solidFill>
                  <a:srgbClr val="FF0000"/>
                </a:solidFill>
              </a:rPr>
              <a:t>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dirty="0"/>
              <a:t>-</a:t>
            </a:r>
            <a:r>
              <a:rPr lang="zh-TW" altLang="en-US" sz="2000" dirty="0">
                <a:solidFill>
                  <a:srgbClr val="FF0000"/>
                </a:solidFill>
              </a:rPr>
              <a:t>咪</a:t>
            </a:r>
            <a:r>
              <a:rPr lang="zh-TW" altLang="en-US" sz="2000" dirty="0"/>
              <a:t>扮嘢</a:t>
            </a:r>
            <a:r>
              <a:rPr lang="zh-TW" altLang="en-US" sz="2000" dirty="0">
                <a:solidFill>
                  <a:srgbClr val="FF0000"/>
                </a:solidFill>
              </a:rPr>
              <a:t>啦</a:t>
            </a:r>
            <a:r>
              <a:rPr lang="en-US" altLang="zh-TW" sz="2000" dirty="0"/>
              <a:t>!</a:t>
            </a:r>
            <a:r>
              <a:rPr lang="zh-TW" altLang="en-US" sz="2000" dirty="0"/>
              <a:t> </a:t>
            </a:r>
            <a:r>
              <a:rPr lang="en-US" altLang="zh-TW" sz="2000" dirty="0">
                <a:solidFill>
                  <a:srgbClr val="FF0000"/>
                </a:solidFill>
              </a:rPr>
              <a:t>mai5</a:t>
            </a:r>
            <a:r>
              <a:rPr lang="zh-TW" altLang="en-US" sz="2000" dirty="0"/>
              <a:t> </a:t>
            </a:r>
            <a:r>
              <a:rPr lang="en-US" altLang="zh-TW" sz="2000" dirty="0"/>
              <a:t>baan6 je5</a:t>
            </a:r>
            <a:r>
              <a:rPr lang="en-US" altLang="zh-TW" sz="2000" dirty="0">
                <a:solidFill>
                  <a:srgbClr val="FF0000"/>
                </a:solidFill>
              </a:rPr>
              <a:t>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>
                <a:solidFill>
                  <a:srgbClr val="FF0000"/>
                </a:solidFill>
              </a:rPr>
              <a:t> 1 or 3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dirty="0">
                <a:solidFill>
                  <a:srgbClr val="FF0000"/>
                </a:solidFill>
              </a:rPr>
              <a:t>Don’t </a:t>
            </a:r>
            <a:r>
              <a:rPr lang="en-US" altLang="zh-TW" sz="2000" dirty="0"/>
              <a:t>pretend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dirty="0"/>
              <a:t>-</a:t>
            </a:r>
            <a:r>
              <a:rPr lang="zh-TW" altLang="en-US" sz="2000" dirty="0">
                <a:solidFill>
                  <a:srgbClr val="FF0000"/>
                </a:solidFill>
              </a:rPr>
              <a:t>咪</a:t>
            </a:r>
            <a:r>
              <a:rPr lang="zh-TW" altLang="en-US" sz="2000" dirty="0"/>
              <a:t>成日講錯嘢</a:t>
            </a:r>
            <a:r>
              <a:rPr lang="zh-TW" altLang="en-US" sz="2000" dirty="0">
                <a:solidFill>
                  <a:srgbClr val="FF0000"/>
                </a:solidFill>
              </a:rPr>
              <a:t>啦</a:t>
            </a:r>
            <a:r>
              <a:rPr lang="en-US" altLang="zh-TW" sz="2000" dirty="0"/>
              <a:t>!</a:t>
            </a:r>
            <a:r>
              <a:rPr lang="zh-TW" altLang="en-US" sz="2000" dirty="0"/>
              <a:t> </a:t>
            </a:r>
            <a:r>
              <a:rPr lang="en-US" altLang="zh-TW" sz="2000" dirty="0">
                <a:solidFill>
                  <a:srgbClr val="FF0000"/>
                </a:solidFill>
              </a:rPr>
              <a:t>mai5 </a:t>
            </a:r>
            <a:r>
              <a:rPr lang="en-US" altLang="zh-TW" sz="2000" dirty="0"/>
              <a:t>seng4 jat6 gong2 co3 je5 </a:t>
            </a:r>
            <a:r>
              <a:rPr lang="en-US" altLang="zh-TW" sz="2000" dirty="0">
                <a:solidFill>
                  <a:srgbClr val="FF0000"/>
                </a:solidFill>
              </a:rPr>
              <a:t>laa1 or 3</a:t>
            </a:r>
            <a:r>
              <a:rPr lang="en-US" altLang="zh-TW" sz="2000" dirty="0"/>
              <a:t>! </a:t>
            </a:r>
          </a:p>
          <a:p>
            <a:pPr marL="0" indent="0">
              <a:buNone/>
            </a:pPr>
            <a:r>
              <a:rPr lang="en-US" altLang="zh-TW" sz="2000" dirty="0">
                <a:solidFill>
                  <a:srgbClr val="FF0000"/>
                </a:solidFill>
              </a:rPr>
              <a:t>Don’t</a:t>
            </a:r>
            <a:r>
              <a:rPr lang="en-US" altLang="zh-TW" sz="2000" dirty="0"/>
              <a:t> always say the wrong things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/>
              <a:t>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9631" y="6198255"/>
            <a:ext cx="6309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啦 </a:t>
            </a:r>
            <a:r>
              <a:rPr lang="en-US" altLang="zh-TW" sz="1400" dirty="0"/>
              <a:t>laa1 - Emphasis, serious warning with a bit violent way.</a:t>
            </a:r>
          </a:p>
          <a:p>
            <a:r>
              <a:rPr lang="zh-TW" altLang="en-US" sz="1400" dirty="0"/>
              <a:t>啦 </a:t>
            </a:r>
            <a:r>
              <a:rPr lang="en-US" sz="1400" dirty="0"/>
              <a:t>laa3 - a mild advice, tip, a kind reminder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80168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Negative </a:t>
            </a:r>
            <a:r>
              <a:rPr lang="en-US" dirty="0" err="1"/>
              <a:t>adj</a:t>
            </a:r>
            <a:r>
              <a:rPr lang="en-US" dirty="0"/>
              <a:t>/verb </a:t>
            </a:r>
            <a:r>
              <a:rPr lang="en-US" dirty="0">
                <a:sym typeface="Wingdings" panose="05000000000000000000" pitchFamily="2" charset="2"/>
              </a:rPr>
              <a:t> Imperative +</a:t>
            </a:r>
            <a:r>
              <a:rPr lang="zh-TW" altLang="en-US" dirty="0">
                <a:solidFill>
                  <a:srgbClr val="0070C0"/>
                </a:solidFill>
              </a:rPr>
              <a:t>𨶙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Lan2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53" y="1124926"/>
            <a:ext cx="5899639" cy="52490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1800" dirty="0"/>
              <a:t>Negative adjectives to people</a:t>
            </a:r>
          </a:p>
          <a:p>
            <a:pPr marL="0" indent="0">
              <a:buNone/>
            </a:pPr>
            <a:r>
              <a:rPr lang="en-US" altLang="zh-TW" sz="1800" dirty="0"/>
              <a:t>-</a:t>
            </a:r>
            <a:r>
              <a:rPr lang="en-US" altLang="zh-TW" sz="1800" dirty="0">
                <a:solidFill>
                  <a:srgbClr val="FF0000"/>
                </a:solidFill>
              </a:rPr>
              <a:t> </a:t>
            </a:r>
            <a:r>
              <a:rPr lang="zh-TW" altLang="en-US" sz="1800" dirty="0">
                <a:solidFill>
                  <a:srgbClr val="FF0000"/>
                </a:solidFill>
              </a:rPr>
              <a:t>咪</a:t>
            </a:r>
            <a:r>
              <a:rPr lang="zh-TW" altLang="en-US" sz="1800" dirty="0">
                <a:solidFill>
                  <a:srgbClr val="0070C0"/>
                </a:solidFill>
              </a:rPr>
              <a:t>𨶙</a:t>
            </a:r>
            <a:r>
              <a:rPr lang="zh-TW" altLang="en-US" sz="1800" dirty="0">
                <a:solidFill>
                  <a:srgbClr val="FF0000"/>
                </a:solidFill>
              </a:rPr>
              <a:t>噉</a:t>
            </a:r>
            <a:r>
              <a:rPr lang="zh-TW" altLang="en-US" sz="1800" dirty="0"/>
              <a:t>人渣</a:t>
            </a:r>
            <a:r>
              <a:rPr lang="zh-TW" altLang="en-US" sz="1800" dirty="0">
                <a:solidFill>
                  <a:srgbClr val="FF0000"/>
                </a:solidFill>
              </a:rPr>
              <a:t>啦</a:t>
            </a:r>
            <a:r>
              <a:rPr lang="en-US" altLang="zh-TW" sz="1800" dirty="0"/>
              <a:t>!</a:t>
            </a:r>
            <a:r>
              <a:rPr lang="zh-TW" altLang="en-US" sz="1800" dirty="0"/>
              <a:t> </a:t>
            </a:r>
            <a:r>
              <a:rPr lang="en-US" altLang="zh-TW" sz="1800" dirty="0">
                <a:solidFill>
                  <a:srgbClr val="FF0000"/>
                </a:solidFill>
              </a:rPr>
              <a:t>Mai5 </a:t>
            </a:r>
            <a:r>
              <a:rPr lang="en-US" altLang="zh-TW" sz="1800" dirty="0">
                <a:solidFill>
                  <a:srgbClr val="0070C0"/>
                </a:solidFill>
              </a:rPr>
              <a:t>lan2</a:t>
            </a:r>
            <a:r>
              <a:rPr lang="en-US" altLang="zh-TW" sz="1800" dirty="0">
                <a:solidFill>
                  <a:srgbClr val="FF0000"/>
                </a:solidFill>
              </a:rPr>
              <a:t> gam2 </a:t>
            </a:r>
            <a:r>
              <a:rPr lang="en-US" altLang="zh-TW" sz="1800" dirty="0"/>
              <a:t>jan4 zaa1 </a:t>
            </a:r>
            <a:r>
              <a:rPr lang="en-US" altLang="zh-TW" sz="1800" dirty="0" err="1">
                <a:solidFill>
                  <a:srgbClr val="FF0000"/>
                </a:solidFill>
              </a:rPr>
              <a:t>laa</a:t>
            </a:r>
            <a:r>
              <a:rPr lang="en-US" altLang="zh-TW" sz="1800" dirty="0">
                <a:solidFill>
                  <a:srgbClr val="FF0000"/>
                </a:solidFill>
              </a:rPr>
              <a:t> 1 or 3</a:t>
            </a:r>
            <a:r>
              <a:rPr lang="en-US" altLang="zh-TW" sz="1800" dirty="0"/>
              <a:t>! </a:t>
            </a: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</a:rPr>
              <a:t>Don’t </a:t>
            </a:r>
            <a:r>
              <a:rPr lang="en-US" altLang="zh-TW" sz="1800" dirty="0">
                <a:solidFill>
                  <a:srgbClr val="0070C0"/>
                </a:solidFill>
              </a:rPr>
              <a:t>fucking </a:t>
            </a:r>
            <a:r>
              <a:rPr lang="en-US" altLang="zh-TW" sz="1800" dirty="0">
                <a:solidFill>
                  <a:srgbClr val="FF0000"/>
                </a:solidFill>
              </a:rPr>
              <a:t>be </a:t>
            </a:r>
            <a:r>
              <a:rPr lang="en-US" altLang="zh-TW" sz="1800" dirty="0"/>
              <a:t>a scumbag </a:t>
            </a:r>
            <a:r>
              <a:rPr lang="en-US" altLang="zh-TW" sz="1800" dirty="0" err="1">
                <a:solidFill>
                  <a:srgbClr val="FF0000"/>
                </a:solidFill>
              </a:rPr>
              <a:t>laa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/>
              <a:t>-</a:t>
            </a:r>
            <a:r>
              <a:rPr lang="en-US" altLang="zh-TW" sz="1800" dirty="0">
                <a:solidFill>
                  <a:srgbClr val="FF0000"/>
                </a:solidFill>
              </a:rPr>
              <a:t> </a:t>
            </a:r>
            <a:r>
              <a:rPr lang="zh-TW" altLang="en-US" sz="1800" dirty="0">
                <a:solidFill>
                  <a:srgbClr val="FF0000"/>
                </a:solidFill>
              </a:rPr>
              <a:t>咪</a:t>
            </a:r>
            <a:r>
              <a:rPr lang="zh-TW" altLang="en-US" sz="1800" dirty="0">
                <a:solidFill>
                  <a:srgbClr val="0070C0"/>
                </a:solidFill>
              </a:rPr>
              <a:t>𨶙</a:t>
            </a:r>
            <a:r>
              <a:rPr lang="zh-TW" altLang="en-US" sz="1800" dirty="0">
                <a:solidFill>
                  <a:srgbClr val="FF0000"/>
                </a:solidFill>
              </a:rPr>
              <a:t>噉</a:t>
            </a:r>
            <a:r>
              <a:rPr lang="zh-TW" altLang="en-US" sz="1800" dirty="0"/>
              <a:t>賤格</a:t>
            </a:r>
            <a:r>
              <a:rPr lang="zh-TW" altLang="en-US" sz="1800" dirty="0">
                <a:solidFill>
                  <a:srgbClr val="FF0000"/>
                </a:solidFill>
              </a:rPr>
              <a:t>啦</a:t>
            </a:r>
            <a:r>
              <a:rPr lang="en-US" altLang="zh-TW" sz="1800" dirty="0"/>
              <a:t>!</a:t>
            </a:r>
            <a:r>
              <a:rPr lang="zh-TW" altLang="en-US" sz="1800" dirty="0"/>
              <a:t> </a:t>
            </a:r>
            <a:r>
              <a:rPr lang="en-US" altLang="zh-TW" sz="1800" dirty="0">
                <a:solidFill>
                  <a:srgbClr val="FF0000"/>
                </a:solidFill>
              </a:rPr>
              <a:t>mai5 </a:t>
            </a:r>
            <a:r>
              <a:rPr lang="en-US" altLang="zh-TW" sz="1800" dirty="0">
                <a:solidFill>
                  <a:srgbClr val="0070C0"/>
                </a:solidFill>
              </a:rPr>
              <a:t>lan2</a:t>
            </a:r>
            <a:r>
              <a:rPr lang="en-US" altLang="zh-TW" sz="1800" dirty="0">
                <a:solidFill>
                  <a:srgbClr val="FF0000"/>
                </a:solidFill>
              </a:rPr>
              <a:t> gam2 </a:t>
            </a:r>
            <a:r>
              <a:rPr lang="en-US" altLang="zh-TW" sz="1800" dirty="0"/>
              <a:t>zin6 gaak3</a:t>
            </a:r>
            <a:r>
              <a:rPr lang="en-US" altLang="zh-TW" sz="1800" dirty="0">
                <a:solidFill>
                  <a:srgbClr val="FF0000"/>
                </a:solidFill>
              </a:rPr>
              <a:t> </a:t>
            </a:r>
            <a:r>
              <a:rPr lang="en-US" altLang="zh-TW" sz="1800" dirty="0" err="1">
                <a:solidFill>
                  <a:srgbClr val="FF0000"/>
                </a:solidFill>
              </a:rPr>
              <a:t>laa</a:t>
            </a:r>
            <a:r>
              <a:rPr lang="en-US" altLang="zh-TW" sz="1800" dirty="0">
                <a:solidFill>
                  <a:srgbClr val="FF0000"/>
                </a:solidFill>
              </a:rPr>
              <a:t> 1 or 3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</a:rPr>
              <a:t>Don’t </a:t>
            </a:r>
            <a:r>
              <a:rPr lang="en-US" altLang="zh-TW" sz="1800" dirty="0">
                <a:solidFill>
                  <a:srgbClr val="0070C0"/>
                </a:solidFill>
              </a:rPr>
              <a:t>fucking </a:t>
            </a:r>
            <a:r>
              <a:rPr lang="en-US" altLang="zh-TW" sz="1800" dirty="0">
                <a:solidFill>
                  <a:srgbClr val="FF0000"/>
                </a:solidFill>
              </a:rPr>
              <a:t>be </a:t>
            </a:r>
            <a:r>
              <a:rPr lang="en-US" altLang="zh-TW" sz="1800" dirty="0"/>
              <a:t>despicable </a:t>
            </a:r>
            <a:r>
              <a:rPr lang="en-US" altLang="zh-TW" sz="1800" dirty="0" err="1">
                <a:solidFill>
                  <a:srgbClr val="FF0000"/>
                </a:solidFill>
              </a:rPr>
              <a:t>laa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/>
              <a:t>-</a:t>
            </a:r>
            <a:r>
              <a:rPr lang="en-US" altLang="zh-TW" sz="1800" dirty="0">
                <a:solidFill>
                  <a:srgbClr val="FF0000"/>
                </a:solidFill>
              </a:rPr>
              <a:t> </a:t>
            </a:r>
            <a:r>
              <a:rPr lang="zh-TW" altLang="en-US" sz="1800" dirty="0">
                <a:solidFill>
                  <a:srgbClr val="FF0000"/>
                </a:solidFill>
              </a:rPr>
              <a:t>咪</a:t>
            </a:r>
            <a:r>
              <a:rPr lang="zh-TW" altLang="en-US" sz="1800" dirty="0">
                <a:solidFill>
                  <a:srgbClr val="0070C0"/>
                </a:solidFill>
              </a:rPr>
              <a:t>𨶙</a:t>
            </a:r>
            <a:r>
              <a:rPr lang="zh-TW" altLang="en-US" sz="1800" dirty="0">
                <a:solidFill>
                  <a:srgbClr val="FF0000"/>
                </a:solidFill>
              </a:rPr>
              <a:t>噉</a:t>
            </a:r>
            <a:r>
              <a:rPr lang="zh-TW" altLang="en-US" sz="1800" dirty="0"/>
              <a:t>賤</a:t>
            </a:r>
            <a:r>
              <a:rPr lang="zh-TW" altLang="en-US" sz="1800" strike="sngStrike" dirty="0"/>
              <a:t>人</a:t>
            </a:r>
            <a:r>
              <a:rPr lang="zh-TW" altLang="en-US" sz="1800" dirty="0">
                <a:solidFill>
                  <a:srgbClr val="FF0000"/>
                </a:solidFill>
              </a:rPr>
              <a:t>啦</a:t>
            </a:r>
            <a:r>
              <a:rPr lang="en-US" altLang="zh-TW" sz="1800" dirty="0"/>
              <a:t>!</a:t>
            </a:r>
            <a:r>
              <a:rPr lang="zh-TW" altLang="en-US" sz="1800" dirty="0"/>
              <a:t> </a:t>
            </a:r>
            <a:r>
              <a:rPr lang="en-US" altLang="zh-TW" sz="1800" dirty="0">
                <a:solidFill>
                  <a:srgbClr val="FF0000"/>
                </a:solidFill>
              </a:rPr>
              <a:t>mai5</a:t>
            </a:r>
            <a:r>
              <a:rPr lang="en-US" altLang="zh-TW" sz="1800" dirty="0">
                <a:solidFill>
                  <a:srgbClr val="0070C0"/>
                </a:solidFill>
              </a:rPr>
              <a:t> lan2</a:t>
            </a:r>
            <a:r>
              <a:rPr lang="en-US" altLang="zh-TW" sz="1800" dirty="0">
                <a:solidFill>
                  <a:srgbClr val="FF0000"/>
                </a:solidFill>
              </a:rPr>
              <a:t> gam2</a:t>
            </a:r>
            <a:r>
              <a:rPr lang="zh-TW" altLang="en-US" sz="1800" dirty="0"/>
              <a:t> </a:t>
            </a:r>
            <a:r>
              <a:rPr lang="en-US" altLang="zh-TW" sz="1800" dirty="0"/>
              <a:t>zin6 </a:t>
            </a:r>
            <a:r>
              <a:rPr lang="en-US" altLang="zh-TW" sz="1800" strike="sngStrike" dirty="0"/>
              <a:t>jan4</a:t>
            </a:r>
            <a:r>
              <a:rPr lang="en-US" altLang="zh-TW" sz="1800" dirty="0"/>
              <a:t> </a:t>
            </a:r>
            <a:r>
              <a:rPr lang="en-US" altLang="zh-TW" sz="1800" dirty="0">
                <a:solidFill>
                  <a:srgbClr val="FF0000"/>
                </a:solidFill>
              </a:rPr>
              <a:t>laa1 or 3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</a:rPr>
              <a:t>Don’t </a:t>
            </a:r>
            <a:r>
              <a:rPr lang="en-US" altLang="zh-TW" sz="1800" dirty="0">
                <a:solidFill>
                  <a:srgbClr val="0070C0"/>
                </a:solidFill>
              </a:rPr>
              <a:t>fucking </a:t>
            </a:r>
            <a:r>
              <a:rPr lang="en-US" altLang="zh-TW" sz="1800" dirty="0">
                <a:solidFill>
                  <a:srgbClr val="FF0000"/>
                </a:solidFill>
              </a:rPr>
              <a:t>be </a:t>
            </a:r>
            <a:r>
              <a:rPr lang="en-US" altLang="zh-TW" sz="1800" dirty="0"/>
              <a:t>a despicable </a:t>
            </a:r>
            <a:r>
              <a:rPr lang="en-US" altLang="zh-TW" sz="1800" strike="sngStrike" dirty="0"/>
              <a:t>person</a:t>
            </a:r>
            <a:r>
              <a:rPr lang="en-US" altLang="zh-TW" sz="1800" dirty="0">
                <a:solidFill>
                  <a:srgbClr val="FF0000"/>
                </a:solidFill>
              </a:rPr>
              <a:t> </a:t>
            </a:r>
            <a:r>
              <a:rPr lang="en-US" altLang="zh-TW" sz="1800" dirty="0" err="1">
                <a:solidFill>
                  <a:srgbClr val="FF0000"/>
                </a:solidFill>
              </a:rPr>
              <a:t>laa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/>
              <a:t>-</a:t>
            </a:r>
            <a:r>
              <a:rPr lang="en-US" altLang="zh-TW" sz="1800" dirty="0">
                <a:solidFill>
                  <a:srgbClr val="FF0000"/>
                </a:solidFill>
              </a:rPr>
              <a:t> </a:t>
            </a:r>
            <a:r>
              <a:rPr lang="zh-TW" altLang="en-US" sz="1800" dirty="0">
                <a:solidFill>
                  <a:srgbClr val="FF0000"/>
                </a:solidFill>
              </a:rPr>
              <a:t>咪</a:t>
            </a:r>
            <a:r>
              <a:rPr lang="zh-TW" altLang="en-US" sz="1800" dirty="0">
                <a:solidFill>
                  <a:srgbClr val="0070C0"/>
                </a:solidFill>
              </a:rPr>
              <a:t>𨶙</a:t>
            </a:r>
            <a:r>
              <a:rPr lang="zh-TW" altLang="en-US" sz="1800" dirty="0">
                <a:solidFill>
                  <a:srgbClr val="FF0000"/>
                </a:solidFill>
              </a:rPr>
              <a:t>噉</a:t>
            </a:r>
            <a:r>
              <a:rPr lang="zh-TW" altLang="en-US" sz="1800" dirty="0"/>
              <a:t>仆街</a:t>
            </a:r>
            <a:r>
              <a:rPr lang="zh-TW" altLang="en-US" sz="1800" dirty="0">
                <a:solidFill>
                  <a:srgbClr val="FF0000"/>
                </a:solidFill>
              </a:rPr>
              <a:t>啦</a:t>
            </a:r>
            <a:r>
              <a:rPr lang="en-US" altLang="zh-TW" sz="1800" dirty="0"/>
              <a:t>!</a:t>
            </a:r>
            <a:r>
              <a:rPr lang="zh-TW" altLang="en-US" sz="1800" dirty="0"/>
              <a:t> </a:t>
            </a:r>
            <a:r>
              <a:rPr lang="en-US" altLang="zh-TW" sz="1800" dirty="0">
                <a:solidFill>
                  <a:srgbClr val="FF0000"/>
                </a:solidFill>
              </a:rPr>
              <a:t>mai5 </a:t>
            </a:r>
            <a:r>
              <a:rPr lang="en-US" altLang="zh-TW" sz="1800" dirty="0">
                <a:solidFill>
                  <a:srgbClr val="0070C0"/>
                </a:solidFill>
              </a:rPr>
              <a:t>lan2</a:t>
            </a:r>
            <a:r>
              <a:rPr lang="en-US" altLang="zh-TW" sz="1800" dirty="0">
                <a:solidFill>
                  <a:srgbClr val="FF0000"/>
                </a:solidFill>
              </a:rPr>
              <a:t> gam2</a:t>
            </a:r>
            <a:r>
              <a:rPr lang="zh-TW" altLang="en-US" sz="1800" dirty="0"/>
              <a:t> </a:t>
            </a:r>
            <a:r>
              <a:rPr lang="en-US" altLang="zh-TW" sz="1800" dirty="0"/>
              <a:t>puk1 gaai1 </a:t>
            </a:r>
            <a:r>
              <a:rPr lang="en-US" altLang="zh-TW" sz="1800" dirty="0">
                <a:solidFill>
                  <a:srgbClr val="FF0000"/>
                </a:solidFill>
              </a:rPr>
              <a:t>laa1 or 3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</a:rPr>
              <a:t>Don’t </a:t>
            </a:r>
            <a:r>
              <a:rPr lang="en-US" altLang="zh-TW" sz="1800" dirty="0">
                <a:solidFill>
                  <a:srgbClr val="0070C0"/>
                </a:solidFill>
              </a:rPr>
              <a:t>fucking </a:t>
            </a:r>
            <a:r>
              <a:rPr lang="en-US" altLang="zh-TW" sz="1800" dirty="0">
                <a:solidFill>
                  <a:srgbClr val="FF0000"/>
                </a:solidFill>
              </a:rPr>
              <a:t>be </a:t>
            </a:r>
            <a:r>
              <a:rPr lang="en-US" altLang="zh-TW" sz="1800" dirty="0"/>
              <a:t>a</a:t>
            </a:r>
            <a:r>
              <a:rPr lang="en-US" altLang="zh-TW" sz="1800" dirty="0">
                <a:solidFill>
                  <a:srgbClr val="FF0000"/>
                </a:solidFill>
              </a:rPr>
              <a:t> </a:t>
            </a:r>
            <a:r>
              <a:rPr lang="en-US" altLang="zh-TW" sz="1800" dirty="0"/>
              <a:t>bastard </a:t>
            </a:r>
            <a:r>
              <a:rPr lang="en-US" altLang="zh-TW" sz="1800" dirty="0" err="1">
                <a:solidFill>
                  <a:srgbClr val="FF0000"/>
                </a:solidFill>
              </a:rPr>
              <a:t>laa</a:t>
            </a:r>
            <a:r>
              <a:rPr lang="en-US" altLang="zh-TW" sz="1800" dirty="0"/>
              <a:t>!</a:t>
            </a:r>
            <a:endParaRPr lang="en-US" sz="1800" dirty="0"/>
          </a:p>
          <a:p>
            <a:pPr marL="0" indent="0">
              <a:buNone/>
            </a:pPr>
            <a:r>
              <a:rPr lang="en-US" altLang="zh-TW" sz="1800" dirty="0"/>
              <a:t>- </a:t>
            </a:r>
            <a:r>
              <a:rPr lang="zh-TW" altLang="en-US" sz="1800" dirty="0">
                <a:solidFill>
                  <a:srgbClr val="FF0000"/>
                </a:solidFill>
              </a:rPr>
              <a:t>咪</a:t>
            </a:r>
            <a:r>
              <a:rPr lang="zh-TW" altLang="en-US" sz="1800" dirty="0">
                <a:solidFill>
                  <a:srgbClr val="0070C0"/>
                </a:solidFill>
              </a:rPr>
              <a:t>𨶙</a:t>
            </a:r>
            <a:r>
              <a:rPr lang="zh-TW" altLang="en-US" sz="1800" dirty="0">
                <a:solidFill>
                  <a:srgbClr val="FF0000"/>
                </a:solidFill>
              </a:rPr>
              <a:t>噉</a:t>
            </a:r>
            <a:r>
              <a:rPr lang="zh-TW" altLang="en-US" sz="1800" dirty="0"/>
              <a:t>唔老實</a:t>
            </a:r>
            <a:r>
              <a:rPr lang="zh-TW" altLang="en-US" sz="1800" dirty="0">
                <a:solidFill>
                  <a:srgbClr val="FF0000"/>
                </a:solidFill>
              </a:rPr>
              <a:t>啦</a:t>
            </a:r>
            <a:r>
              <a:rPr lang="en-US" altLang="zh-TW" sz="1800" dirty="0"/>
              <a:t>!</a:t>
            </a:r>
            <a:r>
              <a:rPr lang="zh-TW" altLang="en-US" sz="1800" dirty="0"/>
              <a:t> </a:t>
            </a:r>
            <a:r>
              <a:rPr lang="en-US" altLang="zh-TW" sz="1800" dirty="0">
                <a:solidFill>
                  <a:srgbClr val="FF0000"/>
                </a:solidFill>
              </a:rPr>
              <a:t>mai5 </a:t>
            </a:r>
            <a:r>
              <a:rPr lang="en-US" altLang="zh-TW" sz="1800" dirty="0">
                <a:solidFill>
                  <a:srgbClr val="0070C0"/>
                </a:solidFill>
              </a:rPr>
              <a:t>lan2</a:t>
            </a:r>
            <a:r>
              <a:rPr lang="en-US" altLang="zh-TW" sz="1800" dirty="0">
                <a:solidFill>
                  <a:srgbClr val="FF0000"/>
                </a:solidFill>
              </a:rPr>
              <a:t> gam2</a:t>
            </a:r>
            <a:r>
              <a:rPr lang="zh-TW" altLang="en-US" sz="1800" dirty="0"/>
              <a:t> </a:t>
            </a:r>
            <a:r>
              <a:rPr lang="en-US" altLang="zh-TW" sz="1800" dirty="0"/>
              <a:t>m4</a:t>
            </a:r>
            <a:r>
              <a:rPr lang="zh-TW" altLang="en-US" sz="1800" dirty="0"/>
              <a:t> </a:t>
            </a:r>
            <a:r>
              <a:rPr lang="en-US" altLang="zh-TW" sz="1800" dirty="0"/>
              <a:t>lou5 sat6 </a:t>
            </a:r>
            <a:r>
              <a:rPr lang="en-US" altLang="zh-TW" sz="1800" dirty="0">
                <a:solidFill>
                  <a:srgbClr val="FF0000"/>
                </a:solidFill>
              </a:rPr>
              <a:t>laa1 or 3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</a:rPr>
              <a:t>Don’t</a:t>
            </a:r>
            <a:r>
              <a:rPr lang="en-US" altLang="zh-TW" sz="1800" dirty="0">
                <a:solidFill>
                  <a:srgbClr val="0070C0"/>
                </a:solidFill>
              </a:rPr>
              <a:t> fucking</a:t>
            </a:r>
            <a:r>
              <a:rPr lang="en-US" altLang="zh-TW" sz="1800" dirty="0">
                <a:solidFill>
                  <a:srgbClr val="FF0000"/>
                </a:solidFill>
              </a:rPr>
              <a:t> be </a:t>
            </a:r>
            <a:r>
              <a:rPr lang="en-US" altLang="zh-TW" sz="1800" dirty="0"/>
              <a:t>dishonest </a:t>
            </a:r>
            <a:r>
              <a:rPr lang="en-US" altLang="zh-TW" sz="1800" dirty="0" err="1">
                <a:solidFill>
                  <a:srgbClr val="FF0000"/>
                </a:solidFill>
              </a:rPr>
              <a:t>laa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/>
              <a:t>-</a:t>
            </a:r>
            <a:r>
              <a:rPr lang="zh-TW" altLang="en-US" sz="1800" dirty="0">
                <a:solidFill>
                  <a:srgbClr val="FF0000"/>
                </a:solidFill>
              </a:rPr>
              <a:t>咪</a:t>
            </a:r>
            <a:r>
              <a:rPr lang="zh-TW" altLang="en-US" sz="1800" dirty="0">
                <a:solidFill>
                  <a:srgbClr val="0070C0"/>
                </a:solidFill>
              </a:rPr>
              <a:t>𨶙</a:t>
            </a:r>
            <a:r>
              <a:rPr lang="zh-TW" altLang="en-US" sz="1800" dirty="0">
                <a:solidFill>
                  <a:srgbClr val="FF0000"/>
                </a:solidFill>
              </a:rPr>
              <a:t>噉</a:t>
            </a:r>
            <a:r>
              <a:rPr lang="zh-TW" altLang="en-US" sz="1800" dirty="0"/>
              <a:t>廢</a:t>
            </a:r>
            <a:r>
              <a:rPr lang="zh-TW" altLang="en-US" sz="1800" dirty="0">
                <a:solidFill>
                  <a:srgbClr val="FF0000"/>
                </a:solidFill>
              </a:rPr>
              <a:t>啦</a:t>
            </a:r>
            <a:r>
              <a:rPr lang="en-US" altLang="zh-TW" sz="1800" dirty="0"/>
              <a:t>!</a:t>
            </a:r>
            <a:r>
              <a:rPr lang="zh-TW" altLang="en-US" sz="1800" dirty="0"/>
              <a:t> </a:t>
            </a:r>
            <a:r>
              <a:rPr lang="en-US" altLang="zh-TW" sz="1800" dirty="0">
                <a:solidFill>
                  <a:srgbClr val="FF0000"/>
                </a:solidFill>
              </a:rPr>
              <a:t>mai5 </a:t>
            </a:r>
            <a:r>
              <a:rPr lang="en-US" altLang="zh-TW" sz="1800" dirty="0">
                <a:solidFill>
                  <a:srgbClr val="0070C0"/>
                </a:solidFill>
              </a:rPr>
              <a:t>lan2</a:t>
            </a:r>
            <a:r>
              <a:rPr lang="en-US" altLang="zh-TW" sz="1800" dirty="0">
                <a:solidFill>
                  <a:srgbClr val="FF0000"/>
                </a:solidFill>
              </a:rPr>
              <a:t> gam2</a:t>
            </a:r>
            <a:r>
              <a:rPr lang="zh-TW" altLang="en-US" sz="1800" dirty="0"/>
              <a:t> </a:t>
            </a:r>
            <a:r>
              <a:rPr lang="en-US" altLang="zh-TW" sz="1800" dirty="0"/>
              <a:t>fai3 </a:t>
            </a:r>
            <a:r>
              <a:rPr lang="en-US" altLang="zh-TW" sz="1800" dirty="0">
                <a:solidFill>
                  <a:srgbClr val="FF0000"/>
                </a:solidFill>
              </a:rPr>
              <a:t>laa1 or 3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</a:rPr>
              <a:t>Don’t </a:t>
            </a:r>
            <a:r>
              <a:rPr lang="en-US" altLang="zh-TW" sz="1800" dirty="0">
                <a:solidFill>
                  <a:srgbClr val="0070C0"/>
                </a:solidFill>
              </a:rPr>
              <a:t>fucking </a:t>
            </a:r>
            <a:r>
              <a:rPr lang="en-US" altLang="zh-TW" sz="1800" dirty="0">
                <a:solidFill>
                  <a:srgbClr val="FF0000"/>
                </a:solidFill>
              </a:rPr>
              <a:t>be </a:t>
            </a:r>
            <a:r>
              <a:rPr lang="en-US" altLang="zh-TW" sz="1800" dirty="0"/>
              <a:t>good-for-nothing </a:t>
            </a:r>
            <a:r>
              <a:rPr lang="en-US" altLang="zh-TW" sz="1800" dirty="0" err="1">
                <a:solidFill>
                  <a:srgbClr val="FF0000"/>
                </a:solidFill>
              </a:rPr>
              <a:t>laa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r>
              <a:rPr lang="en-US" altLang="zh-TW" sz="1800" dirty="0"/>
              <a:t>-</a:t>
            </a:r>
            <a:r>
              <a:rPr lang="zh-TW" altLang="en-US" sz="1800" dirty="0">
                <a:solidFill>
                  <a:srgbClr val="FF0000"/>
                </a:solidFill>
              </a:rPr>
              <a:t>咪</a:t>
            </a:r>
            <a:r>
              <a:rPr lang="zh-TW" altLang="en-US" sz="1800" dirty="0">
                <a:solidFill>
                  <a:srgbClr val="0070C0"/>
                </a:solidFill>
              </a:rPr>
              <a:t>𨶙</a:t>
            </a:r>
            <a:r>
              <a:rPr lang="zh-TW" altLang="en-US" sz="1800" dirty="0">
                <a:solidFill>
                  <a:srgbClr val="FF0000"/>
                </a:solidFill>
              </a:rPr>
              <a:t>噉</a:t>
            </a:r>
            <a:r>
              <a:rPr lang="zh-TW" altLang="en-US" sz="1800" dirty="0"/>
              <a:t>假</a:t>
            </a:r>
            <a:r>
              <a:rPr lang="zh-TW" altLang="en-US" sz="1800" dirty="0">
                <a:solidFill>
                  <a:srgbClr val="FF0000"/>
                </a:solidFill>
              </a:rPr>
              <a:t>啦</a:t>
            </a:r>
            <a:r>
              <a:rPr lang="en-US" altLang="zh-TW" sz="1800" dirty="0"/>
              <a:t>!</a:t>
            </a:r>
            <a:r>
              <a:rPr lang="zh-TW" altLang="en-US" sz="1800" dirty="0"/>
              <a:t> </a:t>
            </a:r>
            <a:r>
              <a:rPr lang="en-US" altLang="zh-TW" sz="1800" dirty="0">
                <a:solidFill>
                  <a:srgbClr val="FF0000"/>
                </a:solidFill>
              </a:rPr>
              <a:t>mai5 </a:t>
            </a:r>
            <a:r>
              <a:rPr lang="en-US" altLang="zh-TW" sz="1800" dirty="0">
                <a:solidFill>
                  <a:srgbClr val="0070C0"/>
                </a:solidFill>
              </a:rPr>
              <a:t>lan2</a:t>
            </a:r>
            <a:r>
              <a:rPr lang="en-US" altLang="zh-TW" sz="1800" dirty="0">
                <a:solidFill>
                  <a:srgbClr val="FF0000"/>
                </a:solidFill>
              </a:rPr>
              <a:t> gam2</a:t>
            </a:r>
            <a:r>
              <a:rPr lang="zh-TW" altLang="en-US" sz="1800" dirty="0"/>
              <a:t> </a:t>
            </a:r>
            <a:r>
              <a:rPr lang="en-US" altLang="zh-TW" sz="1800" dirty="0"/>
              <a:t>gaa2</a:t>
            </a:r>
            <a:r>
              <a:rPr lang="en-US" altLang="zh-TW" sz="1800" dirty="0">
                <a:solidFill>
                  <a:srgbClr val="FF0000"/>
                </a:solidFill>
              </a:rPr>
              <a:t> laa1 or 3</a:t>
            </a:r>
            <a:r>
              <a:rPr lang="en-US" altLang="zh-TW" sz="1800" dirty="0"/>
              <a:t>! </a:t>
            </a:r>
          </a:p>
          <a:p>
            <a:pPr marL="0" indent="0">
              <a:buNone/>
            </a:pPr>
            <a:r>
              <a:rPr lang="en-US" altLang="zh-TW" sz="1800" dirty="0">
                <a:solidFill>
                  <a:srgbClr val="FF0000"/>
                </a:solidFill>
              </a:rPr>
              <a:t>Don’t </a:t>
            </a:r>
            <a:r>
              <a:rPr lang="en-US" altLang="zh-TW" sz="1800" dirty="0">
                <a:solidFill>
                  <a:srgbClr val="0070C0"/>
                </a:solidFill>
              </a:rPr>
              <a:t>fucking </a:t>
            </a:r>
            <a:r>
              <a:rPr lang="en-US" altLang="zh-TW" sz="1800" dirty="0">
                <a:solidFill>
                  <a:srgbClr val="FF0000"/>
                </a:solidFill>
              </a:rPr>
              <a:t>be </a:t>
            </a:r>
            <a:r>
              <a:rPr lang="en-US" altLang="zh-TW" sz="1800" dirty="0"/>
              <a:t>untrue </a:t>
            </a:r>
            <a:r>
              <a:rPr lang="en-US" altLang="zh-TW" sz="1800" dirty="0" err="1">
                <a:solidFill>
                  <a:srgbClr val="FF0000"/>
                </a:solidFill>
              </a:rPr>
              <a:t>laa</a:t>
            </a:r>
            <a:r>
              <a:rPr lang="en-US" altLang="zh-TW" sz="1800" dirty="0"/>
              <a:t>!</a:t>
            </a:r>
          </a:p>
          <a:p>
            <a:pPr marL="0" indent="0">
              <a:buNone/>
            </a:pPr>
            <a:endParaRPr lang="en-US" altLang="zh-TW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8</a:t>
            </a:fld>
            <a:endParaRPr lang="cs-CZ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882054" y="1124927"/>
            <a:ext cx="6242538" cy="54165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sz="2000" dirty="0"/>
              <a:t>Negative action/verb</a:t>
            </a:r>
          </a:p>
          <a:p>
            <a:pPr marL="0" indent="0">
              <a:buNone/>
            </a:pPr>
            <a:r>
              <a:rPr lang="en-US" altLang="zh-TW" sz="2000" dirty="0"/>
              <a:t>-</a:t>
            </a:r>
            <a:r>
              <a:rPr lang="zh-TW" altLang="en-US" sz="2000" dirty="0">
                <a:solidFill>
                  <a:srgbClr val="FF0000"/>
                </a:solidFill>
              </a:rPr>
              <a:t>咪</a:t>
            </a:r>
            <a:r>
              <a:rPr lang="zh-TW" altLang="en-US" sz="2000" dirty="0">
                <a:solidFill>
                  <a:srgbClr val="0070C0"/>
                </a:solidFill>
              </a:rPr>
              <a:t>𨶙</a:t>
            </a:r>
            <a:r>
              <a:rPr lang="zh-TW" altLang="en-US" sz="2000" dirty="0"/>
              <a:t>呃人</a:t>
            </a:r>
            <a:r>
              <a:rPr lang="zh-TW" altLang="en-US" sz="2000" dirty="0">
                <a:solidFill>
                  <a:srgbClr val="FF0000"/>
                </a:solidFill>
              </a:rPr>
              <a:t>啦</a:t>
            </a:r>
            <a:r>
              <a:rPr lang="en-US" altLang="zh-TW" sz="2000" dirty="0"/>
              <a:t>!</a:t>
            </a:r>
            <a:r>
              <a:rPr lang="zh-TW" altLang="en-US" sz="2000" dirty="0"/>
              <a:t> </a:t>
            </a:r>
            <a:r>
              <a:rPr lang="en-US" altLang="zh-TW" sz="2000" dirty="0">
                <a:solidFill>
                  <a:srgbClr val="FF0000"/>
                </a:solidFill>
              </a:rPr>
              <a:t>mai5 </a:t>
            </a:r>
            <a:r>
              <a:rPr lang="en-US" altLang="zh-TW" sz="2000" dirty="0">
                <a:solidFill>
                  <a:srgbClr val="0070C0"/>
                </a:solidFill>
              </a:rPr>
              <a:t>lan2 </a:t>
            </a:r>
            <a:r>
              <a:rPr lang="en-US" altLang="zh-TW" sz="2000" dirty="0"/>
              <a:t>aak1/ngaak1 jan4</a:t>
            </a:r>
            <a:r>
              <a:rPr lang="en-US" altLang="zh-TW" sz="2000" dirty="0">
                <a:solidFill>
                  <a:srgbClr val="FF0000"/>
                </a:solidFill>
              </a:rPr>
              <a:t>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>
                <a:solidFill>
                  <a:srgbClr val="FF0000"/>
                </a:solidFill>
              </a:rPr>
              <a:t> 1 or 3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dirty="0">
                <a:solidFill>
                  <a:srgbClr val="FF0000"/>
                </a:solidFill>
              </a:rPr>
              <a:t>Don’t</a:t>
            </a:r>
            <a:r>
              <a:rPr lang="en-US" altLang="zh-TW" sz="2000" dirty="0"/>
              <a:t> </a:t>
            </a:r>
            <a:r>
              <a:rPr lang="en-US" altLang="zh-TW" sz="2000" dirty="0">
                <a:solidFill>
                  <a:srgbClr val="0070C0"/>
                </a:solidFill>
              </a:rPr>
              <a:t>fucking </a:t>
            </a:r>
            <a:r>
              <a:rPr lang="en-US" altLang="zh-TW" sz="2000" dirty="0"/>
              <a:t>cheat </a:t>
            </a:r>
            <a:r>
              <a:rPr lang="en-US" altLang="zh-TW" sz="2000" dirty="0" err="1"/>
              <a:t>cheat</a:t>
            </a:r>
            <a:r>
              <a:rPr lang="en-US" altLang="zh-TW" sz="2000" dirty="0"/>
              <a:t> people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dirty="0"/>
              <a:t>-</a:t>
            </a:r>
            <a:r>
              <a:rPr lang="zh-TW" altLang="en-US" sz="2000" dirty="0">
                <a:solidFill>
                  <a:srgbClr val="FF0000"/>
                </a:solidFill>
              </a:rPr>
              <a:t>咪</a:t>
            </a:r>
            <a:r>
              <a:rPr lang="zh-TW" altLang="en-US" sz="2000" dirty="0">
                <a:solidFill>
                  <a:srgbClr val="0070C0"/>
                </a:solidFill>
              </a:rPr>
              <a:t>𨶙</a:t>
            </a:r>
            <a:r>
              <a:rPr lang="zh-TW" altLang="en-US" sz="2000" dirty="0"/>
              <a:t>搞亂檔</a:t>
            </a:r>
            <a:r>
              <a:rPr lang="zh-TW" altLang="en-US" sz="2000" dirty="0">
                <a:solidFill>
                  <a:srgbClr val="FF0000"/>
                </a:solidFill>
              </a:rPr>
              <a:t>啦</a:t>
            </a:r>
            <a:r>
              <a:rPr lang="en-US" altLang="zh-TW" sz="2000" dirty="0"/>
              <a:t>! </a:t>
            </a:r>
            <a:r>
              <a:rPr lang="en-US" altLang="zh-TW" sz="2000" dirty="0">
                <a:solidFill>
                  <a:srgbClr val="FF0000"/>
                </a:solidFill>
              </a:rPr>
              <a:t>mai5 </a:t>
            </a:r>
            <a:r>
              <a:rPr lang="en-US" altLang="zh-TW" sz="2000" dirty="0">
                <a:solidFill>
                  <a:srgbClr val="0070C0"/>
                </a:solidFill>
              </a:rPr>
              <a:t>lan2 </a:t>
            </a:r>
            <a:r>
              <a:rPr lang="cs-CZ" altLang="zh-TW" sz="2000" dirty="0"/>
              <a:t>gaau2 lyun6 dong3</a:t>
            </a:r>
            <a:r>
              <a:rPr lang="en-US" altLang="zh-TW" sz="2000" dirty="0"/>
              <a:t> </a:t>
            </a:r>
            <a:r>
              <a:rPr lang="en-US" altLang="zh-TW" sz="2000" dirty="0">
                <a:solidFill>
                  <a:srgbClr val="FF0000"/>
                </a:solidFill>
              </a:rPr>
              <a:t>laa1 or 3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dirty="0">
                <a:solidFill>
                  <a:srgbClr val="FF0000"/>
                </a:solidFill>
              </a:rPr>
              <a:t>Don’t </a:t>
            </a:r>
            <a:r>
              <a:rPr lang="en-US" altLang="zh-TW" sz="2000" dirty="0">
                <a:solidFill>
                  <a:srgbClr val="0070C0"/>
                </a:solidFill>
              </a:rPr>
              <a:t>fucking </a:t>
            </a:r>
            <a:r>
              <a:rPr lang="en-US" altLang="zh-TW" sz="2000" dirty="0"/>
              <a:t>stir/mess up “the store” (things)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strike="sngStrike" dirty="0"/>
              <a:t>-</a:t>
            </a:r>
            <a:r>
              <a:rPr lang="zh-TW" altLang="en-US" sz="2000" strike="sngStrike" dirty="0">
                <a:solidFill>
                  <a:srgbClr val="FF0000"/>
                </a:solidFill>
              </a:rPr>
              <a:t>咪</a:t>
            </a:r>
            <a:r>
              <a:rPr lang="zh-TW" altLang="en-US" sz="2000" strike="sngStrike" dirty="0">
                <a:solidFill>
                  <a:srgbClr val="0070C0"/>
                </a:solidFill>
              </a:rPr>
              <a:t>𨶙</a:t>
            </a:r>
            <a:r>
              <a:rPr lang="zh-TW" altLang="en-US" sz="2000" strike="sngStrike" dirty="0"/>
              <a:t>幫唔到手</a:t>
            </a:r>
            <a:r>
              <a:rPr lang="zh-TW" altLang="en-US" sz="2000" strike="sngStrike" dirty="0">
                <a:solidFill>
                  <a:srgbClr val="FF0000"/>
                </a:solidFill>
              </a:rPr>
              <a:t>啦</a:t>
            </a:r>
            <a:r>
              <a:rPr lang="en-US" altLang="zh-TW" sz="2000" strike="sngStrike" dirty="0"/>
              <a:t>! </a:t>
            </a:r>
            <a:r>
              <a:rPr lang="en-US" altLang="zh-TW" sz="2000" strike="sngStrike" dirty="0">
                <a:solidFill>
                  <a:srgbClr val="FF0000"/>
                </a:solidFill>
              </a:rPr>
              <a:t>mai5 </a:t>
            </a:r>
            <a:r>
              <a:rPr lang="en-US" altLang="zh-TW" sz="2000" strike="sngStrike" dirty="0">
                <a:solidFill>
                  <a:srgbClr val="0070C0"/>
                </a:solidFill>
              </a:rPr>
              <a:t>lan2 </a:t>
            </a:r>
            <a:r>
              <a:rPr lang="en-US" altLang="zh-TW" sz="2000" strike="sngStrike" dirty="0"/>
              <a:t>bong1 m4 dou3 sau2</a:t>
            </a:r>
            <a:r>
              <a:rPr lang="en-US" altLang="zh-TW" sz="2000" strike="sngStrike" dirty="0">
                <a:solidFill>
                  <a:srgbClr val="FF0000"/>
                </a:solidFill>
              </a:rPr>
              <a:t> laa1</a:t>
            </a:r>
            <a:r>
              <a:rPr lang="en-US" altLang="zh-TW" sz="2000" strike="sngStrike" dirty="0"/>
              <a:t>!</a:t>
            </a:r>
          </a:p>
          <a:p>
            <a:pPr marL="0" indent="0">
              <a:buNone/>
            </a:pPr>
            <a:r>
              <a:rPr lang="en-US" altLang="zh-TW" sz="2000" strike="sngStrike" dirty="0">
                <a:solidFill>
                  <a:srgbClr val="FF0000"/>
                </a:solidFill>
              </a:rPr>
              <a:t>Don’t </a:t>
            </a:r>
            <a:r>
              <a:rPr lang="en-US" altLang="zh-TW" sz="2000" strike="sngStrike" dirty="0">
                <a:solidFill>
                  <a:srgbClr val="0070C0"/>
                </a:solidFill>
              </a:rPr>
              <a:t>fucking </a:t>
            </a:r>
            <a:r>
              <a:rPr lang="en-US" altLang="zh-TW" sz="2000" strike="sngStrike" dirty="0"/>
              <a:t>doesn’t help</a:t>
            </a:r>
            <a:r>
              <a:rPr lang="en-US" altLang="zh-TW" sz="2000" strike="sngStrike" dirty="0">
                <a:solidFill>
                  <a:srgbClr val="FF0000"/>
                </a:solidFill>
              </a:rPr>
              <a:t> </a:t>
            </a:r>
            <a:r>
              <a:rPr lang="en-US" altLang="zh-TW" sz="2000" strike="sngStrike" dirty="0" err="1">
                <a:solidFill>
                  <a:srgbClr val="FF0000"/>
                </a:solidFill>
              </a:rPr>
              <a:t>laa</a:t>
            </a:r>
            <a:r>
              <a:rPr lang="en-US" altLang="zh-TW" sz="2000" strike="sngStrike" dirty="0">
                <a:solidFill>
                  <a:srgbClr val="FF0000"/>
                </a:solidFill>
              </a:rPr>
              <a:t>!</a:t>
            </a:r>
            <a:r>
              <a:rPr lang="en-US" altLang="zh-TW" sz="2000" dirty="0">
                <a:solidFill>
                  <a:srgbClr val="FF0000"/>
                </a:solidFill>
              </a:rPr>
              <a:t> </a:t>
            </a:r>
            <a:r>
              <a:rPr lang="en-US" altLang="zh-TW" sz="2000" dirty="0"/>
              <a:t>(doesn’t work with negation)</a:t>
            </a:r>
            <a:endParaRPr lang="en-US" altLang="zh-TW" sz="2000" strike="sngStrike" dirty="0"/>
          </a:p>
          <a:p>
            <a:pPr marL="0" indent="0">
              <a:buNone/>
            </a:pPr>
            <a:r>
              <a:rPr lang="en-US" altLang="zh-TW" sz="2000" dirty="0"/>
              <a:t>-</a:t>
            </a:r>
            <a:r>
              <a:rPr lang="zh-TW" altLang="en-US" sz="2000" dirty="0">
                <a:solidFill>
                  <a:srgbClr val="FF0000"/>
                </a:solidFill>
              </a:rPr>
              <a:t>咪</a:t>
            </a:r>
            <a:r>
              <a:rPr lang="zh-TW" altLang="en-US" sz="2000" dirty="0">
                <a:solidFill>
                  <a:srgbClr val="0070C0"/>
                </a:solidFill>
              </a:rPr>
              <a:t>𨶙</a:t>
            </a:r>
            <a:r>
              <a:rPr lang="zh-TW" altLang="en-US" sz="2000" dirty="0"/>
              <a:t>做錯</a:t>
            </a:r>
            <a:r>
              <a:rPr lang="zh-TW" altLang="en-US" sz="2000" dirty="0">
                <a:solidFill>
                  <a:srgbClr val="FF0000"/>
                </a:solidFill>
              </a:rPr>
              <a:t>啦</a:t>
            </a:r>
            <a:r>
              <a:rPr lang="en-US" altLang="zh-TW" sz="2000" dirty="0"/>
              <a:t>!</a:t>
            </a:r>
            <a:r>
              <a:rPr lang="en-US" altLang="zh-TW" sz="2000" dirty="0">
                <a:solidFill>
                  <a:srgbClr val="FF0000"/>
                </a:solidFill>
              </a:rPr>
              <a:t> mai5</a:t>
            </a:r>
            <a:r>
              <a:rPr lang="zh-TW" altLang="en-US" sz="2000" dirty="0"/>
              <a:t> </a:t>
            </a:r>
            <a:r>
              <a:rPr lang="en-US" altLang="zh-TW" sz="2000" dirty="0">
                <a:solidFill>
                  <a:srgbClr val="0070C0"/>
                </a:solidFill>
              </a:rPr>
              <a:t>lan2 </a:t>
            </a:r>
            <a:r>
              <a:rPr lang="cs-CZ" altLang="zh-TW" sz="2000" dirty="0"/>
              <a:t>zou6 co3</a:t>
            </a:r>
            <a:r>
              <a:rPr lang="en-US" altLang="zh-TW" sz="2000" dirty="0">
                <a:solidFill>
                  <a:srgbClr val="FF0000"/>
                </a:solidFill>
              </a:rPr>
              <a:t>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>
                <a:solidFill>
                  <a:srgbClr val="FF0000"/>
                </a:solidFill>
              </a:rPr>
              <a:t> 1 or 3</a:t>
            </a:r>
            <a:r>
              <a:rPr lang="en-US" altLang="zh-TW" sz="2000" dirty="0"/>
              <a:t>!; </a:t>
            </a:r>
          </a:p>
          <a:p>
            <a:pPr marL="0" indent="0">
              <a:buNone/>
            </a:pPr>
            <a:r>
              <a:rPr lang="en-US" altLang="zh-TW" sz="2000" dirty="0">
                <a:solidFill>
                  <a:srgbClr val="FF0000"/>
                </a:solidFill>
              </a:rPr>
              <a:t>Don’t </a:t>
            </a:r>
            <a:r>
              <a:rPr lang="en-US" altLang="zh-TW" sz="2000" dirty="0">
                <a:solidFill>
                  <a:srgbClr val="0070C0"/>
                </a:solidFill>
              </a:rPr>
              <a:t>fucking </a:t>
            </a:r>
            <a:r>
              <a:rPr lang="en-US" altLang="zh-TW" sz="2000" dirty="0"/>
              <a:t>make a mistake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dirty="0"/>
              <a:t>-</a:t>
            </a:r>
            <a:r>
              <a:rPr lang="zh-TW" altLang="en-US" sz="2000" dirty="0">
                <a:solidFill>
                  <a:srgbClr val="FF0000"/>
                </a:solidFill>
              </a:rPr>
              <a:t>咪</a:t>
            </a:r>
            <a:r>
              <a:rPr lang="zh-TW" altLang="en-US" sz="2000" dirty="0">
                <a:solidFill>
                  <a:srgbClr val="0070C0"/>
                </a:solidFill>
              </a:rPr>
              <a:t>𨶙</a:t>
            </a:r>
            <a:r>
              <a:rPr lang="zh-TW" altLang="en-US" sz="2000" dirty="0"/>
              <a:t>講錯嘢</a:t>
            </a:r>
            <a:r>
              <a:rPr lang="zh-TW" altLang="en-US" sz="2000" dirty="0">
                <a:solidFill>
                  <a:srgbClr val="FF0000"/>
                </a:solidFill>
              </a:rPr>
              <a:t>啦</a:t>
            </a:r>
            <a:r>
              <a:rPr lang="en-US" altLang="zh-TW" sz="2000" dirty="0"/>
              <a:t>!</a:t>
            </a:r>
            <a:r>
              <a:rPr lang="zh-TW" altLang="en-US" sz="2000" dirty="0"/>
              <a:t> </a:t>
            </a:r>
            <a:r>
              <a:rPr lang="en-US" altLang="zh-TW" sz="2000" dirty="0">
                <a:solidFill>
                  <a:srgbClr val="FF0000"/>
                </a:solidFill>
              </a:rPr>
              <a:t>mai5</a:t>
            </a:r>
            <a:r>
              <a:rPr lang="zh-TW" altLang="en-US" sz="2000" dirty="0"/>
              <a:t> </a:t>
            </a:r>
            <a:r>
              <a:rPr lang="en-US" altLang="zh-TW" sz="2000" dirty="0">
                <a:solidFill>
                  <a:srgbClr val="0070C0"/>
                </a:solidFill>
              </a:rPr>
              <a:t>lan2 </a:t>
            </a:r>
            <a:r>
              <a:rPr lang="en-US" altLang="zh-TW" sz="2000" dirty="0"/>
              <a:t>gong2 co3 je5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>
                <a:solidFill>
                  <a:srgbClr val="FF0000"/>
                </a:solidFill>
              </a:rPr>
              <a:t> 1 or 3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dirty="0">
                <a:solidFill>
                  <a:srgbClr val="FF0000"/>
                </a:solidFill>
              </a:rPr>
              <a:t>Don’t </a:t>
            </a:r>
            <a:r>
              <a:rPr lang="en-US" altLang="zh-TW" sz="2000" dirty="0">
                <a:solidFill>
                  <a:srgbClr val="0070C0"/>
                </a:solidFill>
              </a:rPr>
              <a:t>fucking </a:t>
            </a:r>
            <a:r>
              <a:rPr lang="en-US" altLang="zh-TW" sz="2000" dirty="0"/>
              <a:t>say wrong things</a:t>
            </a:r>
            <a:r>
              <a:rPr lang="en-US" altLang="zh-TW" sz="2000" dirty="0">
                <a:solidFill>
                  <a:srgbClr val="FF0000"/>
                </a:solidFill>
              </a:rPr>
              <a:t>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dirty="0"/>
              <a:t>-</a:t>
            </a:r>
            <a:r>
              <a:rPr lang="zh-TW" altLang="en-US" sz="2000" dirty="0">
                <a:solidFill>
                  <a:srgbClr val="FF0000"/>
                </a:solidFill>
              </a:rPr>
              <a:t>咪</a:t>
            </a:r>
            <a:r>
              <a:rPr lang="zh-TW" altLang="en-US" sz="2000" dirty="0">
                <a:solidFill>
                  <a:srgbClr val="0070C0"/>
                </a:solidFill>
              </a:rPr>
              <a:t>𨶙</a:t>
            </a:r>
            <a:r>
              <a:rPr lang="zh-TW" altLang="en-US" sz="2000" dirty="0"/>
              <a:t>扮嘢</a:t>
            </a:r>
            <a:r>
              <a:rPr lang="zh-TW" altLang="en-US" sz="2000" dirty="0">
                <a:solidFill>
                  <a:srgbClr val="FF0000"/>
                </a:solidFill>
              </a:rPr>
              <a:t>啦</a:t>
            </a:r>
            <a:r>
              <a:rPr lang="en-US" altLang="zh-TW" sz="2000" dirty="0"/>
              <a:t>!</a:t>
            </a:r>
            <a:r>
              <a:rPr lang="zh-TW" altLang="en-US" sz="2000" dirty="0"/>
              <a:t> </a:t>
            </a:r>
            <a:r>
              <a:rPr lang="en-US" altLang="zh-TW" sz="2000" dirty="0">
                <a:solidFill>
                  <a:srgbClr val="FF0000"/>
                </a:solidFill>
              </a:rPr>
              <a:t>mai5</a:t>
            </a:r>
            <a:r>
              <a:rPr lang="zh-TW" altLang="en-US" sz="2000" dirty="0"/>
              <a:t> </a:t>
            </a:r>
            <a:r>
              <a:rPr lang="en-US" altLang="zh-TW" sz="2000" dirty="0">
                <a:solidFill>
                  <a:srgbClr val="0070C0"/>
                </a:solidFill>
              </a:rPr>
              <a:t>lan2 </a:t>
            </a:r>
            <a:r>
              <a:rPr lang="en-US" altLang="zh-TW" sz="2000" dirty="0"/>
              <a:t>baan6 je5</a:t>
            </a:r>
            <a:r>
              <a:rPr lang="en-US" altLang="zh-TW" sz="2000" dirty="0">
                <a:solidFill>
                  <a:srgbClr val="FF0000"/>
                </a:solidFill>
              </a:rPr>
              <a:t>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>
                <a:solidFill>
                  <a:srgbClr val="FF0000"/>
                </a:solidFill>
              </a:rPr>
              <a:t> 1 or 3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dirty="0">
                <a:solidFill>
                  <a:srgbClr val="FF0000"/>
                </a:solidFill>
              </a:rPr>
              <a:t>Don’t </a:t>
            </a:r>
            <a:r>
              <a:rPr lang="en-US" altLang="zh-TW" sz="2000" dirty="0">
                <a:solidFill>
                  <a:srgbClr val="0070C0"/>
                </a:solidFill>
              </a:rPr>
              <a:t>fucking </a:t>
            </a:r>
            <a:r>
              <a:rPr lang="en-US" altLang="zh-TW" sz="2000" dirty="0"/>
              <a:t>pretend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/>
              <a:t>!</a:t>
            </a:r>
          </a:p>
          <a:p>
            <a:pPr marL="0" indent="0">
              <a:buNone/>
            </a:pPr>
            <a:r>
              <a:rPr lang="en-US" altLang="zh-TW" sz="2000" dirty="0"/>
              <a:t>-</a:t>
            </a:r>
            <a:r>
              <a:rPr lang="zh-TW" altLang="en-US" sz="2000" dirty="0">
                <a:solidFill>
                  <a:srgbClr val="FF0000"/>
                </a:solidFill>
              </a:rPr>
              <a:t>咪</a:t>
            </a:r>
            <a:r>
              <a:rPr lang="zh-TW" altLang="en-US" sz="2000" dirty="0">
                <a:solidFill>
                  <a:srgbClr val="0070C0"/>
                </a:solidFill>
              </a:rPr>
              <a:t>𨶙</a:t>
            </a:r>
            <a:r>
              <a:rPr lang="zh-TW" altLang="en-US" sz="2000" dirty="0"/>
              <a:t>成日講錯嘢</a:t>
            </a:r>
            <a:r>
              <a:rPr lang="zh-TW" altLang="en-US" sz="2000" dirty="0">
                <a:solidFill>
                  <a:srgbClr val="FF0000"/>
                </a:solidFill>
              </a:rPr>
              <a:t>啦</a:t>
            </a:r>
            <a:r>
              <a:rPr lang="en-US" altLang="zh-TW" sz="2000" dirty="0"/>
              <a:t>!</a:t>
            </a:r>
            <a:r>
              <a:rPr lang="zh-TW" altLang="en-US" sz="2000" dirty="0"/>
              <a:t> </a:t>
            </a:r>
            <a:r>
              <a:rPr lang="en-US" altLang="zh-TW" sz="2000" dirty="0">
                <a:solidFill>
                  <a:srgbClr val="FF0000"/>
                </a:solidFill>
              </a:rPr>
              <a:t>mai5 </a:t>
            </a:r>
            <a:r>
              <a:rPr lang="en-US" altLang="zh-TW" sz="2000" dirty="0">
                <a:solidFill>
                  <a:srgbClr val="0070C0"/>
                </a:solidFill>
              </a:rPr>
              <a:t>lan2 </a:t>
            </a:r>
            <a:r>
              <a:rPr lang="en-US" altLang="zh-TW" sz="2000" dirty="0"/>
              <a:t>seng4 jat6 gong2 co3 je5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>
                <a:solidFill>
                  <a:srgbClr val="FF0000"/>
                </a:solidFill>
              </a:rPr>
              <a:t> 1 or 3</a:t>
            </a:r>
            <a:r>
              <a:rPr lang="en-US" altLang="zh-TW" sz="2000" dirty="0"/>
              <a:t>! </a:t>
            </a:r>
          </a:p>
          <a:p>
            <a:pPr marL="0" indent="0">
              <a:buNone/>
            </a:pPr>
            <a:r>
              <a:rPr lang="en-US" altLang="zh-TW" sz="2000" dirty="0">
                <a:solidFill>
                  <a:srgbClr val="FF0000"/>
                </a:solidFill>
              </a:rPr>
              <a:t>Don’t</a:t>
            </a:r>
            <a:r>
              <a:rPr lang="en-US" altLang="zh-TW" sz="2000" dirty="0"/>
              <a:t> </a:t>
            </a:r>
            <a:r>
              <a:rPr lang="en-US" altLang="zh-TW" sz="2000" dirty="0">
                <a:solidFill>
                  <a:srgbClr val="0070C0"/>
                </a:solidFill>
              </a:rPr>
              <a:t>fucking </a:t>
            </a:r>
            <a:r>
              <a:rPr lang="en-US" altLang="zh-TW" sz="2000" dirty="0"/>
              <a:t>always say the wrong things </a:t>
            </a:r>
            <a:r>
              <a:rPr lang="en-US" altLang="zh-TW" sz="2000" dirty="0" err="1">
                <a:solidFill>
                  <a:srgbClr val="FF0000"/>
                </a:solidFill>
              </a:rPr>
              <a:t>laa</a:t>
            </a:r>
            <a:r>
              <a:rPr lang="en-US" altLang="zh-TW" sz="2000" dirty="0"/>
              <a:t>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9631" y="6198255"/>
            <a:ext cx="6309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/>
              <a:t>啦 </a:t>
            </a:r>
            <a:r>
              <a:rPr lang="en-US" altLang="zh-TW" sz="1400" dirty="0"/>
              <a:t>laa1 - Emphasis, serious warning with a bit violent way.</a:t>
            </a:r>
          </a:p>
          <a:p>
            <a:r>
              <a:rPr lang="zh-TW" altLang="en-US" sz="1400" dirty="0"/>
              <a:t>啦 </a:t>
            </a:r>
            <a:r>
              <a:rPr lang="en-US" sz="1400" dirty="0"/>
              <a:t>laa3 - a mild advice, tip, a kind reminder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41436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Positive Adjectives/Verb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9</a:t>
            </a:fld>
            <a:endParaRPr lang="cs-CZ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3946" y="1153807"/>
            <a:ext cx="5975839" cy="4550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sz="2000" dirty="0"/>
              <a:t>Positive adjectives to people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2000" dirty="0"/>
              <a:t>好人 </a:t>
            </a:r>
            <a:r>
              <a:rPr lang="en-US" altLang="zh-TW" sz="2000" dirty="0"/>
              <a:t>hou2 jan4; good (kind) person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2000" dirty="0"/>
              <a:t>肯幫人 </a:t>
            </a:r>
            <a:r>
              <a:rPr lang="en-US" altLang="zh-TW" sz="2000" dirty="0"/>
              <a:t>hang2 bong1 jan4; willing to help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2000" dirty="0"/>
              <a:t>心地好 </a:t>
            </a:r>
            <a:r>
              <a:rPr lang="en-US" altLang="zh-TW" sz="2000" dirty="0"/>
              <a:t>sam1 dei2 hou2; with good intention/mind/inner-conscience</a:t>
            </a:r>
          </a:p>
          <a:p>
            <a:pPr marL="0" indent="0">
              <a:buNone/>
            </a:pPr>
            <a:r>
              <a:rPr lang="zh-TW" altLang="en-US" sz="2000" dirty="0"/>
              <a:t>做到嘢 </a:t>
            </a:r>
            <a:r>
              <a:rPr lang="en-US" altLang="zh-TW" sz="2000" dirty="0"/>
              <a:t>zou6 dou2 je5; able to achieve</a:t>
            </a:r>
          </a:p>
          <a:p>
            <a:pPr marL="0" indent="0">
              <a:buNone/>
            </a:pPr>
            <a:r>
              <a:rPr lang="zh-TW" altLang="en-US" sz="2000" dirty="0"/>
              <a:t>老實 </a:t>
            </a:r>
            <a:r>
              <a:rPr lang="en-US" altLang="zh-TW" sz="2000" dirty="0"/>
              <a:t>lou5 sat6; honest</a:t>
            </a:r>
          </a:p>
          <a:p>
            <a:pPr marL="0" indent="0">
              <a:buNone/>
            </a:pPr>
            <a:r>
              <a:rPr lang="zh-TW" altLang="en-US" sz="2000" dirty="0"/>
              <a:t>啱</a:t>
            </a:r>
            <a:r>
              <a:rPr lang="en-US" altLang="zh-TW" sz="2000" dirty="0"/>
              <a:t>feel; ngaam1 feel; feels right</a:t>
            </a:r>
          </a:p>
          <a:p>
            <a:pPr marL="0" indent="0">
              <a:buNone/>
            </a:pPr>
            <a:r>
              <a:rPr lang="zh-TW" altLang="en-US" sz="2000" dirty="0"/>
              <a:t>啱傾 </a:t>
            </a:r>
            <a:r>
              <a:rPr lang="cs-CZ" altLang="zh-TW" sz="2000" dirty="0"/>
              <a:t>ngaam1 king1</a:t>
            </a:r>
            <a:r>
              <a:rPr lang="en-US" altLang="zh-TW" sz="2000" dirty="0"/>
              <a:t>; right talk </a:t>
            </a:r>
            <a:r>
              <a:rPr lang="en-US" altLang="zh-TW" sz="2000" dirty="0">
                <a:sym typeface="Wingdings" panose="05000000000000000000" pitchFamily="2" charset="2"/>
              </a:rPr>
              <a:t></a:t>
            </a:r>
            <a:r>
              <a:rPr lang="en-US" altLang="zh-TW" sz="2000" dirty="0"/>
              <a:t> interested in the same topic</a:t>
            </a:r>
          </a:p>
          <a:p>
            <a:pPr marL="0" indent="0">
              <a:buNone/>
            </a:pPr>
            <a:r>
              <a:rPr lang="zh-TW" altLang="en-US" sz="2000" dirty="0"/>
              <a:t>真心 </a:t>
            </a:r>
            <a:r>
              <a:rPr lang="cs-CZ" altLang="zh-TW" sz="2000" dirty="0"/>
              <a:t>zan1 sam1</a:t>
            </a:r>
            <a:r>
              <a:rPr lang="en-US" altLang="zh-TW" sz="2000" dirty="0"/>
              <a:t>; sincere, heartfelt</a:t>
            </a:r>
          </a:p>
          <a:p>
            <a:pPr marL="0" indent="0">
              <a:buNone/>
            </a:pPr>
            <a:r>
              <a:rPr lang="zh-TW" altLang="en-US" sz="2000" dirty="0"/>
              <a:t>識講嘢  </a:t>
            </a:r>
            <a:r>
              <a:rPr lang="en-US" altLang="zh-TW" sz="2000" dirty="0"/>
              <a:t>sik1 gong2 je5; know how to speak</a:t>
            </a:r>
          </a:p>
          <a:p>
            <a:pPr marL="0" indent="0">
              <a:buNone/>
            </a:pPr>
            <a:endParaRPr lang="en-US" altLang="zh-TW" sz="2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02215" y="1153807"/>
            <a:ext cx="5975839" cy="4550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sz="2000" dirty="0"/>
              <a:t>Positive action/verb</a:t>
            </a:r>
          </a:p>
          <a:p>
            <a:pPr marL="0" indent="0">
              <a:buNone/>
            </a:pPr>
            <a:r>
              <a:rPr lang="zh-TW" altLang="en-US" sz="2000" dirty="0"/>
              <a:t>幫手 </a:t>
            </a:r>
            <a:r>
              <a:rPr lang="en-US" altLang="zh-TW" sz="2000" dirty="0"/>
              <a:t>bong1 sau2; help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2000" dirty="0"/>
              <a:t>唔呃人</a:t>
            </a:r>
            <a:r>
              <a:rPr lang="en-US" altLang="zh-TW" sz="2000" dirty="0"/>
              <a:t>m4</a:t>
            </a:r>
            <a:r>
              <a:rPr lang="zh-TW" altLang="en-US" sz="2000" dirty="0"/>
              <a:t> </a:t>
            </a:r>
            <a:r>
              <a:rPr lang="en-US" altLang="zh-TW" sz="2000" dirty="0"/>
              <a:t>aak1/ngaak1 jan4; not to cheat people</a:t>
            </a:r>
          </a:p>
          <a:p>
            <a:pPr marL="0" indent="0">
              <a:buNone/>
            </a:pPr>
            <a:r>
              <a:rPr lang="zh-TW" altLang="en-US" sz="2000" dirty="0"/>
              <a:t>唔搞亂檔 </a:t>
            </a:r>
            <a:r>
              <a:rPr lang="en-US" altLang="zh-TW" sz="2000" dirty="0"/>
              <a:t>m4</a:t>
            </a:r>
            <a:r>
              <a:rPr lang="zh-TW" altLang="en-US" sz="2000" dirty="0"/>
              <a:t> </a:t>
            </a:r>
            <a:r>
              <a:rPr lang="cs-CZ" altLang="zh-TW" sz="2000" dirty="0"/>
              <a:t>gaau2 lyun6 dong3</a:t>
            </a:r>
            <a:r>
              <a:rPr lang="en-US" altLang="zh-TW" sz="2000" dirty="0"/>
              <a:t>; not to stir/mess up the store</a:t>
            </a:r>
          </a:p>
          <a:p>
            <a:pPr marL="0" indent="0">
              <a:buNone/>
            </a:pPr>
            <a:r>
              <a:rPr lang="zh-TW" altLang="en-US" sz="2000" dirty="0"/>
              <a:t>做啱 </a:t>
            </a:r>
            <a:r>
              <a:rPr lang="cs-CZ" altLang="zh-TW" sz="2000" dirty="0"/>
              <a:t>zou6 </a:t>
            </a:r>
            <a:r>
              <a:rPr lang="en-US" altLang="zh-TW" sz="2000" dirty="0"/>
              <a:t>ngaam1; do correctly</a:t>
            </a:r>
          </a:p>
          <a:p>
            <a:pPr marL="0" indent="0">
              <a:buNone/>
            </a:pPr>
            <a:r>
              <a:rPr lang="zh-TW" altLang="en-US" sz="2000" dirty="0"/>
              <a:t>圓滑 </a:t>
            </a:r>
            <a:r>
              <a:rPr lang="en-US" altLang="zh-TW" sz="2000" dirty="0"/>
              <a:t>jyun4 waat6; tactful, smooth</a:t>
            </a:r>
          </a:p>
        </p:txBody>
      </p:sp>
    </p:spTree>
    <p:extLst>
      <p:ext uri="{BB962C8B-B14F-4D97-AF65-F5344CB8AC3E}">
        <p14:creationId xmlns:p14="http://schemas.microsoft.com/office/powerpoint/2010/main" val="3548366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1902</Words>
  <Application>Microsoft Office PowerPoint</Application>
  <PresentationFormat>Širokoúhlá obrazovka</PresentationFormat>
  <Paragraphs>205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Cantonese II Lesson 9 – gossip, adjectives, people</vt:lpstr>
      <vt:lpstr>Tone check questions</vt:lpstr>
      <vt:lpstr>Tone check answer</vt:lpstr>
      <vt:lpstr>Negative Adjectives/Verbs</vt:lpstr>
      <vt:lpstr>Prezentace aplikace PowerPoint</vt:lpstr>
      <vt:lpstr>咪 mai5</vt:lpstr>
      <vt:lpstr>Negative adj/verb Imperative Don’t be</vt:lpstr>
      <vt:lpstr>Negative adj/verb  Imperative +𨶙Lan2</vt:lpstr>
      <vt:lpstr>Positive Adjectives/Verb</vt:lpstr>
      <vt:lpstr>Vocabulary of people</vt:lpstr>
      <vt:lpstr>Conversation Practice – gossip description of personality </vt:lpstr>
      <vt:lpstr>Conversation Practice – gossip negative</vt:lpstr>
      <vt:lpstr>Slang – 有咗 jau5 zo2</vt:lpstr>
    </vt:vector>
  </TitlesOfParts>
  <Company>Synthon,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Chun Kong Mak</dc:creator>
  <cp:lastModifiedBy>Tadeáš Hájek</cp:lastModifiedBy>
  <cp:revision>456</cp:revision>
  <cp:lastPrinted>2023-04-12T11:08:50Z</cp:lastPrinted>
  <dcterms:created xsi:type="dcterms:W3CDTF">2023-01-12T14:32:40Z</dcterms:created>
  <dcterms:modified xsi:type="dcterms:W3CDTF">2023-04-12T17:32:35Z</dcterms:modified>
</cp:coreProperties>
</file>