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51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65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15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17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75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59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62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0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22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72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9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0080-8F12-4626-82F8-0AE47B55515E}" type="datetimeFigureOut">
              <a:rPr lang="cs-CZ" smtClean="0"/>
              <a:t>29. 3. 2023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5CD35-11B4-41FB-816D-728D63267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13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manoimpero.com/2020/03/ammiano-marcellino-ammianus-marcellinus.html" TargetMode="External"/><Relationship Id="rId2" Type="http://schemas.openxmlformats.org/officeDocument/2006/relationships/hyperlink" Target="https://en.wikipedia.org/wiki/Ammianus_Marcellin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ikipedia.org/wiki/Antiochia_di_Siria" TargetMode="External"/><Relationship Id="rId4" Type="http://schemas.openxmlformats.org/officeDocument/2006/relationships/hyperlink" Target="https://cs.wikipedia.org/wiki/%C5%98%C3%ADmsk%C3%A1_%C5%99%C3%AD%C5%A1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Ammianus</a:t>
            </a:r>
            <a:r>
              <a:rPr lang="cs-CZ" dirty="0" smtClean="0"/>
              <a:t> </a:t>
            </a:r>
            <a:r>
              <a:rPr lang="cs-CZ" dirty="0" err="1" smtClean="0"/>
              <a:t>Marcellinus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(jeho život)</a:t>
            </a:r>
          </a:p>
          <a:p>
            <a:endParaRPr lang="cs-CZ" dirty="0"/>
          </a:p>
          <a:p>
            <a:r>
              <a:rPr lang="cs-CZ" dirty="0" smtClean="0"/>
              <a:t>Tomáš Chlebovský, 511899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3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9" y="-317613"/>
            <a:ext cx="14294754" cy="8040799"/>
          </a:xfrm>
        </p:spPr>
      </p:pic>
      <p:pic>
        <p:nvPicPr>
          <p:cNvPr id="1026" name="Picture 2" descr="https://1.bp.blogspot.com/-RS8FGQmplCA/XmfzXk6qKAI/AAAAAAAAzkE/xQJN_g5SUYoBfC_6eiacPOg23hhCjiBFwCLcBGAsYHQ/s1600/ammian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43" y="19852"/>
            <a:ext cx="5061886" cy="68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Nejsou s jistotou známa data ani místa jeho narození ani úmrtí</a:t>
            </a:r>
          </a:p>
          <a:p>
            <a:r>
              <a:rPr lang="cs-CZ" dirty="0" smtClean="0"/>
              <a:t>Uvádí se:</a:t>
            </a:r>
            <a:br>
              <a:rPr lang="cs-CZ" dirty="0" smtClean="0"/>
            </a:br>
            <a:r>
              <a:rPr lang="cs-CZ" dirty="0" smtClean="0"/>
              <a:t>Narození: cirka 330 až 332, římská Sýrie (možná Antiochie)</a:t>
            </a:r>
            <a:br>
              <a:rPr lang="cs-CZ" dirty="0" smtClean="0"/>
            </a:br>
            <a:r>
              <a:rPr lang="cs-CZ" dirty="0" smtClean="0"/>
              <a:t>Úmrtí: cirka 391 až 400, nejspíš Řím</a:t>
            </a:r>
          </a:p>
          <a:p>
            <a:r>
              <a:rPr lang="cs-CZ" dirty="0" smtClean="0"/>
              <a:t>Byl to historik, spisovatel, voják a básník</a:t>
            </a:r>
          </a:p>
          <a:p>
            <a:r>
              <a:rPr lang="cs-CZ" dirty="0" smtClean="0"/>
              <a:t>Jeho mateřský jazyk byla nejspíš řečtina, psal ale pouze latinsky</a:t>
            </a:r>
          </a:p>
          <a:p>
            <a:r>
              <a:rPr lang="cs-CZ" dirty="0" smtClean="0"/>
              <a:t>Sloužil v armádě císařů Konstantina II. a Juliana</a:t>
            </a:r>
          </a:p>
          <a:p>
            <a:r>
              <a:rPr lang="cs-CZ" dirty="0" smtClean="0"/>
              <a:t>Pak nějakou dobu cestoval</a:t>
            </a:r>
          </a:p>
          <a:p>
            <a:r>
              <a:rPr lang="cs-CZ" dirty="0" smtClean="0"/>
              <a:t>Od roku cca 380 žil v Římě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3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upload.wikimedia.org/wikipedia/commons/1/1c/ConstantineEmpi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45" y="495300"/>
            <a:ext cx="8919910" cy="588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8450"/>
          <a:stretch/>
        </p:blipFill>
        <p:spPr>
          <a:xfrm>
            <a:off x="517634" y="898216"/>
            <a:ext cx="11156732" cy="5154626"/>
          </a:xfrm>
        </p:spPr>
      </p:pic>
    </p:spTree>
    <p:extLst>
      <p:ext uri="{BB962C8B-B14F-4D97-AF65-F5344CB8AC3E}">
        <p14:creationId xmlns:p14="http://schemas.microsoft.com/office/powerpoint/2010/main" val="71068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https://en.wikipedia.org/wiki/Ammianus_Marcellinus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https://www.romanoimpero.com/2020/03/ammiano-marcellino-ammianus-marcellinus.html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Mapy:</a:t>
            </a:r>
          </a:p>
          <a:p>
            <a:r>
              <a:rPr lang="cs-CZ" dirty="0" smtClean="0">
                <a:hlinkClick r:id="rId4"/>
              </a:rPr>
              <a:t>https://cs.wikipedia.org/wiki/%C5%98%C3%ADmsk%C3%A1_%C5%99%C3%AD%C5%A1e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https://it.wikipedia.org/wiki/Antiochia_di_Siria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3000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44</Words>
  <Application>Microsoft Office PowerPoint</Application>
  <PresentationFormat>Širokoúhlá obrazovka</PresentationFormat>
  <Paragraphs>20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Ammianus Marcellinus</vt:lpstr>
      <vt:lpstr>Prezentace aplikace PowerPoint</vt:lpstr>
      <vt:lpstr>Život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Ammianus Marcellinus</dc:title>
  <dc:creator>Tomáš Chlebovský</dc:creator>
  <cp:lastModifiedBy>Tomáš Chlebovský</cp:lastModifiedBy>
  <cp:revision>8</cp:revision>
  <dcterms:created xsi:type="dcterms:W3CDTF">2023-03-29T10:48:49Z</dcterms:created>
  <dcterms:modified xsi:type="dcterms:W3CDTF">2023-03-30T05:14:31Z</dcterms:modified>
</cp:coreProperties>
</file>