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xSf2/Iw0UbUfwubrJbXbMSWKi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3" name="Google Shape;23;p6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6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Google Shape;25;p6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Google Shape;26;p6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6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atický obrázek s popiskem">
  <p:cSld name="Panoramatický obrázek s popiske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ázev a popisek">
  <p:cSld name="Název a popise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ce s popiskem">
  <p:cSld name="Citace s popiskem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99" name="Google Shape;99;p17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menovka">
  <p:cSld name="Jmenovka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menovka s citací">
  <p:cSld name="Jmenovka s citací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4" name="Google Shape;114;p19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5" name="Google Shape;115;p19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vda nebo nepravda">
  <p:cSld name="Pravda nebo nepravda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0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6" name="Google Shape;126;p2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5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" name="Google Shape;7;p5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5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" name="Google Shape;9;p5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" name="Google Shape;10;p5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;p5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rkev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otyk.cz/magazin/svaty-vojtech-skoncil-pro-viru-bez-hlavy-3000081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lang="cs-CZ"/>
              <a:t>SVATÝ VOJTĚCH</a:t>
            </a:r>
            <a:endParaRPr/>
          </a:p>
        </p:txBody>
      </p:sp>
      <p:sp>
        <p:nvSpPr>
          <p:cNvPr id="140" name="Google Shape;140;p1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4825634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cs-CZ"/>
              <a:t>956(?)- 997</a:t>
            </a:r>
            <a:endParaRPr/>
          </a:p>
        </p:txBody>
      </p:sp>
      <p:pic>
        <p:nvPicPr>
          <p:cNvPr id="141" name="Google Shape;14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0" y="1587438"/>
            <a:ext cx="5091176" cy="4140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 txBox="1">
            <a:spLocks noGrp="1"/>
          </p:cNvSpPr>
          <p:nvPr>
            <p:ph type="title"/>
          </p:nvPr>
        </p:nvSpPr>
        <p:spPr>
          <a:xfrm>
            <a:off x="410674" y="42594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lang="cs-CZ"/>
              <a:t>ŽIVOT SV. VOJTĚCHA</a:t>
            </a:r>
            <a:endParaRPr/>
          </a:p>
        </p:txBody>
      </p:sp>
      <p:sp>
        <p:nvSpPr>
          <p:cNvPr id="147" name="Google Shape;147;p2"/>
          <p:cNvSpPr txBox="1">
            <a:spLocks noGrp="1"/>
          </p:cNvSpPr>
          <p:nvPr>
            <p:ph type="body" idx="1"/>
          </p:nvPr>
        </p:nvSpPr>
        <p:spPr>
          <a:xfrm>
            <a:off x="410674" y="1824894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20000"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Známý také jako Adalbert 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Kritik povrchního postoje ke křesťanství v Čechách (pohanství, obchodování s otroky, kněžské manželství, alkoholismus…)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Rozvoj domácího latinského písemnictví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Pokládán za autora písně </a:t>
            </a:r>
            <a:r>
              <a:rPr lang="cs-CZ" i="1"/>
              <a:t>Hospodine, pomiluj ny</a:t>
            </a:r>
            <a:endParaRPr i="1"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988: konflikt se šlechtou, odchází z Čech vést asketický život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992: návrat do Čech na papežský rozkaz, poté opět odešel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997: zabit na misii v Prusku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/>
              <a:t>999: papežem Silvestrem II. prohlášen za svatého</a:t>
            </a:r>
            <a:endParaRPr/>
          </a:p>
          <a:p>
            <a:pPr marL="285750" lvl="0" indent="-18415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</p:txBody>
      </p:sp>
      <p:pic>
        <p:nvPicPr>
          <p:cNvPr id="148" name="Google Shape;14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66257" y="1094154"/>
            <a:ext cx="3115069" cy="2334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/>
          <p:cNvSpPr txBox="1">
            <a:spLocks noGrp="1"/>
          </p:cNvSpPr>
          <p:nvPr>
            <p:ph type="title"/>
          </p:nvPr>
        </p:nvSpPr>
        <p:spPr>
          <a:xfrm>
            <a:off x="410674" y="42594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lang="cs-CZ"/>
              <a:t>VOJTĚCH, BISKUP</a:t>
            </a:r>
            <a:endParaRPr/>
          </a:p>
        </p:txBody>
      </p:sp>
      <p:sp>
        <p:nvSpPr>
          <p:cNvPr id="154" name="Google Shape;154;p3"/>
          <p:cNvSpPr txBox="1">
            <a:spLocks noGrp="1"/>
          </p:cNvSpPr>
          <p:nvPr>
            <p:ph type="body" idx="1"/>
          </p:nvPr>
        </p:nvSpPr>
        <p:spPr>
          <a:xfrm>
            <a:off x="410674" y="1735016"/>
            <a:ext cx="8608280" cy="4697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Po studiích pomocníkem prvního českého biskupa, po jeho smrti sám biskupem</a:t>
            </a:r>
            <a:endParaRPr/>
          </a:p>
          <a:p>
            <a:pPr marL="285750" lvl="0" indent="-285750" algn="l" rtl="0">
              <a:spcBef>
                <a:spcPts val="94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Neúspěšné pokusy o očistu věřících</a:t>
            </a:r>
            <a:endParaRPr/>
          </a:p>
          <a:p>
            <a:pPr marL="285750" lvl="0" indent="-285750" algn="l" rtl="0">
              <a:spcBef>
                <a:spcPts val="94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Po 5 letech </a:t>
            </a:r>
            <a:endParaRPr/>
          </a:p>
          <a:p>
            <a:pPr marL="742950" lvl="1" indent="-285750" algn="l" rtl="0">
              <a:spcBef>
                <a:spcPts val="906"/>
              </a:spcBef>
              <a:spcAft>
                <a:spcPts val="0"/>
              </a:spcAft>
              <a:buSzPct val="79999"/>
              <a:buChar char="▶"/>
            </a:pPr>
            <a:r>
              <a:rPr lang="cs-CZ"/>
              <a:t>k papeži do Říma</a:t>
            </a:r>
            <a:endParaRPr/>
          </a:p>
          <a:p>
            <a:pPr marL="742950" lvl="1" indent="-285750" algn="l" rtl="0">
              <a:spcBef>
                <a:spcPts val="906"/>
              </a:spcBef>
              <a:spcAft>
                <a:spcPts val="0"/>
              </a:spcAft>
              <a:buSzPct val="79999"/>
              <a:buChar char="▶"/>
            </a:pPr>
            <a:r>
              <a:rPr lang="cs-CZ"/>
              <a:t>klášter Monte Cassino</a:t>
            </a:r>
            <a:endParaRPr/>
          </a:p>
          <a:p>
            <a:pPr marL="742950" lvl="1" indent="-285750" algn="l" rtl="0">
              <a:spcBef>
                <a:spcPts val="906"/>
              </a:spcBef>
              <a:spcAft>
                <a:spcPts val="0"/>
              </a:spcAft>
              <a:buSzPct val="79999"/>
              <a:buChar char="▶"/>
            </a:pPr>
            <a:r>
              <a:rPr lang="cs-CZ"/>
              <a:t>řecký klášter ve Valle Luca</a:t>
            </a:r>
            <a:endParaRPr/>
          </a:p>
          <a:p>
            <a:pPr marL="742950" lvl="1" indent="-285750" algn="l" rtl="0">
              <a:spcBef>
                <a:spcPts val="906"/>
              </a:spcBef>
              <a:spcAft>
                <a:spcPts val="0"/>
              </a:spcAft>
              <a:buSzPct val="79999"/>
              <a:buChar char="▶"/>
            </a:pPr>
            <a:r>
              <a:rPr lang="cs-CZ"/>
              <a:t>benediktinský klášter na Aventinu</a:t>
            </a:r>
            <a:endParaRPr/>
          </a:p>
          <a:p>
            <a:pPr marL="285750" lvl="0" indent="-285750" algn="l" rtl="0">
              <a:spcBef>
                <a:spcPts val="94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Po návratu zakládá Břevnovský klášter pro italské mnichy</a:t>
            </a:r>
            <a:endParaRPr/>
          </a:p>
          <a:p>
            <a:pPr marL="285750" lvl="0" indent="-285750" algn="l" rtl="0">
              <a:spcBef>
                <a:spcPts val="94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994: opuštění Čechy podruhé</a:t>
            </a:r>
            <a:endParaRPr/>
          </a:p>
          <a:p>
            <a:pPr marL="285750" lvl="0" indent="-285750" algn="l" rtl="0">
              <a:spcBef>
                <a:spcPts val="94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995: vyvraždění slavníkovského rodu</a:t>
            </a:r>
            <a:endParaRPr/>
          </a:p>
          <a:p>
            <a:pPr marL="285750" lvl="0" indent="-285750" algn="l" rtl="0">
              <a:spcBef>
                <a:spcPts val="940"/>
              </a:spcBef>
              <a:spcAft>
                <a:spcPts val="0"/>
              </a:spcAft>
              <a:buSzPct val="80000"/>
              <a:buChar char="▶"/>
            </a:pPr>
            <a:r>
              <a:rPr lang="cs-CZ"/>
              <a:t>997: rozhodl se neukončit misii</a:t>
            </a:r>
            <a:endParaRPr/>
          </a:p>
          <a:p>
            <a:pPr marL="742950" lvl="1" indent="-285750" algn="l" rtl="0">
              <a:spcBef>
                <a:spcPts val="906"/>
              </a:spcBef>
              <a:spcAft>
                <a:spcPts val="0"/>
              </a:spcAft>
              <a:buSzPct val="79999"/>
              <a:buChar char="▶"/>
            </a:pPr>
            <a:r>
              <a:rPr lang="cs-CZ"/>
              <a:t>při bohoslužbě na pohanském posvátném místě zajat a rituálně zavražděn pohany</a:t>
            </a:r>
            <a:endParaRPr/>
          </a:p>
          <a:p>
            <a:pPr marL="285750" lvl="0" indent="-199390" algn="l" rtl="0">
              <a:spcBef>
                <a:spcPts val="940"/>
              </a:spcBef>
              <a:spcAft>
                <a:spcPts val="0"/>
              </a:spcAft>
              <a:buSzPct val="800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"/>
          <p:cNvSpPr txBox="1">
            <a:spLocks noGrp="1"/>
          </p:cNvSpPr>
          <p:nvPr>
            <p:ph type="title"/>
          </p:nvPr>
        </p:nvSpPr>
        <p:spPr>
          <a:xfrm>
            <a:off x="410674" y="42594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lang="cs-CZ"/>
              <a:t>ZDROJE</a:t>
            </a:r>
            <a:endParaRPr/>
          </a:p>
        </p:txBody>
      </p:sp>
      <p:sp>
        <p:nvSpPr>
          <p:cNvPr id="160" name="Google Shape;160;p4"/>
          <p:cNvSpPr txBox="1">
            <a:spLocks noGrp="1"/>
          </p:cNvSpPr>
          <p:nvPr>
            <p:ph type="body" idx="1"/>
          </p:nvPr>
        </p:nvSpPr>
        <p:spPr>
          <a:xfrm>
            <a:off x="410674" y="674061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ts val="1600"/>
              <a:buChar char="▶"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https://www.cirkev.cz/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cs-CZ" u="sng">
                <a:solidFill>
                  <a:schemeClr val="hlink"/>
                </a:solidFill>
                <a:hlinkClick r:id="rId4"/>
              </a:rPr>
              <a:t>https://www.dotyk.cz/magazin/svaty-vojtech-skoncil-pro-viru-bez-hlavy-30000819.html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Širokoúhlá obrazovka</PresentationFormat>
  <Paragraphs>27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Gothic</vt:lpstr>
      <vt:lpstr>Noto Sans Symbols</vt:lpstr>
      <vt:lpstr>Arial</vt:lpstr>
      <vt:lpstr>Řez</vt:lpstr>
      <vt:lpstr>SVATÝ VOJTĚCH</vt:lpstr>
      <vt:lpstr>ŽIVOT SV. VOJTĚCHA</vt:lpstr>
      <vt:lpstr>VOJTĚCH, BISKUP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SVATÝ VOJTĚCH</dc:title>
  <dc:creator>Denisa Spurná</dc:creator>
  <cp:lastModifiedBy>Pavel Ševčík</cp:lastModifiedBy>
  <cp:revision>1</cp:revision>
  <dcterms:created xsi:type="dcterms:W3CDTF">2023-04-21T09:44:24Z</dcterms:created>
  <dcterms:modified xsi:type="dcterms:W3CDTF">2023-04-27T06:39:07Z</dcterms:modified>
</cp:coreProperties>
</file>