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56" r:id="rId2"/>
    <p:sldId id="299" r:id="rId3"/>
    <p:sldId id="302" r:id="rId4"/>
    <p:sldId id="309" r:id="rId5"/>
    <p:sldId id="31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4:58:23.9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281 3935,'554'0,"-544"0,0 0,0-1,0-1,11-2,-20 4,0 0,0 0,0 0,0 0,0-1,0 1,0 0,0-1,0 1,0-1,0 1,0-1,0 1,0-1,0 0,-1 1,1-1,0 0,0 1,-1-1,1 0,-1 0,1 0,-1 0,1 0,-1 0,1 0,-1 0,0 0,0 0,1 0,-1 0,0 0,0 0,0 0,0 0,0 0,0 0,0 0,-1 0,1 0,0 0,0 0,-1 0,1 0,-1 0,1 0,-1 0,1 1,-1-1,0 0,1 0,-1 0,0 1,0-2,-5-3,1-1,-1 1,0 0,0 0,0 1,-1 0,0 0,0 1,0-1,0 1,0 1,0 0,-1 0,0 0,-8 0,-15-2,-1 2,-43 3,55 0,8 0,0 0,0 1,0 1,1 0,-1 1,1 0,-11 5,6-2,9-5,1 0,-1 0,0-1,0 0,1 0,-1-1,0 1,0-2,0 1,-9-2,-8-3,-37-12,20 5,-32-15,59 21,0 0,0 1,-1 1,0 0,0 1,-16-2,25 5,-55-6,59 5,-1 1,0-1,0 1,0-1,0 0,1 0,-1 0,0 0,1-1,-1 1,1-1,0 0,-1 1,1-1,0 0,0 0,-2-4,3 5,1 0,0 0,0-1,-1 1,1 0,0-1,0 1,0 0,1-1,-1 1,0 0,0 0,1-1,-1 1,0 0,1 0,0 0,-1-1,1 1,0 0,-1 0,1 0,0 0,0 0,0 0,0 0,0 0,2-1,33-22,-34 23,10-6,1 1,0 0,0 1,0 0,0 1,1 1,0 0,-1 0,1 2,0 0,0 0,0 2,0-1,0 2,0 0,16 4,-5 1,0-2,0-1,45 2,81-7,-54-2,-27 5,78-4,-145 2,1-1,0 1,0-1,-1 1,1-1,-1 0,1-1,-1 1,1-1,-1 1,0-1,1 0,-1 0,0 0,0-1,-1 1,1-1,3-4,-3 2,0 0,-1 0,0 0,0-1,0 1,0-1,-1 1,0-1,-1 0,1 1,-1-9,-1-45,0 41,0 0,1 0,2 1,-1-1,6-19,16-50,23-164,-42-54,-7 161,3-803,1 934,0 0,0 0,1 1,1-1,0 0,0 1,2 0,-1 0,2 0,7-13,-9 18,0 0,1 1,0 0,0 0,0 0,1 1,-1-1,1 1,1 0,-1 1,1 0,-1 0,1 0,1 1,-1 0,0 0,16-3,25 1,0 3,80 4,-28 1,-50-2,45-2,135 18,-182-12,56-1,0-1,-101-3,1 0,0 1,0-1,0 1,-1 0,1 0,0 0,-1 0,1 1,-1 0,1-1,-1 1,0 0,0 1,0-1,0 1,0-1,3 5,-3-3,0 1,-1 0,0 0,0 0,0 0,-1 1,1-1,-1 0,0 1,-1-1,0 1,0 6,-2 97,-21 139,16-202,-2-1,-18 58,20-80,2 1,1-1,0 1,1 26,5 100,0-52,0-15,-5 97,-9-115,7-48,2 0,-2 21,3-19,0 10,0 1,2 0,1-1,8 47,0-49,1 0,24 46,-28-60,-1-6,-1 0,1 0,1-1,-1 1,1-1,0-1,0 1,1-1,0 0,0 0,0-1,0 0,14 5,-8-3,-1 1,0 0,18 15,-24-17,1-1,0 1,0-1,1 0,-1-1,1 1,-1-2,1 1,0-1,0 0,16 1,6-1,59-4,-34 0,718 0,-415 3,-333 1,0 0,-1 2,1 1,26 9,-23-6,1-1,42 5,153-11,13 0,-155 12,-50-8,33 3,311-6,-192-3,-153 2,58 11,16 1,-18-11,-35-2,-2 2,60 11,-52-5,1-3,115-5,-81-2,20 1,433 12,-1 24,-145-24,-357-9,52 8,17 2,631-7,-411-8,118 3,-434-1,0-1,0 0,0-1,-1-1,28-11,-23 8,0 1,35-7,17 0,-46 7,1 1,40-1,116-8,1 1,-51-1,-5 1,-122 13,1 0,-1 0,1 1,-1 0,8 1,-13-1,-1-1,1 0,0 0,0 1,-1-1,1 0,0 1,-1-1,1 1,-1-1,1 1,0-1,-1 1,1-1,-1 1,1-1,-1 1,0 0,1-1,-1 1,1 1,-1-1,0 0,0 0,0 0,-1 0,1 0,0 0,-1 0,1 0,0 0,-1 0,1 0,-1 0,1 0,-1 0,0 0,0 0,1 0,-1 0,-1 1,-6 5,0-1,-1 0,1 0,-18 8,-15 11,19-10,-2-1,-26 11,-32 20,37-18,-2-2,-65 25,88-41,-2 1,0-1,-1-2,0-1,-1 0,-40 1,-144-6,112-3,76 2,-41 0,0 2,-82 13,22-3,88-10,0 2,-48 11,54-5,1 1,0 1,1 2,-49 31,77-44,0-1,-1 1,1 0,0-1,0 1,-1 0,1 0,0 0,0 0,0 0,0 0,0 0,1 1,-1-1,-1 2,2-3,0 1,0-1,1 1,-1-1,0 0,0 1,0-1,1 0,-1 1,0-1,1 1,-1-1,0 0,1 0,-1 1,0-1,1 0,-1 1,0-1,1 0,-1 0,1 0,-1 0,0 1,1-1,-1 0,1 0,-1 0,1 0,0 0,51 2,-44-2,59-5,-1-2,127-33,-167 34,-124 4,-1518 4,849-3,725-2,0-1,1-2,-79-23,110 26,-18-2,-1 0,1 2,-1 2,-40 2,36 0,0-2,-60-7,42 1,-1 2,-53 2,67 3,-1-1,1-1,0-3,0-1,-42-12,40 4,0 2,-1 2,-62-8,13 8,-87-5,150 13,0-1,0-1,-44-13,51 10,-1 2,1 1,-1 0,0 1,-1 2,-37 1,56 0,-1 1,1 0,0 0,-1 0,1 0,0 0,0 1,0-1,0 1,0 0,-4 3,7-4,-1-1,1 1,-1 0,1-1,-1 1,1 0,-1-1,1 1,0 0,-1-1,1 1,0 0,0 0,0-1,-1 1,1 0,0 0,0-1,0 1,0 0,0 1,1-1,0 1,-1-1,1 0,0 0,-1 1,1-1,0 0,0 0,0 0,0 0,0 0,1 0,-1 0,0 0,3 1,4 2,0 0,1 0,0-1,0 0,0-1,0 1,0-2,0 0,1 0,12 0,-9-1,0-1,0-1,0 1,0-2,-1 0,25-9,-29 8,0 0,0-1,-1 0,0 0,0 0,0-1,-1 0,1 0,-1-1,-1 0,1 0,-1 0,-1-1,1 0,-1 0,-1 0,1 0,-1 0,-1-1,3-10,1-16,-2 0,-1 0,-3-61,0 87,-1-23,-1 0,-1 1,-15-59,13 73,0 1,-1-1,-2 1,1 0,-2 1,0 0,-1 0,-18-22,24 33,-1 0,1 0,-1 1,0-1,0 1,-1 0,1 0,-1 1,1 0,-1 0,0 0,1 1,-1-1,0 1,-12 0,435 5,-400-4,16 2,59 10,-56-6,47 2,50-9,56 2,-90 12,-62-7,44 2,397-7,-227-3,-90 16,-20 0,73-15,58 3,-132 9,95 4,63-16,104 3,-232 11,42 0,-184-13,-20-1,1 1,-1 0,1 0,0 1,-1 0,1 0,-1 1,1 0,12 5,-21-7,1 1,-1-1,0 0,0 0,1 0,-1 0,0 0,0 1,1-1,-1 0,0 0,0 0,0 0,0 1,1-1,-1 0,0 0,0 1,0-1,0 0,0 0,0 1,0-1,1 0,-1 0,0 1,0-1,0 0,0 0,0 1,0-1,0 0,0 1,-1-1,1 0,0 0,0 1,0-1,0 0,0 1,-12 7,-17 3,3-5,1-2,-1-1,0 0,-39-3,-105-15,-4-1,97 13,1-4,1-3,-1-4,2-3,0-3,-105-43,142 50,0 2,-1 2,-1 1,-40-3,-10 4,-121 8,81 1,-463-18,474 8,-485-40,448 37,-159 9,148 4,110-2,-102-16,140 13,4 0,1 1,-1 0,1 1,-26 1,37 0,-1 0,0 1,1-1,-1 1,1 0,-1 0,1 0,-1 0,1 0,0 0,-1 0,1 1,0 0,0-1,0 1,0 0,0 0,0 0,1 0,-1 0,1 0,-1 0,1 1,0-1,0 1,0-1,0 1,0-1,1 1,-2 3,-1 28,1 0,2 1,4 35,0 17,-2-26,0-28,-2 1,-6 47,5-73,-1-1,0 1,-1-1,1 1,-1-1,-1 0,0 0,0 0,0-1,-1 1,1-1,-2 0,1-1,-1 1,1-1,-2 0,1 0,0-1,-1 0,-11 5,-10 4,-2-2,0-1,-55 11,62-16,16-3,-195 39,167-36,0-2,-1-1,-65-5,93 2,0-1,1 1,-1-1,1-1,-1 1,1-1,0-1,-13-7,3-1,1-1,-16-16,24 22,-8-7,0 2,-1 0,0 0,-1 2,-28-13,0 4,-54-14,-182-64,268 92,-6-4,0-1,1 0,-28-20,42 26,-6-2,0 0,-1 1,1 0,-1 1,0 0,-16-2,-37-14,59 18,1 0,-1-1,1 0,0 0,0-1,0 1,0-1,1 0,-1 0,1-1,0 1,0-1,1 0,0 0,-1 0,-2-7,4 5,0 1,0-1,1 0,0 1,0-1,1 0,-1 0,1 1,1-1,-1 0,1 0,1 1,-1-1,4-9,36-87,-29 78,-2 0,0-1,-2 0,-1 0,7-45,-11-259,-6 164,2 123,0 20,1 1,1 0,1 0,5-28,-5 43,0 0,0 1,1 0,-1-1,1 1,1 0,-1 1,1-1,0 0,1 1,-1 0,1 0,0 0,0 1,0 0,1 0,0 0,8-4,3-2,1 1,0 1,0 0,1 2,0 0,0 1,0 0,1 2,22-1,704 6,-594 10,-30 0,508-7,-342-7,1018 2,-1124-14,-16 0,-139 12,-1-2,0 0,0-2,46-17,-41 12,1 2,48-9,117-13,-84 5,-86 18,0 1,1 1,54-3,258 10,-333-1,0 0,0 1,0-1,-1 2,9 1,-14-3,1 1,-1-1,0 0,0 1,0-1,0 1,0-1,-1 1,1-1,0 1,0 0,0-1,0 1,-1 0,1 0,0 0,0-1,-1 1,1 0,-1 0,1 0,-1 0,1 0,-1 0,0 0,0 0,1 0,-1 0,0 1,0-1,0 0,0 0,0 0,0 0,0 0,-1 0,1 0,0 0,0 0,-1 0,1 0,-1 1,-9 18,-1-1,-1-1,0 0,-21 22,-5 8,5-9,26-32,-1 1,1 0,1 1,0-1,0 1,-6 13,11-19,0 0,0 0,1-1,-1 1,1 0,0 0,-1 0,1 0,1 0,-1 0,0-1,1 1,0 0,-1 0,1 0,0-1,0 1,1 0,-1-1,0 1,1-1,0 0,-1 1,1-1,0 0,0 0,1 0,2 2,43 32,-48-35,0-1,0 1,0-1,1 1,-1 0,0-1,0 1,0-1,0 1,-1-1,1 1,0-1,0 1,0-1,0 1,-1-1,1 1,0-1,0 1,-1-1,1 1,0-1,-1 1,1-1,0 1,-1-1,1 0,-1 1,1-1,-1 0,1 0,-1 1,1-1,-1 0,1 0,-1 1,1-1,-1 0,0 0,-27 13,24-11,-30 10,-1 0,0-3,-1 0,0-3,0-1,-62 1,78-8,-1 0,1-1,0-1,1-1,-1-1,-33-15,33 13,-2 0,1 1,-1 1,0 1,-30-3,-258 7,141 4,-629-4,780 0,1-1,0-1,1 0,-1-1,-25-10,24 7,-1 1,1 1,-1 1,-26-3,6 3,1-3,-1-1,1-2,-71-29,-32-9,118 42,-1 1,-1 0,1 2,-27 0,-446 7,473-6,0 0,-30-7,-36-4,-398 8,316 7,170-2,-16 0,1 0,-25 5,38-4,0 0,-1 0,1 0,0 0,0 1,0 0,0 0,1 0,-1 0,0 1,1-1,0 1,-1 0,1 0,-3 4,3-3,0-1,0 1,-1-1,1 0,-1 0,1-1,-1 1,0-1,0 1,0-1,-6 2,-51 12,9-3,24-5,0-1,0-1,-50 3,8-1,49-4,0 1,0 1,1 1,0 1,0 0,1 2,0 0,-24 18,34-20,0 1,1-1,1 1,-1 1,2-1,-1 1,1 0,-8 21,-5 4,-13 18,15-26,-20 43,33-59,-1 1,2 0,-1 0,2 0,-1 0,2 0,-1 16,2-6,2 0,0 0,1 0,10 38,-7-34,3 47,0-4,-2-27,-5-22,1 0,2 0,0 0,1-1,10 23,9 8,31 69,-50-103,0 1,-2-1,1 1,-2 1,2 23,7 83,1 25,-11-91,0-8,-3 1,-7 58,5-94,-1-1,0 1,-9 16,8-18,0 0,0 0,2 1,-4 15,-21 106,5-33,17-53,3 0,5 87,0-38,-1-16,-3 99,-10-97,6-55,-3 48,10-46,1 1,10 44,-6-40,2 46,-8-63,0 1,2 0,0-1,1 1,2-1,0 0,7 20,-10-36,1 0,-1 0,0-1,1 1,-1-1,1 1,0-1,-1 0,1 0,0 0,0-1,1 1,-1-1,0 0,0 0,1 0,-1 0,1 0,-1-1,6 1,11 0,0-1,30-3,-19 1,432-2,-267 5,-176-1,1 1,0 1,0 0,-1 2,1 0,-1 1,20 8,-39-12,1-1,-1 1,0 0,0-1,1 1,-1 0,0 0,0 0,0 0,0 0,0 0,0 0,0 0,0 0,-1 0,1 0,0 0,-1 1,1-1,0 2,-1-2,0 0,0 0,0 0,-1 0,1 1,0-1,0 0,-1 0,1 0,-1 0,1 0,-1 0,1 0,-1 0,0 0,1 0,-1 0,0-1,-1 2,-5 4,-1 0,1-1,-1 0,-14 6,19-9,-19 8,0 0,-1-2,-1 0,1-2,-1-1,0 0,-1-2,1-1,-42-1,-14-1,-4 0,-103-14,24-2,158 15,0 0,1 0,-1 0,0-1,1 1,-1-1,-7-5,11 7,0 0,1-1,-1 1,1-1,-1 1,1-1,-1 1,1-1,-1 1,1-1,0 1,-1-1,1 0,0 1,-1-1,1 0,0 1,0-1,-1 0,1 1,0-1,0-1,0 1,1 0,-1 0,1 0,0 0,-1 0,1 0,0 0,-1 0,1 0,0 0,0 0,0 1,0-1,0 0,0 1,0-1,0 0,2 0,15-8,0 1,1 0,1 2,24-6,83-10,-80 15,46-4,99-1,97 14,-84 1,384-3,-525 4,-1 2,77 18,-28-4,208 12,-134-17,91-5,-10 0,513 8,-522-20,660 2,-905 0,0 0,0 0,0-2,0 0,0 0,0-1,0-1,-1 0,20-9,-27 8,0 0,-1 0,1 0,-1 0,0-1,-1 0,1 0,4-12,13-19,-6 17,0 1,2 1,34-30,66-40,-7 6,-95 69,1 1,0 0,35-18,-40 26,0-1,0 2,0-1,0 1,1 1,-1 0,1 1,12 0,795 4,-560-3,-281 0,-350-4,2-27,103-11,-47 10,-269-22,297 14,188 23,-192-9,183 27,-117 16,1-2,32-3,15 16,110-20,-1-3,-100-6,71 0,-68-1,-178 3,172 23,-388-19,331-7,29 2,247 2,49 9,15 1,128 22,-173-22,4-3,0-4,102-5,-74-2,2213 1,-2295 2,0 0,-1 0,1 2,-1 0,31 11,-42-13,0 2,0-1,0 1,-1-1,1 1,-1 1,0-1,0 1,0 0,0 0,-1 1,0-1,0 1,0 0,0 0,-1 0,1 1,-2-1,4 9,-5-10,0 0,-1 0,0 0,0 0,0 0,-1 0,0 0,1 0,-1 0,0 0,-1 0,1 0,-1-1,0 1,0 0,0-1,0 0,0 1,-1-1,0 0,-5 5,-5 5,0-1,-1-1,-22 15,-4-3,0-2,-64 24,9-5,-34 8,98-39,1 1,1 2,0 1,-50 31,74-40,1 0,0 0,0 1,0-1,1 1,0 0,0 0,0 0,0 1,1-1,0 1,0-1,0 1,1 0,0-1,0 1,0 0,1 6,-1 6,1 0,1 0,1 0,7 30,7 2,-12-40,0 0,-1 1,0-1,3 22,-6-29,0 1,0 0,-1 0,1 0,-1 0,0-1,0 1,0 0,0-1,-1 1,1-1,-1 1,0-1,0 0,0 0,-1 0,1 0,-4 3,-14 16,17-18,0 0,0 0,0-1,-1 1,1-1,-1 0,0 0,0 0,0-1,0 1,0-1,-1 0,1 0,-1-1,1 1,-1-1,-5 1,-15 0,-1-1,0-1,1-1,-1-1,1-2,-1 0,-40-14,-24-4,46 13,-81-30,86 24,-2 2,1 1,-1 2,-1 3,-81-6,-105-12,131 12,-128-2,-162 0,312 8,-108-15,122 15,1 2,-100 4,91 3,-112-12,52-1,-175 5,192 7,126-10,14-3,1 3,-1 1,2 2,-1 1,39-2,122 8,-107 7,126 29,-205-36,-1 0,0-1,0 1,1-1,-1 0,0 0,1 0,-1 0,0-1,1 1,-1-1,0 0,0 0,0 0,1 0,-1 0,0-1,2-1,-1 0,-1 0,-1 0,1 0,0-1,-1 1,0-1,1 1,-1-1,-1 0,1 0,-1 0,1 0,1-8,-1 4,-1 0,1 0,-1-1,-1 1,1 0,-1-1,-1 1,0 0,0 0,0-1,-1 1,0 0,-1 0,0 1,0-1,-1 0,1 1,-2 0,1 0,-1 0,0 1,-1-1,1 1,-1 0,0 1,-1-1,1 1,-1 1,-8-5,-10-3,-1 1,0 1,0 1,-37-7,-116-13,77 14,79 11,-178-25,153 24,-1 2,-55 5,4 12,-12 0,110-14,-167 2,147-3,1-1,-1-1,0-2,1 0,-33-12,-6-5,31 12,-31-15,-15-6,57 25,0-1,1-1,-1 0,-19-14,31 18,1 0,0 0,1-1,-1 0,1 0,0 0,0 0,0 0,1-1,0 0,0 0,0 1,1-2,0 1,0 0,-2-12,0-28,1 0,3 0,7-65,32-131,-23 168,10-147,-25-113,-3 149,1 164,-1-1,-8-34,5 32,-3-37,-6-50,0-10,13-337,2 317,-2 147,-1 0,1 0,-1-1,0 1,-1 0,1-1,-1 0,0 0,-5 6,-11 21,4 7,2 1,1 0,3 1,-8 61,16-93,0 0,-1-1,0 1,-1-1,1 1,-7 11,7-17,1-1,-1 1,0-1,0 0,0 1,0-1,0 0,0 0,0 0,-1-1,1 1,-1-1,1 1,-1-1,0 0,0 0,1 0,-1 0,0 0,0-1,0 1,-6-1,-11-1,0-1,1-1,-1-1,1-1,-1 0,-20-10,-45-11,21 15,0 3,0 3,-115 5,80 2,75 0,1 1,-1 0,1 2,-32 11,35-9,0-2,0 0,0-1,-1-1,1-1,-35 0,52-2,0-1,1 1,-1-1,0 0,1 0,-1 0,0 0,1 0,-1-1,1 1,0-1,0 0,-1 1,1-1,0 0,0 0,1 0,-1-1,0 1,1 0,-1-1,1 1,0-1,0 1,0-1,0 0,0 1,1-1,-1 0,0-4,0-11,-1 1,2-1,4-33,-2 18,1-433,-4 278,3 157,2 0,1 0,1 0,2 1,12-33,18-74,-16 37,-12 56,-1-1,5-65,-13 63,-2 1,-2-1,-11-62,2 35,7 35,-19-68,16 74,1-1,2 0,2 0,0-59,3 44,-10-62,5 81,2 13,0 0,0-29,3 41,0-1,1 1,-1 0,1 0,1-1,-1 1,1 0,0 0,0 0,0 1,1-1,5-8,37-55,-34 50,0 1,1 0,1 0,0 1,21-18,-17 22,0 1,21-11,-7 4,-23 14,0 1,0-1,0 1,1 1,-1 0,1 0,0 0,13 0,76 3,-50 1,-3 1,45 8,21 2,58 6,-72-7,-22 0,-44-6,51 3,-28-6,0 2,84 21,-100-17,11 3,1-2,0-3,64 3,-83-9,61 12,-59-8,55 4,211-11,150 3,-437 0,9-1,-1 0,0 2,1 1,-1 0,0 1,24 9,-42-11,1-1,0 1,-1 0,1 0,-1 0,0 1,1-1,-1 0,0 1,0-1,-1 1,1 0,-1 0,1 0,1 4,12 52,-11-37,1-3,0 1,2-1,0-1,18 35,-22-47,0-1,1 1,0-1,0 0,0 0,1 0,0-1,-1 1,1-1,1-1,-1 1,1-1,-1 1,1-2,0 1,0-1,0 0,1 0,7 1,25-1,1-1,-1-2,0-2,60-13,-37 7,298-23,-338 30,161-21,11 0,500 16,-421 9,-225 0,1 3,55 12,-5 0,102 7,378-6,-609-20,-51-8,-4-1,-454 3,318 10,181-1,0-2,1-1,-1-2,-66-16,-377-125,454 138,1 1,-1 1,-46-1,-89 8,59 0,-13-4,-120 5,209 1,0 1,-43 13,-30 7,90-24,-1 1,0-2,0 1,0-2,0 0,-16-3,-20-9,0-2,-67-31,-15-6,116 46,0-1,1-1,0 0,-19-16,-21-11,-32-4,65 32,1-2,0-1,0 0,-28-21,36 22,5 4,1 1,-1-1,1 0,0-1,1 0,-1 0,1 0,0 0,0-1,1 0,0 0,1 0,-1 0,-3-12,4 8,0 0,1-1,1 1,0-1,0 1,1-1,2-15,-1 19,0 1,1 0,0 1,0-1,1 0,0 0,0 1,0 0,1 0,0 0,0 0,11-10,6-9,-17 20,-1 1,2-1,-1 1,0-1,1 1,-1 1,1-1,9-5,24-11,-30 14,1 1,0 0,1 1,-1 0,1 0,0 1,19-3,80-1,5 0,48-6,223 9,-199 6,-175-1,1 0,0 0,-1 2,1-1,-1 1,0 1,0 0,17 9,-11-7,-1-1,1 0,0-2,0 0,32 2,20 3,20 3,0-5,140-6,-92-3,1373 3,-1486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4:58:38.0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7537 3220,'-16'1,"1"1,-1 0,-18 6,-34 4,-349-7,225-8,110 2,-90 3,86 11,57-7,-48 2,-494-7,276-3,169 4,-138-4,126-22,26 4,-16 10,-165 8,136 4,0 0,-172-5,198-9,-60-3,-887 16,993-5,-114-20,113 11,-102-1,69 14,29 1,-166-18,206 11,-95 2,8 2,51-11,56 7,-46-2,-7 9,58 1,-1-2,0 0,1-2,-1 0,-25-7,28 4,-1 1,0 1,-41-1,1 2,-3-11,-5 1,42 11,21 2,0-1,0-1,0 1,0-2,-13-2,20 3,0 0,-1 0,1 0,0 0,0-1,0 1,0-1,0 1,0-1,0 0,0 1,0-1,1 0,-1 0,1-1,0 1,0 0,-1 0,1-1,1 1,-1 0,0-1,0 1,1-3,-4-20,2 0,2-45,1 41,-6-52,-39-103,36 137,-8-77,16 107,0 0,1 0,1 0,0 1,7-27,-6 32,7-18,-2-1,-2 0,0 0,1-42,-7-639,-2 313,0 292,5-115,1 192,2 0,10-33,7-36,-16 32,-4 0,-5-74,0 31,2 83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4:58:43.6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2,'210'-2,"230"5,-280 11,73 1,680-17,-525 3,-365 0,-1 1,0 2,0 0,42 14,-17-4,-12-8,0-1,1-1,-1-3,65-4,-16 1,52 2,-113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4:58:45.9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1365 1,'-713'0,"686"1,0 2,-32 7,30-5,-47 4,-190-9,121-1,122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4:58:48.7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5T14:59:25.3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23/03/16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1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2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1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2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1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7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5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8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8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0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9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67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EJb7j61-es?feature=oembed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650" y="1524001"/>
            <a:ext cx="7090699" cy="1905000"/>
          </a:xfrm>
        </p:spPr>
        <p:txBody>
          <a:bodyPr/>
          <a:lstStyle/>
          <a:p>
            <a:r>
              <a:rPr lang="cs-CZ" sz="4000" dirty="0"/>
              <a:t>LgV20 Jazyky Střední Asie, </a:t>
            </a:r>
            <a:br>
              <a:rPr lang="cs-CZ" sz="4000" dirty="0"/>
            </a:br>
            <a:r>
              <a:rPr lang="cs-CZ" sz="4000" dirty="0"/>
              <a:t>Sibiře a Dálného Východu</a:t>
            </a:r>
            <a:br>
              <a:rPr lang="cs-CZ" sz="2800" dirty="0"/>
            </a:br>
            <a:r>
              <a:rPr lang="cs-CZ" sz="2800" dirty="0"/>
              <a:t>(Turkické jazyky)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05E2BB-E070-BBB2-EFF7-C281BC6F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Obecněturkické</a:t>
            </a:r>
            <a:r>
              <a:rPr lang="cs-CZ" dirty="0"/>
              <a:t> jazyky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D32287A-0BC7-0F1C-A026-D3C3F76027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chronologické vymezení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specifika</a:t>
            </a:r>
          </a:p>
        </p:txBody>
      </p:sp>
      <p:pic>
        <p:nvPicPr>
          <p:cNvPr id="17" name="Symbol zastępczy zawartości 16">
            <a:extLst>
              <a:ext uri="{FF2B5EF4-FFF2-40B4-BE49-F238E27FC236}">
                <a16:creationId xmlns:a16="http://schemas.microsoft.com/office/drawing/2014/main" id="{E6B4DF51-1809-3049-85A1-B394459247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04780"/>
            <a:ext cx="4718050" cy="322165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50445E6D-4B76-1ECE-DC65-7510115E359C}"/>
                  </a:ext>
                </a:extLst>
              </p14:cNvPr>
              <p14:cNvContentPartPr/>
              <p14:nvPr/>
            </p14:nvContentPartPr>
            <p14:xfrm>
              <a:off x="1845534" y="2919333"/>
              <a:ext cx="3839760" cy="2204280"/>
            </p14:xfrm>
          </p:contentPart>
        </mc:Choice>
        <mc:Fallback xmlns=""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50445E6D-4B76-1ECE-DC65-7510115E35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1534" y="2811333"/>
                <a:ext cx="3947400" cy="24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3CCFBB67-E209-FF1F-575A-5A2CAD4BEB7E}"/>
                  </a:ext>
                </a:extLst>
              </p14:cNvPr>
              <p14:cNvContentPartPr/>
              <p14:nvPr/>
            </p14:nvContentPartPr>
            <p14:xfrm>
              <a:off x="2202654" y="4140093"/>
              <a:ext cx="2713320" cy="1179720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3CCFBB67-E209-FF1F-575A-5A2CAD4BEB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9014" y="4032093"/>
                <a:ext cx="2820960" cy="13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33B05D12-58CA-AFF0-3725-AFEB368A2001}"/>
                  </a:ext>
                </a:extLst>
              </p14:cNvPr>
              <p14:cNvContentPartPr/>
              <p14:nvPr/>
            </p14:nvContentPartPr>
            <p14:xfrm>
              <a:off x="3785214" y="3017253"/>
              <a:ext cx="1090440" cy="3276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33B05D12-58CA-AFF0-3725-AFEB368A20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1214" y="2909253"/>
                <a:ext cx="1198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2EA787AE-889F-FA7C-F3C6-5F69CA3E9246}"/>
                  </a:ext>
                </a:extLst>
              </p14:cNvPr>
              <p14:cNvContentPartPr/>
              <p14:nvPr/>
            </p14:nvContentPartPr>
            <p14:xfrm>
              <a:off x="4129734" y="3519453"/>
              <a:ext cx="491760" cy="10440"/>
            </p14:xfrm>
          </p:contentPart>
        </mc:Choice>
        <mc:Fallback xmlns=""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2EA787AE-889F-FA7C-F3C6-5F69CA3E92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75734" y="3411813"/>
                <a:ext cx="5994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E984CC04-07B3-57A9-D61B-6ED3260FF0E2}"/>
                  </a:ext>
                </a:extLst>
              </p14:cNvPr>
              <p14:cNvContentPartPr/>
              <p14:nvPr/>
            </p14:nvContentPartPr>
            <p14:xfrm>
              <a:off x="-1170186" y="19533"/>
              <a:ext cx="360" cy="360"/>
            </p14:xfrm>
          </p:contentPart>
        </mc:Choice>
        <mc:Fallback xmlns=""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E984CC04-07B3-57A9-D61B-6ED3260FF0E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224186" y="-8846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Pismo odręczne 24">
                <a:extLst>
                  <a:ext uri="{FF2B5EF4-FFF2-40B4-BE49-F238E27FC236}">
                    <a16:creationId xmlns:a16="http://schemas.microsoft.com/office/drawing/2014/main" id="{D381235A-4D5C-D119-102C-C3A34F0560B0}"/>
                  </a:ext>
                </a:extLst>
              </p14:cNvPr>
              <p14:cNvContentPartPr/>
              <p14:nvPr/>
            </p14:nvContentPartPr>
            <p14:xfrm>
              <a:off x="2988534" y="4099548"/>
              <a:ext cx="360" cy="360"/>
            </p14:xfrm>
          </p:contentPart>
        </mc:Choice>
        <mc:Fallback xmlns="">
          <p:pic>
            <p:nvPicPr>
              <p:cNvPr id="25" name="Pismo odręczne 24">
                <a:extLst>
                  <a:ext uri="{FF2B5EF4-FFF2-40B4-BE49-F238E27FC236}">
                    <a16:creationId xmlns:a16="http://schemas.microsoft.com/office/drawing/2014/main" id="{D381235A-4D5C-D119-102C-C3A34F0560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4534" y="3991908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086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DE9302F-F449-1497-0AE4-D965DC71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Oguzská</a:t>
            </a:r>
            <a:r>
              <a:rPr lang="cs-CZ" dirty="0"/>
              <a:t> větev</a:t>
            </a:r>
            <a:br>
              <a:rPr lang="cs-CZ" dirty="0"/>
            </a:br>
            <a:r>
              <a:rPr lang="cs-CZ" sz="2000" dirty="0"/>
              <a:t>čili větev jihozápadní</a:t>
            </a:r>
            <a:endParaRPr lang="en-US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0BA6283-8CE7-FCE8-1DD8-D31DE920A9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nářeční štěpení</a:t>
            </a:r>
          </a:p>
          <a:p>
            <a:pPr lvl="2"/>
            <a:r>
              <a:rPr lang="cs-CZ" dirty="0"/>
              <a:t>zástupci</a:t>
            </a:r>
          </a:p>
          <a:p>
            <a:pPr lvl="3"/>
            <a:r>
              <a:rPr lang="cs-CZ" dirty="0"/>
              <a:t>geografické vymezení</a:t>
            </a:r>
          </a:p>
          <a:p>
            <a:r>
              <a:rPr lang="cs-CZ" dirty="0"/>
              <a:t>společné rysy</a:t>
            </a:r>
          </a:p>
          <a:p>
            <a:r>
              <a:rPr lang="cs-CZ" dirty="0"/>
              <a:t>písmo</a:t>
            </a:r>
            <a:endParaRPr lang="en-US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CD47A869-00ED-F2D5-3AC1-4850065595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6224" t="56077" r="13336" b="31218"/>
          <a:stretch/>
        </p:blipFill>
        <p:spPr>
          <a:xfrm>
            <a:off x="6780358" y="4739678"/>
            <a:ext cx="4013463" cy="1152940"/>
          </a:xfrm>
          <a:prstGeom prst="rect">
            <a:avLst/>
          </a:prstGeom>
        </p:spPr>
      </p:pic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B0BC1400-5689-043D-9FFE-BA773DD6B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46193" r="69580" b="32747"/>
          <a:stretch/>
        </p:blipFill>
        <p:spPr bwMode="auto">
          <a:xfrm>
            <a:off x="6427938" y="2560320"/>
            <a:ext cx="4718304" cy="201195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nak mnożenia 10">
            <a:extLst>
              <a:ext uri="{FF2B5EF4-FFF2-40B4-BE49-F238E27FC236}">
                <a16:creationId xmlns:a16="http://schemas.microsoft.com/office/drawing/2014/main" id="{42E25239-12FF-76B2-34D4-2340C931CFE7}"/>
              </a:ext>
            </a:extLst>
          </p:cNvPr>
          <p:cNvSpPr/>
          <p:nvPr/>
        </p:nvSpPr>
        <p:spPr>
          <a:xfrm>
            <a:off x="7472999" y="2779082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Znak mnożenia 11">
            <a:extLst>
              <a:ext uri="{FF2B5EF4-FFF2-40B4-BE49-F238E27FC236}">
                <a16:creationId xmlns:a16="http://schemas.microsoft.com/office/drawing/2014/main" id="{33DEC774-E477-0F8E-137C-5794A9AD06F6}"/>
              </a:ext>
            </a:extLst>
          </p:cNvPr>
          <p:cNvSpPr/>
          <p:nvPr/>
        </p:nvSpPr>
        <p:spPr>
          <a:xfrm>
            <a:off x="8256621" y="3021441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Znak mnożenia 12">
            <a:extLst>
              <a:ext uri="{FF2B5EF4-FFF2-40B4-BE49-F238E27FC236}">
                <a16:creationId xmlns:a16="http://schemas.microsoft.com/office/drawing/2014/main" id="{1AABC8FB-755E-AFFD-CDB1-02B47370E152}"/>
              </a:ext>
            </a:extLst>
          </p:cNvPr>
          <p:cNvSpPr/>
          <p:nvPr/>
        </p:nvSpPr>
        <p:spPr>
          <a:xfrm>
            <a:off x="8787090" y="3084514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Znak mnożenia 13">
            <a:extLst>
              <a:ext uri="{FF2B5EF4-FFF2-40B4-BE49-F238E27FC236}">
                <a16:creationId xmlns:a16="http://schemas.microsoft.com/office/drawing/2014/main" id="{FFB54749-D75E-62F5-4F4C-2A4578D131BC}"/>
              </a:ext>
            </a:extLst>
          </p:cNvPr>
          <p:cNvSpPr/>
          <p:nvPr/>
        </p:nvSpPr>
        <p:spPr>
          <a:xfrm>
            <a:off x="10051913" y="2602733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Znak mnożenia 14">
            <a:extLst>
              <a:ext uri="{FF2B5EF4-FFF2-40B4-BE49-F238E27FC236}">
                <a16:creationId xmlns:a16="http://schemas.microsoft.com/office/drawing/2014/main" id="{3CA68926-2856-AC83-4D8D-1573E5A76EDC}"/>
              </a:ext>
            </a:extLst>
          </p:cNvPr>
          <p:cNvSpPr/>
          <p:nvPr/>
        </p:nvSpPr>
        <p:spPr>
          <a:xfrm>
            <a:off x="9913610" y="3126927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Znak mnożenia 15">
            <a:extLst>
              <a:ext uri="{FF2B5EF4-FFF2-40B4-BE49-F238E27FC236}">
                <a16:creationId xmlns:a16="http://schemas.microsoft.com/office/drawing/2014/main" id="{A3C17C94-36B0-E5C6-E3FD-B028C8B5F192}"/>
              </a:ext>
            </a:extLst>
          </p:cNvPr>
          <p:cNvSpPr/>
          <p:nvPr/>
        </p:nvSpPr>
        <p:spPr>
          <a:xfrm>
            <a:off x="10701620" y="3608708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Znak mnożenia 16">
            <a:extLst>
              <a:ext uri="{FF2B5EF4-FFF2-40B4-BE49-F238E27FC236}">
                <a16:creationId xmlns:a16="http://schemas.microsoft.com/office/drawing/2014/main" id="{0C9F8305-2FBA-6693-D8D7-82285B0F7C31}"/>
              </a:ext>
            </a:extLst>
          </p:cNvPr>
          <p:cNvSpPr/>
          <p:nvPr/>
        </p:nvSpPr>
        <p:spPr>
          <a:xfrm>
            <a:off x="9052324" y="4153562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1F81FA7-F508-993C-9AA9-0F49A910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898921" cy="1303867"/>
          </a:xfrm>
        </p:spPr>
        <p:txBody>
          <a:bodyPr/>
          <a:lstStyle/>
          <a:p>
            <a:r>
              <a:rPr lang="cs-CZ" dirty="0"/>
              <a:t>Turečtina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F51B91D-9D5B-B062-8349-FE7914E749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osmanská turečtina</a:t>
            </a:r>
          </a:p>
          <a:p>
            <a:pPr lvl="1"/>
            <a:r>
              <a:rPr lang="cs-CZ" dirty="0"/>
              <a:t>moderní turečtina</a:t>
            </a:r>
          </a:p>
          <a:p>
            <a:r>
              <a:rPr lang="cs-CZ" dirty="0"/>
              <a:t>geografické vymezení</a:t>
            </a:r>
          </a:p>
          <a:p>
            <a:pPr lvl="1"/>
            <a:r>
              <a:rPr lang="cs-CZ" dirty="0"/>
              <a:t>počet mluvčích</a:t>
            </a:r>
          </a:p>
          <a:p>
            <a:pPr lvl="1"/>
            <a:endParaRPr lang="cs-CZ" dirty="0"/>
          </a:p>
          <a:p>
            <a:r>
              <a:rPr lang="cs-CZ" dirty="0"/>
              <a:t>fonologie &amp; morfologie</a:t>
            </a:r>
          </a:p>
        </p:txBody>
      </p:sp>
      <p:pic>
        <p:nvPicPr>
          <p:cNvPr id="8" name="Multimedia online 7" title="WIKITONGUES: Ela speaking Turkish">
            <a:hlinkClick r:id="" action="ppaction://media"/>
            <a:extLst>
              <a:ext uri="{FF2B5EF4-FFF2-40B4-BE49-F238E27FC236}">
                <a16:creationId xmlns:a16="http://schemas.microsoft.com/office/drawing/2014/main" id="{3D60CE49-A98D-4F4A-A6FE-821DDBCEB79C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34125" y="2560638"/>
            <a:ext cx="4413250" cy="330993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17F3298-73CD-BE59-2182-9FB57EFCD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5" y="1492106"/>
            <a:ext cx="4413250" cy="6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92D0FB-306A-82F8-F72C-C58DD6F89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52584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gagauzština</a:t>
            </a:r>
            <a:endParaRPr lang="cs-CZ" dirty="0"/>
          </a:p>
          <a:p>
            <a:pPr lvl="1"/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počet mluvčích - </a:t>
            </a:r>
            <a:r>
              <a:rPr lang="cs-CZ" dirty="0" err="1"/>
              <a:t>Gagauzové</a:t>
            </a:r>
            <a:endParaRPr lang="cs-CZ" dirty="0"/>
          </a:p>
          <a:p>
            <a:r>
              <a:rPr lang="cs-CZ" dirty="0"/>
              <a:t>ázerbájdžánština</a:t>
            </a:r>
          </a:p>
          <a:p>
            <a:pPr lvl="1"/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počet mluvčích - Ázerbájdžánci</a:t>
            </a:r>
          </a:p>
          <a:p>
            <a:r>
              <a:rPr lang="cs-CZ" dirty="0"/>
              <a:t>turkmenština</a:t>
            </a:r>
          </a:p>
          <a:p>
            <a:pPr lvl="1"/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počet mluvčích - Turkmeni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421095E9-F464-01FF-AE5C-007CCF70FD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0351" y="2638425"/>
            <a:ext cx="3448050" cy="1581150"/>
          </a:xfrm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63C027F7-1397-053B-12A6-E016D247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4246" cy="1303867"/>
          </a:xfrm>
        </p:spPr>
        <p:txBody>
          <a:bodyPr/>
          <a:lstStyle/>
          <a:p>
            <a:r>
              <a:rPr lang="cs-CZ" dirty="0"/>
              <a:t>Ostatní* </a:t>
            </a:r>
            <a:r>
              <a:rPr lang="cs-CZ" dirty="0" err="1"/>
              <a:t>oguzské</a:t>
            </a:r>
            <a:r>
              <a:rPr lang="cs-CZ" dirty="0"/>
              <a:t> jazyky</a:t>
            </a:r>
            <a:endParaRPr lang="en-US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B479FF1-AE01-77BD-7679-7ABFDF011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826" y="4407617"/>
            <a:ext cx="34575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03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24436</TotalTime>
  <Words>81</Words>
  <Application>Microsoft Office PowerPoint</Application>
  <PresentationFormat>Panoramiczny</PresentationFormat>
  <Paragraphs>31</Paragraphs>
  <Slides>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Organiczny</vt:lpstr>
      <vt:lpstr>LgV20 Jazyky Střední Asie,  Sibiře a Dálného Východu (Turkické jazyky)</vt:lpstr>
      <vt:lpstr>Obecněturkické jazyky</vt:lpstr>
      <vt:lpstr>Oguzská větev čili větev jihozápadní</vt:lpstr>
      <vt:lpstr>Turečtina</vt:lpstr>
      <vt:lpstr>Ostatní* oguzské jazyky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241</cp:revision>
  <dcterms:created xsi:type="dcterms:W3CDTF">2022-08-13T13:52:51Z</dcterms:created>
  <dcterms:modified xsi:type="dcterms:W3CDTF">2023-03-16T21:14:09Z</dcterms:modified>
</cp:coreProperties>
</file>