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Tahoma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jQblS3eTAa11NPRTigaDfQSwqG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20" orient="horz"/>
        <p:guide pos="1272" orient="horz"/>
        <p:guide pos="715" orient="horz"/>
        <p:guide pos="3861" orient="horz"/>
        <p:guide pos="3944" orient="horz"/>
        <p:guide pos="428"/>
        <p:guide pos="7224"/>
        <p:guide pos="909"/>
        <p:guide pos="3688"/>
        <p:guide pos="39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Tahoma-bold.fntdata"/><Relationship Id="rId16" Type="http://schemas.openxmlformats.org/officeDocument/2006/relationships/font" Target="fonts/Tahom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08dfecd88c_1_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08dfecd88c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208dfecd88c_1_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896092850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g1896092850d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08dfecd88c_1_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08dfecd88c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208dfecd88c_1_5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08dfecd88c_0_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08dfecd88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208dfecd88c_0_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08dfecd88c_1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08dfecd88c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208dfecd88c_1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08dfecd88c_1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08dfecd88c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s-CZ" sz="2000"/>
              <a:t>réagir</a:t>
            </a:r>
            <a:endParaRPr sz="2000"/>
          </a:p>
        </p:txBody>
      </p:sp>
      <p:sp>
        <p:nvSpPr>
          <p:cNvPr id="173" name="Google Shape;173;g208dfecd88c_1_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08dfecd88c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08dfecd88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208dfecd88c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08dfecd88c_1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08dfecd88c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208dfecd88c_1_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>
  <p:cSld name="Úvodní sníme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4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ky, text - dva sloupce">
  <p:cSld name="Obrázky, text - dva sloupce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idx="1" type="body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3" type="body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4" type="body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5" type="body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6" type="body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>
  <p:cSld name="Prázdný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1" showMasterSp="0">
  <p:cSld name="Rozdělovník (alternativní) 1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98" name="Google Shape;98;p15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D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00" name="Google Shape;100;p15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- inverzní" showMasterSp="0">
  <p:cSld name="Úvodní snímek - inverzní">
    <p:bg>
      <p:bgPr>
        <a:solidFill>
          <a:srgbClr val="4BC8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6" name="Google Shape;106;p16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108" name="Google Shape;108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2" showMasterSp="0">
  <p:cSld name="Rozdělovník (alternativní) 2">
    <p:bg>
      <p:bgPr>
        <a:solidFill>
          <a:srgbClr val="4BC8F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1" name="Google Shape;111;p17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13" name="Google Shape;113;p17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7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zní s obrázkem">
  <p:cSld name="Inverzní s obrázkem">
    <p:bg>
      <p:bgPr>
        <a:solidFill>
          <a:srgbClr val="4BC8F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/>
          <p:nvPr>
            <p:ph idx="2" type="pic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</p:sp>
      <p:pic>
        <p:nvPicPr>
          <p:cNvPr id="118" name="Google Shape;118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720000" y="6040795"/>
            <a:ext cx="8555976" cy="5108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sz="15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ARTS slide">
  <p:cSld name="MUNI ARTS slide">
    <p:bg>
      <p:bgPr>
        <a:solidFill>
          <a:srgbClr val="4BC8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0956" y="2298933"/>
            <a:ext cx="8725020" cy="2260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5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obsah">
  <p:cSld name="Nadpis, podnadpis a obsah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porovnání">
  <p:cSld name="Nadpis a porovnání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9" name="Google Shape;3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porovnání">
  <p:cSld name="Nadpis, podnadpis a porovnání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extem">
  <p:cSld name="Obrázek s textem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b="0"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4" name="Google Shape;54;p9"/>
          <p:cNvSpPr/>
          <p:nvPr>
            <p:ph idx="2" type="pic"/>
          </p:nvPr>
        </p:nvSpPr>
        <p:spPr>
          <a:xfrm>
            <a:off x="729509" y="1665288"/>
            <a:ext cx="6207791" cy="4139998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9"/>
          <p:cNvSpPr txBox="1"/>
          <p:nvPr>
            <p:ph idx="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56" name="Google Shape;5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tři sloupce">
  <p:cSld name="Nadpis, podnadpis a tři sloupc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5" type="body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6" type="body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7" type="body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8" type="body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9" type="body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obsah">
  <p:cSld name="Pouze obsah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6" name="Google Shape;7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>
  <p:cSld name="Pouze nadpi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0" name="Google Shape;80;p12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1" name="Google Shape;8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3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ordwall.net/resource/11725705/verbes-irreguliers" TargetMode="External"/><Relationship Id="rId4" Type="http://schemas.openxmlformats.org/officeDocument/2006/relationships/hyperlink" Target="https://leconjugueur.lefigaro.fr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ordwall.net/resource/13113189/pass%C3%A9-compos%C3%A9-verbes-en-er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9" name="Google Shape;129;p1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s-CZ"/>
              <a:t>MED18 Jazykový seminář francouzský II</a:t>
            </a:r>
            <a:endParaRPr/>
          </a:p>
        </p:txBody>
      </p:sp>
      <p:sp>
        <p:nvSpPr>
          <p:cNvPr id="130" name="Google Shape;130;p1"/>
          <p:cNvSpPr txBox="1"/>
          <p:nvPr>
            <p:ph idx="1" type="subTitle"/>
          </p:nvPr>
        </p:nvSpPr>
        <p:spPr>
          <a:xfrm>
            <a:off x="398500" y="4116399"/>
            <a:ext cx="113616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/>
              <a:t>Semestre de printemps 2023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/>
              <a:t>16/2/2023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/>
              <a:t>Mgr. Veronika Nekudová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/>
              <a:t>437518@mail.muni.cz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08dfecd88c_1_3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01" name="Google Shape;201;g208dfecd88c_1_34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800"/>
              <a:t>Devoir pour le 21/2: transformez au PC - p.101</a:t>
            </a:r>
            <a:endParaRPr sz="3800"/>
          </a:p>
        </p:txBody>
      </p:sp>
      <p:sp>
        <p:nvSpPr>
          <p:cNvPr id="202" name="Google Shape;202;g208dfecd88c_1_34"/>
          <p:cNvSpPr txBox="1"/>
          <p:nvPr>
            <p:ph idx="1" type="body"/>
          </p:nvPr>
        </p:nvSpPr>
        <p:spPr>
          <a:xfrm>
            <a:off x="720000" y="1692000"/>
            <a:ext cx="46437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1. vous vendez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2. tu 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3. elle 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4. ils font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5. je dois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6. tu vois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7. nous savons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208dfecd88c_1_34"/>
          <p:cNvSpPr txBox="1"/>
          <p:nvPr>
            <p:ph idx="1" type="body"/>
          </p:nvPr>
        </p:nvSpPr>
        <p:spPr>
          <a:xfrm>
            <a:off x="6600175" y="1692000"/>
            <a:ext cx="46437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8. tu ne prends pas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9. vous ne buvez pas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10. elles ne dorment pas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11. il ne suit pas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12. je ne dis pas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13. nous vivons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14. tu offres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36" name="Google Shape;136;p2"/>
          <p:cNvSpPr txBox="1"/>
          <p:nvPr>
            <p:ph type="title"/>
          </p:nvPr>
        </p:nvSpPr>
        <p:spPr>
          <a:xfrm>
            <a:off x="720000" y="720000"/>
            <a:ext cx="10831200" cy="5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Vocabulaire</a:t>
            </a:r>
            <a:endParaRPr/>
          </a:p>
        </p:txBody>
      </p:sp>
      <p:sp>
        <p:nvSpPr>
          <p:cNvPr id="137" name="Google Shape;137;p2"/>
          <p:cNvSpPr txBox="1"/>
          <p:nvPr>
            <p:ph idx="1" type="body"/>
          </p:nvPr>
        </p:nvSpPr>
        <p:spPr>
          <a:xfrm>
            <a:off x="719400" y="1484327"/>
            <a:ext cx="107532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rigolo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tous les jours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un oeil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tu dois nager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vas sur Internet pour trouver des idées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demander à quelqu’un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repose-toi bien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paie un guide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cherche un logement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cherche un avion, les billets d’avion</a:t>
            </a:r>
            <a:endParaRPr/>
          </a:p>
          <a:p>
            <a:pPr indent="0" lvl="0" marL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896092850d_0_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43" name="Google Shape;143;g1896092850d_0_0"/>
          <p:cNvSpPr txBox="1"/>
          <p:nvPr>
            <p:ph type="title"/>
          </p:nvPr>
        </p:nvSpPr>
        <p:spPr>
          <a:xfrm>
            <a:off x="680400" y="488625"/>
            <a:ext cx="10831200" cy="5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Révision</a:t>
            </a:r>
            <a:endParaRPr/>
          </a:p>
        </p:txBody>
      </p:sp>
      <p:sp>
        <p:nvSpPr>
          <p:cNvPr id="144" name="Google Shape;144;g1896092850d_0_0"/>
          <p:cNvSpPr txBox="1"/>
          <p:nvPr>
            <p:ph idx="1" type="body"/>
          </p:nvPr>
        </p:nvSpPr>
        <p:spPr>
          <a:xfrm>
            <a:off x="571275" y="1359000"/>
            <a:ext cx="113601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lien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ici</a:t>
            </a:r>
            <a:endParaRPr/>
          </a:p>
          <a:p>
            <a:pPr indent="-40640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Le conjugueur : </a:t>
            </a:r>
            <a:r>
              <a:rPr lang="cs-CZ" u="sng">
                <a:solidFill>
                  <a:schemeClr val="hlink"/>
                </a:solidFill>
                <a:hlinkClick r:id="rId4"/>
              </a:rPr>
              <a:t>lien ici</a:t>
            </a:r>
            <a:endParaRPr/>
          </a:p>
          <a:p>
            <a:pPr indent="0" lvl="0" marL="4572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8dfecd88c_1_5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51" name="Google Shape;151;g208dfecd88c_1_52"/>
          <p:cNvSpPr txBox="1"/>
          <p:nvPr>
            <p:ph idx="1" type="body"/>
          </p:nvPr>
        </p:nvSpPr>
        <p:spPr>
          <a:xfrm>
            <a:off x="719400" y="6040302"/>
            <a:ext cx="10753200" cy="60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p. 82</a:t>
            </a:r>
            <a:endParaRPr/>
          </a:p>
        </p:txBody>
      </p:sp>
      <p:pic>
        <p:nvPicPr>
          <p:cNvPr id="152" name="Google Shape;152;g208dfecd88c_1_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3550" y="0"/>
            <a:ext cx="8323401" cy="597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08dfecd88c_0_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59" name="Google Shape;159;g208dfecd88c_0_3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208dfecd88c_0_3"/>
          <p:cNvSpPr txBox="1"/>
          <p:nvPr>
            <p:ph idx="1" type="body"/>
          </p:nvPr>
        </p:nvSpPr>
        <p:spPr>
          <a:xfrm>
            <a:off x="922600" y="5900175"/>
            <a:ext cx="10753200" cy="57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Allez Hop, p. 100</a:t>
            </a:r>
            <a:endParaRPr/>
          </a:p>
        </p:txBody>
      </p:sp>
      <p:pic>
        <p:nvPicPr>
          <p:cNvPr id="161" name="Google Shape;161;g208dfecd88c_0_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025" y="375200"/>
            <a:ext cx="11164353" cy="527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08dfecd88c_1_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68" name="Google Shape;168;g208dfecd88c_1_7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Exercices</a:t>
            </a:r>
            <a:endParaRPr/>
          </a:p>
        </p:txBody>
      </p:sp>
      <p:sp>
        <p:nvSpPr>
          <p:cNvPr id="169" name="Google Shape;169;g208dfecd88c_1_7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Verbes en -er: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ici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08dfecd88c_1_1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6" name="Google Shape;176;g208dfecd88c_1_15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Transformez au passé composé</a:t>
            </a:r>
            <a:endParaRPr/>
          </a:p>
        </p:txBody>
      </p:sp>
      <p:sp>
        <p:nvSpPr>
          <p:cNvPr id="177" name="Google Shape;177;g208dfecd88c_1_15"/>
          <p:cNvSpPr txBox="1"/>
          <p:nvPr>
            <p:ph idx="1" type="body"/>
          </p:nvPr>
        </p:nvSpPr>
        <p:spPr>
          <a:xfrm>
            <a:off x="414000" y="1692000"/>
            <a:ext cx="11059200" cy="43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1. nous mangeons ______nous avons mangé________________________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2. je finis _________j’ai fini_____________________________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3. il habite _________il a habité____________________________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4. tu laisses ____________tu as laissé_____________________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5. ils cherchent ____________ils ont cherché________________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6. vous jardinez _________avez jardiné____________________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7. elle réagit _______elle a réagi____________________________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08dfecd88c_1_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84" name="Google Shape;184;g208dfecd88c_1_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Participe passé des verbes irréguliers</a:t>
            </a:r>
            <a:endParaRPr/>
          </a:p>
        </p:txBody>
      </p:sp>
      <p:sp>
        <p:nvSpPr>
          <p:cNvPr id="185" name="Google Shape;185;g208dfecd88c_1_0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6" name="Google Shape;186;g208dfecd88c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533" y="1672750"/>
            <a:ext cx="11722142" cy="405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08dfecd88c_1_2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93" name="Google Shape;193;g208dfecd88c_1_25"/>
          <p:cNvSpPr txBox="1"/>
          <p:nvPr>
            <p:ph type="title"/>
          </p:nvPr>
        </p:nvSpPr>
        <p:spPr>
          <a:xfrm>
            <a:off x="922600" y="583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Écrivez le participe passé</a:t>
            </a:r>
            <a:endParaRPr/>
          </a:p>
        </p:txBody>
      </p:sp>
      <p:sp>
        <p:nvSpPr>
          <p:cNvPr id="194" name="Google Shape;194;g208dfecd88c_1_25"/>
          <p:cNvSpPr txBox="1"/>
          <p:nvPr>
            <p:ph idx="1" type="body"/>
          </p:nvPr>
        </p:nvSpPr>
        <p:spPr>
          <a:xfrm>
            <a:off x="719400" y="1359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chanter – choisir – répondre (répondu) – aller – être – faire – avoir – ap</a:t>
            </a:r>
            <a:r>
              <a:rPr lang="cs-CZ"/>
              <a:t>prendre</a:t>
            </a:r>
            <a:r>
              <a:rPr lang="cs-CZ"/>
              <a:t> (appris)– boire – lire – savoir – connaître – écrire – permettre – falloir – pleuvoir – revenir – partir – mourir – pouvoir – vouloir – naître – recevoir – conduire -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2023-02-13T11:13:29Z</dcterms:created>
  <dc:creator>Veronika Nekudová</dc:creator>
</cp:coreProperties>
</file>