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sldIdLst>
    <p:sldId id="256" r:id="rId2"/>
    <p:sldId id="278"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9" r:id="rId23"/>
    <p:sldId id="280" r:id="rId24"/>
    <p:sldId id="276" r:id="rId25"/>
    <p:sldId id="277" r:id="rId26"/>
  </p:sldIdLst>
  <p:sldSz cx="10080625" cy="7559675"/>
  <p:notesSz cx="7559675" cy="10691813"/>
  <p:defaultTextStyle>
    <a:defPPr>
      <a:defRPr lang="en-GB"/>
    </a:defPPr>
    <a:lvl1pPr algn="l" defTabSz="449263" rtl="0" eaLnBrk="0" fontAlgn="base" hangingPunct="0">
      <a:spcBef>
        <a:spcPct val="0"/>
      </a:spcBef>
      <a:spcAft>
        <a:spcPct val="0"/>
      </a:spcAft>
      <a:defRPr kern="1200">
        <a:solidFill>
          <a:schemeClr val="bg1"/>
        </a:solidFill>
        <a:latin typeface="Arial" panose="020B0604020202020204" pitchFamily="34" charset="0"/>
        <a:ea typeface="+mn-ea"/>
        <a:cs typeface="Lucida Sans Unicode" panose="020B0602030504020204" pitchFamily="34" charset="0"/>
      </a:defRPr>
    </a:lvl1pPr>
    <a:lvl2pPr marL="742950" indent="-285750" algn="l" defTabSz="449263" rtl="0" eaLnBrk="0" fontAlgn="base" hangingPunct="0">
      <a:spcBef>
        <a:spcPct val="0"/>
      </a:spcBef>
      <a:spcAft>
        <a:spcPct val="0"/>
      </a:spcAft>
      <a:defRPr kern="1200">
        <a:solidFill>
          <a:schemeClr val="bg1"/>
        </a:solidFill>
        <a:latin typeface="Arial" panose="020B0604020202020204" pitchFamily="34" charset="0"/>
        <a:ea typeface="+mn-ea"/>
        <a:cs typeface="Lucida Sans Unicode" panose="020B0602030504020204" pitchFamily="34" charset="0"/>
      </a:defRPr>
    </a:lvl2pPr>
    <a:lvl3pPr marL="1143000" indent="-228600" algn="l" defTabSz="449263" rtl="0" eaLnBrk="0" fontAlgn="base" hangingPunct="0">
      <a:spcBef>
        <a:spcPct val="0"/>
      </a:spcBef>
      <a:spcAft>
        <a:spcPct val="0"/>
      </a:spcAft>
      <a:defRPr kern="1200">
        <a:solidFill>
          <a:schemeClr val="bg1"/>
        </a:solidFill>
        <a:latin typeface="Arial" panose="020B0604020202020204" pitchFamily="34" charset="0"/>
        <a:ea typeface="+mn-ea"/>
        <a:cs typeface="Lucida Sans Unicode" panose="020B0602030504020204" pitchFamily="34" charset="0"/>
      </a:defRPr>
    </a:lvl3pPr>
    <a:lvl4pPr marL="1600200" indent="-228600" algn="l" defTabSz="449263" rtl="0" eaLnBrk="0" fontAlgn="base" hangingPunct="0">
      <a:spcBef>
        <a:spcPct val="0"/>
      </a:spcBef>
      <a:spcAft>
        <a:spcPct val="0"/>
      </a:spcAft>
      <a:defRPr kern="1200">
        <a:solidFill>
          <a:schemeClr val="bg1"/>
        </a:solidFill>
        <a:latin typeface="Arial" panose="020B0604020202020204" pitchFamily="34" charset="0"/>
        <a:ea typeface="+mn-ea"/>
        <a:cs typeface="Lucida Sans Unicode" panose="020B0602030504020204" pitchFamily="34" charset="0"/>
      </a:defRPr>
    </a:lvl4pPr>
    <a:lvl5pPr marL="2057400" indent="-228600" algn="l" defTabSz="449263" rtl="0" eaLnBrk="0" fontAlgn="base" hangingPunct="0">
      <a:spcBef>
        <a:spcPct val="0"/>
      </a:spcBef>
      <a:spcAft>
        <a:spcPct val="0"/>
      </a:spcAft>
      <a:defRPr kern="1200">
        <a:solidFill>
          <a:schemeClr val="bg1"/>
        </a:solidFill>
        <a:latin typeface="Arial" panose="020B0604020202020204" pitchFamily="34" charset="0"/>
        <a:ea typeface="+mn-ea"/>
        <a:cs typeface="Lucida Sans Unicode" panose="020B0602030504020204" pitchFamily="34" charset="0"/>
      </a:defRPr>
    </a:lvl5pPr>
    <a:lvl6pPr marL="22860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6pPr>
    <a:lvl7pPr marL="27432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7pPr>
    <a:lvl8pPr marL="32004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8pPr>
    <a:lvl9pPr marL="36576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7" autoAdjust="0"/>
    <p:restoredTop sz="94660"/>
  </p:normalViewPr>
  <p:slideViewPr>
    <p:cSldViewPr>
      <p:cViewPr varScale="1">
        <p:scale>
          <a:sx n="120" d="100"/>
          <a:sy n="120" d="100"/>
        </p:scale>
        <p:origin x="642" y="108"/>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56594B47-6F4E-9902-4130-2FC6F4ABDE8E}"/>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
        <p:nvSpPr>
          <p:cNvPr id="2051" name="AutoShape 2">
            <a:extLst>
              <a:ext uri="{FF2B5EF4-FFF2-40B4-BE49-F238E27FC236}">
                <a16:creationId xmlns:a16="http://schemas.microsoft.com/office/drawing/2014/main" id="{1B98F9B8-B264-DCB7-AD6A-3565A96264F7}"/>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
        <p:nvSpPr>
          <p:cNvPr id="2052" name="AutoShape 3">
            <a:extLst>
              <a:ext uri="{FF2B5EF4-FFF2-40B4-BE49-F238E27FC236}">
                <a16:creationId xmlns:a16="http://schemas.microsoft.com/office/drawing/2014/main" id="{BFF99786-E23C-6251-96D8-844A7772C048}"/>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
        <p:nvSpPr>
          <p:cNvPr id="2053" name="AutoShape 4">
            <a:extLst>
              <a:ext uri="{FF2B5EF4-FFF2-40B4-BE49-F238E27FC236}">
                <a16:creationId xmlns:a16="http://schemas.microsoft.com/office/drawing/2014/main" id="{61B332C0-0DB7-4410-90D4-2B2E1ADA9ABB}"/>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
        <p:nvSpPr>
          <p:cNvPr id="2054" name="Rectangle 5">
            <a:extLst>
              <a:ext uri="{FF2B5EF4-FFF2-40B4-BE49-F238E27FC236}">
                <a16:creationId xmlns:a16="http://schemas.microsoft.com/office/drawing/2014/main" id="{88473915-F3C8-F54E-B38D-DC96CBCA80A5}"/>
              </a:ext>
            </a:extLst>
          </p:cNvPr>
          <p:cNvSpPr>
            <a:spLocks noGrp="1" noRot="1" noChangeAspect="1" noChangeArrowheads="1"/>
          </p:cNvSpPr>
          <p:nvPr>
            <p:ph type="sldImg"/>
          </p:nvPr>
        </p:nvSpPr>
        <p:spPr bwMode="auto">
          <a:xfrm>
            <a:off x="1106488" y="812800"/>
            <a:ext cx="5337175" cy="4000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 name="Rectangle 6">
            <a:extLst>
              <a:ext uri="{FF2B5EF4-FFF2-40B4-BE49-F238E27FC236}">
                <a16:creationId xmlns:a16="http://schemas.microsoft.com/office/drawing/2014/main" id="{FEFBF4A6-5831-BBAF-3BE6-C0FF53F87FF8}"/>
              </a:ext>
            </a:extLst>
          </p:cNvPr>
          <p:cNvSpPr>
            <a:spLocks noGrp="1" noChangeArrowheads="1"/>
          </p:cNvSpPr>
          <p:nvPr>
            <p:ph type="body"/>
          </p:nvPr>
        </p:nvSpPr>
        <p:spPr bwMode="auto">
          <a:xfrm>
            <a:off x="755650" y="5078413"/>
            <a:ext cx="6040438" cy="4803775"/>
          </a:xfrm>
          <a:prstGeom prst="rect">
            <a:avLst/>
          </a:prstGeom>
          <a:noFill/>
          <a:ln>
            <a:noFill/>
          </a:ln>
          <a:effectLst/>
        </p:spPr>
        <p:txBody>
          <a:bodyPr vert="horz" wrap="square" lIns="0" tIns="0" rIns="0" bIns="0" numCol="1" anchor="t" anchorCtr="0" compatLnSpc="1">
            <a:prstTxWarp prst="textNoShape">
              <a:avLst/>
            </a:prstTxWarp>
          </a:bodyPr>
          <a:lstStyle/>
          <a:p>
            <a:pPr lvl="0"/>
            <a:endParaRPr lang="cs-CZ" altLang="cs-CZ" noProof="0"/>
          </a:p>
        </p:txBody>
      </p:sp>
      <p:sp>
        <p:nvSpPr>
          <p:cNvPr id="2055" name="Rectangle 7">
            <a:extLst>
              <a:ext uri="{FF2B5EF4-FFF2-40B4-BE49-F238E27FC236}">
                <a16:creationId xmlns:a16="http://schemas.microsoft.com/office/drawing/2014/main" id="{63BB421D-4B02-B377-9D9D-FD0CB8AFAD97}"/>
              </a:ext>
            </a:extLst>
          </p:cNvPr>
          <p:cNvSpPr>
            <a:spLocks noGrp="1" noChangeArrowheads="1"/>
          </p:cNvSpPr>
          <p:nvPr>
            <p:ph type="hdr"/>
          </p:nvPr>
        </p:nvSpPr>
        <p:spPr bwMode="auto">
          <a:xfrm>
            <a:off x="0" y="0"/>
            <a:ext cx="3273425" cy="52705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5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defRPr>
            </a:lvl1pPr>
          </a:lstStyle>
          <a:p>
            <a:pPr>
              <a:defRPr/>
            </a:pPr>
            <a:endParaRPr lang="cs-CZ" altLang="cs-CZ"/>
          </a:p>
        </p:txBody>
      </p:sp>
      <p:sp>
        <p:nvSpPr>
          <p:cNvPr id="2056" name="Rectangle 8">
            <a:extLst>
              <a:ext uri="{FF2B5EF4-FFF2-40B4-BE49-F238E27FC236}">
                <a16:creationId xmlns:a16="http://schemas.microsoft.com/office/drawing/2014/main" id="{D567C07D-E8CE-A56B-9355-006ED7B7E699}"/>
              </a:ext>
            </a:extLst>
          </p:cNvPr>
          <p:cNvSpPr>
            <a:spLocks noGrp="1" noChangeArrowheads="1"/>
          </p:cNvSpPr>
          <p:nvPr>
            <p:ph type="dt"/>
          </p:nvPr>
        </p:nvSpPr>
        <p:spPr bwMode="auto">
          <a:xfrm>
            <a:off x="4278313" y="0"/>
            <a:ext cx="3273425" cy="527050"/>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5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defRPr>
            </a:lvl1pPr>
          </a:lstStyle>
          <a:p>
            <a:pPr>
              <a:defRPr/>
            </a:pPr>
            <a:endParaRPr lang="cs-CZ" altLang="cs-CZ"/>
          </a:p>
        </p:txBody>
      </p:sp>
      <p:sp>
        <p:nvSpPr>
          <p:cNvPr id="2057" name="Rectangle 9">
            <a:extLst>
              <a:ext uri="{FF2B5EF4-FFF2-40B4-BE49-F238E27FC236}">
                <a16:creationId xmlns:a16="http://schemas.microsoft.com/office/drawing/2014/main" id="{F6F545BD-745D-57A4-06DD-8393CC095367}"/>
              </a:ext>
            </a:extLst>
          </p:cNvPr>
          <p:cNvSpPr>
            <a:spLocks noGrp="1" noChangeArrowheads="1"/>
          </p:cNvSpPr>
          <p:nvPr>
            <p:ph type="ftr"/>
          </p:nvPr>
        </p:nvSpPr>
        <p:spPr bwMode="auto">
          <a:xfrm>
            <a:off x="0" y="10155238"/>
            <a:ext cx="3273425" cy="527050"/>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5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defRPr>
            </a:lvl1pPr>
          </a:lstStyle>
          <a:p>
            <a:pPr>
              <a:defRPr/>
            </a:pPr>
            <a:endParaRPr lang="cs-CZ" altLang="cs-CZ"/>
          </a:p>
        </p:txBody>
      </p:sp>
      <p:sp>
        <p:nvSpPr>
          <p:cNvPr id="2058" name="Rectangle 10">
            <a:extLst>
              <a:ext uri="{FF2B5EF4-FFF2-40B4-BE49-F238E27FC236}">
                <a16:creationId xmlns:a16="http://schemas.microsoft.com/office/drawing/2014/main" id="{3DBE97CE-74FD-8552-D0BD-1E2A9665426D}"/>
              </a:ext>
            </a:extLst>
          </p:cNvPr>
          <p:cNvSpPr>
            <a:spLocks noGrp="1" noChangeArrowheads="1"/>
          </p:cNvSpPr>
          <p:nvPr>
            <p:ph type="sldNum"/>
          </p:nvPr>
        </p:nvSpPr>
        <p:spPr bwMode="auto">
          <a:xfrm>
            <a:off x="4278313" y="10155238"/>
            <a:ext cx="3273425" cy="527050"/>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5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smtClean="0">
                <a:solidFill>
                  <a:srgbClr val="000000"/>
                </a:solidFill>
                <a:latin typeface="Times New Roman" panose="02020603050405020304" pitchFamily="18" charset="0"/>
              </a:defRPr>
            </a:lvl1pPr>
          </a:lstStyle>
          <a:p>
            <a:pPr>
              <a:defRPr/>
            </a:pPr>
            <a:fld id="{F4EEBF47-B0F4-4E82-ABD1-CEE0C108CA1C}" type="slidenum">
              <a:rPr lang="cs-CZ" altLang="cs-CZ"/>
              <a:pPr>
                <a:defRPr/>
              </a:pPr>
              <a:t>‹Nr.›</a:t>
            </a:fld>
            <a:endParaRPr lang="cs-CZ" altLang="cs-CZ"/>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0">
            <a:extLst>
              <a:ext uri="{FF2B5EF4-FFF2-40B4-BE49-F238E27FC236}">
                <a16:creationId xmlns:a16="http://schemas.microsoft.com/office/drawing/2014/main" id="{0B3C4162-1838-6244-CF18-E92AADA634BD}"/>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lnSpc>
                <a:spcPct val="95000"/>
              </a:lnSpc>
              <a:buClrTx/>
              <a:buFontTx/>
              <a:buNone/>
            </a:pPr>
            <a:fld id="{34A5B3A3-A2F0-4DE6-8394-E7FC8836E53B}" type="slidenum">
              <a:rPr lang="cs-CZ" altLang="cs-CZ">
                <a:solidFill>
                  <a:srgbClr val="000000"/>
                </a:solidFill>
                <a:latin typeface="Times New Roman" panose="02020603050405020304" pitchFamily="18" charset="0"/>
              </a:rPr>
              <a:pPr>
                <a:lnSpc>
                  <a:spcPct val="95000"/>
                </a:lnSpc>
                <a:buClrTx/>
                <a:buFontTx/>
                <a:buNone/>
              </a:pPr>
              <a:t>1</a:t>
            </a:fld>
            <a:endParaRPr lang="cs-CZ" altLang="cs-CZ">
              <a:solidFill>
                <a:srgbClr val="000000"/>
              </a:solidFill>
              <a:latin typeface="Times New Roman" panose="02020603050405020304" pitchFamily="18" charset="0"/>
            </a:endParaRPr>
          </a:p>
        </p:txBody>
      </p:sp>
      <p:sp>
        <p:nvSpPr>
          <p:cNvPr id="4099" name="Rectangle 1">
            <a:extLst>
              <a:ext uri="{FF2B5EF4-FFF2-40B4-BE49-F238E27FC236}">
                <a16:creationId xmlns:a16="http://schemas.microsoft.com/office/drawing/2014/main" id="{62D44306-BE21-874A-EF63-F4A4B49D4C3F}"/>
              </a:ext>
            </a:extLst>
          </p:cNvPr>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0" name="Text Box 2">
            <a:extLst>
              <a:ext uri="{FF2B5EF4-FFF2-40B4-BE49-F238E27FC236}">
                <a16:creationId xmlns:a16="http://schemas.microsoft.com/office/drawing/2014/main" id="{14880E11-6993-E652-2072-84C1BFCC8D37}"/>
              </a:ext>
            </a:extLst>
          </p:cNvPr>
          <p:cNvSpPr txBox="1">
            <a:spLocks noChangeArrowheads="1"/>
          </p:cNvSpPr>
          <p:nvPr/>
        </p:nvSpPr>
        <p:spPr bwMode="auto">
          <a:xfrm>
            <a:off x="755650" y="5078413"/>
            <a:ext cx="6048375" cy="4811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10">
            <a:extLst>
              <a:ext uri="{FF2B5EF4-FFF2-40B4-BE49-F238E27FC236}">
                <a16:creationId xmlns:a16="http://schemas.microsoft.com/office/drawing/2014/main" id="{4D673D0E-A230-6807-3DC0-867D07B33E43}"/>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lnSpc>
                <a:spcPct val="95000"/>
              </a:lnSpc>
              <a:buClrTx/>
              <a:buFontTx/>
              <a:buNone/>
            </a:pPr>
            <a:fld id="{906385B0-DF24-45B8-B602-7014E3A0540D}" type="slidenum">
              <a:rPr lang="cs-CZ" altLang="cs-CZ">
                <a:solidFill>
                  <a:srgbClr val="000000"/>
                </a:solidFill>
                <a:latin typeface="Times New Roman" panose="02020603050405020304" pitchFamily="18" charset="0"/>
              </a:rPr>
              <a:pPr>
                <a:lnSpc>
                  <a:spcPct val="95000"/>
                </a:lnSpc>
                <a:buClrTx/>
                <a:buFontTx/>
                <a:buNone/>
              </a:pPr>
              <a:t>11</a:t>
            </a:fld>
            <a:endParaRPr lang="cs-CZ" altLang="cs-CZ">
              <a:solidFill>
                <a:srgbClr val="000000"/>
              </a:solidFill>
              <a:latin typeface="Times New Roman" panose="02020603050405020304" pitchFamily="18" charset="0"/>
            </a:endParaRPr>
          </a:p>
        </p:txBody>
      </p:sp>
      <p:sp>
        <p:nvSpPr>
          <p:cNvPr id="22531" name="Rectangle 1">
            <a:extLst>
              <a:ext uri="{FF2B5EF4-FFF2-40B4-BE49-F238E27FC236}">
                <a16:creationId xmlns:a16="http://schemas.microsoft.com/office/drawing/2014/main" id="{682A5982-65B8-AF48-DC55-A01B95C28C1D}"/>
              </a:ext>
            </a:extLst>
          </p:cNvPr>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2" name="Text Box 2">
            <a:extLst>
              <a:ext uri="{FF2B5EF4-FFF2-40B4-BE49-F238E27FC236}">
                <a16:creationId xmlns:a16="http://schemas.microsoft.com/office/drawing/2014/main" id="{70D3CADC-19FA-14FF-22BB-E725C0021361}"/>
              </a:ext>
            </a:extLst>
          </p:cNvPr>
          <p:cNvSpPr txBox="1">
            <a:spLocks noChangeArrowheads="1"/>
          </p:cNvSpPr>
          <p:nvPr/>
        </p:nvSpPr>
        <p:spPr bwMode="auto">
          <a:xfrm>
            <a:off x="755650" y="5078413"/>
            <a:ext cx="6048375" cy="4811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10">
            <a:extLst>
              <a:ext uri="{FF2B5EF4-FFF2-40B4-BE49-F238E27FC236}">
                <a16:creationId xmlns:a16="http://schemas.microsoft.com/office/drawing/2014/main" id="{50CFA919-1634-6338-3CDA-647191BE5DF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lnSpc>
                <a:spcPct val="95000"/>
              </a:lnSpc>
              <a:buClrTx/>
              <a:buFontTx/>
              <a:buNone/>
            </a:pPr>
            <a:fld id="{3BF59F34-5256-4100-9EFB-5666BC7452EC}" type="slidenum">
              <a:rPr lang="cs-CZ" altLang="cs-CZ">
                <a:solidFill>
                  <a:srgbClr val="000000"/>
                </a:solidFill>
                <a:latin typeface="Times New Roman" panose="02020603050405020304" pitchFamily="18" charset="0"/>
              </a:rPr>
              <a:pPr>
                <a:lnSpc>
                  <a:spcPct val="95000"/>
                </a:lnSpc>
                <a:buClrTx/>
                <a:buFontTx/>
                <a:buNone/>
              </a:pPr>
              <a:t>12</a:t>
            </a:fld>
            <a:endParaRPr lang="cs-CZ" altLang="cs-CZ">
              <a:solidFill>
                <a:srgbClr val="000000"/>
              </a:solidFill>
              <a:latin typeface="Times New Roman" panose="02020603050405020304" pitchFamily="18" charset="0"/>
            </a:endParaRPr>
          </a:p>
        </p:txBody>
      </p:sp>
      <p:sp>
        <p:nvSpPr>
          <p:cNvPr id="24579" name="Rectangle 1">
            <a:extLst>
              <a:ext uri="{FF2B5EF4-FFF2-40B4-BE49-F238E27FC236}">
                <a16:creationId xmlns:a16="http://schemas.microsoft.com/office/drawing/2014/main" id="{5EC9DF1D-8629-57CF-C7F7-4337D7DDC687}"/>
              </a:ext>
            </a:extLst>
          </p:cNvPr>
          <p:cNvSpPr txBox="1">
            <a:spLocks noGrp="1" noRot="1" noChangeAspect="1" noChangeArrowheads="1" noTextEdit="1"/>
          </p:cNvSpPr>
          <p:nvPr>
            <p:ph type="sldImg"/>
          </p:nvPr>
        </p:nvSpPr>
        <p:spPr>
          <a:xfrm>
            <a:off x="1106488" y="812800"/>
            <a:ext cx="5341937" cy="400526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0" name="Text Box 2">
            <a:extLst>
              <a:ext uri="{FF2B5EF4-FFF2-40B4-BE49-F238E27FC236}">
                <a16:creationId xmlns:a16="http://schemas.microsoft.com/office/drawing/2014/main" id="{EA9C8499-0234-E4F9-37FF-06D5F00606B3}"/>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10">
            <a:extLst>
              <a:ext uri="{FF2B5EF4-FFF2-40B4-BE49-F238E27FC236}">
                <a16:creationId xmlns:a16="http://schemas.microsoft.com/office/drawing/2014/main" id="{EC9F0239-5F80-285A-82FE-2ABBB68AC25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lnSpc>
                <a:spcPct val="95000"/>
              </a:lnSpc>
              <a:buClrTx/>
              <a:buFontTx/>
              <a:buNone/>
            </a:pPr>
            <a:fld id="{D5E28C79-2F69-485D-AAAB-A5015EBA44FA}" type="slidenum">
              <a:rPr lang="cs-CZ" altLang="cs-CZ">
                <a:solidFill>
                  <a:srgbClr val="000000"/>
                </a:solidFill>
                <a:latin typeface="Times New Roman" panose="02020603050405020304" pitchFamily="18" charset="0"/>
              </a:rPr>
              <a:pPr>
                <a:lnSpc>
                  <a:spcPct val="95000"/>
                </a:lnSpc>
                <a:buClrTx/>
                <a:buFontTx/>
                <a:buNone/>
              </a:pPr>
              <a:t>13</a:t>
            </a:fld>
            <a:endParaRPr lang="cs-CZ" altLang="cs-CZ">
              <a:solidFill>
                <a:srgbClr val="000000"/>
              </a:solidFill>
              <a:latin typeface="Times New Roman" panose="02020603050405020304" pitchFamily="18" charset="0"/>
            </a:endParaRPr>
          </a:p>
        </p:txBody>
      </p:sp>
      <p:sp>
        <p:nvSpPr>
          <p:cNvPr id="26627" name="Rectangle 1">
            <a:extLst>
              <a:ext uri="{FF2B5EF4-FFF2-40B4-BE49-F238E27FC236}">
                <a16:creationId xmlns:a16="http://schemas.microsoft.com/office/drawing/2014/main" id="{6885A405-A32E-5095-DC28-21CD79964093}"/>
              </a:ext>
            </a:extLst>
          </p:cNvPr>
          <p:cNvSpPr txBox="1">
            <a:spLocks noGrp="1" noRot="1" noChangeAspect="1" noChangeArrowheads="1" noTextEdit="1"/>
          </p:cNvSpPr>
          <p:nvPr>
            <p:ph type="sldImg"/>
          </p:nvPr>
        </p:nvSpPr>
        <p:spPr>
          <a:xfrm>
            <a:off x="1106488" y="812800"/>
            <a:ext cx="5341937" cy="400526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8" name="Text Box 2">
            <a:extLst>
              <a:ext uri="{FF2B5EF4-FFF2-40B4-BE49-F238E27FC236}">
                <a16:creationId xmlns:a16="http://schemas.microsoft.com/office/drawing/2014/main" id="{AEEC07A6-2251-C3B6-0041-6D33F0E75D81}"/>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10">
            <a:extLst>
              <a:ext uri="{FF2B5EF4-FFF2-40B4-BE49-F238E27FC236}">
                <a16:creationId xmlns:a16="http://schemas.microsoft.com/office/drawing/2014/main" id="{45CCC22B-E863-D32C-1DC3-375BFE3FB14E}"/>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lnSpc>
                <a:spcPct val="95000"/>
              </a:lnSpc>
              <a:buClrTx/>
              <a:buFontTx/>
              <a:buNone/>
            </a:pPr>
            <a:fld id="{D7FA7FA5-9EB9-446C-AEC8-9DEDE3D2851E}" type="slidenum">
              <a:rPr lang="cs-CZ" altLang="cs-CZ">
                <a:solidFill>
                  <a:srgbClr val="000000"/>
                </a:solidFill>
                <a:latin typeface="Times New Roman" panose="02020603050405020304" pitchFamily="18" charset="0"/>
              </a:rPr>
              <a:pPr>
                <a:lnSpc>
                  <a:spcPct val="95000"/>
                </a:lnSpc>
                <a:buClrTx/>
                <a:buFontTx/>
                <a:buNone/>
              </a:pPr>
              <a:t>14</a:t>
            </a:fld>
            <a:endParaRPr lang="cs-CZ" altLang="cs-CZ">
              <a:solidFill>
                <a:srgbClr val="000000"/>
              </a:solidFill>
              <a:latin typeface="Times New Roman" panose="02020603050405020304" pitchFamily="18" charset="0"/>
            </a:endParaRPr>
          </a:p>
        </p:txBody>
      </p:sp>
      <p:sp>
        <p:nvSpPr>
          <p:cNvPr id="28675" name="Rectangle 1">
            <a:extLst>
              <a:ext uri="{FF2B5EF4-FFF2-40B4-BE49-F238E27FC236}">
                <a16:creationId xmlns:a16="http://schemas.microsoft.com/office/drawing/2014/main" id="{48EA2402-11AE-81D8-AE2F-46E498C5119A}"/>
              </a:ext>
            </a:extLst>
          </p:cNvPr>
          <p:cNvSpPr txBox="1">
            <a:spLocks noGrp="1" noRot="1" noChangeAspect="1" noChangeArrowheads="1" noTextEdit="1"/>
          </p:cNvSpPr>
          <p:nvPr>
            <p:ph type="sldImg"/>
          </p:nvPr>
        </p:nvSpPr>
        <p:spPr>
          <a:xfrm>
            <a:off x="1106488" y="812800"/>
            <a:ext cx="5341937" cy="400526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6" name="Text Box 2">
            <a:extLst>
              <a:ext uri="{FF2B5EF4-FFF2-40B4-BE49-F238E27FC236}">
                <a16:creationId xmlns:a16="http://schemas.microsoft.com/office/drawing/2014/main" id="{AB4CD278-77C7-19D9-8E9D-00777AB4AEB9}"/>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10">
            <a:extLst>
              <a:ext uri="{FF2B5EF4-FFF2-40B4-BE49-F238E27FC236}">
                <a16:creationId xmlns:a16="http://schemas.microsoft.com/office/drawing/2014/main" id="{D90CC4A1-6E87-0B51-58F5-00EBDD788A4F}"/>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lnSpc>
                <a:spcPct val="95000"/>
              </a:lnSpc>
              <a:buClrTx/>
              <a:buFontTx/>
              <a:buNone/>
            </a:pPr>
            <a:fld id="{FB6E776F-F132-4FDC-BEE1-E03421EBAB1A}" type="slidenum">
              <a:rPr lang="cs-CZ" altLang="cs-CZ">
                <a:solidFill>
                  <a:srgbClr val="000000"/>
                </a:solidFill>
                <a:latin typeface="Times New Roman" panose="02020603050405020304" pitchFamily="18" charset="0"/>
              </a:rPr>
              <a:pPr>
                <a:lnSpc>
                  <a:spcPct val="95000"/>
                </a:lnSpc>
                <a:buClrTx/>
                <a:buFontTx/>
                <a:buNone/>
              </a:pPr>
              <a:t>15</a:t>
            </a:fld>
            <a:endParaRPr lang="cs-CZ" altLang="cs-CZ">
              <a:solidFill>
                <a:srgbClr val="000000"/>
              </a:solidFill>
              <a:latin typeface="Times New Roman" panose="02020603050405020304" pitchFamily="18" charset="0"/>
            </a:endParaRPr>
          </a:p>
        </p:txBody>
      </p:sp>
      <p:sp>
        <p:nvSpPr>
          <p:cNvPr id="30723" name="Rectangle 1">
            <a:extLst>
              <a:ext uri="{FF2B5EF4-FFF2-40B4-BE49-F238E27FC236}">
                <a16:creationId xmlns:a16="http://schemas.microsoft.com/office/drawing/2014/main" id="{99B81CD1-E5E7-D541-95A1-59336A7267B5}"/>
              </a:ext>
            </a:extLst>
          </p:cNvPr>
          <p:cNvSpPr txBox="1">
            <a:spLocks noGrp="1" noRot="1" noChangeAspect="1" noChangeArrowheads="1" noTextEdit="1"/>
          </p:cNvSpPr>
          <p:nvPr>
            <p:ph type="sldImg"/>
          </p:nvPr>
        </p:nvSpPr>
        <p:spPr>
          <a:xfrm>
            <a:off x="1106488" y="812800"/>
            <a:ext cx="5341937" cy="400526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4" name="Text Box 2">
            <a:extLst>
              <a:ext uri="{FF2B5EF4-FFF2-40B4-BE49-F238E27FC236}">
                <a16:creationId xmlns:a16="http://schemas.microsoft.com/office/drawing/2014/main" id="{4C7168C0-6CED-522C-8963-86E907AEB18D}"/>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10">
            <a:extLst>
              <a:ext uri="{FF2B5EF4-FFF2-40B4-BE49-F238E27FC236}">
                <a16:creationId xmlns:a16="http://schemas.microsoft.com/office/drawing/2014/main" id="{E3939173-F3C2-772D-DEEF-D87E1707592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lnSpc>
                <a:spcPct val="95000"/>
              </a:lnSpc>
              <a:buClrTx/>
              <a:buFontTx/>
              <a:buNone/>
            </a:pPr>
            <a:fld id="{F9977598-C8E3-44E0-BAE3-AF91E6B67D26}" type="slidenum">
              <a:rPr lang="cs-CZ" altLang="cs-CZ">
                <a:solidFill>
                  <a:srgbClr val="000000"/>
                </a:solidFill>
                <a:latin typeface="Times New Roman" panose="02020603050405020304" pitchFamily="18" charset="0"/>
              </a:rPr>
              <a:pPr>
                <a:lnSpc>
                  <a:spcPct val="95000"/>
                </a:lnSpc>
                <a:buClrTx/>
                <a:buFontTx/>
                <a:buNone/>
              </a:pPr>
              <a:t>16</a:t>
            </a:fld>
            <a:endParaRPr lang="cs-CZ" altLang="cs-CZ">
              <a:solidFill>
                <a:srgbClr val="000000"/>
              </a:solidFill>
              <a:latin typeface="Times New Roman" panose="02020603050405020304" pitchFamily="18" charset="0"/>
            </a:endParaRPr>
          </a:p>
        </p:txBody>
      </p:sp>
      <p:sp>
        <p:nvSpPr>
          <p:cNvPr id="32771" name="Rectangle 1">
            <a:extLst>
              <a:ext uri="{FF2B5EF4-FFF2-40B4-BE49-F238E27FC236}">
                <a16:creationId xmlns:a16="http://schemas.microsoft.com/office/drawing/2014/main" id="{9EB8B614-AAAD-970B-75EA-B01763A33006}"/>
              </a:ext>
            </a:extLst>
          </p:cNvPr>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2" name="Text Box 2">
            <a:extLst>
              <a:ext uri="{FF2B5EF4-FFF2-40B4-BE49-F238E27FC236}">
                <a16:creationId xmlns:a16="http://schemas.microsoft.com/office/drawing/2014/main" id="{906699D9-BF7A-D467-1D71-606BF6509F96}"/>
              </a:ext>
            </a:extLst>
          </p:cNvPr>
          <p:cNvSpPr txBox="1">
            <a:spLocks noChangeArrowheads="1"/>
          </p:cNvSpPr>
          <p:nvPr/>
        </p:nvSpPr>
        <p:spPr bwMode="auto">
          <a:xfrm>
            <a:off x="755650" y="5078413"/>
            <a:ext cx="6048375" cy="4811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0">
            <a:extLst>
              <a:ext uri="{FF2B5EF4-FFF2-40B4-BE49-F238E27FC236}">
                <a16:creationId xmlns:a16="http://schemas.microsoft.com/office/drawing/2014/main" id="{03189875-938F-E653-0393-02951ACEE75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lnSpc>
                <a:spcPct val="95000"/>
              </a:lnSpc>
              <a:buClrTx/>
              <a:buFontTx/>
              <a:buNone/>
            </a:pPr>
            <a:fld id="{37B15654-0CCC-405D-89CB-218E452A91E6}" type="slidenum">
              <a:rPr lang="cs-CZ" altLang="cs-CZ">
                <a:solidFill>
                  <a:srgbClr val="000000"/>
                </a:solidFill>
                <a:latin typeface="Times New Roman" panose="02020603050405020304" pitchFamily="18" charset="0"/>
              </a:rPr>
              <a:pPr>
                <a:lnSpc>
                  <a:spcPct val="95000"/>
                </a:lnSpc>
                <a:buClrTx/>
                <a:buFontTx/>
                <a:buNone/>
              </a:pPr>
              <a:t>17</a:t>
            </a:fld>
            <a:endParaRPr lang="cs-CZ" altLang="cs-CZ">
              <a:solidFill>
                <a:srgbClr val="000000"/>
              </a:solidFill>
              <a:latin typeface="Times New Roman" panose="02020603050405020304" pitchFamily="18" charset="0"/>
            </a:endParaRPr>
          </a:p>
        </p:txBody>
      </p:sp>
      <p:sp>
        <p:nvSpPr>
          <p:cNvPr id="34819" name="Rectangle 1">
            <a:extLst>
              <a:ext uri="{FF2B5EF4-FFF2-40B4-BE49-F238E27FC236}">
                <a16:creationId xmlns:a16="http://schemas.microsoft.com/office/drawing/2014/main" id="{E62A6BFA-AF25-75CA-F642-596DE6520881}"/>
              </a:ext>
            </a:extLst>
          </p:cNvPr>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20" name="Text Box 2">
            <a:extLst>
              <a:ext uri="{FF2B5EF4-FFF2-40B4-BE49-F238E27FC236}">
                <a16:creationId xmlns:a16="http://schemas.microsoft.com/office/drawing/2014/main" id="{BE97DD12-7785-4901-9B5B-1E4D168085FF}"/>
              </a:ext>
            </a:extLst>
          </p:cNvPr>
          <p:cNvSpPr txBox="1">
            <a:spLocks noChangeArrowheads="1"/>
          </p:cNvSpPr>
          <p:nvPr/>
        </p:nvSpPr>
        <p:spPr bwMode="auto">
          <a:xfrm>
            <a:off x="755650" y="5078413"/>
            <a:ext cx="6048375" cy="4811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10">
            <a:extLst>
              <a:ext uri="{FF2B5EF4-FFF2-40B4-BE49-F238E27FC236}">
                <a16:creationId xmlns:a16="http://schemas.microsoft.com/office/drawing/2014/main" id="{8F560BA3-68EB-86DA-8A77-32B837B2142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lnSpc>
                <a:spcPct val="95000"/>
              </a:lnSpc>
              <a:buClrTx/>
              <a:buFontTx/>
              <a:buNone/>
            </a:pPr>
            <a:fld id="{F4FE9D0D-1913-48A2-B39F-295871CEE1BB}" type="slidenum">
              <a:rPr lang="cs-CZ" altLang="cs-CZ">
                <a:solidFill>
                  <a:srgbClr val="000000"/>
                </a:solidFill>
                <a:latin typeface="Times New Roman" panose="02020603050405020304" pitchFamily="18" charset="0"/>
              </a:rPr>
              <a:pPr>
                <a:lnSpc>
                  <a:spcPct val="95000"/>
                </a:lnSpc>
                <a:buClrTx/>
                <a:buFontTx/>
                <a:buNone/>
              </a:pPr>
              <a:t>18</a:t>
            </a:fld>
            <a:endParaRPr lang="cs-CZ" altLang="cs-CZ">
              <a:solidFill>
                <a:srgbClr val="000000"/>
              </a:solidFill>
              <a:latin typeface="Times New Roman" panose="02020603050405020304" pitchFamily="18" charset="0"/>
            </a:endParaRPr>
          </a:p>
        </p:txBody>
      </p:sp>
      <p:sp>
        <p:nvSpPr>
          <p:cNvPr id="36867" name="Rectangle 1">
            <a:extLst>
              <a:ext uri="{FF2B5EF4-FFF2-40B4-BE49-F238E27FC236}">
                <a16:creationId xmlns:a16="http://schemas.microsoft.com/office/drawing/2014/main" id="{061A8C96-A81F-D78A-235A-9E36C63B27EE}"/>
              </a:ext>
            </a:extLst>
          </p:cNvPr>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68" name="Text Box 2">
            <a:extLst>
              <a:ext uri="{FF2B5EF4-FFF2-40B4-BE49-F238E27FC236}">
                <a16:creationId xmlns:a16="http://schemas.microsoft.com/office/drawing/2014/main" id="{D62FD5C4-B1AD-965B-A55B-73EA406C45A2}"/>
              </a:ext>
            </a:extLst>
          </p:cNvPr>
          <p:cNvSpPr txBox="1">
            <a:spLocks noChangeArrowheads="1"/>
          </p:cNvSpPr>
          <p:nvPr/>
        </p:nvSpPr>
        <p:spPr bwMode="auto">
          <a:xfrm>
            <a:off x="755650" y="5078413"/>
            <a:ext cx="6048375" cy="4811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10">
            <a:extLst>
              <a:ext uri="{FF2B5EF4-FFF2-40B4-BE49-F238E27FC236}">
                <a16:creationId xmlns:a16="http://schemas.microsoft.com/office/drawing/2014/main" id="{013228CC-8CF7-44AD-7E76-2B3C553FBAF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lnSpc>
                <a:spcPct val="95000"/>
              </a:lnSpc>
              <a:buClrTx/>
              <a:buFontTx/>
              <a:buNone/>
            </a:pPr>
            <a:fld id="{3B5B72F3-9758-4C29-8BE0-A4D92C6D3327}" type="slidenum">
              <a:rPr lang="cs-CZ" altLang="cs-CZ">
                <a:solidFill>
                  <a:srgbClr val="000000"/>
                </a:solidFill>
                <a:latin typeface="Times New Roman" panose="02020603050405020304" pitchFamily="18" charset="0"/>
              </a:rPr>
              <a:pPr>
                <a:lnSpc>
                  <a:spcPct val="95000"/>
                </a:lnSpc>
                <a:buClrTx/>
                <a:buFontTx/>
                <a:buNone/>
              </a:pPr>
              <a:t>19</a:t>
            </a:fld>
            <a:endParaRPr lang="cs-CZ" altLang="cs-CZ">
              <a:solidFill>
                <a:srgbClr val="000000"/>
              </a:solidFill>
              <a:latin typeface="Times New Roman" panose="02020603050405020304" pitchFamily="18" charset="0"/>
            </a:endParaRPr>
          </a:p>
        </p:txBody>
      </p:sp>
      <p:sp>
        <p:nvSpPr>
          <p:cNvPr id="38915" name="Rectangle 1">
            <a:extLst>
              <a:ext uri="{FF2B5EF4-FFF2-40B4-BE49-F238E27FC236}">
                <a16:creationId xmlns:a16="http://schemas.microsoft.com/office/drawing/2014/main" id="{21B9D8B3-2781-837B-9F29-95E4E4E48CBD}"/>
              </a:ext>
            </a:extLst>
          </p:cNvPr>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6" name="Text Box 2">
            <a:extLst>
              <a:ext uri="{FF2B5EF4-FFF2-40B4-BE49-F238E27FC236}">
                <a16:creationId xmlns:a16="http://schemas.microsoft.com/office/drawing/2014/main" id="{FF101865-1A1A-E6C1-788B-56B526565BFA}"/>
              </a:ext>
            </a:extLst>
          </p:cNvPr>
          <p:cNvSpPr txBox="1">
            <a:spLocks noChangeArrowheads="1"/>
          </p:cNvSpPr>
          <p:nvPr/>
        </p:nvSpPr>
        <p:spPr bwMode="auto">
          <a:xfrm>
            <a:off x="755650" y="5078413"/>
            <a:ext cx="6048375" cy="4811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10">
            <a:extLst>
              <a:ext uri="{FF2B5EF4-FFF2-40B4-BE49-F238E27FC236}">
                <a16:creationId xmlns:a16="http://schemas.microsoft.com/office/drawing/2014/main" id="{737983A6-F0B9-10A2-DE69-4E2F592BF5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lnSpc>
                <a:spcPct val="95000"/>
              </a:lnSpc>
              <a:buClrTx/>
              <a:buFontTx/>
              <a:buNone/>
            </a:pPr>
            <a:fld id="{F2BA0A96-67F8-4741-9941-BD1DC41E28AF}" type="slidenum">
              <a:rPr lang="cs-CZ" altLang="cs-CZ">
                <a:solidFill>
                  <a:srgbClr val="000000"/>
                </a:solidFill>
                <a:latin typeface="Times New Roman" panose="02020603050405020304" pitchFamily="18" charset="0"/>
              </a:rPr>
              <a:pPr>
                <a:lnSpc>
                  <a:spcPct val="95000"/>
                </a:lnSpc>
                <a:buClrTx/>
                <a:buFontTx/>
                <a:buNone/>
              </a:pPr>
              <a:t>20</a:t>
            </a:fld>
            <a:endParaRPr lang="cs-CZ" altLang="cs-CZ">
              <a:solidFill>
                <a:srgbClr val="000000"/>
              </a:solidFill>
              <a:latin typeface="Times New Roman" panose="02020603050405020304" pitchFamily="18" charset="0"/>
            </a:endParaRPr>
          </a:p>
        </p:txBody>
      </p:sp>
      <p:sp>
        <p:nvSpPr>
          <p:cNvPr id="40963" name="Rectangle 1">
            <a:extLst>
              <a:ext uri="{FF2B5EF4-FFF2-40B4-BE49-F238E27FC236}">
                <a16:creationId xmlns:a16="http://schemas.microsoft.com/office/drawing/2014/main" id="{D6B8BBC1-BE06-AF47-F9F0-9C9537EBEE37}"/>
              </a:ext>
            </a:extLst>
          </p:cNvPr>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4" name="Text Box 2">
            <a:extLst>
              <a:ext uri="{FF2B5EF4-FFF2-40B4-BE49-F238E27FC236}">
                <a16:creationId xmlns:a16="http://schemas.microsoft.com/office/drawing/2014/main" id="{CD0ECD68-359C-1725-95D6-785B8AADC726}"/>
              </a:ext>
            </a:extLst>
          </p:cNvPr>
          <p:cNvSpPr txBox="1">
            <a:spLocks noChangeArrowheads="1"/>
          </p:cNvSpPr>
          <p:nvPr/>
        </p:nvSpPr>
        <p:spPr bwMode="auto">
          <a:xfrm>
            <a:off x="755650" y="5078413"/>
            <a:ext cx="6048375" cy="4811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10">
            <a:extLst>
              <a:ext uri="{FF2B5EF4-FFF2-40B4-BE49-F238E27FC236}">
                <a16:creationId xmlns:a16="http://schemas.microsoft.com/office/drawing/2014/main" id="{1E70103A-FFD4-49B5-A401-AE9A816C493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lnSpc>
                <a:spcPct val="95000"/>
              </a:lnSpc>
              <a:buClrTx/>
              <a:buFontTx/>
              <a:buNone/>
            </a:pPr>
            <a:fld id="{12C8BD98-2F0C-4517-B235-05348F63C311}" type="slidenum">
              <a:rPr lang="cs-CZ" altLang="cs-CZ">
                <a:solidFill>
                  <a:srgbClr val="000000"/>
                </a:solidFill>
                <a:latin typeface="Times New Roman" panose="02020603050405020304" pitchFamily="18" charset="0"/>
              </a:rPr>
              <a:pPr>
                <a:lnSpc>
                  <a:spcPct val="95000"/>
                </a:lnSpc>
                <a:buClrTx/>
                <a:buFontTx/>
                <a:buNone/>
              </a:pPr>
              <a:t>3</a:t>
            </a:fld>
            <a:endParaRPr lang="cs-CZ" altLang="cs-CZ">
              <a:solidFill>
                <a:srgbClr val="000000"/>
              </a:solidFill>
              <a:latin typeface="Times New Roman" panose="02020603050405020304" pitchFamily="18" charset="0"/>
            </a:endParaRPr>
          </a:p>
        </p:txBody>
      </p:sp>
      <p:sp>
        <p:nvSpPr>
          <p:cNvPr id="6147" name="Rectangle 1">
            <a:extLst>
              <a:ext uri="{FF2B5EF4-FFF2-40B4-BE49-F238E27FC236}">
                <a16:creationId xmlns:a16="http://schemas.microsoft.com/office/drawing/2014/main" id="{69B7C38A-B634-A933-1E3E-196660DAAA38}"/>
              </a:ext>
            </a:extLst>
          </p:cNvPr>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8" name="Text Box 2">
            <a:extLst>
              <a:ext uri="{FF2B5EF4-FFF2-40B4-BE49-F238E27FC236}">
                <a16:creationId xmlns:a16="http://schemas.microsoft.com/office/drawing/2014/main" id="{B81E8287-DDD5-F953-E708-0199300CABC8}"/>
              </a:ext>
            </a:extLst>
          </p:cNvPr>
          <p:cNvSpPr txBox="1">
            <a:spLocks noChangeArrowheads="1"/>
          </p:cNvSpPr>
          <p:nvPr/>
        </p:nvSpPr>
        <p:spPr bwMode="auto">
          <a:xfrm>
            <a:off x="755650" y="5078413"/>
            <a:ext cx="6048375" cy="4811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10">
            <a:extLst>
              <a:ext uri="{FF2B5EF4-FFF2-40B4-BE49-F238E27FC236}">
                <a16:creationId xmlns:a16="http://schemas.microsoft.com/office/drawing/2014/main" id="{C3257128-C4E7-DBE0-A382-04C840D5B0DD}"/>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lnSpc>
                <a:spcPct val="95000"/>
              </a:lnSpc>
              <a:buClrTx/>
              <a:buFontTx/>
              <a:buNone/>
            </a:pPr>
            <a:fld id="{97F81519-8C88-444B-86A2-54977B885BDF}" type="slidenum">
              <a:rPr lang="cs-CZ" altLang="cs-CZ">
                <a:solidFill>
                  <a:srgbClr val="000000"/>
                </a:solidFill>
                <a:latin typeface="Times New Roman" panose="02020603050405020304" pitchFamily="18" charset="0"/>
              </a:rPr>
              <a:pPr>
                <a:lnSpc>
                  <a:spcPct val="95000"/>
                </a:lnSpc>
                <a:buClrTx/>
                <a:buFontTx/>
                <a:buNone/>
              </a:pPr>
              <a:t>21</a:t>
            </a:fld>
            <a:endParaRPr lang="cs-CZ" altLang="cs-CZ">
              <a:solidFill>
                <a:srgbClr val="000000"/>
              </a:solidFill>
              <a:latin typeface="Times New Roman" panose="02020603050405020304" pitchFamily="18" charset="0"/>
            </a:endParaRPr>
          </a:p>
        </p:txBody>
      </p:sp>
      <p:sp>
        <p:nvSpPr>
          <p:cNvPr id="43011" name="Rectangle 1">
            <a:extLst>
              <a:ext uri="{FF2B5EF4-FFF2-40B4-BE49-F238E27FC236}">
                <a16:creationId xmlns:a16="http://schemas.microsoft.com/office/drawing/2014/main" id="{63A85CD7-D672-E202-A12D-82265C4810DE}"/>
              </a:ext>
            </a:extLst>
          </p:cNvPr>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2" name="Text Box 2">
            <a:extLst>
              <a:ext uri="{FF2B5EF4-FFF2-40B4-BE49-F238E27FC236}">
                <a16:creationId xmlns:a16="http://schemas.microsoft.com/office/drawing/2014/main" id="{6BCA9EE1-803B-219D-7BC7-292590C9C2BC}"/>
              </a:ext>
            </a:extLst>
          </p:cNvPr>
          <p:cNvSpPr txBox="1">
            <a:spLocks noChangeArrowheads="1"/>
          </p:cNvSpPr>
          <p:nvPr/>
        </p:nvSpPr>
        <p:spPr bwMode="auto">
          <a:xfrm>
            <a:off x="755650" y="5078413"/>
            <a:ext cx="6048375" cy="4811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10">
            <a:extLst>
              <a:ext uri="{FF2B5EF4-FFF2-40B4-BE49-F238E27FC236}">
                <a16:creationId xmlns:a16="http://schemas.microsoft.com/office/drawing/2014/main" id="{F8DEB903-9EF4-9686-7119-CDAE6CA31F9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lnSpc>
                <a:spcPct val="95000"/>
              </a:lnSpc>
              <a:buClrTx/>
              <a:buFontTx/>
              <a:buNone/>
            </a:pPr>
            <a:fld id="{D7521EBB-DB98-4E0A-A097-371067D513E3}" type="slidenum">
              <a:rPr lang="cs-CZ" altLang="cs-CZ">
                <a:solidFill>
                  <a:srgbClr val="000000"/>
                </a:solidFill>
                <a:latin typeface="Times New Roman" panose="02020603050405020304" pitchFamily="18" charset="0"/>
              </a:rPr>
              <a:pPr>
                <a:lnSpc>
                  <a:spcPct val="95000"/>
                </a:lnSpc>
                <a:buClrTx/>
                <a:buFontTx/>
                <a:buNone/>
              </a:pPr>
              <a:t>24</a:t>
            </a:fld>
            <a:endParaRPr lang="cs-CZ" altLang="cs-CZ">
              <a:solidFill>
                <a:srgbClr val="000000"/>
              </a:solidFill>
              <a:latin typeface="Times New Roman" panose="02020603050405020304" pitchFamily="18" charset="0"/>
            </a:endParaRPr>
          </a:p>
        </p:txBody>
      </p:sp>
      <p:sp>
        <p:nvSpPr>
          <p:cNvPr id="45059" name="Rectangle 1">
            <a:extLst>
              <a:ext uri="{FF2B5EF4-FFF2-40B4-BE49-F238E27FC236}">
                <a16:creationId xmlns:a16="http://schemas.microsoft.com/office/drawing/2014/main" id="{DB0397FD-95C3-15E8-3D99-41E9D78518A4}"/>
              </a:ext>
            </a:extLst>
          </p:cNvPr>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060" name="Text Box 2">
            <a:extLst>
              <a:ext uri="{FF2B5EF4-FFF2-40B4-BE49-F238E27FC236}">
                <a16:creationId xmlns:a16="http://schemas.microsoft.com/office/drawing/2014/main" id="{7664E2AF-16B8-D6AD-535B-8E64B93340D1}"/>
              </a:ext>
            </a:extLst>
          </p:cNvPr>
          <p:cNvSpPr txBox="1">
            <a:spLocks noChangeArrowheads="1"/>
          </p:cNvSpPr>
          <p:nvPr/>
        </p:nvSpPr>
        <p:spPr bwMode="auto">
          <a:xfrm>
            <a:off x="755650" y="5078413"/>
            <a:ext cx="6048375" cy="4811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10">
            <a:extLst>
              <a:ext uri="{FF2B5EF4-FFF2-40B4-BE49-F238E27FC236}">
                <a16:creationId xmlns:a16="http://schemas.microsoft.com/office/drawing/2014/main" id="{7DBDDFF6-B638-D8AB-EA6D-FAC2BD6D193D}"/>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lnSpc>
                <a:spcPct val="95000"/>
              </a:lnSpc>
              <a:buClrTx/>
              <a:buFontTx/>
              <a:buNone/>
            </a:pPr>
            <a:fld id="{AD73A86C-F542-4AE1-AC02-D565691F17CC}" type="slidenum">
              <a:rPr lang="cs-CZ" altLang="cs-CZ">
                <a:solidFill>
                  <a:srgbClr val="000000"/>
                </a:solidFill>
                <a:latin typeface="Times New Roman" panose="02020603050405020304" pitchFamily="18" charset="0"/>
              </a:rPr>
              <a:pPr>
                <a:lnSpc>
                  <a:spcPct val="95000"/>
                </a:lnSpc>
                <a:buClrTx/>
                <a:buFontTx/>
                <a:buNone/>
              </a:pPr>
              <a:t>4</a:t>
            </a:fld>
            <a:endParaRPr lang="cs-CZ" altLang="cs-CZ">
              <a:solidFill>
                <a:srgbClr val="000000"/>
              </a:solidFill>
              <a:latin typeface="Times New Roman" panose="02020603050405020304" pitchFamily="18" charset="0"/>
            </a:endParaRPr>
          </a:p>
        </p:txBody>
      </p:sp>
      <p:sp>
        <p:nvSpPr>
          <p:cNvPr id="8195" name="Rectangle 1">
            <a:extLst>
              <a:ext uri="{FF2B5EF4-FFF2-40B4-BE49-F238E27FC236}">
                <a16:creationId xmlns:a16="http://schemas.microsoft.com/office/drawing/2014/main" id="{7D36E924-6417-50BF-5DCE-ED32C68C9B12}"/>
              </a:ext>
            </a:extLst>
          </p:cNvPr>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6" name="Text Box 2">
            <a:extLst>
              <a:ext uri="{FF2B5EF4-FFF2-40B4-BE49-F238E27FC236}">
                <a16:creationId xmlns:a16="http://schemas.microsoft.com/office/drawing/2014/main" id="{010E712D-BA4A-7DC1-DB37-8A8FFDD07CD1}"/>
              </a:ext>
            </a:extLst>
          </p:cNvPr>
          <p:cNvSpPr txBox="1">
            <a:spLocks noChangeArrowheads="1"/>
          </p:cNvSpPr>
          <p:nvPr/>
        </p:nvSpPr>
        <p:spPr bwMode="auto">
          <a:xfrm>
            <a:off x="755650" y="5078413"/>
            <a:ext cx="6048375" cy="4811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10">
            <a:extLst>
              <a:ext uri="{FF2B5EF4-FFF2-40B4-BE49-F238E27FC236}">
                <a16:creationId xmlns:a16="http://schemas.microsoft.com/office/drawing/2014/main" id="{63CF1C6A-6456-844A-00A6-E594B898FF7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lnSpc>
                <a:spcPct val="95000"/>
              </a:lnSpc>
              <a:buClrTx/>
              <a:buFontTx/>
              <a:buNone/>
            </a:pPr>
            <a:fld id="{033EA788-5591-484A-8925-DCA228E00FC5}" type="slidenum">
              <a:rPr lang="cs-CZ" altLang="cs-CZ">
                <a:solidFill>
                  <a:srgbClr val="000000"/>
                </a:solidFill>
                <a:latin typeface="Times New Roman" panose="02020603050405020304" pitchFamily="18" charset="0"/>
              </a:rPr>
              <a:pPr>
                <a:lnSpc>
                  <a:spcPct val="95000"/>
                </a:lnSpc>
                <a:buClrTx/>
                <a:buFontTx/>
                <a:buNone/>
              </a:pPr>
              <a:t>5</a:t>
            </a:fld>
            <a:endParaRPr lang="cs-CZ" altLang="cs-CZ">
              <a:solidFill>
                <a:srgbClr val="000000"/>
              </a:solidFill>
              <a:latin typeface="Times New Roman" panose="02020603050405020304" pitchFamily="18" charset="0"/>
            </a:endParaRPr>
          </a:p>
        </p:txBody>
      </p:sp>
      <p:sp>
        <p:nvSpPr>
          <p:cNvPr id="10243" name="Rectangle 1">
            <a:extLst>
              <a:ext uri="{FF2B5EF4-FFF2-40B4-BE49-F238E27FC236}">
                <a16:creationId xmlns:a16="http://schemas.microsoft.com/office/drawing/2014/main" id="{D43CF3D9-E1A1-8466-0B1B-4BDC21B749F5}"/>
              </a:ext>
            </a:extLst>
          </p:cNvPr>
          <p:cNvSpPr txBox="1">
            <a:spLocks noGrp="1" noRot="1" noChangeAspect="1" noChangeArrowheads="1" noTextEdit="1"/>
          </p:cNvSpPr>
          <p:nvPr>
            <p:ph type="sldImg"/>
          </p:nvPr>
        </p:nvSpPr>
        <p:spPr>
          <a:xfrm>
            <a:off x="1106488" y="812800"/>
            <a:ext cx="5343525" cy="40068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244" name="Text Box 2">
            <a:extLst>
              <a:ext uri="{FF2B5EF4-FFF2-40B4-BE49-F238E27FC236}">
                <a16:creationId xmlns:a16="http://schemas.microsoft.com/office/drawing/2014/main" id="{E90C5D1D-A333-B673-0392-25A03862D0AC}"/>
              </a:ext>
            </a:extLst>
          </p:cNvPr>
          <p:cNvSpPr txBox="1">
            <a:spLocks noChangeArrowheads="1"/>
          </p:cNvSpPr>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10">
            <a:extLst>
              <a:ext uri="{FF2B5EF4-FFF2-40B4-BE49-F238E27FC236}">
                <a16:creationId xmlns:a16="http://schemas.microsoft.com/office/drawing/2014/main" id="{13538CCB-8F5F-E9C8-B3BB-27D501D7961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lnSpc>
                <a:spcPct val="95000"/>
              </a:lnSpc>
              <a:buClrTx/>
              <a:buFontTx/>
              <a:buNone/>
            </a:pPr>
            <a:fld id="{8CFFC84E-1D96-45E7-A8A0-FD952245C076}" type="slidenum">
              <a:rPr lang="cs-CZ" altLang="cs-CZ">
                <a:solidFill>
                  <a:srgbClr val="000000"/>
                </a:solidFill>
                <a:latin typeface="Times New Roman" panose="02020603050405020304" pitchFamily="18" charset="0"/>
              </a:rPr>
              <a:pPr>
                <a:lnSpc>
                  <a:spcPct val="95000"/>
                </a:lnSpc>
                <a:buClrTx/>
                <a:buFontTx/>
                <a:buNone/>
              </a:pPr>
              <a:t>6</a:t>
            </a:fld>
            <a:endParaRPr lang="cs-CZ" altLang="cs-CZ">
              <a:solidFill>
                <a:srgbClr val="000000"/>
              </a:solidFill>
              <a:latin typeface="Times New Roman" panose="02020603050405020304" pitchFamily="18" charset="0"/>
            </a:endParaRPr>
          </a:p>
        </p:txBody>
      </p:sp>
      <p:sp>
        <p:nvSpPr>
          <p:cNvPr id="12291" name="Rectangle 1">
            <a:extLst>
              <a:ext uri="{FF2B5EF4-FFF2-40B4-BE49-F238E27FC236}">
                <a16:creationId xmlns:a16="http://schemas.microsoft.com/office/drawing/2014/main" id="{033F7F2E-D5F2-0BF4-BC6B-AAE38C320562}"/>
              </a:ext>
            </a:extLst>
          </p:cNvPr>
          <p:cNvSpPr txBox="1">
            <a:spLocks noGrp="1" noRot="1" noChangeAspect="1" noChangeArrowheads="1" noTextEdit="1"/>
          </p:cNvSpPr>
          <p:nvPr>
            <p:ph type="sldImg"/>
          </p:nvPr>
        </p:nvSpPr>
        <p:spPr>
          <a:xfrm>
            <a:off x="1106488" y="812800"/>
            <a:ext cx="5340350" cy="40036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292" name="Text Box 2">
            <a:extLst>
              <a:ext uri="{FF2B5EF4-FFF2-40B4-BE49-F238E27FC236}">
                <a16:creationId xmlns:a16="http://schemas.microsoft.com/office/drawing/2014/main" id="{F812A803-05AA-803E-9D46-96EB091C2A54}"/>
              </a:ext>
            </a:extLst>
          </p:cNvPr>
          <p:cNvSpPr txBox="1">
            <a:spLocks noChangeArrowheads="1"/>
          </p:cNvSpPr>
          <p:nvPr/>
        </p:nvSpPr>
        <p:spPr bwMode="auto">
          <a:xfrm>
            <a:off x="755650" y="5078413"/>
            <a:ext cx="6043613" cy="4806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10">
            <a:extLst>
              <a:ext uri="{FF2B5EF4-FFF2-40B4-BE49-F238E27FC236}">
                <a16:creationId xmlns:a16="http://schemas.microsoft.com/office/drawing/2014/main" id="{A57BB66A-2D32-4642-F2B9-5FB7551A604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lnSpc>
                <a:spcPct val="95000"/>
              </a:lnSpc>
              <a:buClrTx/>
              <a:buFontTx/>
              <a:buNone/>
            </a:pPr>
            <a:fld id="{9397C1F6-980A-44AD-9C09-52AE4557A90A}" type="slidenum">
              <a:rPr lang="cs-CZ" altLang="cs-CZ">
                <a:solidFill>
                  <a:srgbClr val="000000"/>
                </a:solidFill>
                <a:latin typeface="Times New Roman" panose="02020603050405020304" pitchFamily="18" charset="0"/>
              </a:rPr>
              <a:pPr>
                <a:lnSpc>
                  <a:spcPct val="95000"/>
                </a:lnSpc>
                <a:buClrTx/>
                <a:buFontTx/>
                <a:buNone/>
              </a:pPr>
              <a:t>7</a:t>
            </a:fld>
            <a:endParaRPr lang="cs-CZ" altLang="cs-CZ">
              <a:solidFill>
                <a:srgbClr val="000000"/>
              </a:solidFill>
              <a:latin typeface="Times New Roman" panose="02020603050405020304" pitchFamily="18" charset="0"/>
            </a:endParaRPr>
          </a:p>
        </p:txBody>
      </p:sp>
      <p:sp>
        <p:nvSpPr>
          <p:cNvPr id="14339" name="Rectangle 1">
            <a:extLst>
              <a:ext uri="{FF2B5EF4-FFF2-40B4-BE49-F238E27FC236}">
                <a16:creationId xmlns:a16="http://schemas.microsoft.com/office/drawing/2014/main" id="{057DA947-3BAB-8C8B-8319-2E46B912E911}"/>
              </a:ext>
            </a:extLst>
          </p:cNvPr>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340" name="Text Box 2">
            <a:extLst>
              <a:ext uri="{FF2B5EF4-FFF2-40B4-BE49-F238E27FC236}">
                <a16:creationId xmlns:a16="http://schemas.microsoft.com/office/drawing/2014/main" id="{16AF37D4-E175-1493-D255-6A8FF565BD02}"/>
              </a:ext>
            </a:extLst>
          </p:cNvPr>
          <p:cNvSpPr txBox="1">
            <a:spLocks noChangeArrowheads="1"/>
          </p:cNvSpPr>
          <p:nvPr/>
        </p:nvSpPr>
        <p:spPr bwMode="auto">
          <a:xfrm>
            <a:off x="755650" y="5078413"/>
            <a:ext cx="6048375" cy="4811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10">
            <a:extLst>
              <a:ext uri="{FF2B5EF4-FFF2-40B4-BE49-F238E27FC236}">
                <a16:creationId xmlns:a16="http://schemas.microsoft.com/office/drawing/2014/main" id="{2E7954B2-9D05-93A9-6AD0-6F20403BD2FD}"/>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lnSpc>
                <a:spcPct val="95000"/>
              </a:lnSpc>
              <a:buClrTx/>
              <a:buFontTx/>
              <a:buNone/>
            </a:pPr>
            <a:fld id="{1CCB29E7-BCA7-491D-9005-EA28F0202A1F}" type="slidenum">
              <a:rPr lang="cs-CZ" altLang="cs-CZ">
                <a:solidFill>
                  <a:srgbClr val="000000"/>
                </a:solidFill>
                <a:latin typeface="Times New Roman" panose="02020603050405020304" pitchFamily="18" charset="0"/>
              </a:rPr>
              <a:pPr>
                <a:lnSpc>
                  <a:spcPct val="95000"/>
                </a:lnSpc>
                <a:buClrTx/>
                <a:buFontTx/>
                <a:buNone/>
              </a:pPr>
              <a:t>8</a:t>
            </a:fld>
            <a:endParaRPr lang="cs-CZ" altLang="cs-CZ">
              <a:solidFill>
                <a:srgbClr val="000000"/>
              </a:solidFill>
              <a:latin typeface="Times New Roman" panose="02020603050405020304" pitchFamily="18" charset="0"/>
            </a:endParaRPr>
          </a:p>
        </p:txBody>
      </p:sp>
      <p:sp>
        <p:nvSpPr>
          <p:cNvPr id="16387" name="Rectangle 1">
            <a:extLst>
              <a:ext uri="{FF2B5EF4-FFF2-40B4-BE49-F238E27FC236}">
                <a16:creationId xmlns:a16="http://schemas.microsoft.com/office/drawing/2014/main" id="{308B5003-7574-0FBB-2E29-C3E9196F0ADD}"/>
              </a:ext>
            </a:extLst>
          </p:cNvPr>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8" name="Text Box 2">
            <a:extLst>
              <a:ext uri="{FF2B5EF4-FFF2-40B4-BE49-F238E27FC236}">
                <a16:creationId xmlns:a16="http://schemas.microsoft.com/office/drawing/2014/main" id="{43B08133-973B-F2C5-43C3-1C0BCE53F033}"/>
              </a:ext>
            </a:extLst>
          </p:cNvPr>
          <p:cNvSpPr txBox="1">
            <a:spLocks noChangeArrowheads="1"/>
          </p:cNvSpPr>
          <p:nvPr/>
        </p:nvSpPr>
        <p:spPr bwMode="auto">
          <a:xfrm>
            <a:off x="755650" y="5078413"/>
            <a:ext cx="6048375" cy="4811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10">
            <a:extLst>
              <a:ext uri="{FF2B5EF4-FFF2-40B4-BE49-F238E27FC236}">
                <a16:creationId xmlns:a16="http://schemas.microsoft.com/office/drawing/2014/main" id="{661B36B0-0AC0-4FB8-BC96-72AF8124E00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lnSpc>
                <a:spcPct val="95000"/>
              </a:lnSpc>
              <a:buClrTx/>
              <a:buFontTx/>
              <a:buNone/>
            </a:pPr>
            <a:fld id="{6CFF5A56-2698-44A9-A333-A0D979FDCF68}" type="slidenum">
              <a:rPr lang="cs-CZ" altLang="cs-CZ">
                <a:solidFill>
                  <a:srgbClr val="000000"/>
                </a:solidFill>
                <a:latin typeface="Times New Roman" panose="02020603050405020304" pitchFamily="18" charset="0"/>
              </a:rPr>
              <a:pPr>
                <a:lnSpc>
                  <a:spcPct val="95000"/>
                </a:lnSpc>
                <a:buClrTx/>
                <a:buFontTx/>
                <a:buNone/>
              </a:pPr>
              <a:t>9</a:t>
            </a:fld>
            <a:endParaRPr lang="cs-CZ" altLang="cs-CZ">
              <a:solidFill>
                <a:srgbClr val="000000"/>
              </a:solidFill>
              <a:latin typeface="Times New Roman" panose="02020603050405020304" pitchFamily="18" charset="0"/>
            </a:endParaRPr>
          </a:p>
        </p:txBody>
      </p:sp>
      <p:sp>
        <p:nvSpPr>
          <p:cNvPr id="18435" name="Rectangle 1">
            <a:extLst>
              <a:ext uri="{FF2B5EF4-FFF2-40B4-BE49-F238E27FC236}">
                <a16:creationId xmlns:a16="http://schemas.microsoft.com/office/drawing/2014/main" id="{9645A467-4F2B-5449-FFF2-D1B03A20F9A9}"/>
              </a:ext>
            </a:extLst>
          </p:cNvPr>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6" name="Text Box 2">
            <a:extLst>
              <a:ext uri="{FF2B5EF4-FFF2-40B4-BE49-F238E27FC236}">
                <a16:creationId xmlns:a16="http://schemas.microsoft.com/office/drawing/2014/main" id="{82202367-FACB-B64B-646C-3A50DE4ABCFD}"/>
              </a:ext>
            </a:extLst>
          </p:cNvPr>
          <p:cNvSpPr txBox="1">
            <a:spLocks noChangeArrowheads="1"/>
          </p:cNvSpPr>
          <p:nvPr/>
        </p:nvSpPr>
        <p:spPr bwMode="auto">
          <a:xfrm>
            <a:off x="755650" y="5078413"/>
            <a:ext cx="6048375" cy="4811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10">
            <a:extLst>
              <a:ext uri="{FF2B5EF4-FFF2-40B4-BE49-F238E27FC236}">
                <a16:creationId xmlns:a16="http://schemas.microsoft.com/office/drawing/2014/main" id="{4E3789A0-7265-0650-8856-326D1C7D5AC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1pPr>
            <a:lvl2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2pPr>
            <a:lvl3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3pPr>
            <a:lvl4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4pPr>
            <a:lvl5pPr>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Lucida Sans Unicode" panose="020B0602030504020204" pitchFamily="34" charset="0"/>
              </a:defRPr>
            </a:lvl9pPr>
          </a:lstStyle>
          <a:p>
            <a:pPr>
              <a:lnSpc>
                <a:spcPct val="95000"/>
              </a:lnSpc>
              <a:buClrTx/>
              <a:buFontTx/>
              <a:buNone/>
            </a:pPr>
            <a:fld id="{D7ED2450-3333-46C1-BF8B-CF77B0DB9B72}" type="slidenum">
              <a:rPr lang="cs-CZ" altLang="cs-CZ">
                <a:solidFill>
                  <a:srgbClr val="000000"/>
                </a:solidFill>
                <a:latin typeface="Times New Roman" panose="02020603050405020304" pitchFamily="18" charset="0"/>
              </a:rPr>
              <a:pPr>
                <a:lnSpc>
                  <a:spcPct val="95000"/>
                </a:lnSpc>
                <a:buClrTx/>
                <a:buFontTx/>
                <a:buNone/>
              </a:pPr>
              <a:t>10</a:t>
            </a:fld>
            <a:endParaRPr lang="cs-CZ" altLang="cs-CZ">
              <a:solidFill>
                <a:srgbClr val="000000"/>
              </a:solidFill>
              <a:latin typeface="Times New Roman" panose="02020603050405020304" pitchFamily="18" charset="0"/>
            </a:endParaRPr>
          </a:p>
        </p:txBody>
      </p:sp>
      <p:sp>
        <p:nvSpPr>
          <p:cNvPr id="20483" name="Rectangle 1">
            <a:extLst>
              <a:ext uri="{FF2B5EF4-FFF2-40B4-BE49-F238E27FC236}">
                <a16:creationId xmlns:a16="http://schemas.microsoft.com/office/drawing/2014/main" id="{7F13D556-958C-DE72-C363-14067C842D8F}"/>
              </a:ext>
            </a:extLst>
          </p:cNvPr>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4" name="Text Box 2">
            <a:extLst>
              <a:ext uri="{FF2B5EF4-FFF2-40B4-BE49-F238E27FC236}">
                <a16:creationId xmlns:a16="http://schemas.microsoft.com/office/drawing/2014/main" id="{6ECD0919-E56E-C126-413E-AC058EE41BDC}"/>
              </a:ext>
            </a:extLst>
          </p:cNvPr>
          <p:cNvSpPr txBox="1">
            <a:spLocks noChangeArrowheads="1"/>
          </p:cNvSpPr>
          <p:nvPr/>
        </p:nvSpPr>
        <p:spPr bwMode="auto">
          <a:xfrm>
            <a:off x="755650" y="5078413"/>
            <a:ext cx="6048375" cy="4811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260475" y="1236663"/>
            <a:ext cx="7559675" cy="2632075"/>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Rectangle 3">
            <a:extLst>
              <a:ext uri="{FF2B5EF4-FFF2-40B4-BE49-F238E27FC236}">
                <a16:creationId xmlns:a16="http://schemas.microsoft.com/office/drawing/2014/main" id="{1EBC9578-9700-D20B-A726-605A634BB8D4}"/>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5" name="Rectangle 4">
            <a:extLst>
              <a:ext uri="{FF2B5EF4-FFF2-40B4-BE49-F238E27FC236}">
                <a16:creationId xmlns:a16="http://schemas.microsoft.com/office/drawing/2014/main" id="{A0E14106-77BE-8DBE-A6C8-6F3BABA1B59C}"/>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id="{B954D464-1895-93CD-C285-234B7B6787CB}"/>
              </a:ext>
            </a:extLst>
          </p:cNvPr>
          <p:cNvSpPr>
            <a:spLocks noGrp="1" noChangeArrowheads="1"/>
          </p:cNvSpPr>
          <p:nvPr>
            <p:ph type="sldNum" idx="12"/>
          </p:nvPr>
        </p:nvSpPr>
        <p:spPr>
          <a:ln/>
        </p:spPr>
        <p:txBody>
          <a:bodyPr/>
          <a:lstStyle>
            <a:lvl1pPr>
              <a:defRPr/>
            </a:lvl1pPr>
          </a:lstStyle>
          <a:p>
            <a:pPr>
              <a:defRPr/>
            </a:pPr>
            <a:fld id="{29DE1516-955C-473F-9CF8-0B863ADFDBB5}" type="slidenum">
              <a:rPr lang="cs-CZ" altLang="cs-CZ"/>
              <a:pPr>
                <a:defRPr/>
              </a:pPr>
              <a:t>‹Nr.›</a:t>
            </a:fld>
            <a:endParaRPr lang="cs-CZ" altLang="cs-CZ"/>
          </a:p>
        </p:txBody>
      </p:sp>
    </p:spTree>
    <p:extLst>
      <p:ext uri="{BB962C8B-B14F-4D97-AF65-F5344CB8AC3E}">
        <p14:creationId xmlns:p14="http://schemas.microsoft.com/office/powerpoint/2010/main" val="4294443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3">
            <a:extLst>
              <a:ext uri="{FF2B5EF4-FFF2-40B4-BE49-F238E27FC236}">
                <a16:creationId xmlns:a16="http://schemas.microsoft.com/office/drawing/2014/main" id="{0D336315-B3BE-6CE7-F9F9-9F328D985297}"/>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5" name="Rectangle 4">
            <a:extLst>
              <a:ext uri="{FF2B5EF4-FFF2-40B4-BE49-F238E27FC236}">
                <a16:creationId xmlns:a16="http://schemas.microsoft.com/office/drawing/2014/main" id="{62E94CAB-EA98-2506-98E5-9576B8E16281}"/>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id="{F1A592F9-6C45-2D3F-307F-FAB7EC9A8BB2}"/>
              </a:ext>
            </a:extLst>
          </p:cNvPr>
          <p:cNvSpPr>
            <a:spLocks noGrp="1" noChangeArrowheads="1"/>
          </p:cNvSpPr>
          <p:nvPr>
            <p:ph type="sldNum" idx="12"/>
          </p:nvPr>
        </p:nvSpPr>
        <p:spPr>
          <a:ln/>
        </p:spPr>
        <p:txBody>
          <a:bodyPr/>
          <a:lstStyle>
            <a:lvl1pPr>
              <a:defRPr/>
            </a:lvl1pPr>
          </a:lstStyle>
          <a:p>
            <a:pPr>
              <a:defRPr/>
            </a:pPr>
            <a:fld id="{C700BD20-CD5B-445C-AE34-C82496AD3DE2}" type="slidenum">
              <a:rPr lang="cs-CZ" altLang="cs-CZ"/>
              <a:pPr>
                <a:defRPr/>
              </a:pPr>
              <a:t>‹Nr.›</a:t>
            </a:fld>
            <a:endParaRPr lang="cs-CZ" altLang="cs-CZ"/>
          </a:p>
        </p:txBody>
      </p:sp>
    </p:spTree>
    <p:extLst>
      <p:ext uri="{BB962C8B-B14F-4D97-AF65-F5344CB8AC3E}">
        <p14:creationId xmlns:p14="http://schemas.microsoft.com/office/powerpoint/2010/main" val="1026561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300913" y="301625"/>
            <a:ext cx="2265362" cy="64484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3238" y="301625"/>
            <a:ext cx="6645275" cy="6448425"/>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3">
            <a:extLst>
              <a:ext uri="{FF2B5EF4-FFF2-40B4-BE49-F238E27FC236}">
                <a16:creationId xmlns:a16="http://schemas.microsoft.com/office/drawing/2014/main" id="{8ACB9529-569A-A892-1ABE-C65B91F83BCE}"/>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5" name="Rectangle 4">
            <a:extLst>
              <a:ext uri="{FF2B5EF4-FFF2-40B4-BE49-F238E27FC236}">
                <a16:creationId xmlns:a16="http://schemas.microsoft.com/office/drawing/2014/main" id="{A1D868A3-7827-9BCA-CDC2-A665D63620EE}"/>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id="{B3ACBFA3-5FF1-CE6B-6A3C-2572061904B1}"/>
              </a:ext>
            </a:extLst>
          </p:cNvPr>
          <p:cNvSpPr>
            <a:spLocks noGrp="1" noChangeArrowheads="1"/>
          </p:cNvSpPr>
          <p:nvPr>
            <p:ph type="sldNum" idx="12"/>
          </p:nvPr>
        </p:nvSpPr>
        <p:spPr>
          <a:ln/>
        </p:spPr>
        <p:txBody>
          <a:bodyPr/>
          <a:lstStyle>
            <a:lvl1pPr>
              <a:defRPr/>
            </a:lvl1pPr>
          </a:lstStyle>
          <a:p>
            <a:pPr>
              <a:defRPr/>
            </a:pPr>
            <a:fld id="{56810776-3A9C-4F17-95A2-F59169A016E2}" type="slidenum">
              <a:rPr lang="cs-CZ" altLang="cs-CZ"/>
              <a:pPr>
                <a:defRPr/>
              </a:pPr>
              <a:t>‹Nr.›</a:t>
            </a:fld>
            <a:endParaRPr lang="cs-CZ" altLang="cs-CZ"/>
          </a:p>
        </p:txBody>
      </p:sp>
    </p:spTree>
    <p:extLst>
      <p:ext uri="{BB962C8B-B14F-4D97-AF65-F5344CB8AC3E}">
        <p14:creationId xmlns:p14="http://schemas.microsoft.com/office/powerpoint/2010/main" val="3904871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a:xfrm>
            <a:off x="503238" y="301625"/>
            <a:ext cx="9063037" cy="1254125"/>
          </a:xfrm>
        </p:spPr>
        <p:txBody>
          <a:bodyPr/>
          <a:lstStyle/>
          <a:p>
            <a:r>
              <a:rPr lang="cs-CZ"/>
              <a:t>Kliknutím lze upravit styl.</a:t>
            </a:r>
          </a:p>
        </p:txBody>
      </p:sp>
      <p:sp>
        <p:nvSpPr>
          <p:cNvPr id="3" name="Rectangle 3">
            <a:extLst>
              <a:ext uri="{FF2B5EF4-FFF2-40B4-BE49-F238E27FC236}">
                <a16:creationId xmlns:a16="http://schemas.microsoft.com/office/drawing/2014/main" id="{75D7A254-C2A1-14B3-BB2D-8A611555DF04}"/>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4" name="Rectangle 4">
            <a:extLst>
              <a:ext uri="{FF2B5EF4-FFF2-40B4-BE49-F238E27FC236}">
                <a16:creationId xmlns:a16="http://schemas.microsoft.com/office/drawing/2014/main" id="{4FE6AEA4-6906-C1CF-A50D-29873A257F88}"/>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id="{81E55F60-7047-57C1-8796-D23BC2157625}"/>
              </a:ext>
            </a:extLst>
          </p:cNvPr>
          <p:cNvSpPr>
            <a:spLocks noGrp="1" noChangeArrowheads="1"/>
          </p:cNvSpPr>
          <p:nvPr>
            <p:ph type="sldNum" idx="12"/>
          </p:nvPr>
        </p:nvSpPr>
        <p:spPr>
          <a:ln/>
        </p:spPr>
        <p:txBody>
          <a:bodyPr/>
          <a:lstStyle>
            <a:lvl1pPr>
              <a:defRPr/>
            </a:lvl1pPr>
          </a:lstStyle>
          <a:p>
            <a:pPr>
              <a:defRPr/>
            </a:pPr>
            <a:fld id="{C12E1B5C-10D8-4AB5-B3C6-DB8570BC634B}" type="slidenum">
              <a:rPr lang="cs-CZ" altLang="cs-CZ"/>
              <a:pPr>
                <a:defRPr/>
              </a:pPr>
              <a:t>‹Nr.›</a:t>
            </a:fld>
            <a:endParaRPr lang="cs-CZ" altLang="cs-CZ"/>
          </a:p>
        </p:txBody>
      </p:sp>
    </p:spTree>
    <p:extLst>
      <p:ext uri="{BB962C8B-B14F-4D97-AF65-F5344CB8AC3E}">
        <p14:creationId xmlns:p14="http://schemas.microsoft.com/office/powerpoint/2010/main" val="59502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obsah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3">
            <a:extLst>
              <a:ext uri="{FF2B5EF4-FFF2-40B4-BE49-F238E27FC236}">
                <a16:creationId xmlns:a16="http://schemas.microsoft.com/office/drawing/2014/main" id="{574A03DE-0D96-0CA6-0240-7A1544FF5D5B}"/>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5" name="Rectangle 4">
            <a:extLst>
              <a:ext uri="{FF2B5EF4-FFF2-40B4-BE49-F238E27FC236}">
                <a16:creationId xmlns:a16="http://schemas.microsoft.com/office/drawing/2014/main" id="{84504700-E50B-A1A7-649C-E647D28CC4D4}"/>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id="{0DF1B6B7-52B7-C3B6-1928-B998C1FD9137}"/>
              </a:ext>
            </a:extLst>
          </p:cNvPr>
          <p:cNvSpPr>
            <a:spLocks noGrp="1" noChangeArrowheads="1"/>
          </p:cNvSpPr>
          <p:nvPr>
            <p:ph type="sldNum" idx="12"/>
          </p:nvPr>
        </p:nvSpPr>
        <p:spPr>
          <a:ln/>
        </p:spPr>
        <p:txBody>
          <a:bodyPr/>
          <a:lstStyle>
            <a:lvl1pPr>
              <a:defRPr/>
            </a:lvl1pPr>
          </a:lstStyle>
          <a:p>
            <a:pPr>
              <a:defRPr/>
            </a:pPr>
            <a:fld id="{C35FF3DE-028E-4DD8-9F74-6F776C91911F}" type="slidenum">
              <a:rPr lang="cs-CZ" altLang="cs-CZ"/>
              <a:pPr>
                <a:defRPr/>
              </a:pPr>
              <a:t>‹Nr.›</a:t>
            </a:fld>
            <a:endParaRPr lang="cs-CZ" altLang="cs-CZ"/>
          </a:p>
        </p:txBody>
      </p:sp>
    </p:spTree>
    <p:extLst>
      <p:ext uri="{BB962C8B-B14F-4D97-AF65-F5344CB8AC3E}">
        <p14:creationId xmlns:p14="http://schemas.microsoft.com/office/powerpoint/2010/main" val="3165925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p:cNvSpPr>
            <a:spLocks noGrp="1"/>
          </p:cNvSpPr>
          <p:nvPr>
            <p:ph type="title"/>
          </p:nvPr>
        </p:nvSpPr>
        <p:spPr>
          <a:xfrm>
            <a:off x="687388" y="1884363"/>
            <a:ext cx="8694737" cy="3144837"/>
          </a:xfrm>
        </p:spPr>
        <p:txBody>
          <a:bodyPr anchor="b"/>
          <a:lstStyle>
            <a:lvl1pPr>
              <a:defRPr sz="6000"/>
            </a:lvl1pPr>
          </a:lstStyle>
          <a:p>
            <a:r>
              <a:rPr lang="cs-CZ"/>
              <a:t>Kliknutím lze upravit styl.</a:t>
            </a:r>
          </a:p>
        </p:txBody>
      </p:sp>
      <p:sp>
        <p:nvSpPr>
          <p:cNvPr id="3" name="Zástupný text 2"/>
          <p:cNvSpPr>
            <a:spLocks noGrp="1"/>
          </p:cNvSpPr>
          <p:nvPr>
            <p:ph type="body" idx="1"/>
          </p:nvPr>
        </p:nvSpPr>
        <p:spPr>
          <a:xfrm>
            <a:off x="687388" y="5059363"/>
            <a:ext cx="8694737" cy="16525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a:t>Po kliknutí můžete upravovat styly textu v předloze.</a:t>
            </a:r>
          </a:p>
        </p:txBody>
      </p:sp>
      <p:sp>
        <p:nvSpPr>
          <p:cNvPr id="4" name="Rectangle 3">
            <a:extLst>
              <a:ext uri="{FF2B5EF4-FFF2-40B4-BE49-F238E27FC236}">
                <a16:creationId xmlns:a16="http://schemas.microsoft.com/office/drawing/2014/main" id="{A82A14E6-507B-4AEA-0167-DD0524F081BC}"/>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5" name="Rectangle 4">
            <a:extLst>
              <a:ext uri="{FF2B5EF4-FFF2-40B4-BE49-F238E27FC236}">
                <a16:creationId xmlns:a16="http://schemas.microsoft.com/office/drawing/2014/main" id="{00544EF0-EE47-612B-44F8-D5E3763DE455}"/>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id="{153AF2A3-ECD5-FB2A-FF4F-5831CECA8866}"/>
              </a:ext>
            </a:extLst>
          </p:cNvPr>
          <p:cNvSpPr>
            <a:spLocks noGrp="1" noChangeArrowheads="1"/>
          </p:cNvSpPr>
          <p:nvPr>
            <p:ph type="sldNum" idx="12"/>
          </p:nvPr>
        </p:nvSpPr>
        <p:spPr>
          <a:ln/>
        </p:spPr>
        <p:txBody>
          <a:bodyPr/>
          <a:lstStyle>
            <a:lvl1pPr>
              <a:defRPr/>
            </a:lvl1pPr>
          </a:lstStyle>
          <a:p>
            <a:pPr>
              <a:defRPr/>
            </a:pPr>
            <a:fld id="{59C70FF4-2093-46A7-BBD0-D8D202F983AF}" type="slidenum">
              <a:rPr lang="cs-CZ" altLang="cs-CZ"/>
              <a:pPr>
                <a:defRPr/>
              </a:pPr>
              <a:t>‹Nr.›</a:t>
            </a:fld>
            <a:endParaRPr lang="cs-CZ" altLang="cs-CZ"/>
          </a:p>
        </p:txBody>
      </p:sp>
    </p:spTree>
    <p:extLst>
      <p:ext uri="{BB962C8B-B14F-4D97-AF65-F5344CB8AC3E}">
        <p14:creationId xmlns:p14="http://schemas.microsoft.com/office/powerpoint/2010/main" val="3267293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obsah 2"/>
          <p:cNvSpPr>
            <a:spLocks noGrp="1"/>
          </p:cNvSpPr>
          <p:nvPr>
            <p:ph sz="half" idx="1"/>
          </p:nvPr>
        </p:nvSpPr>
        <p:spPr>
          <a:xfrm>
            <a:off x="503238" y="1768475"/>
            <a:ext cx="4454525" cy="498157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p:cNvSpPr>
            <a:spLocks noGrp="1"/>
          </p:cNvSpPr>
          <p:nvPr>
            <p:ph sz="half" idx="2"/>
          </p:nvPr>
        </p:nvSpPr>
        <p:spPr>
          <a:xfrm>
            <a:off x="5110163" y="1768475"/>
            <a:ext cx="4456112" cy="498157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3">
            <a:extLst>
              <a:ext uri="{FF2B5EF4-FFF2-40B4-BE49-F238E27FC236}">
                <a16:creationId xmlns:a16="http://schemas.microsoft.com/office/drawing/2014/main" id="{4132594F-C5CD-B009-58ED-8453F09936A2}"/>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6" name="Rectangle 4">
            <a:extLst>
              <a:ext uri="{FF2B5EF4-FFF2-40B4-BE49-F238E27FC236}">
                <a16:creationId xmlns:a16="http://schemas.microsoft.com/office/drawing/2014/main" id="{DF9A2152-F080-F4D3-5696-D587E4F0A93A}"/>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7" name="Rectangle 5">
            <a:extLst>
              <a:ext uri="{FF2B5EF4-FFF2-40B4-BE49-F238E27FC236}">
                <a16:creationId xmlns:a16="http://schemas.microsoft.com/office/drawing/2014/main" id="{44A50971-45AC-0566-17B8-0FCBC10A0C3E}"/>
              </a:ext>
            </a:extLst>
          </p:cNvPr>
          <p:cNvSpPr>
            <a:spLocks noGrp="1" noChangeArrowheads="1"/>
          </p:cNvSpPr>
          <p:nvPr>
            <p:ph type="sldNum" idx="12"/>
          </p:nvPr>
        </p:nvSpPr>
        <p:spPr>
          <a:ln/>
        </p:spPr>
        <p:txBody>
          <a:bodyPr/>
          <a:lstStyle>
            <a:lvl1pPr>
              <a:defRPr/>
            </a:lvl1pPr>
          </a:lstStyle>
          <a:p>
            <a:pPr>
              <a:defRPr/>
            </a:pPr>
            <a:fld id="{69789513-85C6-4739-90AF-5F41C99E26C8}" type="slidenum">
              <a:rPr lang="cs-CZ" altLang="cs-CZ"/>
              <a:pPr>
                <a:defRPr/>
              </a:pPr>
              <a:t>‹Nr.›</a:t>
            </a:fld>
            <a:endParaRPr lang="cs-CZ" altLang="cs-CZ"/>
          </a:p>
        </p:txBody>
      </p:sp>
    </p:spTree>
    <p:extLst>
      <p:ext uri="{BB962C8B-B14F-4D97-AF65-F5344CB8AC3E}">
        <p14:creationId xmlns:p14="http://schemas.microsoft.com/office/powerpoint/2010/main" val="1965463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93738" y="403225"/>
            <a:ext cx="8694737" cy="1460500"/>
          </a:xfrm>
        </p:spPr>
        <p:txBody>
          <a:bodyPr/>
          <a:lstStyle/>
          <a:p>
            <a:r>
              <a:rPr lang="cs-CZ"/>
              <a:t>Kliknutím lze upravit styl.</a:t>
            </a:r>
          </a:p>
        </p:txBody>
      </p:sp>
      <p:sp>
        <p:nvSpPr>
          <p:cNvPr id="3" name="Zástupný text 2"/>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p:cNvSpPr>
            <a:spLocks noGrp="1"/>
          </p:cNvSpPr>
          <p:nvPr>
            <p:ph sz="half" idx="2"/>
          </p:nvPr>
        </p:nvSpPr>
        <p:spPr>
          <a:xfrm>
            <a:off x="693738" y="2760663"/>
            <a:ext cx="4265612" cy="406241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p:cNvSpPr>
            <a:spLocks noGrp="1"/>
          </p:cNvSpPr>
          <p:nvPr>
            <p:ph sz="quarter" idx="4"/>
          </p:nvPr>
        </p:nvSpPr>
        <p:spPr>
          <a:xfrm>
            <a:off x="5103813" y="2760663"/>
            <a:ext cx="4284662" cy="406241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3">
            <a:extLst>
              <a:ext uri="{FF2B5EF4-FFF2-40B4-BE49-F238E27FC236}">
                <a16:creationId xmlns:a16="http://schemas.microsoft.com/office/drawing/2014/main" id="{BC4E072F-DC5E-D2AD-1062-D76B9F1F532E}"/>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8" name="Rectangle 4">
            <a:extLst>
              <a:ext uri="{FF2B5EF4-FFF2-40B4-BE49-F238E27FC236}">
                <a16:creationId xmlns:a16="http://schemas.microsoft.com/office/drawing/2014/main" id="{B02488D8-725C-C29C-1062-734DD536F648}"/>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9" name="Rectangle 5">
            <a:extLst>
              <a:ext uri="{FF2B5EF4-FFF2-40B4-BE49-F238E27FC236}">
                <a16:creationId xmlns:a16="http://schemas.microsoft.com/office/drawing/2014/main" id="{1DCD0752-5EEC-9A8F-D342-0B759A1CD1F7}"/>
              </a:ext>
            </a:extLst>
          </p:cNvPr>
          <p:cNvSpPr>
            <a:spLocks noGrp="1" noChangeArrowheads="1"/>
          </p:cNvSpPr>
          <p:nvPr>
            <p:ph type="sldNum" idx="12"/>
          </p:nvPr>
        </p:nvSpPr>
        <p:spPr>
          <a:ln/>
        </p:spPr>
        <p:txBody>
          <a:bodyPr/>
          <a:lstStyle>
            <a:lvl1pPr>
              <a:defRPr/>
            </a:lvl1pPr>
          </a:lstStyle>
          <a:p>
            <a:pPr>
              <a:defRPr/>
            </a:pPr>
            <a:fld id="{F61300E1-EFC0-481A-80AB-FCB49F257859}" type="slidenum">
              <a:rPr lang="cs-CZ" altLang="cs-CZ"/>
              <a:pPr>
                <a:defRPr/>
              </a:pPr>
              <a:t>‹Nr.›</a:t>
            </a:fld>
            <a:endParaRPr lang="cs-CZ" altLang="cs-CZ"/>
          </a:p>
        </p:txBody>
      </p:sp>
    </p:spTree>
    <p:extLst>
      <p:ext uri="{BB962C8B-B14F-4D97-AF65-F5344CB8AC3E}">
        <p14:creationId xmlns:p14="http://schemas.microsoft.com/office/powerpoint/2010/main" val="346190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3">
            <a:extLst>
              <a:ext uri="{FF2B5EF4-FFF2-40B4-BE49-F238E27FC236}">
                <a16:creationId xmlns:a16="http://schemas.microsoft.com/office/drawing/2014/main" id="{41744EB6-6EFD-57FD-5B6F-4EDCA14F2848}"/>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4" name="Rectangle 4">
            <a:extLst>
              <a:ext uri="{FF2B5EF4-FFF2-40B4-BE49-F238E27FC236}">
                <a16:creationId xmlns:a16="http://schemas.microsoft.com/office/drawing/2014/main" id="{84504007-A7BF-9E6E-6D13-E243D77FD552}"/>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id="{01A3778F-9DBC-EA30-8602-93AB60531787}"/>
              </a:ext>
            </a:extLst>
          </p:cNvPr>
          <p:cNvSpPr>
            <a:spLocks noGrp="1" noChangeArrowheads="1"/>
          </p:cNvSpPr>
          <p:nvPr>
            <p:ph type="sldNum" idx="12"/>
          </p:nvPr>
        </p:nvSpPr>
        <p:spPr>
          <a:ln/>
        </p:spPr>
        <p:txBody>
          <a:bodyPr/>
          <a:lstStyle>
            <a:lvl1pPr>
              <a:defRPr/>
            </a:lvl1pPr>
          </a:lstStyle>
          <a:p>
            <a:pPr>
              <a:defRPr/>
            </a:pPr>
            <a:fld id="{70A58D4C-8B6D-43EF-ADE1-0BBB7C4C16F5}" type="slidenum">
              <a:rPr lang="cs-CZ" altLang="cs-CZ"/>
              <a:pPr>
                <a:defRPr/>
              </a:pPr>
              <a:t>‹Nr.›</a:t>
            </a:fld>
            <a:endParaRPr lang="cs-CZ" altLang="cs-CZ"/>
          </a:p>
        </p:txBody>
      </p:sp>
    </p:spTree>
    <p:extLst>
      <p:ext uri="{BB962C8B-B14F-4D97-AF65-F5344CB8AC3E}">
        <p14:creationId xmlns:p14="http://schemas.microsoft.com/office/powerpoint/2010/main" val="49254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4F053FB-F61B-EBD3-B8E9-F24DEA6C75B3}"/>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3" name="Rectangle 4">
            <a:extLst>
              <a:ext uri="{FF2B5EF4-FFF2-40B4-BE49-F238E27FC236}">
                <a16:creationId xmlns:a16="http://schemas.microsoft.com/office/drawing/2014/main" id="{31CE1C15-ABF8-B511-65C1-E5799AB824F4}"/>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4" name="Rectangle 5">
            <a:extLst>
              <a:ext uri="{FF2B5EF4-FFF2-40B4-BE49-F238E27FC236}">
                <a16:creationId xmlns:a16="http://schemas.microsoft.com/office/drawing/2014/main" id="{32F0FB2E-4795-85E6-AC7C-2C74690D3BC7}"/>
              </a:ext>
            </a:extLst>
          </p:cNvPr>
          <p:cNvSpPr>
            <a:spLocks noGrp="1" noChangeArrowheads="1"/>
          </p:cNvSpPr>
          <p:nvPr>
            <p:ph type="sldNum" idx="12"/>
          </p:nvPr>
        </p:nvSpPr>
        <p:spPr>
          <a:ln/>
        </p:spPr>
        <p:txBody>
          <a:bodyPr/>
          <a:lstStyle>
            <a:lvl1pPr>
              <a:defRPr/>
            </a:lvl1pPr>
          </a:lstStyle>
          <a:p>
            <a:pPr>
              <a:defRPr/>
            </a:pPr>
            <a:fld id="{76581DBC-1CB3-4860-9BAB-6DCD1C2A7495}" type="slidenum">
              <a:rPr lang="cs-CZ" altLang="cs-CZ"/>
              <a:pPr>
                <a:defRPr/>
              </a:pPr>
              <a:t>‹Nr.›</a:t>
            </a:fld>
            <a:endParaRPr lang="cs-CZ" altLang="cs-CZ"/>
          </a:p>
        </p:txBody>
      </p:sp>
    </p:spTree>
    <p:extLst>
      <p:ext uri="{BB962C8B-B14F-4D97-AF65-F5344CB8AC3E}">
        <p14:creationId xmlns:p14="http://schemas.microsoft.com/office/powerpoint/2010/main" val="2959630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93738" y="503238"/>
            <a:ext cx="3251200" cy="1765300"/>
          </a:xfrm>
        </p:spPr>
        <p:txBody>
          <a:bodyPr anchor="b"/>
          <a:lstStyle>
            <a:lvl1pPr>
              <a:defRPr sz="3200"/>
            </a:lvl1pPr>
          </a:lstStyle>
          <a:p>
            <a:r>
              <a:rPr lang="cs-CZ"/>
              <a:t>Kliknutím lze upravit styl.</a:t>
            </a:r>
          </a:p>
        </p:txBody>
      </p:sp>
      <p:sp>
        <p:nvSpPr>
          <p:cNvPr id="3" name="Zástupný obsah 2"/>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Rectangle 3">
            <a:extLst>
              <a:ext uri="{FF2B5EF4-FFF2-40B4-BE49-F238E27FC236}">
                <a16:creationId xmlns:a16="http://schemas.microsoft.com/office/drawing/2014/main" id="{7DEDB589-40B9-DE71-0611-D3AB18FB5749}"/>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6" name="Rectangle 4">
            <a:extLst>
              <a:ext uri="{FF2B5EF4-FFF2-40B4-BE49-F238E27FC236}">
                <a16:creationId xmlns:a16="http://schemas.microsoft.com/office/drawing/2014/main" id="{477C80D5-8052-C6F9-6DD5-B4C1414A001E}"/>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7" name="Rectangle 5">
            <a:extLst>
              <a:ext uri="{FF2B5EF4-FFF2-40B4-BE49-F238E27FC236}">
                <a16:creationId xmlns:a16="http://schemas.microsoft.com/office/drawing/2014/main" id="{15B6EB95-5EE9-C491-42A6-80D2A536E0A0}"/>
              </a:ext>
            </a:extLst>
          </p:cNvPr>
          <p:cNvSpPr>
            <a:spLocks noGrp="1" noChangeArrowheads="1"/>
          </p:cNvSpPr>
          <p:nvPr>
            <p:ph type="sldNum" idx="12"/>
          </p:nvPr>
        </p:nvSpPr>
        <p:spPr>
          <a:ln/>
        </p:spPr>
        <p:txBody>
          <a:bodyPr/>
          <a:lstStyle>
            <a:lvl1pPr>
              <a:defRPr/>
            </a:lvl1pPr>
          </a:lstStyle>
          <a:p>
            <a:pPr>
              <a:defRPr/>
            </a:pPr>
            <a:fld id="{BF6BA416-33CD-4F54-B67E-2A1CA515C124}" type="slidenum">
              <a:rPr lang="cs-CZ" altLang="cs-CZ"/>
              <a:pPr>
                <a:defRPr/>
              </a:pPr>
              <a:t>‹Nr.›</a:t>
            </a:fld>
            <a:endParaRPr lang="cs-CZ" altLang="cs-CZ"/>
          </a:p>
        </p:txBody>
      </p:sp>
    </p:spTree>
    <p:extLst>
      <p:ext uri="{BB962C8B-B14F-4D97-AF65-F5344CB8AC3E}">
        <p14:creationId xmlns:p14="http://schemas.microsoft.com/office/powerpoint/2010/main" val="693013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93738" y="503238"/>
            <a:ext cx="3251200" cy="1765300"/>
          </a:xfrm>
        </p:spPr>
        <p:txBody>
          <a:bodyPr anchor="b"/>
          <a:lstStyle>
            <a:lvl1pPr>
              <a:defRPr sz="3200"/>
            </a:lvl1pPr>
          </a:lstStyle>
          <a:p>
            <a:r>
              <a:rPr lang="cs-CZ"/>
              <a:t>Kliknutím lze upravit styl.</a:t>
            </a:r>
          </a:p>
        </p:txBody>
      </p:sp>
      <p:sp>
        <p:nvSpPr>
          <p:cNvPr id="3" name="Zástupný symbol obrázku 2"/>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text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Rectangle 3">
            <a:extLst>
              <a:ext uri="{FF2B5EF4-FFF2-40B4-BE49-F238E27FC236}">
                <a16:creationId xmlns:a16="http://schemas.microsoft.com/office/drawing/2014/main" id="{70AB7B62-319C-F289-5E0C-15A532B76B4D}"/>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6" name="Rectangle 4">
            <a:extLst>
              <a:ext uri="{FF2B5EF4-FFF2-40B4-BE49-F238E27FC236}">
                <a16:creationId xmlns:a16="http://schemas.microsoft.com/office/drawing/2014/main" id="{048FF877-E67B-1468-14FF-B3D96A5CAA33}"/>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7" name="Rectangle 5">
            <a:extLst>
              <a:ext uri="{FF2B5EF4-FFF2-40B4-BE49-F238E27FC236}">
                <a16:creationId xmlns:a16="http://schemas.microsoft.com/office/drawing/2014/main" id="{3617C9D7-04DB-7C7A-6E4C-EC314EF498A9}"/>
              </a:ext>
            </a:extLst>
          </p:cNvPr>
          <p:cNvSpPr>
            <a:spLocks noGrp="1" noChangeArrowheads="1"/>
          </p:cNvSpPr>
          <p:nvPr>
            <p:ph type="sldNum" idx="12"/>
          </p:nvPr>
        </p:nvSpPr>
        <p:spPr>
          <a:ln/>
        </p:spPr>
        <p:txBody>
          <a:bodyPr/>
          <a:lstStyle>
            <a:lvl1pPr>
              <a:defRPr/>
            </a:lvl1pPr>
          </a:lstStyle>
          <a:p>
            <a:pPr>
              <a:defRPr/>
            </a:pPr>
            <a:fld id="{1B3FD788-CA57-4991-8155-8AE2B90A1E69}" type="slidenum">
              <a:rPr lang="cs-CZ" altLang="cs-CZ"/>
              <a:pPr>
                <a:defRPr/>
              </a:pPr>
              <a:t>‹Nr.›</a:t>
            </a:fld>
            <a:endParaRPr lang="cs-CZ" altLang="cs-CZ"/>
          </a:p>
        </p:txBody>
      </p:sp>
    </p:spTree>
    <p:extLst>
      <p:ext uri="{BB962C8B-B14F-4D97-AF65-F5344CB8AC3E}">
        <p14:creationId xmlns:p14="http://schemas.microsoft.com/office/powerpoint/2010/main" val="861317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D8AAFE8-C0EA-F7C5-BDC9-57DEBC9DE984}"/>
              </a:ext>
            </a:extLst>
          </p:cNvPr>
          <p:cNvSpPr>
            <a:spLocks noGrp="1" noChangeArrowheads="1"/>
          </p:cNvSpPr>
          <p:nvPr>
            <p:ph type="title"/>
          </p:nvPr>
        </p:nvSpPr>
        <p:spPr bwMode="auto">
          <a:xfrm>
            <a:off x="503238" y="301625"/>
            <a:ext cx="9063037" cy="1254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cs-CZ"/>
              <a:t>Klikněte pro úpravu formátu textu nadpisu</a:t>
            </a:r>
          </a:p>
        </p:txBody>
      </p:sp>
      <p:sp>
        <p:nvSpPr>
          <p:cNvPr id="1027" name="Rectangle 2">
            <a:extLst>
              <a:ext uri="{FF2B5EF4-FFF2-40B4-BE49-F238E27FC236}">
                <a16:creationId xmlns:a16="http://schemas.microsoft.com/office/drawing/2014/main" id="{BE6BFB46-32EC-3407-938C-3456784FFD46}"/>
              </a:ext>
            </a:extLst>
          </p:cNvPr>
          <p:cNvSpPr>
            <a:spLocks noGrp="1" noChangeArrowheads="1"/>
          </p:cNvSpPr>
          <p:nvPr>
            <p:ph type="body" idx="1"/>
          </p:nvPr>
        </p:nvSpPr>
        <p:spPr bwMode="auto">
          <a:xfrm>
            <a:off x="503238" y="1768475"/>
            <a:ext cx="9063037" cy="4981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080" rIns="0" bIns="0" numCol="1" anchor="t" anchorCtr="0" compatLnSpc="1">
            <a:prstTxWarp prst="textNoShape">
              <a:avLst/>
            </a:prstTxWarp>
          </a:bodyPr>
          <a:lstStyle/>
          <a:p>
            <a:pPr lvl="0"/>
            <a:r>
              <a:rPr lang="en-GB" altLang="cs-CZ"/>
              <a:t>Klikněte pro úpravu formátu textu osnovy</a:t>
            </a:r>
          </a:p>
          <a:p>
            <a:pPr lvl="1"/>
            <a:r>
              <a:rPr lang="en-GB" altLang="cs-CZ"/>
              <a:t>Druhá úroveň</a:t>
            </a:r>
          </a:p>
          <a:p>
            <a:pPr lvl="2"/>
            <a:r>
              <a:rPr lang="en-GB" altLang="cs-CZ"/>
              <a:t>Třetí úroveň</a:t>
            </a:r>
          </a:p>
          <a:p>
            <a:pPr lvl="3"/>
            <a:r>
              <a:rPr lang="en-GB" altLang="cs-CZ"/>
              <a:t>Čtvrtá úroveň osnovy</a:t>
            </a:r>
          </a:p>
          <a:p>
            <a:pPr lvl="4"/>
            <a:r>
              <a:rPr lang="en-GB" altLang="cs-CZ"/>
              <a:t>Pátá úroveň osnovy</a:t>
            </a:r>
          </a:p>
          <a:p>
            <a:pPr lvl="4"/>
            <a:r>
              <a:rPr lang="en-GB" altLang="cs-CZ"/>
              <a:t>Šestá úroveň</a:t>
            </a:r>
          </a:p>
          <a:p>
            <a:pPr lvl="4"/>
            <a:r>
              <a:rPr lang="en-GB" altLang="cs-CZ"/>
              <a:t>Sedmá úroveň</a:t>
            </a:r>
          </a:p>
        </p:txBody>
      </p:sp>
      <p:sp>
        <p:nvSpPr>
          <p:cNvPr id="2" name="Rectangle 3">
            <a:extLst>
              <a:ext uri="{FF2B5EF4-FFF2-40B4-BE49-F238E27FC236}">
                <a16:creationId xmlns:a16="http://schemas.microsoft.com/office/drawing/2014/main" id="{FEF28705-9E1A-297C-789E-AC34A5BBC8BB}"/>
              </a:ext>
            </a:extLst>
          </p:cNvPr>
          <p:cNvSpPr>
            <a:spLocks noGrp="1" noChangeArrowheads="1"/>
          </p:cNvSpPr>
          <p:nvPr>
            <p:ph type="dt"/>
          </p:nvPr>
        </p:nvSpPr>
        <p:spPr bwMode="auto">
          <a:xfrm>
            <a:off x="503238" y="6886575"/>
            <a:ext cx="2339975" cy="512763"/>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endParaRPr lang="cs-CZ" altLang="cs-CZ"/>
          </a:p>
        </p:txBody>
      </p:sp>
      <p:sp>
        <p:nvSpPr>
          <p:cNvPr id="1028" name="Rectangle 4">
            <a:extLst>
              <a:ext uri="{FF2B5EF4-FFF2-40B4-BE49-F238E27FC236}">
                <a16:creationId xmlns:a16="http://schemas.microsoft.com/office/drawing/2014/main" id="{90C89070-848F-D182-5B1F-F6B24DF367C4}"/>
              </a:ext>
            </a:extLst>
          </p:cNvPr>
          <p:cNvSpPr>
            <a:spLocks noGrp="1" noChangeArrowheads="1"/>
          </p:cNvSpPr>
          <p:nvPr>
            <p:ph type="ftr"/>
          </p:nvPr>
        </p:nvSpPr>
        <p:spPr bwMode="auto">
          <a:xfrm>
            <a:off x="3448050" y="6886575"/>
            <a:ext cx="3187700" cy="512763"/>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endParaRPr lang="cs-CZ" altLang="cs-CZ"/>
          </a:p>
        </p:txBody>
      </p:sp>
      <p:sp>
        <p:nvSpPr>
          <p:cNvPr id="1029" name="Rectangle 5">
            <a:extLst>
              <a:ext uri="{FF2B5EF4-FFF2-40B4-BE49-F238E27FC236}">
                <a16:creationId xmlns:a16="http://schemas.microsoft.com/office/drawing/2014/main" id="{9331B498-D088-DF6C-FE42-957148A670E0}"/>
              </a:ext>
            </a:extLst>
          </p:cNvPr>
          <p:cNvSpPr>
            <a:spLocks noGrp="1" noChangeArrowheads="1"/>
          </p:cNvSpPr>
          <p:nvPr>
            <p:ph type="sldNum"/>
          </p:nvPr>
        </p:nvSpPr>
        <p:spPr bwMode="auto">
          <a:xfrm>
            <a:off x="7227888" y="6886575"/>
            <a:ext cx="2339975" cy="512763"/>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mtClean="0">
                <a:solidFill>
                  <a:srgbClr val="000000"/>
                </a:solidFill>
              </a:defRPr>
            </a:lvl1pPr>
          </a:lstStyle>
          <a:p>
            <a:pPr>
              <a:defRPr/>
            </a:pPr>
            <a:fld id="{E2335543-A2F3-441D-ACED-5263425B166A}" type="slidenum">
              <a:rPr lang="cs-CZ" altLang="cs-CZ"/>
              <a:pPr>
                <a:defRPr/>
              </a:pPr>
              <a:t>‹Nr.›</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2pPr>
      <a:lvl3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3pPr>
      <a:lvl4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4pPr>
      <a:lvl5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9pPr>
    </p:titleStyle>
    <p:bodyStyle>
      <a:lvl1pPr marL="342900" indent="-342900" algn="l" defTabSz="449263" rtl="0" eaLnBrk="0" fontAlgn="base" hangingPunct="0">
        <a:lnSpc>
          <a:spcPct val="93000"/>
        </a:lnSpc>
        <a:spcBef>
          <a:spcPct val="0"/>
        </a:spcBef>
        <a:spcAft>
          <a:spcPts val="1425"/>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1">
            <a:extLst>
              <a:ext uri="{FF2B5EF4-FFF2-40B4-BE49-F238E27FC236}">
                <a16:creationId xmlns:a16="http://schemas.microsoft.com/office/drawing/2014/main" id="{0F5BBFA2-C525-2881-4528-106C17E76A05}"/>
              </a:ext>
            </a:extLst>
          </p:cNvPr>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a:t>Prager deutschsprachige Literatur</a:t>
            </a:r>
          </a:p>
        </p:txBody>
      </p:sp>
      <p:sp>
        <p:nvSpPr>
          <p:cNvPr id="3075" name="Rectangle 2">
            <a:extLst>
              <a:ext uri="{FF2B5EF4-FFF2-40B4-BE49-F238E27FC236}">
                <a16:creationId xmlns:a16="http://schemas.microsoft.com/office/drawing/2014/main" id="{2D4AC411-F83F-F903-5426-6C434CC461E3}"/>
              </a:ext>
            </a:extLst>
          </p:cNvPr>
          <p:cNvSpPr>
            <a:spLocks noGrp="1" noChangeArrowheads="1"/>
          </p:cNvSpPr>
          <p:nvPr>
            <p:ph type="subTitle" idx="4294967295"/>
          </p:nvPr>
        </p:nvSpPr>
        <p:spPr>
          <a:xfrm>
            <a:off x="503238" y="1363663"/>
            <a:ext cx="9070975" cy="5799137"/>
          </a:xfrm>
        </p:spPr>
        <p:txBody>
          <a:bodyPr tIns="21240" anchor="ctr"/>
          <a:lstStyle/>
          <a:p>
            <a:pPr indent="-336550" eaLnBrk="1">
              <a:spcAft>
                <a:spcPct val="0"/>
              </a:spcAf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400" dirty="0"/>
              <a:t>0.</a:t>
            </a:r>
            <a:r>
              <a:rPr lang="de-DE" altLang="cs-CZ" sz="2400" dirty="0"/>
              <a:t> </a:t>
            </a:r>
            <a:r>
              <a:rPr lang="cs-CZ" altLang="cs-CZ" sz="2400" dirty="0"/>
              <a:t>Prag: </a:t>
            </a:r>
            <a:r>
              <a:rPr lang="cs-CZ" altLang="cs-CZ" sz="2400" dirty="0" err="1"/>
              <a:t>Geschichtliches</a:t>
            </a:r>
            <a:r>
              <a:rPr lang="cs-CZ" altLang="cs-CZ" sz="2400" dirty="0"/>
              <a:t>, </a:t>
            </a:r>
            <a:r>
              <a:rPr lang="cs-CZ" altLang="cs-CZ" sz="2400" dirty="0" err="1"/>
              <a:t>Rezeption</a:t>
            </a:r>
            <a:r>
              <a:rPr lang="cs-CZ" altLang="cs-CZ" sz="2400" dirty="0"/>
              <a:t>, </a:t>
            </a:r>
            <a:r>
              <a:rPr lang="cs-CZ" altLang="cs-CZ" sz="2400" dirty="0" err="1"/>
              <a:t>Klischees</a:t>
            </a:r>
            <a:r>
              <a:rPr lang="cs-CZ" altLang="cs-CZ" sz="2400" dirty="0"/>
              <a:t> </a:t>
            </a:r>
          </a:p>
          <a:p>
            <a:pPr indent="-336550" eaLnBrk="1">
              <a:spcAft>
                <a:spcPct val="0"/>
              </a:spcAf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400" dirty="0"/>
              <a:t>1.</a:t>
            </a:r>
            <a:r>
              <a:rPr lang="de-DE" altLang="cs-CZ" sz="2400" dirty="0"/>
              <a:t> </a:t>
            </a:r>
            <a:r>
              <a:rPr lang="cs-CZ" altLang="cs-CZ" sz="2400" dirty="0" err="1"/>
              <a:t>Sippurim</a:t>
            </a:r>
            <a:endParaRPr lang="cs-CZ" altLang="cs-CZ" sz="2400" dirty="0"/>
          </a:p>
          <a:p>
            <a:pPr indent="-336550" eaLnBrk="1">
              <a:spcAft>
                <a:spcPct val="0"/>
              </a:spcAf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400" dirty="0"/>
              <a:t>2.</a:t>
            </a:r>
            <a:r>
              <a:rPr lang="de-DE" altLang="cs-CZ" sz="2400" dirty="0"/>
              <a:t> </a:t>
            </a:r>
            <a:r>
              <a:rPr lang="cs-CZ" altLang="cs-CZ" sz="2400" dirty="0"/>
              <a:t>Fritz </a:t>
            </a:r>
            <a:r>
              <a:rPr lang="cs-CZ" altLang="cs-CZ" sz="2400" dirty="0" err="1"/>
              <a:t>Mauthner</a:t>
            </a:r>
            <a:r>
              <a:rPr lang="cs-CZ" altLang="cs-CZ" sz="2400" dirty="0"/>
              <a:t>: </a:t>
            </a:r>
            <a:r>
              <a:rPr lang="cs-CZ" altLang="cs-CZ" sz="2400" dirty="0" err="1"/>
              <a:t>Ein</a:t>
            </a:r>
            <a:r>
              <a:rPr lang="cs-CZ" altLang="cs-CZ" sz="2400" dirty="0"/>
              <a:t> </a:t>
            </a:r>
            <a:r>
              <a:rPr lang="cs-CZ" altLang="cs-CZ" sz="2400" dirty="0" err="1"/>
              <a:t>Abend</a:t>
            </a:r>
            <a:r>
              <a:rPr lang="cs-CZ" altLang="cs-CZ" sz="2400" dirty="0"/>
              <a:t> </a:t>
            </a:r>
            <a:r>
              <a:rPr lang="cs-CZ" altLang="cs-CZ" sz="2400" dirty="0" err="1"/>
              <a:t>im</a:t>
            </a:r>
            <a:r>
              <a:rPr lang="cs-CZ" altLang="cs-CZ" sz="2400" dirty="0"/>
              <a:t> </a:t>
            </a:r>
            <a:r>
              <a:rPr lang="cs-CZ" altLang="cs-CZ" sz="2400" dirty="0" err="1"/>
              <a:t>Irrenhause</a:t>
            </a:r>
            <a:r>
              <a:rPr lang="cs-CZ" altLang="cs-CZ" sz="2400" dirty="0"/>
              <a:t>	1914</a:t>
            </a:r>
          </a:p>
          <a:p>
            <a:pPr indent="-336550" eaLnBrk="1">
              <a:spcAft>
                <a:spcPct val="0"/>
              </a:spcAf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cs-CZ" sz="2400" dirty="0"/>
              <a:t>3</a:t>
            </a:r>
            <a:r>
              <a:rPr lang="cs-CZ" altLang="cs-CZ" sz="2400" dirty="0"/>
              <a:t>.</a:t>
            </a:r>
            <a:r>
              <a:rPr lang="de-DE" altLang="cs-CZ" sz="2400" dirty="0"/>
              <a:t> </a:t>
            </a:r>
            <a:r>
              <a:rPr lang="cs-CZ" altLang="cs-CZ" sz="2400" dirty="0"/>
              <a:t>Gustav </a:t>
            </a:r>
            <a:r>
              <a:rPr lang="cs-CZ" altLang="cs-CZ" sz="2400" dirty="0" err="1"/>
              <a:t>Meyrink</a:t>
            </a:r>
            <a:r>
              <a:rPr lang="cs-CZ" altLang="cs-CZ" sz="2400" dirty="0"/>
              <a:t>: Golem, 1915 </a:t>
            </a:r>
          </a:p>
          <a:p>
            <a:pPr indent="-336550" eaLnBrk="1">
              <a:spcAft>
                <a:spcPct val="0"/>
              </a:spcAf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400" dirty="0"/>
              <a:t>    Paul </a:t>
            </a:r>
            <a:r>
              <a:rPr lang="cs-CZ" altLang="cs-CZ" sz="2400" dirty="0" err="1"/>
              <a:t>Leppin</a:t>
            </a:r>
            <a:r>
              <a:rPr lang="cs-CZ" altLang="cs-CZ" sz="2400" dirty="0"/>
              <a:t> </a:t>
            </a:r>
            <a:r>
              <a:rPr lang="cs-CZ" altLang="cs-CZ" sz="2400" dirty="0" err="1"/>
              <a:t>Gespenst</a:t>
            </a:r>
            <a:r>
              <a:rPr lang="cs-CZ" altLang="cs-CZ" sz="2400" dirty="0"/>
              <a:t> in der </a:t>
            </a:r>
            <a:r>
              <a:rPr lang="cs-CZ" altLang="cs-CZ" sz="2400" dirty="0" err="1"/>
              <a:t>Judenstadt</a:t>
            </a:r>
            <a:r>
              <a:rPr lang="cs-CZ" altLang="cs-CZ" sz="2400" dirty="0"/>
              <a:t>	1915 			</a:t>
            </a:r>
          </a:p>
          <a:p>
            <a:pPr indent="-336550" eaLnBrk="1">
              <a:spcAft>
                <a:spcPct val="0"/>
              </a:spcAf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cs-CZ" sz="2400" dirty="0"/>
              <a:t>4</a:t>
            </a:r>
            <a:r>
              <a:rPr lang="cs-CZ" altLang="cs-CZ" sz="2400" dirty="0"/>
              <a:t>.</a:t>
            </a:r>
            <a:r>
              <a:rPr lang="de-DE" altLang="cs-CZ" sz="2400" dirty="0"/>
              <a:t> </a:t>
            </a:r>
            <a:r>
              <a:rPr lang="cs-CZ" altLang="cs-CZ" sz="2400" dirty="0"/>
              <a:t>Max Brod: </a:t>
            </a:r>
            <a:r>
              <a:rPr lang="cs-CZ" altLang="cs-CZ" sz="2400" dirty="0" err="1"/>
              <a:t>Das</a:t>
            </a:r>
            <a:r>
              <a:rPr lang="cs-CZ" altLang="cs-CZ" sz="2400" dirty="0"/>
              <a:t> </a:t>
            </a:r>
            <a:r>
              <a:rPr lang="cs-CZ" altLang="cs-CZ" sz="2400" dirty="0" err="1"/>
              <a:t>tschechisches</a:t>
            </a:r>
            <a:r>
              <a:rPr lang="cs-CZ" altLang="cs-CZ" sz="2400" dirty="0"/>
              <a:t> </a:t>
            </a:r>
            <a:r>
              <a:rPr lang="cs-CZ" altLang="cs-CZ" sz="2400" dirty="0" err="1"/>
              <a:t>Dienstmädchen</a:t>
            </a:r>
            <a:r>
              <a:rPr lang="cs-CZ" altLang="cs-CZ" sz="2400" dirty="0"/>
              <a:t>	1909</a:t>
            </a:r>
          </a:p>
          <a:p>
            <a:pPr indent="-336550" eaLnBrk="1">
              <a:spcAft>
                <a:spcPct val="0"/>
              </a:spcAf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cs-CZ" sz="2400" dirty="0"/>
              <a:t>5</a:t>
            </a:r>
            <a:r>
              <a:rPr lang="cs-CZ" altLang="cs-CZ" sz="2400" dirty="0"/>
              <a:t>.</a:t>
            </a:r>
            <a:r>
              <a:rPr lang="de-DE" altLang="cs-CZ" sz="2400" dirty="0"/>
              <a:t> </a:t>
            </a:r>
            <a:r>
              <a:rPr lang="cs-CZ" altLang="cs-CZ" sz="2400" dirty="0"/>
              <a:t>Ernst </a:t>
            </a:r>
            <a:r>
              <a:rPr lang="cs-CZ" altLang="cs-CZ" sz="2400" dirty="0" err="1"/>
              <a:t>Weiß</a:t>
            </a:r>
            <a:r>
              <a:rPr lang="cs-CZ" altLang="cs-CZ" sz="2400" dirty="0"/>
              <a:t>: Franta </a:t>
            </a:r>
            <a:r>
              <a:rPr lang="cs-CZ" altLang="cs-CZ" sz="2400" dirty="0" err="1"/>
              <a:t>Zlin</a:t>
            </a:r>
            <a:r>
              <a:rPr lang="cs-CZ" altLang="cs-CZ" sz="2400" dirty="0"/>
              <a:t>			1919</a:t>
            </a:r>
          </a:p>
          <a:p>
            <a:pPr indent="-336550" eaLnBrk="1">
              <a:spcAft>
                <a:spcPct val="0"/>
              </a:spcAf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cs-CZ" sz="2400" dirty="0"/>
              <a:t>6</a:t>
            </a:r>
            <a:r>
              <a:rPr lang="cs-CZ" altLang="cs-CZ" sz="2400" dirty="0"/>
              <a:t>.</a:t>
            </a:r>
            <a:r>
              <a:rPr lang="de-DE" altLang="cs-CZ" sz="2400" dirty="0"/>
              <a:t> </a:t>
            </a:r>
            <a:r>
              <a:rPr lang="cs-CZ" altLang="cs-CZ" sz="2400" dirty="0"/>
              <a:t>Hermann </a:t>
            </a:r>
            <a:r>
              <a:rPr lang="cs-CZ" altLang="cs-CZ" sz="2400" dirty="0" err="1"/>
              <a:t>Ungar</a:t>
            </a:r>
            <a:r>
              <a:rPr lang="cs-CZ" altLang="cs-CZ" sz="2400" dirty="0"/>
              <a:t>: Die </a:t>
            </a:r>
            <a:r>
              <a:rPr lang="cs-CZ" altLang="cs-CZ" sz="2400" dirty="0" err="1"/>
              <a:t>Brüder</a:t>
            </a:r>
            <a:r>
              <a:rPr lang="cs-CZ" altLang="cs-CZ" sz="2400" dirty="0"/>
              <a:t>, Der </a:t>
            </a:r>
            <a:r>
              <a:rPr lang="cs-CZ" altLang="cs-CZ" sz="2400" dirty="0" err="1"/>
              <a:t>Bankbeamte</a:t>
            </a:r>
            <a:r>
              <a:rPr lang="cs-CZ" altLang="cs-CZ" sz="2400" dirty="0"/>
              <a:t>	1922 </a:t>
            </a:r>
            <a:endParaRPr lang="de-DE" altLang="cs-CZ" sz="2400" dirty="0"/>
          </a:p>
          <a:p>
            <a:pPr indent="-336550" eaLnBrk="1">
              <a:spcAft>
                <a:spcPct val="0"/>
              </a:spcAf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cs-CZ" sz="2400" dirty="0"/>
              <a:t>7</a:t>
            </a:r>
            <a:r>
              <a:rPr lang="cs-CZ" altLang="cs-CZ" sz="2400" dirty="0"/>
              <a:t>.</a:t>
            </a:r>
            <a:r>
              <a:rPr lang="de-DE" altLang="cs-CZ" sz="2400" dirty="0"/>
              <a:t> </a:t>
            </a:r>
            <a:r>
              <a:rPr lang="cs-CZ" altLang="cs-CZ" sz="2400" dirty="0"/>
              <a:t>Franz Werfel: </a:t>
            </a:r>
            <a:r>
              <a:rPr lang="cs-CZ" altLang="cs-CZ" sz="2400" dirty="0" err="1"/>
              <a:t>Das</a:t>
            </a:r>
            <a:r>
              <a:rPr lang="cs-CZ" altLang="cs-CZ" sz="2400" dirty="0"/>
              <a:t> </a:t>
            </a:r>
            <a:r>
              <a:rPr lang="cs-CZ" altLang="cs-CZ" sz="2400" dirty="0" err="1"/>
              <a:t>Trauerhaus</a:t>
            </a:r>
            <a:r>
              <a:rPr lang="cs-CZ" altLang="cs-CZ" sz="2400" dirty="0"/>
              <a:t>			1927</a:t>
            </a:r>
            <a:endParaRPr lang="de-DE" altLang="cs-CZ" sz="2400" dirty="0"/>
          </a:p>
          <a:p>
            <a:pPr indent="-336550" eaLnBrk="1">
              <a:spcAft>
                <a:spcPct val="0"/>
              </a:spcAf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cs-CZ" sz="2400" dirty="0"/>
              <a:t>8. Ludwig Winder: Dr. Muff				</a:t>
            </a:r>
            <a:endParaRPr lang="cs-CZ" altLang="cs-CZ" sz="2400" dirty="0"/>
          </a:p>
          <a:p>
            <a:pPr indent="-336550" eaLnBrk="1">
              <a:spcAft>
                <a:spcPct val="0"/>
              </a:spcAf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cs-CZ" sz="2400" dirty="0"/>
              <a:t>9</a:t>
            </a:r>
            <a:r>
              <a:rPr lang="cs-CZ" altLang="cs-CZ" sz="2400" dirty="0"/>
              <a:t>.Hermann </a:t>
            </a:r>
            <a:r>
              <a:rPr lang="cs-CZ" altLang="cs-CZ" sz="2400" dirty="0" err="1"/>
              <a:t>Grab</a:t>
            </a:r>
            <a:r>
              <a:rPr lang="cs-CZ" altLang="cs-CZ" sz="2400" dirty="0"/>
              <a:t>: </a:t>
            </a:r>
            <a:r>
              <a:rPr lang="cs-CZ" altLang="cs-CZ" sz="2400" dirty="0" err="1"/>
              <a:t>Stadtpark</a:t>
            </a:r>
            <a:r>
              <a:rPr lang="cs-CZ" altLang="cs-CZ" sz="2400" dirty="0"/>
              <a:t>			1935</a:t>
            </a:r>
          </a:p>
          <a:p>
            <a:pPr indent="-336550" eaLnBrk="1">
              <a:spcAft>
                <a:spcPct val="0"/>
              </a:spcAf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cs-CZ" sz="2400" dirty="0"/>
              <a:t>10</a:t>
            </a:r>
            <a:r>
              <a:rPr lang="cs-CZ" altLang="cs-CZ" sz="2400" dirty="0"/>
              <a:t>. Leo </a:t>
            </a:r>
            <a:r>
              <a:rPr lang="cs-CZ" altLang="cs-CZ" sz="2400" dirty="0" err="1"/>
              <a:t>Perutz</a:t>
            </a:r>
            <a:r>
              <a:rPr lang="cs-CZ" altLang="cs-CZ" sz="2400" dirty="0"/>
              <a:t>: </a:t>
            </a:r>
            <a:r>
              <a:rPr lang="cs-CZ" altLang="cs-CZ" sz="2400" dirty="0" err="1"/>
              <a:t>Nachts</a:t>
            </a:r>
            <a:r>
              <a:rPr lang="cs-CZ" altLang="cs-CZ" sz="2400" dirty="0"/>
              <a:t> </a:t>
            </a:r>
            <a:r>
              <a:rPr lang="cs-CZ" altLang="cs-CZ" sz="2400" dirty="0" err="1"/>
              <a:t>unter</a:t>
            </a:r>
            <a:r>
              <a:rPr lang="cs-CZ" altLang="cs-CZ" sz="2400" dirty="0"/>
              <a:t> der </a:t>
            </a:r>
            <a:r>
              <a:rPr lang="cs-CZ" altLang="cs-CZ" sz="2400" dirty="0" err="1"/>
              <a:t>steinernern</a:t>
            </a:r>
            <a:r>
              <a:rPr lang="cs-CZ" altLang="cs-CZ" sz="2400" dirty="0"/>
              <a:t> </a:t>
            </a:r>
            <a:r>
              <a:rPr lang="cs-CZ" altLang="cs-CZ" sz="2400" dirty="0" err="1"/>
              <a:t>Brücke</a:t>
            </a:r>
            <a:r>
              <a:rPr lang="cs-CZ" altLang="cs-CZ" sz="2400" dirty="0"/>
              <a:t>, 1953</a:t>
            </a:r>
          </a:p>
          <a:p>
            <a:pPr indent="-336550" eaLnBrk="1">
              <a:spcAft>
                <a:spcPct val="0"/>
              </a:spcAf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400" dirty="0"/>
              <a:t>1</a:t>
            </a:r>
            <a:r>
              <a:rPr lang="de-DE" altLang="cs-CZ" sz="2400" dirty="0"/>
              <a:t>1</a:t>
            </a:r>
            <a:r>
              <a:rPr lang="cs-CZ" altLang="cs-CZ" sz="2400" dirty="0"/>
              <a:t>. </a:t>
            </a:r>
            <a:r>
              <a:rPr lang="de-DE" altLang="cs-CZ" sz="2400" dirty="0"/>
              <a:t>Johannes Urzidil: Ein letzter Dienst 	1956</a:t>
            </a:r>
          </a:p>
          <a:p>
            <a:pPr indent="-336550" eaLnBrk="1">
              <a:spcAft>
                <a:spcPct val="0"/>
              </a:spcAf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cs-CZ" sz="2400" dirty="0"/>
              <a:t>12. </a:t>
            </a:r>
            <a:r>
              <a:rPr lang="cs-CZ" altLang="cs-CZ" sz="2400" dirty="0"/>
              <a:t>H. G. Adler: </a:t>
            </a:r>
            <a:r>
              <a:rPr lang="cs-CZ" altLang="cs-CZ" sz="2400" dirty="0" err="1"/>
              <a:t>Eine</a:t>
            </a:r>
            <a:r>
              <a:rPr lang="cs-CZ" altLang="cs-CZ" sz="2400" dirty="0"/>
              <a:t> </a:t>
            </a:r>
            <a:r>
              <a:rPr lang="cs-CZ" altLang="cs-CZ" sz="2400" dirty="0" err="1"/>
              <a:t>Reise</a:t>
            </a:r>
            <a:r>
              <a:rPr lang="cs-CZ" altLang="cs-CZ" sz="2400" dirty="0"/>
              <a:t>			1962</a:t>
            </a:r>
            <a:endParaRPr lang="de-DE" altLang="cs-CZ" sz="2400" dirty="0"/>
          </a:p>
          <a:p>
            <a:pPr indent="-336550" eaLnBrk="1">
              <a:spcAft>
                <a:spcPct val="0"/>
              </a:spcAf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cs-CZ" sz="2400" dirty="0"/>
              <a:t> </a:t>
            </a:r>
            <a:endParaRPr lang="cs-CZ" altLang="cs-CZ" sz="2400" dirty="0"/>
          </a:p>
          <a:p>
            <a:pPr indent="-336550" eaLnBrk="1">
              <a:spcAft>
                <a:spcPct val="0"/>
              </a:spcAf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400" dirty="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1">
            <a:extLst>
              <a:ext uri="{FF2B5EF4-FFF2-40B4-BE49-F238E27FC236}">
                <a16:creationId xmlns:a16="http://schemas.microsoft.com/office/drawing/2014/main" id="{AA489427-35ED-BFAB-81D1-7C8C5EDBF3F8}"/>
              </a:ext>
            </a:extLst>
          </p:cNvPr>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a:t>Karl Kraus</a:t>
            </a:r>
          </a:p>
        </p:txBody>
      </p:sp>
      <p:sp>
        <p:nvSpPr>
          <p:cNvPr id="19459" name="Rectangle 2">
            <a:extLst>
              <a:ext uri="{FF2B5EF4-FFF2-40B4-BE49-F238E27FC236}">
                <a16:creationId xmlns:a16="http://schemas.microsoft.com/office/drawing/2014/main" id="{90C61C87-2D22-D5D3-9ED2-FE964BA10257}"/>
              </a:ext>
            </a:extLst>
          </p:cNvPr>
          <p:cNvSpPr>
            <a:spLocks noGrp="1" noChangeArrowheads="1"/>
          </p:cNvSpPr>
          <p:nvPr>
            <p:ph type="body" idx="1"/>
          </p:nvPr>
        </p:nvSpPr>
        <p:spPr>
          <a:xfrm>
            <a:off x="503238" y="1768475"/>
            <a:ext cx="4425950" cy="5249863"/>
          </a:xfrm>
        </p:spPr>
        <p:txBody>
          <a:bodyPr tIns="24840"/>
          <a:lstStyle/>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i="1"/>
              <a:t>In Prag, wo sie besonders begabt sind und wo jeder, der mit einem  aufge-wachsen ist, welcher dichtet, auch dichtet und der Kindheitsvirtuose Werfel alle befruchtet, so da</a:t>
            </a:r>
            <a:r>
              <a:rPr lang="de-DE" altLang="cs-CZ" sz="2800" i="1"/>
              <a:t>ß</a:t>
            </a:r>
            <a:r>
              <a:rPr lang="en-US" altLang="cs-CZ" sz="2800" i="1"/>
              <a:t> sich dort die Lyriker   vermehren wie die Bisamratten </a:t>
            </a:r>
            <a:r>
              <a:rPr lang="en-US" altLang="cs-CZ" sz="2800"/>
              <a:t>(Karl Kraus, Die Fackel, Nr. 398, 21.4.1914)</a:t>
            </a:r>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sz="2000"/>
              <a:t>(Ondatra zibethica)</a:t>
            </a:r>
          </a:p>
        </p:txBody>
      </p:sp>
      <p:pic>
        <p:nvPicPr>
          <p:cNvPr id="19460" name="Picture 3">
            <a:extLst>
              <a:ext uri="{FF2B5EF4-FFF2-40B4-BE49-F238E27FC236}">
                <a16:creationId xmlns:a16="http://schemas.microsoft.com/office/drawing/2014/main" id="{4AD250F7-2886-A7E1-B012-A4DC1349B9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1438" y="2835275"/>
            <a:ext cx="4425950" cy="28559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1">
            <a:extLst>
              <a:ext uri="{FF2B5EF4-FFF2-40B4-BE49-F238E27FC236}">
                <a16:creationId xmlns:a16="http://schemas.microsoft.com/office/drawing/2014/main" id="{4B90781B-52C6-8506-8B52-B0311D1FDAAA}"/>
              </a:ext>
            </a:extLst>
          </p:cNvPr>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a:t>Vergleich Prag und Brünn</a:t>
            </a:r>
          </a:p>
        </p:txBody>
      </p:sp>
      <p:sp>
        <p:nvSpPr>
          <p:cNvPr id="21507" name="Rectangle 2">
            <a:extLst>
              <a:ext uri="{FF2B5EF4-FFF2-40B4-BE49-F238E27FC236}">
                <a16:creationId xmlns:a16="http://schemas.microsoft.com/office/drawing/2014/main" id="{291B0146-B99E-5FD2-C027-E47E00A0D9D1}"/>
              </a:ext>
            </a:extLst>
          </p:cNvPr>
          <p:cNvSpPr>
            <a:spLocks noGrp="1" noChangeArrowheads="1"/>
          </p:cNvSpPr>
          <p:nvPr>
            <p:ph type="body" idx="1"/>
          </p:nvPr>
        </p:nvSpPr>
        <p:spPr>
          <a:xfrm>
            <a:off x="503238" y="1768475"/>
            <a:ext cx="4425950" cy="5640388"/>
          </a:xfrm>
        </p:spPr>
        <p:txBody>
          <a:bodyPr tIns="21240"/>
          <a:lstStyle/>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400"/>
              <a:t>Das deutsche Prag! Das waren fast ausschließlich Großbürger, Besitzer der Braunkohlengruben, Verwaltungsräte der Montanunternehmungen und der Škodaschen Waffenfabrik, Hopfenhändler, die zwischen Saaz und Nordamerika hin- und herfuhren, Zucker-, Textil- und Papierfabrikanten sowie Bankdirektoren; in ihrem Kreis verkehrten Professoren, höhere Offiziere und Staatsbeamte.</a:t>
            </a:r>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400"/>
              <a:t>Woher stammt das Zitat? </a:t>
            </a:r>
          </a:p>
        </p:txBody>
      </p:sp>
      <p:sp>
        <p:nvSpPr>
          <p:cNvPr id="21508" name="Rectangle 3">
            <a:extLst>
              <a:ext uri="{FF2B5EF4-FFF2-40B4-BE49-F238E27FC236}">
                <a16:creationId xmlns:a16="http://schemas.microsoft.com/office/drawing/2014/main" id="{A8E7F09B-5A65-5FD9-AC17-0CF1DC8D56C6}"/>
              </a:ext>
            </a:extLst>
          </p:cNvPr>
          <p:cNvSpPr>
            <a:spLocks noGrp="1" noChangeArrowheads="1"/>
          </p:cNvSpPr>
          <p:nvPr>
            <p:ph type="body" idx="2"/>
          </p:nvPr>
        </p:nvSpPr>
        <p:spPr>
          <a:xfrm>
            <a:off x="5151438" y="1768475"/>
            <a:ext cx="4425950" cy="5432425"/>
          </a:xfrm>
        </p:spPr>
        <p:txBody>
          <a:bodyPr tIns="21240"/>
          <a:lstStyle/>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200"/>
              <a:t>„Die deutschen Städte Mährens, welche durch ununterbrochene slavische Zuzüge Gefahr laufen, ihres geschichtlichen Zusammenhangs mit der glorreichen deutschen Vergangenheit beraubt zu werden, sind im Interesse ihrer mit dem Deutschtum unlöslich verknüpften Wohlfahrt genötigt, gegen die drohende slavische Ueberflutung feste Dämme zu errichten.“</a:t>
            </a:r>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200"/>
              <a:t>Tagesbote aus Mähren und Schlesien, 20. 8. 1883,  S. 1, Die Zeit der nationalen Arbeit.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1">
            <a:extLst>
              <a:ext uri="{FF2B5EF4-FFF2-40B4-BE49-F238E27FC236}">
                <a16:creationId xmlns:a16="http://schemas.microsoft.com/office/drawing/2014/main" id="{98B74093-17DB-CCAF-8B91-61D52F19A9D4}"/>
              </a:ext>
            </a:extLst>
          </p:cNvPr>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3200"/>
              <a:t>Gary B. Cohen:The Politics of Ethnic Survival: Germans in Prague, 1861-1914 </a:t>
            </a:r>
          </a:p>
        </p:txBody>
      </p:sp>
      <p:pic>
        <p:nvPicPr>
          <p:cNvPr id="23555" name="Picture 2">
            <a:extLst>
              <a:ext uri="{FF2B5EF4-FFF2-40B4-BE49-F238E27FC236}">
                <a16:creationId xmlns:a16="http://schemas.microsoft.com/office/drawing/2014/main" id="{3079A4DA-BF5C-CC38-2FBA-DC3BD86971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4550" y="1768475"/>
            <a:ext cx="3740150" cy="49863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3556" name="Picture 3">
            <a:extLst>
              <a:ext uri="{FF2B5EF4-FFF2-40B4-BE49-F238E27FC236}">
                <a16:creationId xmlns:a16="http://schemas.microsoft.com/office/drawing/2014/main" id="{3F5312F0-A1EE-B285-E23B-4050A57E55A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2463" y="1768475"/>
            <a:ext cx="3257550" cy="49863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1">
            <a:extLst>
              <a:ext uri="{FF2B5EF4-FFF2-40B4-BE49-F238E27FC236}">
                <a16:creationId xmlns:a16="http://schemas.microsoft.com/office/drawing/2014/main" id="{BC023522-EB4E-89BD-C659-4FF65C30DE9D}"/>
              </a:ext>
            </a:extLst>
          </p:cNvPr>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a:t>Cohen</a:t>
            </a:r>
          </a:p>
        </p:txBody>
      </p:sp>
      <p:sp>
        <p:nvSpPr>
          <p:cNvPr id="25603" name="Rectangle 2">
            <a:extLst>
              <a:ext uri="{FF2B5EF4-FFF2-40B4-BE49-F238E27FC236}">
                <a16:creationId xmlns:a16="http://schemas.microsoft.com/office/drawing/2014/main" id="{324DAE0C-68DA-03D1-F4C1-809C6B413A01}"/>
              </a:ext>
            </a:extLst>
          </p:cNvPr>
          <p:cNvSpPr>
            <a:spLocks noGrp="1" noChangeArrowheads="1"/>
          </p:cNvSpPr>
          <p:nvPr>
            <p:ph type="body" idx="1"/>
          </p:nvPr>
        </p:nvSpPr>
        <p:spPr>
          <a:xfrm>
            <a:off x="503238" y="1768475"/>
            <a:ext cx="9067800" cy="5327650"/>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400" dirty="0"/>
              <a:t>141</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400" dirty="0"/>
              <a:t>Der </a:t>
            </a:r>
            <a:r>
              <a:rPr lang="cs-CZ" altLang="cs-CZ" sz="2400" dirty="0" err="1"/>
              <a:t>Assimilitation</a:t>
            </a:r>
            <a:r>
              <a:rPr lang="cs-CZ" altLang="cs-CZ" sz="2400" dirty="0"/>
              <a:t> </a:t>
            </a:r>
            <a:r>
              <a:rPr lang="cs-CZ" altLang="cs-CZ" sz="2400" dirty="0" err="1"/>
              <a:t>waren</a:t>
            </a:r>
            <a:r>
              <a:rPr lang="cs-CZ" altLang="cs-CZ" sz="2400" dirty="0"/>
              <a:t> </a:t>
            </a:r>
            <a:r>
              <a:rPr lang="cs-CZ" altLang="cs-CZ" sz="2400" dirty="0" err="1"/>
              <a:t>deutschsprachige</a:t>
            </a:r>
            <a:r>
              <a:rPr lang="cs-CZ" altLang="cs-CZ" sz="2400" dirty="0"/>
              <a:t> </a:t>
            </a:r>
            <a:r>
              <a:rPr lang="cs-CZ" altLang="cs-CZ" sz="2400" dirty="0" err="1"/>
              <a:t>Einwohner</a:t>
            </a:r>
            <a:r>
              <a:rPr lang="cs-CZ" altLang="cs-CZ" sz="2400" dirty="0"/>
              <a:t> in Holešovice, Libeň, Vršovice, Žižkov </a:t>
            </a:r>
            <a:r>
              <a:rPr lang="cs-CZ" altLang="cs-CZ" sz="2400" dirty="0" err="1"/>
              <a:t>mehr</a:t>
            </a:r>
            <a:r>
              <a:rPr lang="cs-CZ" altLang="cs-CZ" sz="2400" dirty="0"/>
              <a:t> </a:t>
            </a:r>
            <a:r>
              <a:rPr lang="cs-CZ" altLang="cs-CZ" sz="2400" dirty="0" err="1"/>
              <a:t>ausgesetzt</a:t>
            </a:r>
            <a:r>
              <a:rPr lang="cs-CZ" altLang="cs-CZ" sz="2400" dirty="0"/>
              <a:t> </a:t>
            </a:r>
            <a:r>
              <a:rPr lang="cs-CZ" altLang="cs-CZ" sz="2400" dirty="0" err="1"/>
              <a:t>als</a:t>
            </a:r>
            <a:r>
              <a:rPr lang="cs-CZ" altLang="cs-CZ" sz="2400" dirty="0"/>
              <a:t> </a:t>
            </a:r>
            <a:r>
              <a:rPr lang="cs-CZ" altLang="cs-CZ" sz="2400" dirty="0" err="1"/>
              <a:t>die</a:t>
            </a:r>
            <a:r>
              <a:rPr lang="cs-CZ" altLang="cs-CZ" sz="2400" dirty="0"/>
              <a:t> </a:t>
            </a:r>
            <a:r>
              <a:rPr lang="cs-CZ" altLang="cs-CZ" sz="2400" dirty="0" err="1"/>
              <a:t>die</a:t>
            </a:r>
            <a:r>
              <a:rPr lang="cs-CZ" altLang="cs-CZ" sz="2400" dirty="0"/>
              <a:t> </a:t>
            </a:r>
            <a:r>
              <a:rPr lang="cs-CZ" altLang="cs-CZ" sz="2400" dirty="0" err="1"/>
              <a:t>Reichen</a:t>
            </a:r>
            <a:r>
              <a:rPr lang="cs-CZ" altLang="cs-CZ" sz="2400" dirty="0"/>
              <a:t> in der </a:t>
            </a:r>
            <a:r>
              <a:rPr lang="cs-CZ" altLang="cs-CZ" sz="2400" dirty="0" err="1"/>
              <a:t>Prager</a:t>
            </a:r>
            <a:r>
              <a:rPr lang="cs-CZ" altLang="cs-CZ" sz="2400" dirty="0"/>
              <a:t> </a:t>
            </a:r>
            <a:r>
              <a:rPr lang="cs-CZ" altLang="cs-CZ" sz="2400" dirty="0" err="1"/>
              <a:t>Altstadt</a:t>
            </a:r>
            <a:r>
              <a:rPr lang="cs-CZ" altLang="cs-CZ" sz="2400" dirty="0"/>
              <a:t> </a:t>
            </a:r>
            <a:r>
              <a:rPr lang="cs-CZ" altLang="cs-CZ" sz="2400" dirty="0" err="1"/>
              <a:t>und</a:t>
            </a:r>
            <a:r>
              <a:rPr lang="cs-CZ" altLang="cs-CZ" sz="2400" dirty="0"/>
              <a:t> </a:t>
            </a:r>
            <a:r>
              <a:rPr lang="cs-CZ" altLang="cs-CZ" sz="2400" dirty="0" err="1"/>
              <a:t>Neustadt</a:t>
            </a:r>
            <a:r>
              <a:rPr lang="cs-CZ" altLang="cs-CZ" sz="2400" dirty="0"/>
              <a:t>.</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400" dirty="0" err="1"/>
              <a:t>Jüd</a:t>
            </a:r>
            <a:r>
              <a:rPr lang="cs-CZ" altLang="cs-CZ" sz="2400" dirty="0"/>
              <a:t>. </a:t>
            </a:r>
            <a:r>
              <a:rPr lang="cs-CZ" altLang="cs-CZ" sz="2400" dirty="0" err="1"/>
              <a:t>tsch</a:t>
            </a:r>
            <a:r>
              <a:rPr lang="cs-CZ" altLang="cs-CZ" sz="2400" dirty="0"/>
              <a:t>. </a:t>
            </a:r>
            <a:r>
              <a:rPr lang="cs-CZ" altLang="cs-CZ" sz="2400" dirty="0" err="1"/>
              <a:t>Assimilation</a:t>
            </a:r>
            <a:r>
              <a:rPr lang="cs-CZ" altLang="cs-CZ" sz="2400" dirty="0"/>
              <a:t> 1890-1900: 4000 von den </a:t>
            </a:r>
            <a:r>
              <a:rPr lang="cs-CZ" altLang="cs-CZ" sz="2400" dirty="0" err="1"/>
              <a:t>ärmeren</a:t>
            </a:r>
            <a:r>
              <a:rPr lang="cs-CZ" altLang="cs-CZ" sz="2400" dirty="0"/>
              <a:t> </a:t>
            </a:r>
            <a:r>
              <a:rPr lang="cs-CZ" altLang="cs-CZ" sz="2400" dirty="0" err="1"/>
              <a:t>Juden</a:t>
            </a:r>
            <a:r>
              <a:rPr lang="cs-CZ" altLang="cs-CZ" sz="2400" dirty="0"/>
              <a:t>.</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400" dirty="0"/>
              <a:t>Philipp </a:t>
            </a:r>
            <a:r>
              <a:rPr lang="cs-CZ" altLang="cs-CZ" sz="2400" dirty="0" err="1"/>
              <a:t>Knoll</a:t>
            </a:r>
            <a:r>
              <a:rPr lang="cs-CZ" altLang="cs-CZ" sz="2400" dirty="0"/>
              <a:t> </a:t>
            </a:r>
            <a:r>
              <a:rPr lang="de-DE" altLang="cs-CZ" sz="2400" dirty="0"/>
              <a:t>(</a:t>
            </a:r>
            <a:r>
              <a:rPr lang="cs-CZ" altLang="cs-CZ" sz="2400" dirty="0"/>
              <a:t>1841 Karlsbad-1900 </a:t>
            </a:r>
            <a:r>
              <a:rPr lang="cs-CZ" altLang="cs-CZ" sz="2400" dirty="0" err="1"/>
              <a:t>Wien</a:t>
            </a:r>
            <a:r>
              <a:rPr lang="cs-CZ" altLang="cs-CZ" sz="2400" dirty="0"/>
              <a:t>) </a:t>
            </a:r>
            <a:r>
              <a:rPr lang="cs-CZ" altLang="cs-CZ" sz="2400" dirty="0" err="1"/>
              <a:t>war</a:t>
            </a:r>
            <a:r>
              <a:rPr lang="cs-CZ" altLang="cs-CZ" sz="2400" dirty="0"/>
              <a:t> </a:t>
            </a:r>
            <a:r>
              <a:rPr lang="cs-CZ" altLang="cs-CZ" sz="2400" dirty="0" err="1"/>
              <a:t>ein</a:t>
            </a:r>
            <a:r>
              <a:rPr lang="cs-CZ" altLang="cs-CZ" sz="2400" dirty="0"/>
              <a:t> </a:t>
            </a:r>
            <a:r>
              <a:rPr lang="cs-CZ" altLang="cs-CZ" sz="2400" dirty="0" err="1"/>
              <a:t>Pathologe</a:t>
            </a:r>
            <a:r>
              <a:rPr lang="cs-CZ" altLang="cs-CZ" sz="2400" dirty="0"/>
              <a:t> </a:t>
            </a:r>
            <a:r>
              <a:rPr lang="cs-CZ" altLang="cs-CZ" sz="2400" dirty="0" err="1"/>
              <a:t>und</a:t>
            </a:r>
            <a:r>
              <a:rPr lang="cs-CZ" altLang="cs-CZ" sz="2400" dirty="0"/>
              <a:t> </a:t>
            </a:r>
            <a:r>
              <a:rPr lang="cs-CZ" altLang="cs-CZ" sz="2400" dirty="0" err="1"/>
              <a:t>Hochschullehrer</a:t>
            </a:r>
            <a:r>
              <a:rPr lang="cs-CZ" altLang="cs-CZ" sz="2400" dirty="0"/>
              <a:t> in Prag. Er </a:t>
            </a:r>
            <a:r>
              <a:rPr lang="de-DE" altLang="cs-CZ" sz="2400" dirty="0"/>
              <a:t>zählte </a:t>
            </a:r>
            <a:r>
              <a:rPr lang="cs-CZ" altLang="cs-CZ" sz="2400" dirty="0" err="1"/>
              <a:t>zu</a:t>
            </a:r>
            <a:r>
              <a:rPr lang="cs-CZ" altLang="cs-CZ" sz="2400" dirty="0"/>
              <a:t> den </a:t>
            </a:r>
            <a:r>
              <a:rPr lang="cs-CZ" altLang="cs-CZ" sz="2400" dirty="0" err="1"/>
              <a:t>Stiftern</a:t>
            </a:r>
            <a:r>
              <a:rPr lang="cs-CZ" altLang="cs-CZ" sz="2400" dirty="0"/>
              <a:t> des </a:t>
            </a:r>
            <a:r>
              <a:rPr lang="cs-CZ" altLang="cs-CZ" sz="2400" dirty="0" err="1"/>
              <a:t>Corps</a:t>
            </a:r>
            <a:r>
              <a:rPr lang="cs-CZ" altLang="cs-CZ" sz="2400" dirty="0"/>
              <a:t> </a:t>
            </a:r>
            <a:r>
              <a:rPr lang="cs-CZ" altLang="cs-CZ" sz="2400" dirty="0" err="1"/>
              <a:t>Teutonia</a:t>
            </a:r>
            <a:r>
              <a:rPr lang="cs-CZ" altLang="cs-CZ" sz="2400" dirty="0"/>
              <a:t>. Nach dem </a:t>
            </a:r>
            <a:r>
              <a:rPr lang="cs-CZ" altLang="cs-CZ" sz="2400" dirty="0" err="1"/>
              <a:t>Doktorat</a:t>
            </a:r>
            <a:r>
              <a:rPr lang="cs-CZ" altLang="cs-CZ" sz="2400" dirty="0"/>
              <a:t> in </a:t>
            </a:r>
            <a:r>
              <a:rPr lang="cs-CZ" altLang="cs-CZ" sz="2400" dirty="0" err="1"/>
              <a:t>Giessen</a:t>
            </a:r>
            <a:r>
              <a:rPr lang="cs-CZ" altLang="cs-CZ" sz="2400" dirty="0"/>
              <a:t> </a:t>
            </a:r>
            <a:r>
              <a:rPr lang="cs-CZ" altLang="cs-CZ" sz="2400" dirty="0" err="1"/>
              <a:t>wurde</a:t>
            </a:r>
            <a:r>
              <a:rPr lang="cs-CZ" altLang="cs-CZ" sz="2400" dirty="0"/>
              <a:t> </a:t>
            </a:r>
            <a:r>
              <a:rPr lang="cs-CZ" altLang="cs-CZ" sz="2400" dirty="0" err="1"/>
              <a:t>er</a:t>
            </a:r>
            <a:r>
              <a:rPr lang="cs-CZ" altLang="cs-CZ" sz="2400" dirty="0"/>
              <a:t> 1872 </a:t>
            </a:r>
            <a:r>
              <a:rPr lang="cs-CZ" altLang="cs-CZ" sz="2400" dirty="0" err="1"/>
              <a:t>außerordentlicher</a:t>
            </a:r>
            <a:r>
              <a:rPr lang="cs-CZ" altLang="cs-CZ" sz="2400" dirty="0"/>
              <a:t> </a:t>
            </a:r>
            <a:r>
              <a:rPr lang="cs-CZ" altLang="cs-CZ" sz="2400" dirty="0" err="1"/>
              <a:t>und</a:t>
            </a:r>
            <a:r>
              <a:rPr lang="cs-CZ" altLang="cs-CZ" sz="2400" dirty="0"/>
              <a:t> 1879 </a:t>
            </a:r>
            <a:r>
              <a:rPr lang="cs-CZ" altLang="cs-CZ" sz="2400" dirty="0" err="1"/>
              <a:t>ordentlicher</a:t>
            </a:r>
            <a:r>
              <a:rPr lang="cs-CZ" altLang="cs-CZ" sz="2400" dirty="0"/>
              <a:t> </a:t>
            </a:r>
            <a:r>
              <a:rPr lang="cs-CZ" altLang="cs-CZ" sz="2400" dirty="0" err="1"/>
              <a:t>Professor</a:t>
            </a:r>
            <a:r>
              <a:rPr lang="cs-CZ" altLang="cs-CZ" sz="2400" dirty="0"/>
              <a:t> </a:t>
            </a:r>
            <a:r>
              <a:rPr lang="cs-CZ" altLang="cs-CZ" sz="2400" dirty="0" err="1"/>
              <a:t>für</a:t>
            </a:r>
            <a:r>
              <a:rPr lang="cs-CZ" altLang="cs-CZ" sz="2400" dirty="0"/>
              <a:t> </a:t>
            </a:r>
            <a:r>
              <a:rPr lang="cs-CZ" altLang="cs-CZ" sz="2400" dirty="0" err="1"/>
              <a:t>Allgemeine</a:t>
            </a:r>
            <a:r>
              <a:rPr lang="cs-CZ" altLang="cs-CZ" sz="2400" dirty="0"/>
              <a:t> </a:t>
            </a:r>
            <a:r>
              <a:rPr lang="cs-CZ" altLang="cs-CZ" sz="2400" dirty="0" err="1"/>
              <a:t>und</a:t>
            </a:r>
            <a:r>
              <a:rPr lang="cs-CZ" altLang="cs-CZ" sz="2400" dirty="0"/>
              <a:t> </a:t>
            </a:r>
            <a:r>
              <a:rPr lang="de-DE" altLang="cs-CZ" sz="2400" dirty="0"/>
              <a:t>e</a:t>
            </a:r>
            <a:r>
              <a:rPr lang="cs-CZ" altLang="cs-CZ" sz="2400" dirty="0" err="1"/>
              <a:t>xperimentelle</a:t>
            </a:r>
            <a:r>
              <a:rPr lang="cs-CZ" altLang="cs-CZ" sz="2400" dirty="0"/>
              <a:t> </a:t>
            </a:r>
            <a:r>
              <a:rPr lang="cs-CZ" altLang="cs-CZ" sz="2400" dirty="0" err="1"/>
              <a:t>Pathologie</a:t>
            </a:r>
            <a:r>
              <a:rPr lang="cs-CZ" altLang="cs-CZ" sz="2400" dirty="0"/>
              <a:t>. </a:t>
            </a:r>
            <a:r>
              <a:rPr lang="cs-CZ" altLang="cs-CZ" sz="2400" dirty="0" err="1"/>
              <a:t>Knoll</a:t>
            </a:r>
            <a:r>
              <a:rPr lang="cs-CZ" altLang="cs-CZ" sz="2400" dirty="0"/>
              <a:t> </a:t>
            </a:r>
            <a:r>
              <a:rPr lang="cs-CZ" altLang="cs-CZ" sz="2400" dirty="0" err="1"/>
              <a:t>begründete</a:t>
            </a:r>
            <a:r>
              <a:rPr lang="cs-CZ" altLang="cs-CZ" sz="2400" dirty="0"/>
              <a:t> </a:t>
            </a:r>
            <a:r>
              <a:rPr lang="cs-CZ" altLang="cs-CZ" sz="2400" dirty="0" err="1"/>
              <a:t>die</a:t>
            </a:r>
            <a:r>
              <a:rPr lang="cs-CZ" altLang="cs-CZ" sz="2400" dirty="0"/>
              <a:t> </a:t>
            </a:r>
            <a:r>
              <a:rPr lang="cs-CZ" altLang="cs-CZ" sz="2400" dirty="0" err="1"/>
              <a:t>Gesellschaft</a:t>
            </a:r>
            <a:r>
              <a:rPr lang="cs-CZ" altLang="cs-CZ" sz="2400" dirty="0"/>
              <a:t> </a:t>
            </a:r>
            <a:r>
              <a:rPr lang="cs-CZ" altLang="cs-CZ" sz="2400" dirty="0" err="1"/>
              <a:t>zur</a:t>
            </a:r>
            <a:r>
              <a:rPr lang="cs-CZ" altLang="cs-CZ" sz="2400" dirty="0"/>
              <a:t> </a:t>
            </a:r>
            <a:r>
              <a:rPr lang="cs-CZ" altLang="cs-CZ" sz="2400" dirty="0" err="1"/>
              <a:t>Förderung</a:t>
            </a:r>
            <a:r>
              <a:rPr lang="cs-CZ" altLang="cs-CZ" sz="2400" dirty="0"/>
              <a:t> </a:t>
            </a:r>
            <a:r>
              <a:rPr lang="cs-CZ" altLang="cs-CZ" sz="2400" dirty="0" err="1"/>
              <a:t>deutscher</a:t>
            </a:r>
            <a:r>
              <a:rPr lang="cs-CZ" altLang="cs-CZ" sz="2400" dirty="0"/>
              <a:t> </a:t>
            </a:r>
            <a:r>
              <a:rPr lang="cs-CZ" altLang="cs-CZ" sz="2400" dirty="0" err="1"/>
              <a:t>Wissenschaft</a:t>
            </a:r>
            <a:r>
              <a:rPr lang="cs-CZ" altLang="cs-CZ" sz="2400" dirty="0"/>
              <a:t>, Kunst </a:t>
            </a:r>
            <a:r>
              <a:rPr lang="cs-CZ" altLang="cs-CZ" sz="2400" dirty="0" err="1"/>
              <a:t>und</a:t>
            </a:r>
            <a:r>
              <a:rPr lang="cs-CZ" altLang="cs-CZ" sz="2400" dirty="0"/>
              <a:t> Literatur in </a:t>
            </a:r>
            <a:r>
              <a:rPr lang="cs-CZ" altLang="cs-CZ" sz="2400" dirty="0" err="1"/>
              <a:t>Böhmen</a:t>
            </a:r>
            <a:r>
              <a:rPr lang="cs-CZ" altLang="cs-CZ" sz="2400" dirty="0"/>
              <a:t>. </a:t>
            </a:r>
            <a:r>
              <a:rPr lang="cs-CZ" altLang="cs-CZ" sz="2400" dirty="0" err="1"/>
              <a:t>Seit</a:t>
            </a:r>
            <a:r>
              <a:rPr lang="cs-CZ" altLang="cs-CZ" sz="2400" dirty="0"/>
              <a:t> 1883 </a:t>
            </a:r>
            <a:r>
              <a:rPr lang="cs-CZ" altLang="cs-CZ" sz="2400" dirty="0" err="1"/>
              <a:t>war</a:t>
            </a:r>
            <a:r>
              <a:rPr lang="cs-CZ" altLang="cs-CZ" sz="2400" dirty="0"/>
              <a:t> </a:t>
            </a:r>
            <a:r>
              <a:rPr lang="cs-CZ" altLang="cs-CZ" sz="2400" dirty="0" err="1"/>
              <a:t>er</a:t>
            </a:r>
            <a:r>
              <a:rPr lang="cs-CZ" altLang="cs-CZ" sz="2400" dirty="0"/>
              <a:t> </a:t>
            </a:r>
            <a:r>
              <a:rPr lang="cs-CZ" altLang="cs-CZ" sz="2400" dirty="0" err="1"/>
              <a:t>Abgeordneter</a:t>
            </a:r>
            <a:r>
              <a:rPr lang="cs-CZ" altLang="cs-CZ" sz="2400" dirty="0"/>
              <a:t> des </a:t>
            </a:r>
            <a:r>
              <a:rPr lang="cs-CZ" altLang="cs-CZ" sz="2400" dirty="0" err="1"/>
              <a:t>Böhmischen</a:t>
            </a:r>
            <a:r>
              <a:rPr lang="cs-CZ" altLang="cs-CZ" sz="2400" dirty="0"/>
              <a:t> </a:t>
            </a:r>
            <a:r>
              <a:rPr lang="cs-CZ" altLang="cs-CZ" sz="2400" dirty="0" err="1"/>
              <a:t>Landtages</a:t>
            </a:r>
            <a:r>
              <a:rPr lang="cs-CZ" altLang="cs-CZ" sz="2400" dirty="0"/>
              <a:t>. Sein </a:t>
            </a:r>
            <a:r>
              <a:rPr lang="cs-CZ" altLang="cs-CZ" sz="2400" dirty="0" err="1"/>
              <a:t>Dresdner</a:t>
            </a:r>
            <a:r>
              <a:rPr lang="cs-CZ" altLang="cs-CZ" sz="2400" dirty="0"/>
              <a:t> </a:t>
            </a:r>
            <a:r>
              <a:rPr lang="cs-CZ" altLang="cs-CZ" sz="2400" dirty="0" err="1"/>
              <a:t>Vortrag</a:t>
            </a:r>
            <a:r>
              <a:rPr lang="cs-CZ" altLang="cs-CZ" sz="2400" dirty="0"/>
              <a:t> </a:t>
            </a:r>
            <a:r>
              <a:rPr lang="cs-CZ" altLang="cs-CZ" sz="2400" i="1" dirty="0" err="1"/>
              <a:t>Das</a:t>
            </a:r>
            <a:r>
              <a:rPr lang="cs-CZ" altLang="cs-CZ" sz="2400" i="1" dirty="0"/>
              <a:t> </a:t>
            </a:r>
            <a:r>
              <a:rPr lang="cs-CZ" altLang="cs-CZ" sz="2400" i="1" dirty="0" err="1"/>
              <a:t>Deutschtum</a:t>
            </a:r>
            <a:r>
              <a:rPr lang="cs-CZ" altLang="cs-CZ" sz="2400" i="1" dirty="0"/>
              <a:t> in </a:t>
            </a:r>
            <a:r>
              <a:rPr lang="cs-CZ" altLang="cs-CZ" sz="2400" i="1" dirty="0" err="1"/>
              <a:t>Böhmen</a:t>
            </a:r>
            <a:r>
              <a:rPr lang="cs-CZ" altLang="cs-CZ" sz="2400" dirty="0"/>
              <a:t>, 1885.</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1">
            <a:extLst>
              <a:ext uri="{FF2B5EF4-FFF2-40B4-BE49-F238E27FC236}">
                <a16:creationId xmlns:a16="http://schemas.microsoft.com/office/drawing/2014/main" id="{904C757D-57F5-B35C-112E-0FDA37920980}"/>
              </a:ext>
            </a:extLst>
          </p:cNvPr>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3200"/>
              <a:t>Rede- und Lesehalle dt. Studenten in Prag</a:t>
            </a:r>
          </a:p>
        </p:txBody>
      </p:sp>
      <p:sp>
        <p:nvSpPr>
          <p:cNvPr id="27651" name="Rectangle 2">
            <a:extLst>
              <a:ext uri="{FF2B5EF4-FFF2-40B4-BE49-F238E27FC236}">
                <a16:creationId xmlns:a16="http://schemas.microsoft.com/office/drawing/2014/main" id="{B819B27D-9B98-6A2E-6D51-F3EA85ED8642}"/>
              </a:ext>
            </a:extLst>
          </p:cNvPr>
          <p:cNvSpPr>
            <a:spLocks noGrp="1" noChangeArrowheads="1"/>
          </p:cNvSpPr>
          <p:nvPr>
            <p:ph type="body" idx="1"/>
          </p:nvPr>
        </p:nvSpPr>
        <p:spPr>
          <a:xfrm>
            <a:off x="503238" y="1768475"/>
            <a:ext cx="9067800" cy="4986338"/>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000"/>
              <a:t>Kuchelbad 1881</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000"/>
              <a:t>Sodann erschollen Rufe: „Němečtí psé, domů! “ (Deutsche Hunde, nach Hause!) Ein Glas wurde unter die deutschen Studenten geworfen und verletzte den Herrn JUDr. Heinrich Feitis und den aus Wien hier als Gast anwesenden Consenior der „Saxonia“ Herrn Angerer. Dieses Glas bildete den Beginn eines allgemeinen Gläserregens.</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000"/>
              <a:t>Egon Erwin Kisch: Die Kuchelbader Schlacht. In: Prager Tageblatt, 8. 6. 1930, též in: Prager Pitaval.</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000"/>
              <a:t>Julius Kraus: Prag, 1908 (román pojednávající též o Chuchelské bitvě)</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000"/>
              <a:t>Harald Lönnecker: Von „Ghibellinia geht, Germania kommt!“ bis „Volk will zu Volk!“ - Mentalitäten, Strukturen und Organisationen in der Prager deutschen Studentenschaft 1866–1914, in: Sudetendeutsches Archiv München (Hrsg.), Jahrbuch für sudetendeutsche Museen und Archive 1995–2001, München 2001, str. 34–77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1">
            <a:extLst>
              <a:ext uri="{FF2B5EF4-FFF2-40B4-BE49-F238E27FC236}">
                <a16:creationId xmlns:a16="http://schemas.microsoft.com/office/drawing/2014/main" id="{59A73496-A781-27F3-829D-CCF900D9A745}"/>
              </a:ext>
            </a:extLst>
          </p:cNvPr>
          <p:cNvSpPr>
            <a:spLocks noGrp="1" noChangeArrowheads="1"/>
          </p:cNvSpPr>
          <p:nvPr>
            <p:ph type="title"/>
          </p:nvPr>
        </p:nvSpPr>
        <p:spPr>
          <a:xfrm>
            <a:off x="503238" y="301625"/>
            <a:ext cx="9067800" cy="1258888"/>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a:t>Wer ist hier abgebildet?</a:t>
            </a:r>
          </a:p>
        </p:txBody>
      </p:sp>
      <p:pic>
        <p:nvPicPr>
          <p:cNvPr id="29699" name="Picture 2">
            <a:extLst>
              <a:ext uri="{FF2B5EF4-FFF2-40B4-BE49-F238E27FC236}">
                <a16:creationId xmlns:a16="http://schemas.microsoft.com/office/drawing/2014/main" id="{77DCC14D-5899-D2AD-D760-9CC0D4E3D0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3338" y="1768475"/>
            <a:ext cx="2824162" cy="49863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9700" name="Picture 3">
            <a:extLst>
              <a:ext uri="{FF2B5EF4-FFF2-40B4-BE49-F238E27FC236}">
                <a16:creationId xmlns:a16="http://schemas.microsoft.com/office/drawing/2014/main" id="{4B626D75-C8F0-BB60-F5E9-A8B1665A095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9850" y="2586038"/>
            <a:ext cx="4424363" cy="33496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1">
            <a:extLst>
              <a:ext uri="{FF2B5EF4-FFF2-40B4-BE49-F238E27FC236}">
                <a16:creationId xmlns:a16="http://schemas.microsoft.com/office/drawing/2014/main" id="{0CD67240-1C06-DA10-78F2-9BFFC5022C4A}"/>
              </a:ext>
            </a:extLst>
          </p:cNvPr>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3200" dirty="0"/>
              <a:t>Franz Kafka: </a:t>
            </a:r>
            <a:r>
              <a:rPr lang="cs-CZ" altLang="cs-CZ" sz="3200" dirty="0" err="1"/>
              <a:t>Das</a:t>
            </a:r>
            <a:r>
              <a:rPr lang="cs-CZ" altLang="cs-CZ" sz="3200" dirty="0"/>
              <a:t> </a:t>
            </a:r>
            <a:r>
              <a:rPr lang="cs-CZ" altLang="cs-CZ" sz="3200" dirty="0" err="1"/>
              <a:t>Stadtwappen</a:t>
            </a:r>
            <a:r>
              <a:rPr lang="de-DE" altLang="cs-CZ" sz="3200" dirty="0"/>
              <a:t>, 1920</a:t>
            </a:r>
            <a:endParaRPr lang="cs-CZ" altLang="cs-CZ" sz="3200" dirty="0"/>
          </a:p>
        </p:txBody>
      </p:sp>
      <p:sp>
        <p:nvSpPr>
          <p:cNvPr id="31747" name="Rectangle 2">
            <a:extLst>
              <a:ext uri="{FF2B5EF4-FFF2-40B4-BE49-F238E27FC236}">
                <a16:creationId xmlns:a16="http://schemas.microsoft.com/office/drawing/2014/main" id="{DF7D6D33-5467-2303-9974-99F71A1BC418}"/>
              </a:ext>
            </a:extLst>
          </p:cNvPr>
          <p:cNvSpPr>
            <a:spLocks noGrp="1" noChangeArrowheads="1"/>
          </p:cNvSpPr>
          <p:nvPr>
            <p:ph type="body" idx="1"/>
          </p:nvPr>
        </p:nvSpPr>
        <p:spPr>
          <a:xfrm>
            <a:off x="503238" y="1768475"/>
            <a:ext cx="9070975" cy="5467350"/>
          </a:xfrm>
        </p:spPr>
        <p:txBody>
          <a:bodyPr/>
          <a:lstStyle/>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a:t> Anfangs war beim babylonischen Turmbau alles in leidlicher Ordnung; ja, die Ordnung war vielleicht zu groß, man dachte zu sehr an Wegweiser, Dolmetscher, Arbeiterunterkünfte und Verbindungswege, so als habe man Jahrhunderte freier Arbeitsmöglichkeit vor sich. Die damals herrschende Meinung ging sogar dahin, man könne gar nicht langsam genug bauen; man mußte diese Meinung gar nicht sehr übertreiben und konnte überhaupt davor zurückschrecken, die Fundamente zu legen. Man argumentierte nämlich so:</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
            <a:extLst>
              <a:ext uri="{FF2B5EF4-FFF2-40B4-BE49-F238E27FC236}">
                <a16:creationId xmlns:a16="http://schemas.microsoft.com/office/drawing/2014/main" id="{5E41C0AC-83FA-55C8-511B-54EF9FC2D7DD}"/>
              </a:ext>
            </a:extLst>
          </p:cNvPr>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a:t>Das Stadtwappen, II</a:t>
            </a:r>
          </a:p>
        </p:txBody>
      </p:sp>
      <p:sp>
        <p:nvSpPr>
          <p:cNvPr id="33795" name="Rectangle 2">
            <a:extLst>
              <a:ext uri="{FF2B5EF4-FFF2-40B4-BE49-F238E27FC236}">
                <a16:creationId xmlns:a16="http://schemas.microsoft.com/office/drawing/2014/main" id="{B7E7D924-496D-9816-5BE0-E19723988171}"/>
              </a:ext>
            </a:extLst>
          </p:cNvPr>
          <p:cNvSpPr>
            <a:spLocks noGrp="1" noChangeArrowheads="1"/>
          </p:cNvSpPr>
          <p:nvPr>
            <p:ph type="body" idx="1"/>
          </p:nvPr>
        </p:nvSpPr>
        <p:spPr>
          <a:xfrm>
            <a:off x="503238" y="1768475"/>
            <a:ext cx="9070975" cy="5013325"/>
          </a:xfrm>
        </p:spPr>
        <p:txBody>
          <a:bodyPr/>
          <a:lstStyle/>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dirty="0"/>
              <a:t> </a:t>
            </a:r>
            <a:r>
              <a:rPr lang="cs-CZ" altLang="cs-CZ" dirty="0" err="1"/>
              <a:t>Das</a:t>
            </a:r>
            <a:r>
              <a:rPr lang="cs-CZ" altLang="cs-CZ" dirty="0"/>
              <a:t> </a:t>
            </a:r>
            <a:r>
              <a:rPr lang="cs-CZ" altLang="cs-CZ" dirty="0" err="1"/>
              <a:t>Wesentliche</a:t>
            </a:r>
            <a:r>
              <a:rPr lang="cs-CZ" altLang="cs-CZ" dirty="0"/>
              <a:t> des </a:t>
            </a:r>
            <a:r>
              <a:rPr lang="cs-CZ" altLang="cs-CZ" dirty="0" err="1"/>
              <a:t>ganzen</a:t>
            </a:r>
            <a:r>
              <a:rPr lang="cs-CZ" altLang="cs-CZ" dirty="0"/>
              <a:t> </a:t>
            </a:r>
            <a:r>
              <a:rPr lang="cs-CZ" altLang="cs-CZ" dirty="0" err="1"/>
              <a:t>Unternehmens</a:t>
            </a:r>
            <a:r>
              <a:rPr lang="cs-CZ" altLang="cs-CZ" dirty="0"/>
              <a:t> </a:t>
            </a:r>
            <a:r>
              <a:rPr lang="cs-CZ" altLang="cs-CZ" dirty="0" err="1"/>
              <a:t>ist</a:t>
            </a:r>
            <a:r>
              <a:rPr lang="cs-CZ" altLang="cs-CZ" dirty="0"/>
              <a:t> der </a:t>
            </a:r>
            <a:r>
              <a:rPr lang="cs-CZ" altLang="cs-CZ" dirty="0" err="1"/>
              <a:t>Gedanke</a:t>
            </a:r>
            <a:r>
              <a:rPr lang="cs-CZ" altLang="cs-CZ" dirty="0"/>
              <a:t>, </a:t>
            </a:r>
            <a:r>
              <a:rPr lang="cs-CZ" altLang="cs-CZ" dirty="0" err="1"/>
              <a:t>einen</a:t>
            </a:r>
            <a:r>
              <a:rPr lang="cs-CZ" altLang="cs-CZ" dirty="0"/>
              <a:t> bis in den </a:t>
            </a:r>
            <a:r>
              <a:rPr lang="cs-CZ" altLang="cs-CZ" dirty="0" err="1"/>
              <a:t>Himmel</a:t>
            </a:r>
            <a:r>
              <a:rPr lang="cs-CZ" altLang="cs-CZ" dirty="0"/>
              <a:t> </a:t>
            </a:r>
            <a:r>
              <a:rPr lang="cs-CZ" altLang="cs-CZ" dirty="0" err="1"/>
              <a:t>reichenden</a:t>
            </a:r>
            <a:r>
              <a:rPr lang="cs-CZ" altLang="cs-CZ" dirty="0"/>
              <a:t> </a:t>
            </a:r>
            <a:r>
              <a:rPr lang="cs-CZ" altLang="cs-CZ" dirty="0" err="1"/>
              <a:t>Turm</a:t>
            </a:r>
            <a:r>
              <a:rPr lang="cs-CZ" altLang="cs-CZ" dirty="0"/>
              <a:t> </a:t>
            </a:r>
            <a:r>
              <a:rPr lang="cs-CZ" altLang="cs-CZ" dirty="0" err="1"/>
              <a:t>zu</a:t>
            </a:r>
            <a:r>
              <a:rPr lang="cs-CZ" altLang="cs-CZ" dirty="0"/>
              <a:t> </a:t>
            </a:r>
            <a:r>
              <a:rPr lang="cs-CZ" altLang="cs-CZ" dirty="0" err="1"/>
              <a:t>bauen</a:t>
            </a:r>
            <a:r>
              <a:rPr lang="cs-CZ" altLang="cs-CZ" dirty="0"/>
              <a:t>. </a:t>
            </a:r>
            <a:r>
              <a:rPr lang="cs-CZ" altLang="cs-CZ" dirty="0" err="1"/>
              <a:t>Neben</a:t>
            </a:r>
            <a:r>
              <a:rPr lang="cs-CZ" altLang="cs-CZ" dirty="0"/>
              <a:t> </a:t>
            </a:r>
            <a:r>
              <a:rPr lang="cs-CZ" altLang="cs-CZ" dirty="0" err="1"/>
              <a:t>diesem</a:t>
            </a:r>
            <a:r>
              <a:rPr lang="cs-CZ" altLang="cs-CZ" dirty="0"/>
              <a:t> </a:t>
            </a:r>
            <a:r>
              <a:rPr lang="cs-CZ" altLang="cs-CZ" dirty="0" err="1"/>
              <a:t>Gedanken</a:t>
            </a:r>
            <a:r>
              <a:rPr lang="cs-CZ" altLang="cs-CZ" dirty="0"/>
              <a:t> </a:t>
            </a:r>
            <a:r>
              <a:rPr lang="cs-CZ" altLang="cs-CZ" dirty="0" err="1"/>
              <a:t>ist</a:t>
            </a:r>
            <a:r>
              <a:rPr lang="cs-CZ" altLang="cs-CZ" dirty="0"/>
              <a:t> </a:t>
            </a:r>
            <a:r>
              <a:rPr lang="cs-CZ" altLang="cs-CZ" dirty="0" err="1"/>
              <a:t>alles</a:t>
            </a:r>
            <a:r>
              <a:rPr lang="cs-CZ" altLang="cs-CZ" dirty="0"/>
              <a:t> </a:t>
            </a:r>
            <a:r>
              <a:rPr lang="cs-CZ" altLang="cs-CZ" dirty="0" err="1"/>
              <a:t>andere</a:t>
            </a:r>
            <a:r>
              <a:rPr lang="cs-CZ" altLang="cs-CZ" dirty="0"/>
              <a:t> </a:t>
            </a:r>
            <a:r>
              <a:rPr lang="cs-CZ" altLang="cs-CZ" dirty="0" err="1"/>
              <a:t>nebensächlich</a:t>
            </a:r>
            <a:r>
              <a:rPr lang="cs-CZ" altLang="cs-CZ" dirty="0"/>
              <a:t>. Der </a:t>
            </a:r>
            <a:r>
              <a:rPr lang="cs-CZ" altLang="cs-CZ" dirty="0" err="1"/>
              <a:t>Gedanke</a:t>
            </a:r>
            <a:r>
              <a:rPr lang="cs-CZ" altLang="cs-CZ" dirty="0"/>
              <a:t>, </a:t>
            </a:r>
            <a:r>
              <a:rPr lang="cs-CZ" altLang="cs-CZ" dirty="0" err="1"/>
              <a:t>einmal</a:t>
            </a:r>
            <a:r>
              <a:rPr lang="cs-CZ" altLang="cs-CZ" dirty="0"/>
              <a:t> in </a:t>
            </a:r>
            <a:r>
              <a:rPr lang="cs-CZ" altLang="cs-CZ" dirty="0" err="1"/>
              <a:t>seiner</a:t>
            </a:r>
            <a:r>
              <a:rPr lang="cs-CZ" altLang="cs-CZ" dirty="0"/>
              <a:t> </a:t>
            </a:r>
            <a:r>
              <a:rPr lang="cs-CZ" altLang="cs-CZ" dirty="0" err="1"/>
              <a:t>Größe</a:t>
            </a:r>
            <a:r>
              <a:rPr lang="cs-CZ" altLang="cs-CZ" dirty="0"/>
              <a:t> </a:t>
            </a:r>
            <a:r>
              <a:rPr lang="cs-CZ" altLang="cs-CZ" dirty="0" err="1"/>
              <a:t>gefaßt</a:t>
            </a:r>
            <a:r>
              <a:rPr lang="cs-CZ" altLang="cs-CZ" dirty="0"/>
              <a:t>, kann </a:t>
            </a:r>
            <a:r>
              <a:rPr lang="cs-CZ" altLang="cs-CZ" dirty="0" err="1"/>
              <a:t>nicht</a:t>
            </a:r>
            <a:r>
              <a:rPr lang="cs-CZ" altLang="cs-CZ" dirty="0"/>
              <a:t> </a:t>
            </a:r>
            <a:r>
              <a:rPr lang="cs-CZ" altLang="cs-CZ" dirty="0" err="1"/>
              <a:t>mehr</a:t>
            </a:r>
            <a:r>
              <a:rPr lang="cs-CZ" altLang="cs-CZ" dirty="0"/>
              <a:t> </a:t>
            </a:r>
            <a:r>
              <a:rPr lang="cs-CZ" altLang="cs-CZ" dirty="0" err="1"/>
              <a:t>verschwinden</a:t>
            </a:r>
            <a:r>
              <a:rPr lang="cs-CZ" altLang="cs-CZ" dirty="0"/>
              <a:t>; </a:t>
            </a:r>
            <a:r>
              <a:rPr lang="cs-CZ" altLang="cs-CZ" dirty="0" err="1"/>
              <a:t>solange</a:t>
            </a:r>
            <a:r>
              <a:rPr lang="cs-CZ" altLang="cs-CZ" dirty="0"/>
              <a:t> es </a:t>
            </a:r>
            <a:r>
              <a:rPr lang="cs-CZ" altLang="cs-CZ" dirty="0" err="1"/>
              <a:t>Menschen</a:t>
            </a:r>
            <a:r>
              <a:rPr lang="cs-CZ" altLang="cs-CZ" dirty="0"/>
              <a:t> </a:t>
            </a:r>
            <a:r>
              <a:rPr lang="cs-CZ" altLang="cs-CZ" dirty="0" err="1"/>
              <a:t>gibt</a:t>
            </a:r>
            <a:r>
              <a:rPr lang="cs-CZ" altLang="cs-CZ" dirty="0"/>
              <a:t>, </a:t>
            </a:r>
            <a:r>
              <a:rPr lang="cs-CZ" altLang="cs-CZ" dirty="0" err="1"/>
              <a:t>wird</a:t>
            </a:r>
            <a:r>
              <a:rPr lang="cs-CZ" altLang="cs-CZ" dirty="0"/>
              <a:t> </a:t>
            </a:r>
            <a:r>
              <a:rPr lang="cs-CZ" altLang="cs-CZ" dirty="0" err="1"/>
              <a:t>auch</a:t>
            </a:r>
            <a:r>
              <a:rPr lang="cs-CZ" altLang="cs-CZ" dirty="0"/>
              <a:t> der </a:t>
            </a:r>
            <a:r>
              <a:rPr lang="cs-CZ" altLang="cs-CZ" dirty="0" err="1"/>
              <a:t>starke</a:t>
            </a:r>
            <a:r>
              <a:rPr lang="cs-CZ" altLang="cs-CZ" dirty="0"/>
              <a:t> </a:t>
            </a:r>
            <a:r>
              <a:rPr lang="cs-CZ" altLang="cs-CZ" dirty="0" err="1"/>
              <a:t>Wunsch</a:t>
            </a:r>
            <a:r>
              <a:rPr lang="cs-CZ" altLang="cs-CZ" dirty="0"/>
              <a:t> da </a:t>
            </a:r>
            <a:r>
              <a:rPr lang="cs-CZ" altLang="cs-CZ" dirty="0" err="1"/>
              <a:t>sein</a:t>
            </a:r>
            <a:r>
              <a:rPr lang="cs-CZ" altLang="cs-CZ" dirty="0"/>
              <a:t>, den </a:t>
            </a:r>
            <a:r>
              <a:rPr lang="cs-CZ" altLang="cs-CZ" dirty="0" err="1"/>
              <a:t>Turm</a:t>
            </a:r>
            <a:r>
              <a:rPr lang="cs-CZ" altLang="cs-CZ" dirty="0"/>
              <a:t> </a:t>
            </a:r>
            <a:r>
              <a:rPr lang="cs-CZ" altLang="cs-CZ" dirty="0" err="1"/>
              <a:t>zu</a:t>
            </a:r>
            <a:r>
              <a:rPr lang="cs-CZ" altLang="cs-CZ" dirty="0"/>
              <a:t> Ende </a:t>
            </a:r>
            <a:r>
              <a:rPr lang="cs-CZ" altLang="cs-CZ" dirty="0" err="1"/>
              <a:t>zu</a:t>
            </a:r>
            <a:r>
              <a:rPr lang="cs-CZ" altLang="cs-CZ" dirty="0"/>
              <a:t> </a:t>
            </a:r>
            <a:r>
              <a:rPr lang="cs-CZ" altLang="cs-CZ" dirty="0" err="1"/>
              <a:t>bauen</a:t>
            </a:r>
            <a:r>
              <a:rPr lang="cs-CZ" altLang="cs-CZ" dirty="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
            <a:extLst>
              <a:ext uri="{FF2B5EF4-FFF2-40B4-BE49-F238E27FC236}">
                <a16:creationId xmlns:a16="http://schemas.microsoft.com/office/drawing/2014/main" id="{D7B37412-BA6A-DB7A-AC04-7D63C50CCDB4}"/>
              </a:ext>
            </a:extLst>
          </p:cNvPr>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a:t>Das Stadtwappen, III</a:t>
            </a:r>
          </a:p>
        </p:txBody>
      </p:sp>
      <p:sp>
        <p:nvSpPr>
          <p:cNvPr id="35843" name="Rectangle 2">
            <a:extLst>
              <a:ext uri="{FF2B5EF4-FFF2-40B4-BE49-F238E27FC236}">
                <a16:creationId xmlns:a16="http://schemas.microsoft.com/office/drawing/2014/main" id="{7BFF2C9C-3BDA-93DE-53EC-257DB19AA7A3}"/>
              </a:ext>
            </a:extLst>
          </p:cNvPr>
          <p:cNvSpPr>
            <a:spLocks noGrp="1" noChangeArrowheads="1"/>
          </p:cNvSpPr>
          <p:nvPr>
            <p:ph type="body" idx="1"/>
          </p:nvPr>
        </p:nvSpPr>
        <p:spPr>
          <a:xfrm>
            <a:off x="503238" y="1768475"/>
            <a:ext cx="9070975" cy="5648325"/>
          </a:xfrm>
        </p:spPr>
        <p:txBody>
          <a:bodyPr/>
          <a:lstStyle/>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dirty="0"/>
              <a:t>In </a:t>
            </a:r>
            <a:r>
              <a:rPr lang="cs-CZ" altLang="cs-CZ" dirty="0" err="1"/>
              <a:t>dieser</a:t>
            </a:r>
            <a:r>
              <a:rPr lang="cs-CZ" altLang="cs-CZ" dirty="0"/>
              <a:t> </a:t>
            </a:r>
            <a:r>
              <a:rPr lang="cs-CZ" altLang="cs-CZ" dirty="0" err="1"/>
              <a:t>Hinsicht</a:t>
            </a:r>
            <a:r>
              <a:rPr lang="cs-CZ" altLang="cs-CZ" dirty="0"/>
              <a:t> </a:t>
            </a:r>
            <a:r>
              <a:rPr lang="cs-CZ" altLang="cs-CZ" dirty="0" err="1"/>
              <a:t>aber</a:t>
            </a:r>
            <a:r>
              <a:rPr lang="cs-CZ" altLang="cs-CZ" dirty="0"/>
              <a:t> </a:t>
            </a:r>
            <a:r>
              <a:rPr lang="cs-CZ" altLang="cs-CZ" dirty="0" err="1"/>
              <a:t>muß</a:t>
            </a:r>
            <a:r>
              <a:rPr lang="cs-CZ" altLang="cs-CZ" dirty="0"/>
              <a:t> man </a:t>
            </a:r>
            <a:r>
              <a:rPr lang="cs-CZ" altLang="cs-CZ" dirty="0" err="1"/>
              <a:t>wegen</a:t>
            </a:r>
            <a:r>
              <a:rPr lang="cs-CZ" altLang="cs-CZ" dirty="0"/>
              <a:t> der </a:t>
            </a:r>
            <a:r>
              <a:rPr lang="cs-CZ" altLang="cs-CZ" dirty="0" err="1"/>
              <a:t>Zukunft</a:t>
            </a:r>
            <a:r>
              <a:rPr lang="cs-CZ" altLang="cs-CZ" dirty="0"/>
              <a:t> </a:t>
            </a:r>
            <a:r>
              <a:rPr lang="cs-CZ" altLang="cs-CZ" dirty="0" err="1"/>
              <a:t>keine</a:t>
            </a:r>
            <a:r>
              <a:rPr lang="cs-CZ" altLang="cs-CZ" dirty="0"/>
              <a:t> </a:t>
            </a:r>
            <a:r>
              <a:rPr lang="cs-CZ" altLang="cs-CZ" dirty="0" err="1"/>
              <a:t>Sorgen</a:t>
            </a:r>
            <a:r>
              <a:rPr lang="cs-CZ" altLang="cs-CZ" dirty="0"/>
              <a:t> </a:t>
            </a:r>
            <a:r>
              <a:rPr lang="cs-CZ" altLang="cs-CZ" dirty="0" err="1"/>
              <a:t>haben</a:t>
            </a:r>
            <a:r>
              <a:rPr lang="cs-CZ" altLang="cs-CZ" dirty="0"/>
              <a:t>, </a:t>
            </a:r>
            <a:r>
              <a:rPr lang="cs-CZ" altLang="cs-CZ" dirty="0" err="1"/>
              <a:t>im</a:t>
            </a:r>
            <a:r>
              <a:rPr lang="cs-CZ" altLang="cs-CZ" dirty="0"/>
              <a:t> </a:t>
            </a:r>
            <a:r>
              <a:rPr lang="cs-CZ" altLang="cs-CZ" dirty="0" err="1"/>
              <a:t>Gegenteil</a:t>
            </a:r>
            <a:r>
              <a:rPr lang="cs-CZ" altLang="cs-CZ" dirty="0"/>
              <a:t>, </a:t>
            </a:r>
            <a:r>
              <a:rPr lang="cs-CZ" altLang="cs-CZ" dirty="0" err="1"/>
              <a:t>das</a:t>
            </a:r>
            <a:r>
              <a:rPr lang="cs-CZ" altLang="cs-CZ" dirty="0"/>
              <a:t> </a:t>
            </a:r>
            <a:r>
              <a:rPr lang="cs-CZ" altLang="cs-CZ" dirty="0" err="1"/>
              <a:t>Wissen</a:t>
            </a:r>
            <a:r>
              <a:rPr lang="cs-CZ" altLang="cs-CZ" dirty="0"/>
              <a:t> der </a:t>
            </a:r>
            <a:r>
              <a:rPr lang="cs-CZ" altLang="cs-CZ" dirty="0" err="1"/>
              <a:t>Menschheit</a:t>
            </a:r>
            <a:r>
              <a:rPr lang="cs-CZ" altLang="cs-CZ" dirty="0"/>
              <a:t> </a:t>
            </a:r>
            <a:r>
              <a:rPr lang="cs-CZ" altLang="cs-CZ" dirty="0" err="1"/>
              <a:t>steigert</a:t>
            </a:r>
            <a:r>
              <a:rPr lang="cs-CZ" altLang="cs-CZ" dirty="0"/>
              <a:t> </a:t>
            </a:r>
            <a:r>
              <a:rPr lang="cs-CZ" altLang="cs-CZ" dirty="0" err="1"/>
              <a:t>sich</a:t>
            </a:r>
            <a:r>
              <a:rPr lang="cs-CZ" altLang="cs-CZ" dirty="0"/>
              <a:t>, </a:t>
            </a:r>
            <a:r>
              <a:rPr lang="cs-CZ" altLang="cs-CZ" dirty="0" err="1"/>
              <a:t>die</a:t>
            </a:r>
            <a:r>
              <a:rPr lang="cs-CZ" altLang="cs-CZ" dirty="0"/>
              <a:t> </a:t>
            </a:r>
            <a:r>
              <a:rPr lang="cs-CZ" altLang="cs-CZ" dirty="0" err="1"/>
              <a:t>Baukunst</a:t>
            </a:r>
            <a:r>
              <a:rPr lang="cs-CZ" altLang="cs-CZ" dirty="0"/>
              <a:t> </a:t>
            </a:r>
            <a:r>
              <a:rPr lang="cs-CZ" altLang="cs-CZ" dirty="0" err="1"/>
              <a:t>hat</a:t>
            </a:r>
            <a:r>
              <a:rPr lang="cs-CZ" altLang="cs-CZ" dirty="0"/>
              <a:t> </a:t>
            </a:r>
            <a:r>
              <a:rPr lang="cs-CZ" altLang="cs-CZ" dirty="0" err="1"/>
              <a:t>Fortschritte</a:t>
            </a:r>
            <a:r>
              <a:rPr lang="cs-CZ" altLang="cs-CZ" dirty="0"/>
              <a:t> </a:t>
            </a:r>
            <a:r>
              <a:rPr lang="cs-CZ" altLang="cs-CZ" dirty="0" err="1"/>
              <a:t>gemacht</a:t>
            </a:r>
            <a:r>
              <a:rPr lang="cs-CZ" altLang="cs-CZ" dirty="0"/>
              <a:t> </a:t>
            </a:r>
            <a:r>
              <a:rPr lang="cs-CZ" altLang="cs-CZ" dirty="0" err="1"/>
              <a:t>und</a:t>
            </a:r>
            <a:r>
              <a:rPr lang="cs-CZ" altLang="cs-CZ" dirty="0"/>
              <a:t> </a:t>
            </a:r>
            <a:r>
              <a:rPr lang="cs-CZ" altLang="cs-CZ" dirty="0" err="1"/>
              <a:t>wird</a:t>
            </a:r>
            <a:r>
              <a:rPr lang="cs-CZ" altLang="cs-CZ" dirty="0"/>
              <a:t> </a:t>
            </a:r>
            <a:r>
              <a:rPr lang="cs-CZ" altLang="cs-CZ" dirty="0" err="1"/>
              <a:t>weitere</a:t>
            </a:r>
            <a:r>
              <a:rPr lang="cs-CZ" altLang="cs-CZ" dirty="0"/>
              <a:t> </a:t>
            </a:r>
            <a:r>
              <a:rPr lang="cs-CZ" altLang="cs-CZ" dirty="0" err="1"/>
              <a:t>Fortschritte</a:t>
            </a:r>
            <a:r>
              <a:rPr lang="cs-CZ" altLang="cs-CZ" dirty="0"/>
              <a:t> machen, </a:t>
            </a:r>
            <a:r>
              <a:rPr lang="cs-CZ" altLang="cs-CZ" dirty="0" err="1"/>
              <a:t>eine</a:t>
            </a:r>
            <a:r>
              <a:rPr lang="cs-CZ" altLang="cs-CZ" dirty="0"/>
              <a:t> </a:t>
            </a:r>
            <a:r>
              <a:rPr lang="cs-CZ" altLang="cs-CZ" dirty="0" err="1"/>
              <a:t>Arbeit</a:t>
            </a:r>
            <a:r>
              <a:rPr lang="cs-CZ" altLang="cs-CZ" dirty="0"/>
              <a:t>, </a:t>
            </a:r>
            <a:r>
              <a:rPr lang="cs-CZ" altLang="cs-CZ" dirty="0" err="1"/>
              <a:t>zu</a:t>
            </a:r>
            <a:r>
              <a:rPr lang="cs-CZ" altLang="cs-CZ" dirty="0"/>
              <a:t> der </a:t>
            </a:r>
            <a:r>
              <a:rPr lang="cs-CZ" altLang="cs-CZ" dirty="0" err="1"/>
              <a:t>wir</a:t>
            </a:r>
            <a:r>
              <a:rPr lang="cs-CZ" altLang="cs-CZ" dirty="0"/>
              <a:t> </a:t>
            </a:r>
            <a:r>
              <a:rPr lang="cs-CZ" altLang="cs-CZ" dirty="0" err="1"/>
              <a:t>ein</a:t>
            </a:r>
            <a:r>
              <a:rPr lang="cs-CZ" altLang="cs-CZ" dirty="0"/>
              <a:t> </a:t>
            </a:r>
            <a:r>
              <a:rPr lang="cs-CZ" altLang="cs-CZ" dirty="0" err="1"/>
              <a:t>Jahr</a:t>
            </a:r>
            <a:r>
              <a:rPr lang="cs-CZ" altLang="cs-CZ" dirty="0"/>
              <a:t> </a:t>
            </a:r>
            <a:r>
              <a:rPr lang="cs-CZ" altLang="cs-CZ" dirty="0" err="1"/>
              <a:t>brauchen</a:t>
            </a:r>
            <a:r>
              <a:rPr lang="cs-CZ" altLang="cs-CZ" dirty="0"/>
              <a:t>, </a:t>
            </a:r>
            <a:r>
              <a:rPr lang="cs-CZ" altLang="cs-CZ" dirty="0" err="1"/>
              <a:t>wird</a:t>
            </a:r>
            <a:r>
              <a:rPr lang="cs-CZ" altLang="cs-CZ" dirty="0"/>
              <a:t> in </a:t>
            </a:r>
            <a:r>
              <a:rPr lang="cs-CZ" altLang="cs-CZ" dirty="0" err="1"/>
              <a:t>hundert</a:t>
            </a:r>
            <a:r>
              <a:rPr lang="cs-CZ" altLang="cs-CZ" dirty="0"/>
              <a:t> </a:t>
            </a:r>
            <a:r>
              <a:rPr lang="cs-CZ" altLang="cs-CZ" dirty="0" err="1"/>
              <a:t>Jahren</a:t>
            </a:r>
            <a:r>
              <a:rPr lang="cs-CZ" altLang="cs-CZ" dirty="0"/>
              <a:t> </a:t>
            </a:r>
            <a:r>
              <a:rPr lang="cs-CZ" altLang="cs-CZ" dirty="0" err="1"/>
              <a:t>vielleicht</a:t>
            </a:r>
            <a:r>
              <a:rPr lang="cs-CZ" altLang="cs-CZ" dirty="0"/>
              <a:t> in </a:t>
            </a:r>
            <a:r>
              <a:rPr lang="cs-CZ" altLang="cs-CZ" dirty="0" err="1"/>
              <a:t>einem</a:t>
            </a:r>
            <a:r>
              <a:rPr lang="cs-CZ" altLang="cs-CZ" dirty="0"/>
              <a:t> </a:t>
            </a:r>
            <a:r>
              <a:rPr lang="cs-CZ" altLang="cs-CZ" dirty="0" err="1"/>
              <a:t>halben</a:t>
            </a:r>
            <a:r>
              <a:rPr lang="cs-CZ" altLang="cs-CZ" dirty="0"/>
              <a:t> </a:t>
            </a:r>
            <a:r>
              <a:rPr lang="cs-CZ" altLang="cs-CZ" dirty="0" err="1"/>
              <a:t>Jahr</a:t>
            </a:r>
            <a:r>
              <a:rPr lang="cs-CZ" altLang="cs-CZ" dirty="0"/>
              <a:t> </a:t>
            </a:r>
            <a:r>
              <a:rPr lang="cs-CZ" altLang="cs-CZ" dirty="0" err="1"/>
              <a:t>geleistet</a:t>
            </a:r>
            <a:r>
              <a:rPr lang="cs-CZ" altLang="cs-CZ" dirty="0"/>
              <a:t> </a:t>
            </a:r>
            <a:r>
              <a:rPr lang="cs-CZ" altLang="cs-CZ" dirty="0" err="1"/>
              <a:t>werden</a:t>
            </a:r>
            <a:r>
              <a:rPr lang="cs-CZ" altLang="cs-CZ" dirty="0"/>
              <a:t> </a:t>
            </a:r>
            <a:r>
              <a:rPr lang="cs-CZ" altLang="cs-CZ" dirty="0" err="1"/>
              <a:t>und</a:t>
            </a:r>
            <a:r>
              <a:rPr lang="cs-CZ" altLang="cs-CZ" dirty="0"/>
              <a:t> </a:t>
            </a:r>
            <a:r>
              <a:rPr lang="cs-CZ" altLang="cs-CZ" dirty="0" err="1"/>
              <a:t>überdies</a:t>
            </a:r>
            <a:r>
              <a:rPr lang="cs-CZ" altLang="cs-CZ" dirty="0"/>
              <a:t> </a:t>
            </a:r>
            <a:r>
              <a:rPr lang="cs-CZ" altLang="cs-CZ" dirty="0" err="1"/>
              <a:t>besser</a:t>
            </a:r>
            <a:r>
              <a:rPr lang="cs-CZ" altLang="cs-CZ" dirty="0"/>
              <a:t>, </a:t>
            </a:r>
            <a:r>
              <a:rPr lang="cs-CZ" altLang="cs-CZ" dirty="0" err="1"/>
              <a:t>haltbarer</a:t>
            </a:r>
            <a:r>
              <a:rPr lang="cs-CZ" altLang="cs-CZ" dirty="0"/>
              <a:t>.  </a:t>
            </a:r>
            <a:r>
              <a:rPr lang="cs-CZ" altLang="cs-CZ" dirty="0" err="1"/>
              <a:t>Warum</a:t>
            </a:r>
            <a:r>
              <a:rPr lang="cs-CZ" altLang="cs-CZ" dirty="0"/>
              <a:t> </a:t>
            </a:r>
            <a:r>
              <a:rPr lang="cs-CZ" altLang="cs-CZ" dirty="0" err="1"/>
              <a:t>also</a:t>
            </a:r>
            <a:r>
              <a:rPr lang="cs-CZ" altLang="cs-CZ" dirty="0"/>
              <a:t> </a:t>
            </a:r>
            <a:r>
              <a:rPr lang="cs-CZ" altLang="cs-CZ" dirty="0" err="1"/>
              <a:t>schon</a:t>
            </a:r>
            <a:r>
              <a:rPr lang="cs-CZ" altLang="cs-CZ" dirty="0"/>
              <a:t> </a:t>
            </a:r>
            <a:r>
              <a:rPr lang="cs-CZ" altLang="cs-CZ" dirty="0" err="1"/>
              <a:t>heute</a:t>
            </a:r>
            <a:r>
              <a:rPr lang="cs-CZ" altLang="cs-CZ" dirty="0"/>
              <a:t> </a:t>
            </a:r>
            <a:r>
              <a:rPr lang="cs-CZ" altLang="cs-CZ" dirty="0" err="1"/>
              <a:t>sich</a:t>
            </a:r>
            <a:r>
              <a:rPr lang="cs-CZ" altLang="cs-CZ" dirty="0"/>
              <a:t> </a:t>
            </a:r>
            <a:r>
              <a:rPr lang="cs-CZ" altLang="cs-CZ" dirty="0" err="1"/>
              <a:t>an</a:t>
            </a:r>
            <a:r>
              <a:rPr lang="cs-CZ" altLang="cs-CZ" dirty="0"/>
              <a:t> </a:t>
            </a:r>
            <a:r>
              <a:rPr lang="cs-CZ" altLang="cs-CZ" dirty="0" err="1"/>
              <a:t>die</a:t>
            </a:r>
            <a:r>
              <a:rPr lang="de-DE" altLang="cs-CZ" dirty="0"/>
              <a:t> </a:t>
            </a:r>
            <a:r>
              <a:rPr lang="cs-CZ" altLang="cs-CZ" sz="3200" dirty="0" err="1"/>
              <a:t>Grenze</a:t>
            </a:r>
            <a:r>
              <a:rPr lang="cs-CZ" altLang="cs-CZ" sz="3200" dirty="0"/>
              <a:t> der </a:t>
            </a:r>
            <a:r>
              <a:rPr lang="cs-CZ" altLang="cs-CZ" sz="3200" dirty="0" err="1"/>
              <a:t>Kräfte</a:t>
            </a:r>
            <a:r>
              <a:rPr lang="cs-CZ" altLang="cs-CZ" sz="3200" dirty="0"/>
              <a:t> </a:t>
            </a:r>
            <a:r>
              <a:rPr lang="cs-CZ" altLang="cs-CZ" sz="3200" dirty="0" err="1"/>
              <a:t>abmühen</a:t>
            </a:r>
            <a:r>
              <a:rPr lang="cs-CZ" altLang="cs-CZ" sz="3200" dirty="0"/>
              <a:t>? </a:t>
            </a:r>
            <a:r>
              <a:rPr lang="cs-CZ" altLang="cs-CZ" sz="3200" dirty="0" err="1"/>
              <a:t>Das</a:t>
            </a:r>
            <a:r>
              <a:rPr lang="cs-CZ" altLang="cs-CZ" sz="3200" dirty="0"/>
              <a:t> </a:t>
            </a:r>
            <a:r>
              <a:rPr lang="cs-CZ" altLang="cs-CZ" sz="3200" dirty="0" err="1"/>
              <a:t>hätte</a:t>
            </a:r>
            <a:r>
              <a:rPr lang="cs-CZ" altLang="cs-CZ" sz="3200" dirty="0"/>
              <a:t> </a:t>
            </a:r>
            <a:r>
              <a:rPr lang="cs-CZ" altLang="cs-CZ" sz="3200" dirty="0" err="1"/>
              <a:t>nur</a:t>
            </a:r>
            <a:r>
              <a:rPr lang="cs-CZ" altLang="cs-CZ" sz="3200" dirty="0"/>
              <a:t> </a:t>
            </a:r>
            <a:r>
              <a:rPr lang="cs-CZ" altLang="cs-CZ" sz="3200" dirty="0" err="1"/>
              <a:t>dann</a:t>
            </a:r>
            <a:r>
              <a:rPr lang="cs-CZ" altLang="cs-CZ" sz="3200" dirty="0"/>
              <a:t> </a:t>
            </a:r>
            <a:r>
              <a:rPr lang="cs-CZ" altLang="cs-CZ" sz="3200" dirty="0" err="1"/>
              <a:t>Sinn</a:t>
            </a:r>
            <a:r>
              <a:rPr lang="cs-CZ" altLang="cs-CZ" sz="3200" dirty="0"/>
              <a:t>, </a:t>
            </a:r>
            <a:r>
              <a:rPr lang="cs-CZ" altLang="cs-CZ" sz="3200" dirty="0" err="1"/>
              <a:t>wenn</a:t>
            </a:r>
            <a:r>
              <a:rPr lang="cs-CZ" altLang="cs-CZ" sz="3200" dirty="0"/>
              <a:t> man </a:t>
            </a:r>
            <a:r>
              <a:rPr lang="cs-CZ" altLang="cs-CZ" sz="3200" dirty="0" err="1"/>
              <a:t>hoffen</a:t>
            </a:r>
            <a:r>
              <a:rPr lang="cs-CZ" altLang="cs-CZ" sz="3200" dirty="0"/>
              <a:t> </a:t>
            </a:r>
            <a:r>
              <a:rPr lang="cs-CZ" altLang="cs-CZ" sz="3200" dirty="0" err="1"/>
              <a:t>könnte</a:t>
            </a:r>
            <a:r>
              <a:rPr lang="cs-CZ" altLang="cs-CZ" sz="3200" dirty="0"/>
              <a:t>, den </a:t>
            </a:r>
            <a:r>
              <a:rPr lang="cs-CZ" altLang="cs-CZ" sz="3200" dirty="0" err="1"/>
              <a:t>Turm</a:t>
            </a:r>
            <a:r>
              <a:rPr lang="cs-CZ" altLang="cs-CZ" sz="3200" dirty="0"/>
              <a:t> in der </a:t>
            </a:r>
            <a:r>
              <a:rPr lang="cs-CZ" altLang="cs-CZ" sz="3200" dirty="0" err="1"/>
              <a:t>Zeit</a:t>
            </a:r>
            <a:r>
              <a:rPr lang="cs-CZ" altLang="cs-CZ" sz="3200" dirty="0"/>
              <a:t> </a:t>
            </a:r>
            <a:r>
              <a:rPr lang="cs-CZ" altLang="cs-CZ" sz="3200" dirty="0" err="1"/>
              <a:t>einer</a:t>
            </a:r>
            <a:r>
              <a:rPr lang="cs-CZ" altLang="cs-CZ" sz="3200" dirty="0"/>
              <a:t> </a:t>
            </a:r>
            <a:r>
              <a:rPr lang="cs-CZ" altLang="cs-CZ" sz="3200" dirty="0" err="1"/>
              <a:t>Generation</a:t>
            </a:r>
            <a:r>
              <a:rPr lang="cs-CZ" altLang="cs-CZ" sz="3200" dirty="0"/>
              <a:t> </a:t>
            </a:r>
            <a:r>
              <a:rPr lang="cs-CZ" altLang="cs-CZ" sz="3200" dirty="0" err="1"/>
              <a:t>aufzubauen</a:t>
            </a:r>
            <a:r>
              <a:rPr lang="cs-CZ" altLang="cs-CZ" sz="3200" dirty="0"/>
              <a:t>. </a:t>
            </a:r>
            <a:endParaRPr lang="cs-CZ" altLang="cs-CZ" dirty="0"/>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i="1" dirty="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
            <a:extLst>
              <a:ext uri="{FF2B5EF4-FFF2-40B4-BE49-F238E27FC236}">
                <a16:creationId xmlns:a16="http://schemas.microsoft.com/office/drawing/2014/main" id="{EAF889F2-A1BB-6498-5AA5-FCD5C4E7809A}"/>
              </a:ext>
            </a:extLst>
          </p:cNvPr>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a:t>Das Stadtwappen IV</a:t>
            </a:r>
          </a:p>
        </p:txBody>
      </p:sp>
      <p:sp>
        <p:nvSpPr>
          <p:cNvPr id="37891" name="Rectangle 2">
            <a:extLst>
              <a:ext uri="{FF2B5EF4-FFF2-40B4-BE49-F238E27FC236}">
                <a16:creationId xmlns:a16="http://schemas.microsoft.com/office/drawing/2014/main" id="{7043DB00-169C-20E1-621A-B9CC304C5AF1}"/>
              </a:ext>
            </a:extLst>
          </p:cNvPr>
          <p:cNvSpPr>
            <a:spLocks noGrp="1" noChangeArrowheads="1"/>
          </p:cNvSpPr>
          <p:nvPr>
            <p:ph type="body" idx="1"/>
          </p:nvPr>
        </p:nvSpPr>
        <p:spPr>
          <a:xfrm>
            <a:off x="503238" y="1768475"/>
            <a:ext cx="9070975" cy="5183188"/>
          </a:xfrm>
        </p:spPr>
        <p:txBody>
          <a:bodyPr tIns="24840"/>
          <a:lstStyle/>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800" dirty="0" err="1"/>
              <a:t>Das</a:t>
            </a:r>
            <a:r>
              <a:rPr lang="cs-CZ" altLang="cs-CZ" sz="2800" dirty="0"/>
              <a:t> </a:t>
            </a:r>
            <a:r>
              <a:rPr lang="cs-CZ" altLang="cs-CZ" sz="2800" dirty="0" err="1"/>
              <a:t>aber</a:t>
            </a:r>
            <a:r>
              <a:rPr lang="cs-CZ" altLang="cs-CZ" sz="2800" dirty="0"/>
              <a:t> </a:t>
            </a:r>
            <a:r>
              <a:rPr lang="cs-CZ" altLang="cs-CZ" sz="2800" dirty="0" err="1"/>
              <a:t>war</a:t>
            </a:r>
            <a:r>
              <a:rPr lang="cs-CZ" altLang="cs-CZ" sz="2800" dirty="0"/>
              <a:t> </a:t>
            </a:r>
            <a:r>
              <a:rPr lang="cs-CZ" altLang="cs-CZ" sz="2800" dirty="0" err="1"/>
              <a:t>auf</a:t>
            </a:r>
            <a:r>
              <a:rPr lang="cs-CZ" altLang="cs-CZ" sz="2800" dirty="0"/>
              <a:t> </a:t>
            </a:r>
            <a:r>
              <a:rPr lang="cs-CZ" altLang="cs-CZ" sz="2800" dirty="0" err="1"/>
              <a:t>keine</a:t>
            </a:r>
            <a:r>
              <a:rPr lang="cs-CZ" altLang="cs-CZ" sz="2800" dirty="0"/>
              <a:t> Weise </a:t>
            </a:r>
            <a:r>
              <a:rPr lang="cs-CZ" altLang="cs-CZ" sz="2800" dirty="0" err="1"/>
              <a:t>zu</a:t>
            </a:r>
            <a:r>
              <a:rPr lang="cs-CZ" altLang="cs-CZ" sz="2800" dirty="0"/>
              <a:t> </a:t>
            </a:r>
            <a:r>
              <a:rPr lang="cs-CZ" altLang="cs-CZ" sz="2800" dirty="0" err="1"/>
              <a:t>erwarten</a:t>
            </a:r>
            <a:r>
              <a:rPr lang="cs-CZ" altLang="cs-CZ" sz="2800" dirty="0"/>
              <a:t>. </a:t>
            </a:r>
            <a:r>
              <a:rPr lang="cs-CZ" altLang="cs-CZ" sz="2800" dirty="0" err="1"/>
              <a:t>Eher</a:t>
            </a:r>
            <a:r>
              <a:rPr lang="cs-CZ" altLang="cs-CZ" sz="2800" dirty="0"/>
              <a:t> </a:t>
            </a:r>
            <a:r>
              <a:rPr lang="cs-CZ" altLang="cs-CZ" sz="2800" dirty="0" err="1"/>
              <a:t>ließ</a:t>
            </a:r>
            <a:r>
              <a:rPr lang="cs-CZ" altLang="cs-CZ" sz="2800" dirty="0"/>
              <a:t> </a:t>
            </a:r>
            <a:r>
              <a:rPr lang="cs-CZ" altLang="cs-CZ" sz="2800" dirty="0" err="1"/>
              <a:t>sich</a:t>
            </a:r>
            <a:r>
              <a:rPr lang="cs-CZ" altLang="cs-CZ" sz="2800" dirty="0"/>
              <a:t> </a:t>
            </a:r>
            <a:r>
              <a:rPr lang="cs-CZ" altLang="cs-CZ" sz="2800" dirty="0" err="1"/>
              <a:t>denken</a:t>
            </a:r>
            <a:r>
              <a:rPr lang="cs-CZ" altLang="cs-CZ" sz="2800" dirty="0"/>
              <a:t>, </a:t>
            </a:r>
            <a:r>
              <a:rPr lang="cs-CZ" altLang="cs-CZ" sz="2800" dirty="0" err="1"/>
              <a:t>daß</a:t>
            </a:r>
            <a:r>
              <a:rPr lang="cs-CZ" altLang="cs-CZ" sz="2800" dirty="0"/>
              <a:t> </a:t>
            </a:r>
            <a:r>
              <a:rPr lang="cs-CZ" altLang="cs-CZ" sz="2800" dirty="0" err="1"/>
              <a:t>die</a:t>
            </a:r>
            <a:r>
              <a:rPr lang="cs-CZ" altLang="cs-CZ" sz="2800" dirty="0"/>
              <a:t> </a:t>
            </a:r>
            <a:r>
              <a:rPr lang="cs-CZ" altLang="cs-CZ" sz="2800" dirty="0" err="1"/>
              <a:t>nächste</a:t>
            </a:r>
            <a:r>
              <a:rPr lang="cs-CZ" altLang="cs-CZ" sz="2800" dirty="0"/>
              <a:t> </a:t>
            </a:r>
            <a:r>
              <a:rPr lang="cs-CZ" altLang="cs-CZ" sz="2800" dirty="0" err="1"/>
              <a:t>Generation</a:t>
            </a:r>
            <a:r>
              <a:rPr lang="cs-CZ" altLang="cs-CZ" sz="2800" dirty="0"/>
              <a:t> </a:t>
            </a:r>
            <a:r>
              <a:rPr lang="cs-CZ" altLang="cs-CZ" sz="2800" dirty="0" err="1"/>
              <a:t>mit</a:t>
            </a:r>
            <a:r>
              <a:rPr lang="cs-CZ" altLang="cs-CZ" sz="2800" dirty="0"/>
              <a:t> </a:t>
            </a:r>
            <a:r>
              <a:rPr lang="cs-CZ" altLang="cs-CZ" sz="2800" dirty="0" err="1"/>
              <a:t>ihrem</a:t>
            </a:r>
            <a:r>
              <a:rPr lang="cs-CZ" altLang="cs-CZ" sz="2800" dirty="0"/>
              <a:t> </a:t>
            </a:r>
            <a:r>
              <a:rPr lang="cs-CZ" altLang="cs-CZ" sz="2800" dirty="0" err="1"/>
              <a:t>vervollkommneten</a:t>
            </a:r>
            <a:r>
              <a:rPr lang="cs-CZ" altLang="cs-CZ" sz="2800" dirty="0"/>
              <a:t> </a:t>
            </a:r>
            <a:r>
              <a:rPr lang="cs-CZ" altLang="cs-CZ" sz="2800" dirty="0" err="1"/>
              <a:t>Wissen</a:t>
            </a:r>
            <a:r>
              <a:rPr lang="cs-CZ" altLang="cs-CZ" sz="2800" dirty="0"/>
              <a:t> </a:t>
            </a:r>
            <a:r>
              <a:rPr lang="cs-CZ" altLang="cs-CZ" sz="2800" dirty="0" err="1"/>
              <a:t>die</a:t>
            </a:r>
            <a:r>
              <a:rPr lang="cs-CZ" altLang="cs-CZ" sz="2800" dirty="0"/>
              <a:t> </a:t>
            </a:r>
            <a:r>
              <a:rPr lang="cs-CZ" altLang="cs-CZ" sz="2800" dirty="0" err="1"/>
              <a:t>Arbeit</a:t>
            </a:r>
            <a:r>
              <a:rPr lang="cs-CZ" altLang="cs-CZ" sz="2800" dirty="0"/>
              <a:t> der </a:t>
            </a:r>
            <a:r>
              <a:rPr lang="cs-CZ" altLang="cs-CZ" sz="2800" dirty="0" err="1"/>
              <a:t>vorigen</a:t>
            </a:r>
            <a:r>
              <a:rPr lang="cs-CZ" altLang="cs-CZ" sz="2800" dirty="0"/>
              <a:t> </a:t>
            </a:r>
            <a:r>
              <a:rPr lang="cs-CZ" altLang="cs-CZ" sz="2800" dirty="0" err="1"/>
              <a:t>Generation</a:t>
            </a:r>
            <a:r>
              <a:rPr lang="cs-CZ" altLang="cs-CZ" sz="2800" dirty="0"/>
              <a:t> </a:t>
            </a:r>
            <a:r>
              <a:rPr lang="cs-CZ" altLang="cs-CZ" sz="2800" dirty="0" err="1"/>
              <a:t>schlecht</a:t>
            </a:r>
            <a:r>
              <a:rPr lang="cs-CZ" altLang="cs-CZ" sz="2800" dirty="0"/>
              <a:t> </a:t>
            </a:r>
            <a:r>
              <a:rPr lang="cs-CZ" altLang="cs-CZ" sz="2800" dirty="0" err="1"/>
              <a:t>finden</a:t>
            </a:r>
            <a:r>
              <a:rPr lang="cs-CZ" altLang="cs-CZ" sz="2800" dirty="0"/>
              <a:t> </a:t>
            </a:r>
            <a:r>
              <a:rPr lang="cs-CZ" altLang="cs-CZ" sz="2800" dirty="0" err="1"/>
              <a:t>und</a:t>
            </a:r>
            <a:r>
              <a:rPr lang="cs-CZ" altLang="cs-CZ" sz="2800" dirty="0"/>
              <a:t> </a:t>
            </a:r>
            <a:r>
              <a:rPr lang="cs-CZ" altLang="cs-CZ" sz="2800" dirty="0" err="1"/>
              <a:t>das</a:t>
            </a:r>
            <a:r>
              <a:rPr lang="cs-CZ" altLang="cs-CZ" sz="2800" dirty="0"/>
              <a:t> </a:t>
            </a:r>
            <a:r>
              <a:rPr lang="cs-CZ" altLang="cs-CZ" sz="2800" dirty="0" err="1"/>
              <a:t>Gebaute</a:t>
            </a:r>
            <a:r>
              <a:rPr lang="cs-CZ" altLang="cs-CZ" sz="2800" dirty="0"/>
              <a:t> </a:t>
            </a:r>
            <a:r>
              <a:rPr lang="cs-CZ" altLang="cs-CZ" sz="2800" dirty="0" err="1"/>
              <a:t>niederreißen</a:t>
            </a:r>
            <a:r>
              <a:rPr lang="cs-CZ" altLang="cs-CZ" sz="2800" dirty="0"/>
              <a:t> </a:t>
            </a:r>
            <a:r>
              <a:rPr lang="cs-CZ" altLang="cs-CZ" sz="2800" dirty="0" err="1"/>
              <a:t>werde</a:t>
            </a:r>
            <a:r>
              <a:rPr lang="cs-CZ" altLang="cs-CZ" sz="2800" dirty="0"/>
              <a:t>, um von </a:t>
            </a:r>
            <a:r>
              <a:rPr lang="cs-CZ" altLang="cs-CZ" sz="2800" dirty="0" err="1"/>
              <a:t>neuem</a:t>
            </a:r>
            <a:r>
              <a:rPr lang="cs-CZ" altLang="cs-CZ" sz="2800" dirty="0"/>
              <a:t> </a:t>
            </a:r>
            <a:r>
              <a:rPr lang="cs-CZ" altLang="cs-CZ" sz="2800" dirty="0" err="1"/>
              <a:t>anzufangen</a:t>
            </a:r>
            <a:r>
              <a:rPr lang="cs-CZ" altLang="cs-CZ" sz="2800" dirty="0"/>
              <a:t>. </a:t>
            </a:r>
            <a:r>
              <a:rPr lang="cs-CZ" altLang="cs-CZ" sz="2800" dirty="0" err="1"/>
              <a:t>Solche</a:t>
            </a:r>
            <a:r>
              <a:rPr lang="cs-CZ" altLang="cs-CZ" sz="2800" dirty="0"/>
              <a:t> </a:t>
            </a:r>
            <a:r>
              <a:rPr lang="cs-CZ" altLang="cs-CZ" sz="2800" dirty="0" err="1"/>
              <a:t>Gedanken</a:t>
            </a:r>
            <a:r>
              <a:rPr lang="cs-CZ" altLang="cs-CZ" sz="2800" dirty="0"/>
              <a:t> </a:t>
            </a:r>
            <a:r>
              <a:rPr lang="cs-CZ" altLang="cs-CZ" sz="2800" dirty="0" err="1"/>
              <a:t>lähmten</a:t>
            </a:r>
            <a:r>
              <a:rPr lang="cs-CZ" altLang="cs-CZ" sz="2800" dirty="0"/>
              <a:t> </a:t>
            </a:r>
            <a:r>
              <a:rPr lang="cs-CZ" altLang="cs-CZ" sz="2800" dirty="0" err="1"/>
              <a:t>die</a:t>
            </a:r>
            <a:r>
              <a:rPr lang="cs-CZ" altLang="cs-CZ" sz="2800" dirty="0"/>
              <a:t> </a:t>
            </a:r>
            <a:r>
              <a:rPr lang="cs-CZ" altLang="cs-CZ" sz="2800" dirty="0" err="1"/>
              <a:t>Kräfte</a:t>
            </a:r>
            <a:r>
              <a:rPr lang="cs-CZ" altLang="cs-CZ" sz="2800" dirty="0"/>
              <a:t>, </a:t>
            </a:r>
            <a:r>
              <a:rPr lang="cs-CZ" altLang="cs-CZ" sz="2800" dirty="0" err="1"/>
              <a:t>und</a:t>
            </a:r>
            <a:r>
              <a:rPr lang="cs-CZ" altLang="cs-CZ" sz="2800" dirty="0"/>
              <a:t> </a:t>
            </a:r>
            <a:r>
              <a:rPr lang="cs-CZ" altLang="cs-CZ" sz="2800" dirty="0" err="1"/>
              <a:t>mehr</a:t>
            </a:r>
            <a:r>
              <a:rPr lang="cs-CZ" altLang="cs-CZ" sz="2800" dirty="0"/>
              <a:t> </a:t>
            </a:r>
            <a:r>
              <a:rPr lang="cs-CZ" altLang="cs-CZ" sz="2800" dirty="0" err="1"/>
              <a:t>als</a:t>
            </a:r>
            <a:r>
              <a:rPr lang="cs-CZ" altLang="cs-CZ" sz="2800" dirty="0"/>
              <a:t> um den </a:t>
            </a:r>
            <a:r>
              <a:rPr lang="cs-CZ" altLang="cs-CZ" sz="2800" dirty="0" err="1"/>
              <a:t>Turmbau</a:t>
            </a:r>
            <a:r>
              <a:rPr lang="cs-CZ" altLang="cs-CZ" sz="2800" dirty="0"/>
              <a:t> </a:t>
            </a:r>
            <a:r>
              <a:rPr lang="cs-CZ" altLang="cs-CZ" sz="2800" dirty="0" err="1"/>
              <a:t>kümmerte</a:t>
            </a:r>
            <a:r>
              <a:rPr lang="cs-CZ" altLang="cs-CZ" sz="2800" dirty="0"/>
              <a:t> man </a:t>
            </a:r>
            <a:r>
              <a:rPr lang="cs-CZ" altLang="cs-CZ" sz="2800" dirty="0" err="1"/>
              <a:t>sich</a:t>
            </a:r>
            <a:r>
              <a:rPr lang="cs-CZ" altLang="cs-CZ" sz="2800" dirty="0"/>
              <a:t> um den Bau der </a:t>
            </a:r>
            <a:r>
              <a:rPr lang="cs-CZ" altLang="cs-CZ" sz="2800" dirty="0" err="1"/>
              <a:t>Arbeiterstadt</a:t>
            </a:r>
            <a:r>
              <a:rPr lang="cs-CZ" altLang="cs-CZ" sz="2800" dirty="0"/>
              <a:t>. Jede </a:t>
            </a:r>
            <a:r>
              <a:rPr lang="cs-CZ" altLang="cs-CZ" sz="2800" dirty="0" err="1"/>
              <a:t>Landsmannschaft</a:t>
            </a:r>
            <a:r>
              <a:rPr lang="cs-CZ" altLang="cs-CZ" sz="2800" dirty="0"/>
              <a:t> </a:t>
            </a:r>
            <a:r>
              <a:rPr lang="cs-CZ" altLang="cs-CZ" sz="2800" dirty="0" err="1"/>
              <a:t>wollte</a:t>
            </a:r>
            <a:r>
              <a:rPr lang="cs-CZ" altLang="cs-CZ" sz="2800" dirty="0"/>
              <a:t> </a:t>
            </a:r>
            <a:r>
              <a:rPr lang="cs-CZ" altLang="cs-CZ" sz="2800" dirty="0" err="1"/>
              <a:t>das</a:t>
            </a:r>
            <a:r>
              <a:rPr lang="cs-CZ" altLang="cs-CZ" sz="2800" dirty="0"/>
              <a:t> </a:t>
            </a:r>
            <a:r>
              <a:rPr lang="cs-CZ" altLang="cs-CZ" sz="2800" dirty="0" err="1"/>
              <a:t>schönste</a:t>
            </a:r>
            <a:r>
              <a:rPr lang="cs-CZ" altLang="cs-CZ" sz="2800" dirty="0"/>
              <a:t> </a:t>
            </a:r>
            <a:r>
              <a:rPr lang="cs-CZ" altLang="cs-CZ" sz="2800" dirty="0" err="1"/>
              <a:t>Quartier</a:t>
            </a:r>
            <a:r>
              <a:rPr lang="cs-CZ" altLang="cs-CZ" sz="2800" dirty="0"/>
              <a:t> </a:t>
            </a:r>
            <a:r>
              <a:rPr lang="cs-CZ" altLang="cs-CZ" sz="2800" dirty="0" err="1"/>
              <a:t>haben</a:t>
            </a:r>
            <a:r>
              <a:rPr lang="cs-CZ" altLang="cs-CZ" sz="2800" dirty="0"/>
              <a:t>, </a:t>
            </a:r>
            <a:r>
              <a:rPr lang="cs-CZ" altLang="cs-CZ" sz="2800" dirty="0" err="1"/>
              <a:t>dadurch</a:t>
            </a:r>
            <a:r>
              <a:rPr lang="cs-CZ" altLang="cs-CZ" sz="2800" dirty="0"/>
              <a:t> </a:t>
            </a:r>
            <a:r>
              <a:rPr lang="cs-CZ" altLang="cs-CZ" sz="2800" dirty="0" err="1"/>
              <a:t>ergaben</a:t>
            </a:r>
            <a:r>
              <a:rPr lang="cs-CZ" altLang="cs-CZ" sz="2800" dirty="0"/>
              <a:t> </a:t>
            </a:r>
            <a:r>
              <a:rPr lang="cs-CZ" altLang="cs-CZ" sz="2800" dirty="0" err="1"/>
              <a:t>sich</a:t>
            </a:r>
            <a:r>
              <a:rPr lang="cs-CZ" altLang="cs-CZ" sz="2800" dirty="0"/>
              <a:t> </a:t>
            </a:r>
            <a:r>
              <a:rPr lang="cs-CZ" altLang="cs-CZ" sz="2800" dirty="0" err="1"/>
              <a:t>Streitigkeiten</a:t>
            </a:r>
            <a:r>
              <a:rPr lang="cs-CZ" altLang="cs-CZ" sz="2800" dirty="0"/>
              <a:t>, </a:t>
            </a:r>
            <a:r>
              <a:rPr lang="cs-CZ" altLang="cs-CZ" sz="2800" dirty="0" err="1"/>
              <a:t>die</a:t>
            </a:r>
            <a:r>
              <a:rPr lang="cs-CZ" altLang="cs-CZ" sz="2800" dirty="0"/>
              <a:t> </a:t>
            </a:r>
            <a:r>
              <a:rPr lang="cs-CZ" altLang="cs-CZ" sz="2800" dirty="0" err="1"/>
              <a:t>sich</a:t>
            </a:r>
            <a:r>
              <a:rPr lang="cs-CZ" altLang="cs-CZ" sz="2800" dirty="0"/>
              <a:t> bis </a:t>
            </a:r>
            <a:r>
              <a:rPr lang="cs-CZ" altLang="cs-CZ" sz="2800" dirty="0" err="1"/>
              <a:t>zu</a:t>
            </a:r>
            <a:r>
              <a:rPr lang="cs-CZ" altLang="cs-CZ" sz="2800" dirty="0"/>
              <a:t> </a:t>
            </a:r>
            <a:r>
              <a:rPr lang="cs-CZ" altLang="cs-CZ" sz="2800" dirty="0" err="1"/>
              <a:t>blutigen</a:t>
            </a:r>
            <a:r>
              <a:rPr lang="cs-CZ" altLang="cs-CZ" sz="2800" dirty="0"/>
              <a:t> </a:t>
            </a:r>
            <a:r>
              <a:rPr lang="cs-CZ" altLang="cs-CZ" sz="2800" dirty="0" err="1"/>
              <a:t>Kämpfen</a:t>
            </a:r>
            <a:r>
              <a:rPr lang="cs-CZ" altLang="cs-CZ" sz="2800" dirty="0"/>
              <a:t> </a:t>
            </a:r>
            <a:r>
              <a:rPr lang="cs-CZ" altLang="cs-CZ" sz="2800" dirty="0" err="1"/>
              <a:t>steigerten</a:t>
            </a:r>
            <a:r>
              <a:rPr lang="cs-CZ" altLang="cs-CZ" sz="2800" dirty="0"/>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3BD9FD-3BD6-72B3-9FF9-1D0D8360BE85}"/>
              </a:ext>
            </a:extLst>
          </p:cNvPr>
          <p:cNvSpPr>
            <a:spLocks noGrp="1"/>
          </p:cNvSpPr>
          <p:nvPr>
            <p:ph type="title"/>
          </p:nvPr>
        </p:nvSpPr>
        <p:spPr/>
        <p:txBody>
          <a:bodyPr/>
          <a:lstStyle/>
          <a:p>
            <a:r>
              <a:rPr lang="de-DE" dirty="0"/>
              <a:t>Zeitplan F23</a:t>
            </a:r>
            <a:endParaRPr lang="cs-CZ" dirty="0"/>
          </a:p>
        </p:txBody>
      </p:sp>
      <p:sp>
        <p:nvSpPr>
          <p:cNvPr id="3" name="Inhaltsplatzhalter 2">
            <a:extLst>
              <a:ext uri="{FF2B5EF4-FFF2-40B4-BE49-F238E27FC236}">
                <a16:creationId xmlns:a16="http://schemas.microsoft.com/office/drawing/2014/main" id="{70C2E720-67F3-77B2-B26A-EC99089C8EA5}"/>
              </a:ext>
            </a:extLst>
          </p:cNvPr>
          <p:cNvSpPr>
            <a:spLocks noGrp="1"/>
          </p:cNvSpPr>
          <p:nvPr>
            <p:ph sz="half" idx="1"/>
          </p:nvPr>
        </p:nvSpPr>
        <p:spPr/>
        <p:txBody>
          <a:bodyPr/>
          <a:lstStyle/>
          <a:p>
            <a:r>
              <a:rPr lang="de-DE" dirty="0"/>
              <a:t>16.2. Einführung</a:t>
            </a:r>
          </a:p>
          <a:p>
            <a:r>
              <a:rPr lang="de-DE" dirty="0"/>
              <a:t>23.2. </a:t>
            </a:r>
            <a:r>
              <a:rPr lang="de-DE" dirty="0" err="1"/>
              <a:t>Sippurim</a:t>
            </a:r>
            <a:endParaRPr lang="de-DE" dirty="0"/>
          </a:p>
          <a:p>
            <a:r>
              <a:rPr lang="de-DE" dirty="0"/>
              <a:t>2.3.	Mauthner</a:t>
            </a:r>
          </a:p>
          <a:p>
            <a:r>
              <a:rPr lang="de-DE" dirty="0"/>
              <a:t>9.3.  Meyrink / Leppin</a:t>
            </a:r>
          </a:p>
          <a:p>
            <a:r>
              <a:rPr lang="de-DE" dirty="0"/>
              <a:t>16.3. Brod</a:t>
            </a:r>
          </a:p>
          <a:p>
            <a:r>
              <a:rPr lang="de-DE" dirty="0"/>
              <a:t>23.3. Weiß</a:t>
            </a:r>
          </a:p>
          <a:p>
            <a:r>
              <a:rPr lang="de-DE" dirty="0"/>
              <a:t>30.3. Ungar</a:t>
            </a:r>
          </a:p>
          <a:p>
            <a:r>
              <a:rPr lang="de-DE" dirty="0"/>
              <a:t>6.4.   Werfel</a:t>
            </a:r>
          </a:p>
          <a:p>
            <a:endParaRPr lang="de-DE" dirty="0"/>
          </a:p>
          <a:p>
            <a:endParaRPr lang="de-DE" dirty="0"/>
          </a:p>
          <a:p>
            <a:endParaRPr lang="de-DE" dirty="0"/>
          </a:p>
          <a:p>
            <a:endParaRPr lang="cs-CZ" dirty="0"/>
          </a:p>
        </p:txBody>
      </p:sp>
      <p:sp>
        <p:nvSpPr>
          <p:cNvPr id="4" name="Inhaltsplatzhalter 3">
            <a:extLst>
              <a:ext uri="{FF2B5EF4-FFF2-40B4-BE49-F238E27FC236}">
                <a16:creationId xmlns:a16="http://schemas.microsoft.com/office/drawing/2014/main" id="{D39A4376-C03E-BE19-A562-EF8295995357}"/>
              </a:ext>
            </a:extLst>
          </p:cNvPr>
          <p:cNvSpPr>
            <a:spLocks noGrp="1"/>
          </p:cNvSpPr>
          <p:nvPr>
            <p:ph sz="half" idx="2"/>
          </p:nvPr>
        </p:nvSpPr>
        <p:spPr/>
        <p:txBody>
          <a:bodyPr/>
          <a:lstStyle/>
          <a:p>
            <a:r>
              <a:rPr lang="de-DE" dirty="0"/>
              <a:t>13.4. Winder</a:t>
            </a:r>
          </a:p>
          <a:p>
            <a:r>
              <a:rPr lang="de-DE" dirty="0"/>
              <a:t>20.4. Lesewoche</a:t>
            </a:r>
          </a:p>
          <a:p>
            <a:r>
              <a:rPr lang="de-DE" dirty="0"/>
              <a:t>27.4. Drehbühne/Grab</a:t>
            </a:r>
          </a:p>
          <a:p>
            <a:r>
              <a:rPr lang="de-DE" dirty="0"/>
              <a:t>4.5.	 Perutz</a:t>
            </a:r>
          </a:p>
          <a:p>
            <a:r>
              <a:rPr lang="de-DE" dirty="0"/>
              <a:t>11.5. Urzidil</a:t>
            </a:r>
          </a:p>
          <a:p>
            <a:r>
              <a:rPr lang="de-DE" dirty="0"/>
              <a:t>18.5. H. G. Adler</a:t>
            </a:r>
            <a:endParaRPr lang="cs-CZ" dirty="0"/>
          </a:p>
        </p:txBody>
      </p:sp>
    </p:spTree>
    <p:extLst>
      <p:ext uri="{BB962C8B-B14F-4D97-AF65-F5344CB8AC3E}">
        <p14:creationId xmlns:p14="http://schemas.microsoft.com/office/powerpoint/2010/main" val="27390070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1">
            <a:extLst>
              <a:ext uri="{FF2B5EF4-FFF2-40B4-BE49-F238E27FC236}">
                <a16:creationId xmlns:a16="http://schemas.microsoft.com/office/drawing/2014/main" id="{41508BB3-631D-3C11-91F4-03B0143089E0}"/>
              </a:ext>
            </a:extLst>
          </p:cNvPr>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a:t>Das Stadtwappen V</a:t>
            </a:r>
          </a:p>
        </p:txBody>
      </p:sp>
      <p:sp>
        <p:nvSpPr>
          <p:cNvPr id="39939" name="Rectangle 2">
            <a:extLst>
              <a:ext uri="{FF2B5EF4-FFF2-40B4-BE49-F238E27FC236}">
                <a16:creationId xmlns:a16="http://schemas.microsoft.com/office/drawing/2014/main" id="{7B3AA052-57A0-F4D1-577D-2DC8572CF11B}"/>
              </a:ext>
            </a:extLst>
          </p:cNvPr>
          <p:cNvSpPr>
            <a:spLocks noGrp="1" noChangeArrowheads="1"/>
          </p:cNvSpPr>
          <p:nvPr>
            <p:ph type="body" idx="1"/>
          </p:nvPr>
        </p:nvSpPr>
        <p:spPr>
          <a:xfrm>
            <a:off x="503238" y="1768475"/>
            <a:ext cx="9070975" cy="5975350"/>
          </a:xfrm>
        </p:spPr>
        <p:txBody>
          <a:bodyPr tIns="24840"/>
          <a:lstStyle/>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800" dirty="0"/>
              <a:t> </a:t>
            </a:r>
            <a:r>
              <a:rPr lang="cs-CZ" altLang="cs-CZ" sz="2800" dirty="0" err="1"/>
              <a:t>Diese</a:t>
            </a:r>
            <a:r>
              <a:rPr lang="cs-CZ" altLang="cs-CZ" sz="2800" dirty="0"/>
              <a:t> </a:t>
            </a:r>
            <a:r>
              <a:rPr lang="cs-CZ" altLang="cs-CZ" sz="2800" dirty="0" err="1"/>
              <a:t>Kämpfe</a:t>
            </a:r>
            <a:r>
              <a:rPr lang="cs-CZ" altLang="cs-CZ" sz="2800" dirty="0"/>
              <a:t> </a:t>
            </a:r>
            <a:r>
              <a:rPr lang="cs-CZ" altLang="cs-CZ" sz="2800" dirty="0" err="1"/>
              <a:t>hörten</a:t>
            </a:r>
            <a:r>
              <a:rPr lang="cs-CZ" altLang="cs-CZ" sz="2800" dirty="0"/>
              <a:t> </a:t>
            </a:r>
            <a:r>
              <a:rPr lang="cs-CZ" altLang="cs-CZ" sz="2800" dirty="0" err="1"/>
              <a:t>nicht</a:t>
            </a:r>
            <a:r>
              <a:rPr lang="cs-CZ" altLang="cs-CZ" sz="2800" dirty="0"/>
              <a:t> </a:t>
            </a:r>
            <a:r>
              <a:rPr lang="cs-CZ" altLang="cs-CZ" sz="2800" dirty="0" err="1"/>
              <a:t>mehr</a:t>
            </a:r>
            <a:r>
              <a:rPr lang="cs-CZ" altLang="cs-CZ" sz="2800" dirty="0"/>
              <a:t> </a:t>
            </a:r>
            <a:r>
              <a:rPr lang="cs-CZ" altLang="cs-CZ" sz="2800" dirty="0" err="1"/>
              <a:t>auf</a:t>
            </a:r>
            <a:r>
              <a:rPr lang="cs-CZ" altLang="cs-CZ" sz="2800" dirty="0"/>
              <a:t>; den </a:t>
            </a:r>
            <a:r>
              <a:rPr lang="cs-CZ" altLang="cs-CZ" sz="2800" dirty="0" err="1"/>
              <a:t>Führern</a:t>
            </a:r>
            <a:r>
              <a:rPr lang="cs-CZ" altLang="cs-CZ" sz="2800" dirty="0"/>
              <a:t> </a:t>
            </a:r>
            <a:r>
              <a:rPr lang="cs-CZ" altLang="cs-CZ" sz="2800" dirty="0" err="1"/>
              <a:t>waren</a:t>
            </a:r>
            <a:r>
              <a:rPr lang="cs-CZ" altLang="cs-CZ" sz="2800" dirty="0"/>
              <a:t> </a:t>
            </a:r>
            <a:r>
              <a:rPr lang="cs-CZ" altLang="cs-CZ" sz="2800" dirty="0" err="1"/>
              <a:t>sie</a:t>
            </a:r>
            <a:r>
              <a:rPr lang="cs-CZ" altLang="cs-CZ" sz="2800" dirty="0"/>
              <a:t> </a:t>
            </a:r>
            <a:r>
              <a:rPr lang="cs-CZ" altLang="cs-CZ" sz="2800" dirty="0" err="1"/>
              <a:t>ein</a:t>
            </a:r>
            <a:r>
              <a:rPr lang="cs-CZ" altLang="cs-CZ" sz="2800" dirty="0"/>
              <a:t> </a:t>
            </a:r>
            <a:r>
              <a:rPr lang="cs-CZ" altLang="cs-CZ" sz="2800" dirty="0" err="1"/>
              <a:t>neues</a:t>
            </a:r>
            <a:r>
              <a:rPr lang="cs-CZ" altLang="cs-CZ" sz="2800" dirty="0"/>
              <a:t> Argument </a:t>
            </a:r>
            <a:r>
              <a:rPr lang="cs-CZ" altLang="cs-CZ" sz="2800" dirty="0" err="1"/>
              <a:t>dafür</a:t>
            </a:r>
            <a:r>
              <a:rPr lang="cs-CZ" altLang="cs-CZ" sz="2800" dirty="0"/>
              <a:t>, </a:t>
            </a:r>
            <a:r>
              <a:rPr lang="cs-CZ" altLang="cs-CZ" sz="2800" dirty="0" err="1"/>
              <a:t>daß</a:t>
            </a:r>
            <a:r>
              <a:rPr lang="cs-CZ" altLang="cs-CZ" sz="2800" dirty="0"/>
              <a:t> der </a:t>
            </a:r>
            <a:r>
              <a:rPr lang="cs-CZ" altLang="cs-CZ" sz="2800" dirty="0" err="1"/>
              <a:t>Turm</a:t>
            </a:r>
            <a:r>
              <a:rPr lang="cs-CZ" altLang="cs-CZ" sz="2800" dirty="0"/>
              <a:t> </a:t>
            </a:r>
            <a:r>
              <a:rPr lang="cs-CZ" altLang="cs-CZ" sz="2800" dirty="0" err="1"/>
              <a:t>auch</a:t>
            </a:r>
            <a:r>
              <a:rPr lang="cs-CZ" altLang="cs-CZ" sz="2800" dirty="0"/>
              <a:t> </a:t>
            </a:r>
            <a:r>
              <a:rPr lang="cs-CZ" altLang="cs-CZ" sz="2800" dirty="0" err="1"/>
              <a:t>mangels</a:t>
            </a:r>
            <a:r>
              <a:rPr lang="cs-CZ" altLang="cs-CZ" sz="2800" dirty="0"/>
              <a:t> der </a:t>
            </a:r>
            <a:r>
              <a:rPr lang="cs-CZ" altLang="cs-CZ" sz="2800" dirty="0" err="1"/>
              <a:t>nötigen</a:t>
            </a:r>
            <a:r>
              <a:rPr lang="cs-CZ" altLang="cs-CZ" sz="2800" dirty="0"/>
              <a:t> </a:t>
            </a:r>
            <a:r>
              <a:rPr lang="cs-CZ" altLang="cs-CZ" sz="2800" dirty="0" err="1"/>
              <a:t>Konzentration</a:t>
            </a:r>
            <a:r>
              <a:rPr lang="cs-CZ" altLang="cs-CZ" sz="2800" dirty="0"/>
              <a:t> </a:t>
            </a:r>
            <a:r>
              <a:rPr lang="cs-CZ" altLang="cs-CZ" sz="2800" dirty="0" err="1"/>
              <a:t>sehr</a:t>
            </a:r>
            <a:r>
              <a:rPr lang="cs-CZ" altLang="cs-CZ" sz="2800" dirty="0"/>
              <a:t> </a:t>
            </a:r>
            <a:r>
              <a:rPr lang="cs-CZ" altLang="cs-CZ" sz="2800" dirty="0" err="1"/>
              <a:t>langsam</a:t>
            </a:r>
            <a:r>
              <a:rPr lang="cs-CZ" altLang="cs-CZ" sz="2800" dirty="0"/>
              <a:t> oder </a:t>
            </a:r>
            <a:r>
              <a:rPr lang="cs-CZ" altLang="cs-CZ" sz="2800" dirty="0" err="1"/>
              <a:t>lieber</a:t>
            </a:r>
            <a:r>
              <a:rPr lang="cs-CZ" altLang="cs-CZ" sz="2800" dirty="0"/>
              <a:t> </a:t>
            </a:r>
            <a:r>
              <a:rPr lang="cs-CZ" altLang="cs-CZ" sz="2800" dirty="0" err="1"/>
              <a:t>erst</a:t>
            </a:r>
            <a:r>
              <a:rPr lang="cs-CZ" altLang="cs-CZ" sz="2800" dirty="0"/>
              <a:t> nach </a:t>
            </a:r>
            <a:r>
              <a:rPr lang="cs-CZ" altLang="cs-CZ" sz="2800" dirty="0" err="1"/>
              <a:t>allgemeinem</a:t>
            </a:r>
            <a:r>
              <a:rPr lang="cs-CZ" altLang="cs-CZ" sz="2800" dirty="0"/>
              <a:t> </a:t>
            </a:r>
            <a:r>
              <a:rPr lang="cs-CZ" altLang="cs-CZ" sz="2800" dirty="0" err="1"/>
              <a:t>Friedensschluß</a:t>
            </a:r>
            <a:r>
              <a:rPr lang="cs-CZ" altLang="cs-CZ" sz="2800" dirty="0"/>
              <a:t> </a:t>
            </a:r>
            <a:r>
              <a:rPr lang="cs-CZ" altLang="cs-CZ" sz="2800" dirty="0" err="1"/>
              <a:t>gebaut</a:t>
            </a:r>
            <a:r>
              <a:rPr lang="cs-CZ" altLang="cs-CZ" sz="2800" dirty="0"/>
              <a:t> </a:t>
            </a:r>
            <a:r>
              <a:rPr lang="cs-CZ" altLang="cs-CZ" sz="2800" dirty="0" err="1"/>
              <a:t>werden</a:t>
            </a:r>
            <a:r>
              <a:rPr lang="cs-CZ" altLang="cs-CZ" sz="2800" dirty="0"/>
              <a:t> </a:t>
            </a:r>
            <a:r>
              <a:rPr lang="cs-CZ" altLang="cs-CZ" sz="2800" dirty="0" err="1"/>
              <a:t>sollte</a:t>
            </a:r>
            <a:r>
              <a:rPr lang="cs-CZ" altLang="cs-CZ" sz="2800" dirty="0"/>
              <a:t>. </a:t>
            </a:r>
            <a:r>
              <a:rPr lang="cs-CZ" altLang="cs-CZ" sz="2800" dirty="0" err="1"/>
              <a:t>Doch</a:t>
            </a:r>
            <a:r>
              <a:rPr lang="cs-CZ" altLang="cs-CZ" sz="2800" dirty="0"/>
              <a:t> </a:t>
            </a:r>
            <a:r>
              <a:rPr lang="cs-CZ" altLang="cs-CZ" sz="2800" dirty="0" err="1"/>
              <a:t>verbrachte</a:t>
            </a:r>
            <a:r>
              <a:rPr lang="cs-CZ" altLang="cs-CZ" sz="2800" dirty="0"/>
              <a:t> man </a:t>
            </a:r>
            <a:r>
              <a:rPr lang="cs-CZ" altLang="cs-CZ" sz="2800" dirty="0" err="1"/>
              <a:t>die</a:t>
            </a:r>
            <a:r>
              <a:rPr lang="cs-CZ" altLang="cs-CZ" sz="2800" dirty="0"/>
              <a:t> </a:t>
            </a:r>
            <a:r>
              <a:rPr lang="cs-CZ" altLang="cs-CZ" sz="2800" dirty="0" err="1"/>
              <a:t>Zeit</a:t>
            </a:r>
            <a:r>
              <a:rPr lang="cs-CZ" altLang="cs-CZ" sz="2800" dirty="0"/>
              <a:t> </a:t>
            </a:r>
            <a:r>
              <a:rPr lang="cs-CZ" altLang="cs-CZ" sz="2800" dirty="0" err="1"/>
              <a:t>nicht</a:t>
            </a:r>
            <a:r>
              <a:rPr lang="cs-CZ" altLang="cs-CZ" sz="2800" dirty="0"/>
              <a:t> </a:t>
            </a:r>
            <a:r>
              <a:rPr lang="cs-CZ" altLang="cs-CZ" sz="2800" dirty="0" err="1"/>
              <a:t>nur</a:t>
            </a:r>
            <a:r>
              <a:rPr lang="cs-CZ" altLang="cs-CZ" sz="2800" dirty="0"/>
              <a:t> </a:t>
            </a:r>
            <a:r>
              <a:rPr lang="cs-CZ" altLang="cs-CZ" sz="2800" dirty="0" err="1"/>
              <a:t>mit</a:t>
            </a:r>
            <a:r>
              <a:rPr lang="cs-CZ" altLang="cs-CZ" sz="2800" dirty="0"/>
              <a:t> </a:t>
            </a:r>
            <a:r>
              <a:rPr lang="cs-CZ" altLang="cs-CZ" sz="2800" dirty="0" err="1"/>
              <a:t>Kämpfen</a:t>
            </a:r>
            <a:r>
              <a:rPr lang="cs-CZ" altLang="cs-CZ" sz="2800" dirty="0"/>
              <a:t>, in den </a:t>
            </a:r>
            <a:r>
              <a:rPr lang="cs-CZ" altLang="cs-CZ" sz="2800" dirty="0" err="1"/>
              <a:t>Pausen</a:t>
            </a:r>
            <a:r>
              <a:rPr lang="cs-CZ" altLang="cs-CZ" sz="2800" dirty="0"/>
              <a:t> </a:t>
            </a:r>
            <a:r>
              <a:rPr lang="cs-CZ" altLang="cs-CZ" sz="2800" dirty="0" err="1"/>
              <a:t>verschönerte</a:t>
            </a:r>
            <a:r>
              <a:rPr lang="cs-CZ" altLang="cs-CZ" sz="2800" dirty="0"/>
              <a:t> man </a:t>
            </a:r>
            <a:r>
              <a:rPr lang="cs-CZ" altLang="cs-CZ" sz="2800" dirty="0" err="1"/>
              <a:t>die</a:t>
            </a:r>
            <a:r>
              <a:rPr lang="cs-CZ" altLang="cs-CZ" sz="2800" dirty="0"/>
              <a:t> </a:t>
            </a:r>
            <a:r>
              <a:rPr lang="cs-CZ" altLang="cs-CZ" sz="2800" dirty="0" err="1"/>
              <a:t>Stadt</a:t>
            </a:r>
            <a:r>
              <a:rPr lang="cs-CZ" altLang="cs-CZ" sz="2800" dirty="0"/>
              <a:t>, </a:t>
            </a:r>
            <a:r>
              <a:rPr lang="cs-CZ" altLang="cs-CZ" sz="2800" dirty="0" err="1"/>
              <a:t>wodurch</a:t>
            </a:r>
            <a:r>
              <a:rPr lang="cs-CZ" altLang="cs-CZ" sz="2800" dirty="0"/>
              <a:t> man </a:t>
            </a:r>
            <a:r>
              <a:rPr lang="cs-CZ" altLang="cs-CZ" sz="2800" dirty="0" err="1"/>
              <a:t>allerdings</a:t>
            </a:r>
            <a:r>
              <a:rPr lang="cs-CZ" altLang="cs-CZ" sz="2800" dirty="0"/>
              <a:t> </a:t>
            </a:r>
            <a:r>
              <a:rPr lang="cs-CZ" altLang="cs-CZ" sz="2800" dirty="0" err="1"/>
              <a:t>neuen</a:t>
            </a:r>
            <a:r>
              <a:rPr lang="cs-CZ" altLang="cs-CZ" sz="2800" dirty="0"/>
              <a:t> </a:t>
            </a:r>
            <a:r>
              <a:rPr lang="cs-CZ" altLang="cs-CZ" sz="2800" dirty="0" err="1"/>
              <a:t>Neid</a:t>
            </a:r>
            <a:r>
              <a:rPr lang="cs-CZ" altLang="cs-CZ" sz="2800" dirty="0"/>
              <a:t> </a:t>
            </a:r>
            <a:r>
              <a:rPr lang="cs-CZ" altLang="cs-CZ" sz="2800" dirty="0" err="1"/>
              <a:t>und</a:t>
            </a:r>
            <a:r>
              <a:rPr lang="cs-CZ" altLang="cs-CZ" sz="2800" dirty="0"/>
              <a:t> </a:t>
            </a:r>
            <a:r>
              <a:rPr lang="cs-CZ" altLang="cs-CZ" sz="2800" dirty="0" err="1"/>
              <a:t>neue</a:t>
            </a:r>
            <a:r>
              <a:rPr lang="cs-CZ" altLang="cs-CZ" sz="2800" dirty="0"/>
              <a:t> </a:t>
            </a:r>
            <a:r>
              <a:rPr lang="cs-CZ" altLang="cs-CZ" sz="2800" dirty="0" err="1"/>
              <a:t>Kämpfe</a:t>
            </a:r>
            <a:r>
              <a:rPr lang="cs-CZ" altLang="cs-CZ" sz="2800" dirty="0"/>
              <a:t> </a:t>
            </a:r>
            <a:r>
              <a:rPr lang="cs-CZ" altLang="cs-CZ" sz="2800" dirty="0" err="1"/>
              <a:t>hervorrief</a:t>
            </a:r>
            <a:r>
              <a:rPr lang="cs-CZ" altLang="cs-CZ" sz="2800" dirty="0"/>
              <a:t>. So </a:t>
            </a:r>
            <a:r>
              <a:rPr lang="cs-CZ" altLang="cs-CZ" sz="2800" dirty="0" err="1"/>
              <a:t>verging</a:t>
            </a:r>
            <a:r>
              <a:rPr lang="cs-CZ" altLang="cs-CZ" sz="2800" dirty="0"/>
              <a:t> </a:t>
            </a:r>
            <a:r>
              <a:rPr lang="cs-CZ" altLang="cs-CZ" sz="2800" dirty="0" err="1"/>
              <a:t>die</a:t>
            </a:r>
            <a:r>
              <a:rPr lang="cs-CZ" altLang="cs-CZ" sz="2800" dirty="0"/>
              <a:t> </a:t>
            </a:r>
            <a:r>
              <a:rPr lang="cs-CZ" altLang="cs-CZ" sz="2800" dirty="0" err="1"/>
              <a:t>Zeit</a:t>
            </a:r>
            <a:r>
              <a:rPr lang="cs-CZ" altLang="cs-CZ" sz="2800" dirty="0"/>
              <a:t> der </a:t>
            </a:r>
            <a:r>
              <a:rPr lang="cs-CZ" altLang="cs-CZ" sz="2800" dirty="0" err="1"/>
              <a:t>ersten</a:t>
            </a:r>
            <a:r>
              <a:rPr lang="cs-CZ" altLang="cs-CZ" sz="2800" dirty="0"/>
              <a:t> </a:t>
            </a:r>
            <a:r>
              <a:rPr lang="cs-CZ" altLang="cs-CZ" sz="2800" dirty="0" err="1"/>
              <a:t>Generation</a:t>
            </a:r>
            <a:r>
              <a:rPr lang="cs-CZ" altLang="cs-CZ" sz="2800" dirty="0"/>
              <a:t>, </a:t>
            </a:r>
            <a:r>
              <a:rPr lang="cs-CZ" altLang="cs-CZ" sz="2800" dirty="0" err="1"/>
              <a:t>aber</a:t>
            </a:r>
            <a:r>
              <a:rPr lang="cs-CZ" altLang="cs-CZ" sz="2800" dirty="0"/>
              <a:t> </a:t>
            </a:r>
            <a:r>
              <a:rPr lang="cs-CZ" altLang="cs-CZ" sz="2800" dirty="0" err="1"/>
              <a:t>keine</a:t>
            </a:r>
            <a:r>
              <a:rPr lang="cs-CZ" altLang="cs-CZ" sz="2800" dirty="0"/>
              <a:t> der </a:t>
            </a:r>
            <a:r>
              <a:rPr lang="cs-CZ" altLang="cs-CZ" sz="2800" dirty="0" err="1"/>
              <a:t>folgenden</a:t>
            </a:r>
            <a:r>
              <a:rPr lang="cs-CZ" altLang="cs-CZ" sz="2800" dirty="0"/>
              <a:t> </a:t>
            </a:r>
            <a:r>
              <a:rPr lang="cs-CZ" altLang="cs-CZ" sz="2800" dirty="0" err="1"/>
              <a:t>war</a:t>
            </a:r>
            <a:r>
              <a:rPr lang="cs-CZ" altLang="cs-CZ" sz="2800" dirty="0"/>
              <a:t> </a:t>
            </a:r>
            <a:r>
              <a:rPr lang="cs-CZ" altLang="cs-CZ" sz="2800" dirty="0" err="1"/>
              <a:t>anders</a:t>
            </a:r>
            <a:r>
              <a:rPr lang="cs-CZ" altLang="cs-CZ" sz="2800" dirty="0"/>
              <a:t>, </a:t>
            </a:r>
            <a:r>
              <a:rPr lang="cs-CZ" altLang="cs-CZ" sz="2800" dirty="0" err="1"/>
              <a:t>nur</a:t>
            </a:r>
            <a:r>
              <a:rPr lang="cs-CZ" altLang="cs-CZ" sz="2800" dirty="0"/>
              <a:t> </a:t>
            </a:r>
            <a:r>
              <a:rPr lang="cs-CZ" altLang="cs-CZ" sz="2800" dirty="0" err="1"/>
              <a:t>die</a:t>
            </a:r>
            <a:r>
              <a:rPr lang="cs-CZ" altLang="cs-CZ" sz="2800" dirty="0"/>
              <a:t> </a:t>
            </a:r>
            <a:r>
              <a:rPr lang="cs-CZ" altLang="cs-CZ" sz="2800" dirty="0" err="1"/>
              <a:t>Kunstfertigkeit</a:t>
            </a:r>
            <a:r>
              <a:rPr lang="cs-CZ" altLang="cs-CZ" sz="2800" dirty="0"/>
              <a:t> </a:t>
            </a:r>
            <a:r>
              <a:rPr lang="cs-CZ" altLang="cs-CZ" sz="2800" dirty="0" err="1"/>
              <a:t>steigerte</a:t>
            </a:r>
            <a:r>
              <a:rPr lang="cs-CZ" altLang="cs-CZ" sz="2800" dirty="0"/>
              <a:t> </a:t>
            </a:r>
            <a:r>
              <a:rPr lang="cs-CZ" altLang="cs-CZ" sz="2800" dirty="0" err="1"/>
              <a:t>sich</a:t>
            </a:r>
            <a:r>
              <a:rPr lang="cs-CZ" altLang="cs-CZ" sz="2800" dirty="0"/>
              <a:t> </a:t>
            </a:r>
            <a:r>
              <a:rPr lang="cs-CZ" altLang="cs-CZ" sz="2800" dirty="0" err="1"/>
              <a:t>immerfort</a:t>
            </a:r>
            <a:r>
              <a:rPr lang="cs-CZ" altLang="cs-CZ" sz="2800" dirty="0"/>
              <a:t> </a:t>
            </a:r>
            <a:r>
              <a:rPr lang="cs-CZ" altLang="cs-CZ" sz="2800" dirty="0" err="1"/>
              <a:t>und</a:t>
            </a:r>
            <a:r>
              <a:rPr lang="cs-CZ" altLang="cs-CZ" sz="2800" dirty="0"/>
              <a:t> </a:t>
            </a:r>
            <a:r>
              <a:rPr lang="cs-CZ" altLang="cs-CZ" sz="2800" dirty="0" err="1"/>
              <a:t>damit</a:t>
            </a:r>
            <a:r>
              <a:rPr lang="cs-CZ" altLang="cs-CZ" sz="2800" dirty="0"/>
              <a:t> </a:t>
            </a:r>
            <a:r>
              <a:rPr lang="cs-CZ" altLang="cs-CZ" sz="2800" dirty="0" err="1"/>
              <a:t>die</a:t>
            </a:r>
            <a:r>
              <a:rPr lang="cs-CZ" altLang="cs-CZ" sz="2800" dirty="0"/>
              <a:t> </a:t>
            </a:r>
            <a:r>
              <a:rPr lang="cs-CZ" altLang="cs-CZ" sz="2800" dirty="0" err="1"/>
              <a:t>Kampfsucht</a:t>
            </a:r>
            <a:r>
              <a:rPr lang="cs-CZ" altLang="cs-CZ" sz="2800" dirty="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
            <a:extLst>
              <a:ext uri="{FF2B5EF4-FFF2-40B4-BE49-F238E27FC236}">
                <a16:creationId xmlns:a16="http://schemas.microsoft.com/office/drawing/2014/main" id="{09D37FC3-5ADD-22C3-7D58-D1BB347E8A9C}"/>
              </a:ext>
            </a:extLst>
          </p:cNvPr>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a:t>Das Stadtwappen, VI</a:t>
            </a:r>
          </a:p>
        </p:txBody>
      </p:sp>
      <p:sp>
        <p:nvSpPr>
          <p:cNvPr id="41987" name="Rectangle 2">
            <a:extLst>
              <a:ext uri="{FF2B5EF4-FFF2-40B4-BE49-F238E27FC236}">
                <a16:creationId xmlns:a16="http://schemas.microsoft.com/office/drawing/2014/main" id="{529ACE88-46AF-12F6-8095-DAF8D7B870BC}"/>
              </a:ext>
            </a:extLst>
          </p:cNvPr>
          <p:cNvSpPr>
            <a:spLocks noGrp="1" noChangeArrowheads="1"/>
          </p:cNvSpPr>
          <p:nvPr>
            <p:ph type="body" idx="1"/>
          </p:nvPr>
        </p:nvSpPr>
        <p:spPr>
          <a:xfrm>
            <a:off x="503238" y="1768475"/>
            <a:ext cx="9070975" cy="4989513"/>
          </a:xfrm>
        </p:spPr>
        <p:txBody>
          <a:bodyPr/>
          <a:lstStyle/>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800" dirty="0" err="1"/>
              <a:t>Dazu</a:t>
            </a:r>
            <a:r>
              <a:rPr lang="cs-CZ" altLang="cs-CZ" sz="2800" dirty="0"/>
              <a:t> kam, </a:t>
            </a:r>
            <a:r>
              <a:rPr lang="cs-CZ" altLang="cs-CZ" sz="2800" dirty="0" err="1"/>
              <a:t>daß</a:t>
            </a:r>
            <a:r>
              <a:rPr lang="cs-CZ" altLang="cs-CZ" sz="2800" dirty="0"/>
              <a:t> </a:t>
            </a:r>
            <a:r>
              <a:rPr lang="cs-CZ" altLang="cs-CZ" sz="2800" dirty="0" err="1"/>
              <a:t>schon</a:t>
            </a:r>
            <a:r>
              <a:rPr lang="cs-CZ" altLang="cs-CZ" sz="2800" dirty="0"/>
              <a:t> </a:t>
            </a:r>
            <a:r>
              <a:rPr lang="cs-CZ" altLang="cs-CZ" sz="2800" dirty="0" err="1"/>
              <a:t>die</a:t>
            </a:r>
            <a:r>
              <a:rPr lang="cs-CZ" altLang="cs-CZ" sz="2800" dirty="0"/>
              <a:t> </a:t>
            </a:r>
            <a:r>
              <a:rPr lang="cs-CZ" altLang="cs-CZ" sz="2800" dirty="0" err="1"/>
              <a:t>zweite</a:t>
            </a:r>
            <a:r>
              <a:rPr lang="cs-CZ" altLang="cs-CZ" sz="2800" dirty="0"/>
              <a:t> oder </a:t>
            </a:r>
            <a:r>
              <a:rPr lang="cs-CZ" altLang="cs-CZ" sz="2800" dirty="0" err="1"/>
              <a:t>dritte</a:t>
            </a:r>
            <a:r>
              <a:rPr lang="cs-CZ" altLang="cs-CZ" sz="2800" dirty="0"/>
              <a:t> </a:t>
            </a:r>
            <a:r>
              <a:rPr lang="cs-CZ" altLang="cs-CZ" sz="2800" dirty="0" err="1"/>
              <a:t>Generation</a:t>
            </a:r>
            <a:r>
              <a:rPr lang="cs-CZ" altLang="cs-CZ" sz="2800" dirty="0"/>
              <a:t> </a:t>
            </a:r>
            <a:r>
              <a:rPr lang="cs-CZ" altLang="cs-CZ" sz="2800" dirty="0" err="1"/>
              <a:t>die</a:t>
            </a:r>
            <a:r>
              <a:rPr lang="cs-CZ" altLang="cs-CZ" sz="2800" dirty="0"/>
              <a:t> </a:t>
            </a:r>
            <a:r>
              <a:rPr lang="cs-CZ" altLang="cs-CZ" sz="2800" dirty="0" err="1"/>
              <a:t>Sinnlosigkeit</a:t>
            </a:r>
            <a:r>
              <a:rPr lang="cs-CZ" altLang="cs-CZ" sz="2800" dirty="0"/>
              <a:t> des </a:t>
            </a:r>
            <a:r>
              <a:rPr lang="cs-CZ" altLang="cs-CZ" sz="2800" dirty="0" err="1"/>
              <a:t>Himmels</a:t>
            </a:r>
            <a:r>
              <a:rPr lang="de-DE" altLang="cs-CZ" sz="2800" dirty="0"/>
              <a:t>-</a:t>
            </a:r>
            <a:r>
              <a:rPr lang="cs-CZ" altLang="cs-CZ" sz="2800" dirty="0" err="1"/>
              <a:t>turmbaus</a:t>
            </a:r>
            <a:r>
              <a:rPr lang="cs-CZ" altLang="cs-CZ" sz="2800" dirty="0"/>
              <a:t> </a:t>
            </a:r>
            <a:r>
              <a:rPr lang="cs-CZ" altLang="cs-CZ" sz="2800" dirty="0" err="1"/>
              <a:t>erkannte</a:t>
            </a:r>
            <a:r>
              <a:rPr lang="cs-CZ" altLang="cs-CZ" sz="2800" dirty="0"/>
              <a:t>, </a:t>
            </a:r>
            <a:r>
              <a:rPr lang="cs-CZ" altLang="cs-CZ" sz="2800" dirty="0" err="1"/>
              <a:t>doch</a:t>
            </a:r>
            <a:r>
              <a:rPr lang="cs-CZ" altLang="cs-CZ" sz="2800" dirty="0"/>
              <a:t> </a:t>
            </a:r>
            <a:r>
              <a:rPr lang="cs-CZ" altLang="cs-CZ" sz="2800" dirty="0" err="1"/>
              <a:t>war</a:t>
            </a:r>
            <a:r>
              <a:rPr lang="cs-CZ" altLang="cs-CZ" sz="2800" dirty="0"/>
              <a:t> man </a:t>
            </a:r>
            <a:r>
              <a:rPr lang="cs-CZ" altLang="cs-CZ" sz="2800" dirty="0" err="1"/>
              <a:t>schon</a:t>
            </a:r>
            <a:r>
              <a:rPr lang="cs-CZ" altLang="cs-CZ" sz="2800" dirty="0"/>
              <a:t> </a:t>
            </a:r>
            <a:r>
              <a:rPr lang="cs-CZ" altLang="cs-CZ" sz="2800" dirty="0" err="1"/>
              <a:t>viel</a:t>
            </a:r>
            <a:r>
              <a:rPr lang="cs-CZ" altLang="cs-CZ" sz="2800" dirty="0"/>
              <a:t> </a:t>
            </a:r>
            <a:r>
              <a:rPr lang="cs-CZ" altLang="cs-CZ" sz="2800" dirty="0" err="1"/>
              <a:t>zu</a:t>
            </a:r>
            <a:r>
              <a:rPr lang="cs-CZ" altLang="cs-CZ" sz="2800" dirty="0"/>
              <a:t> </a:t>
            </a:r>
            <a:r>
              <a:rPr lang="cs-CZ" altLang="cs-CZ" sz="2800" dirty="0" err="1"/>
              <a:t>sehr</a:t>
            </a:r>
            <a:r>
              <a:rPr lang="cs-CZ" altLang="cs-CZ" sz="2800" dirty="0"/>
              <a:t> </a:t>
            </a:r>
            <a:r>
              <a:rPr lang="cs-CZ" altLang="cs-CZ" sz="2800" dirty="0" err="1"/>
              <a:t>miteinander</a:t>
            </a:r>
            <a:r>
              <a:rPr lang="cs-CZ" altLang="cs-CZ" sz="2800" dirty="0"/>
              <a:t> </a:t>
            </a:r>
            <a:r>
              <a:rPr lang="cs-CZ" altLang="cs-CZ" sz="2800" dirty="0" err="1"/>
              <a:t>verbunden</a:t>
            </a:r>
            <a:r>
              <a:rPr lang="cs-CZ" altLang="cs-CZ" sz="2800" dirty="0"/>
              <a:t>, um </a:t>
            </a:r>
            <a:r>
              <a:rPr lang="cs-CZ" altLang="cs-CZ" sz="2800" dirty="0" err="1"/>
              <a:t>die</a:t>
            </a:r>
            <a:r>
              <a:rPr lang="cs-CZ" altLang="cs-CZ" sz="2800" dirty="0"/>
              <a:t> </a:t>
            </a:r>
            <a:r>
              <a:rPr lang="cs-CZ" altLang="cs-CZ" sz="2800" dirty="0" err="1"/>
              <a:t>Stadt</a:t>
            </a:r>
            <a:r>
              <a:rPr lang="cs-CZ" altLang="cs-CZ" sz="2800" dirty="0"/>
              <a:t> </a:t>
            </a:r>
            <a:r>
              <a:rPr lang="cs-CZ" altLang="cs-CZ" sz="2800" dirty="0" err="1"/>
              <a:t>zu</a:t>
            </a:r>
            <a:r>
              <a:rPr lang="cs-CZ" altLang="cs-CZ" sz="2800" dirty="0"/>
              <a:t> </a:t>
            </a:r>
            <a:r>
              <a:rPr lang="cs-CZ" altLang="cs-CZ" sz="2800" dirty="0" err="1"/>
              <a:t>verlassen</a:t>
            </a:r>
            <a:r>
              <a:rPr lang="cs-CZ" altLang="cs-CZ" sz="2800" dirty="0"/>
              <a:t>. </a:t>
            </a:r>
            <a:r>
              <a:rPr lang="de-DE" altLang="cs-CZ" sz="2800" dirty="0"/>
              <a:t> </a:t>
            </a:r>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800" dirty="0" err="1"/>
              <a:t>Alles</a:t>
            </a:r>
            <a:r>
              <a:rPr lang="cs-CZ" altLang="cs-CZ" sz="2800" dirty="0"/>
              <a:t> </a:t>
            </a:r>
            <a:r>
              <a:rPr lang="cs-CZ" altLang="cs-CZ" sz="2800" dirty="0" err="1"/>
              <a:t>was</a:t>
            </a:r>
            <a:r>
              <a:rPr lang="cs-CZ" altLang="cs-CZ" sz="2800" dirty="0"/>
              <a:t> in </a:t>
            </a:r>
            <a:r>
              <a:rPr lang="cs-CZ" altLang="cs-CZ" sz="2800" dirty="0" err="1"/>
              <a:t>dieser</a:t>
            </a:r>
            <a:r>
              <a:rPr lang="cs-CZ" altLang="cs-CZ" sz="2800" dirty="0"/>
              <a:t> </a:t>
            </a:r>
            <a:r>
              <a:rPr lang="cs-CZ" altLang="cs-CZ" sz="2800" dirty="0" err="1"/>
              <a:t>Stadt</a:t>
            </a:r>
            <a:r>
              <a:rPr lang="cs-CZ" altLang="cs-CZ" sz="2800" dirty="0"/>
              <a:t> </a:t>
            </a:r>
            <a:r>
              <a:rPr lang="cs-CZ" altLang="cs-CZ" sz="2800" dirty="0" err="1"/>
              <a:t>an</a:t>
            </a:r>
            <a:r>
              <a:rPr lang="cs-CZ" altLang="cs-CZ" sz="2800" dirty="0"/>
              <a:t> </a:t>
            </a:r>
            <a:r>
              <a:rPr lang="cs-CZ" altLang="cs-CZ" sz="2800" dirty="0" err="1"/>
              <a:t>Sagen</a:t>
            </a:r>
            <a:r>
              <a:rPr lang="cs-CZ" altLang="cs-CZ" sz="2800" dirty="0"/>
              <a:t> </a:t>
            </a:r>
            <a:r>
              <a:rPr lang="cs-CZ" altLang="cs-CZ" sz="2800" dirty="0" err="1"/>
              <a:t>und</a:t>
            </a:r>
            <a:r>
              <a:rPr lang="cs-CZ" altLang="cs-CZ" sz="2800" dirty="0"/>
              <a:t> </a:t>
            </a:r>
            <a:r>
              <a:rPr lang="cs-CZ" altLang="cs-CZ" sz="2800" dirty="0" err="1"/>
              <a:t>Liedern</a:t>
            </a:r>
            <a:r>
              <a:rPr lang="cs-CZ" altLang="cs-CZ" sz="2800" dirty="0"/>
              <a:t> </a:t>
            </a:r>
            <a:r>
              <a:rPr lang="cs-CZ" altLang="cs-CZ" sz="2800" dirty="0" err="1"/>
              <a:t>entstanden</a:t>
            </a:r>
            <a:r>
              <a:rPr lang="cs-CZ" altLang="cs-CZ" sz="2800" dirty="0"/>
              <a:t> </a:t>
            </a:r>
            <a:r>
              <a:rPr lang="cs-CZ" altLang="cs-CZ" sz="2800" dirty="0" err="1"/>
              <a:t>ist</a:t>
            </a:r>
            <a:r>
              <a:rPr lang="cs-CZ" altLang="cs-CZ" sz="2800" dirty="0"/>
              <a:t>, </a:t>
            </a:r>
            <a:r>
              <a:rPr lang="cs-CZ" altLang="cs-CZ" sz="2800" dirty="0" err="1"/>
              <a:t>ist</a:t>
            </a:r>
            <a:r>
              <a:rPr lang="cs-CZ" altLang="cs-CZ" sz="2800" dirty="0"/>
              <a:t> </a:t>
            </a:r>
            <a:r>
              <a:rPr lang="cs-CZ" altLang="cs-CZ" sz="2800" dirty="0" err="1"/>
              <a:t>erfüllt</a:t>
            </a:r>
            <a:r>
              <a:rPr lang="cs-CZ" altLang="cs-CZ" sz="2800" dirty="0"/>
              <a:t> von der </a:t>
            </a:r>
            <a:r>
              <a:rPr lang="cs-CZ" altLang="cs-CZ" sz="2800" dirty="0" err="1"/>
              <a:t>Sehnsucht</a:t>
            </a:r>
            <a:r>
              <a:rPr lang="cs-CZ" altLang="cs-CZ" sz="2800" dirty="0"/>
              <a:t> nach </a:t>
            </a:r>
            <a:r>
              <a:rPr lang="cs-CZ" altLang="cs-CZ" sz="2800" dirty="0" err="1"/>
              <a:t>einem</a:t>
            </a:r>
            <a:r>
              <a:rPr lang="cs-CZ" altLang="cs-CZ" sz="2800" dirty="0"/>
              <a:t> </a:t>
            </a:r>
            <a:r>
              <a:rPr lang="cs-CZ" altLang="cs-CZ" sz="2800" dirty="0" err="1"/>
              <a:t>prophezeiten</a:t>
            </a:r>
            <a:r>
              <a:rPr lang="cs-CZ" altLang="cs-CZ" sz="2800" dirty="0"/>
              <a:t> Tag, </a:t>
            </a:r>
            <a:r>
              <a:rPr lang="cs-CZ" altLang="cs-CZ" sz="2800" dirty="0" err="1"/>
              <a:t>an</a:t>
            </a:r>
            <a:r>
              <a:rPr lang="cs-CZ" altLang="cs-CZ" sz="2800" dirty="0"/>
              <a:t> </a:t>
            </a:r>
            <a:r>
              <a:rPr lang="cs-CZ" altLang="cs-CZ" sz="2800" dirty="0" err="1"/>
              <a:t>welchem</a:t>
            </a:r>
            <a:r>
              <a:rPr lang="cs-CZ" altLang="cs-CZ" sz="2800" dirty="0"/>
              <a:t> </a:t>
            </a:r>
            <a:r>
              <a:rPr lang="cs-CZ" altLang="cs-CZ" sz="2800" dirty="0" err="1"/>
              <a:t>die</a:t>
            </a:r>
            <a:r>
              <a:rPr lang="cs-CZ" altLang="cs-CZ" sz="2800" dirty="0"/>
              <a:t> </a:t>
            </a:r>
            <a:r>
              <a:rPr lang="cs-CZ" altLang="cs-CZ" sz="2800" dirty="0" err="1"/>
              <a:t>Stadt</a:t>
            </a:r>
            <a:r>
              <a:rPr lang="cs-CZ" altLang="cs-CZ" sz="2800" dirty="0"/>
              <a:t> von </a:t>
            </a:r>
            <a:r>
              <a:rPr lang="cs-CZ" altLang="cs-CZ" sz="2800" dirty="0" err="1"/>
              <a:t>einer</a:t>
            </a:r>
            <a:r>
              <a:rPr lang="cs-CZ" altLang="cs-CZ" sz="2800" dirty="0"/>
              <a:t> </a:t>
            </a:r>
            <a:r>
              <a:rPr lang="cs-CZ" altLang="cs-CZ" sz="2800" dirty="0" err="1"/>
              <a:t>Riesenfaust</a:t>
            </a:r>
            <a:r>
              <a:rPr lang="cs-CZ" altLang="cs-CZ" sz="2800" dirty="0"/>
              <a:t> in </a:t>
            </a:r>
            <a:r>
              <a:rPr lang="cs-CZ" altLang="cs-CZ" sz="2800" dirty="0" err="1"/>
              <a:t>fünf</a:t>
            </a:r>
            <a:r>
              <a:rPr lang="cs-CZ" altLang="cs-CZ" sz="2800" dirty="0"/>
              <a:t> kurz </a:t>
            </a:r>
            <a:r>
              <a:rPr lang="cs-CZ" altLang="cs-CZ" sz="2800" dirty="0" err="1"/>
              <a:t>aufeinanderfolgenden</a:t>
            </a:r>
            <a:r>
              <a:rPr lang="cs-CZ" altLang="cs-CZ" sz="2800" dirty="0"/>
              <a:t> </a:t>
            </a:r>
            <a:r>
              <a:rPr lang="cs-CZ" altLang="cs-CZ" sz="2800" dirty="0" err="1"/>
              <a:t>Schlägen</a:t>
            </a:r>
            <a:r>
              <a:rPr lang="cs-CZ" altLang="cs-CZ" sz="2800" dirty="0"/>
              <a:t> </a:t>
            </a:r>
            <a:r>
              <a:rPr lang="cs-CZ" altLang="cs-CZ" sz="2800" dirty="0" err="1"/>
              <a:t>zerschmettert</a:t>
            </a:r>
            <a:r>
              <a:rPr lang="cs-CZ" altLang="cs-CZ" sz="2800" dirty="0"/>
              <a:t> </a:t>
            </a:r>
            <a:r>
              <a:rPr lang="cs-CZ" altLang="cs-CZ" sz="2800" dirty="0" err="1"/>
              <a:t>werden</a:t>
            </a:r>
            <a:r>
              <a:rPr lang="cs-CZ" altLang="cs-CZ" sz="2800" dirty="0"/>
              <a:t> </a:t>
            </a:r>
            <a:r>
              <a:rPr lang="cs-CZ" altLang="cs-CZ" sz="2800" dirty="0" err="1"/>
              <a:t>wird</a:t>
            </a:r>
            <a:r>
              <a:rPr lang="cs-CZ" altLang="cs-CZ" sz="2800" dirty="0"/>
              <a:t>. </a:t>
            </a:r>
            <a:r>
              <a:rPr lang="cs-CZ" altLang="cs-CZ" sz="2800" dirty="0" err="1"/>
              <a:t>Deshalb</a:t>
            </a:r>
            <a:r>
              <a:rPr lang="cs-CZ" altLang="cs-CZ" sz="2800" dirty="0"/>
              <a:t> </a:t>
            </a:r>
            <a:r>
              <a:rPr lang="cs-CZ" altLang="cs-CZ" sz="2800" dirty="0" err="1"/>
              <a:t>hat</a:t>
            </a:r>
            <a:r>
              <a:rPr lang="cs-CZ" altLang="cs-CZ" sz="2800" dirty="0"/>
              <a:t> </a:t>
            </a:r>
            <a:r>
              <a:rPr lang="cs-CZ" altLang="cs-CZ" sz="2800" dirty="0" err="1"/>
              <a:t>auch</a:t>
            </a:r>
            <a:r>
              <a:rPr lang="cs-CZ" altLang="cs-CZ" sz="2800" dirty="0"/>
              <a:t> </a:t>
            </a:r>
            <a:r>
              <a:rPr lang="cs-CZ" altLang="cs-CZ" sz="2800" dirty="0" err="1"/>
              <a:t>die</a:t>
            </a:r>
            <a:r>
              <a:rPr lang="cs-CZ" altLang="cs-CZ" sz="2800" dirty="0"/>
              <a:t> </a:t>
            </a:r>
            <a:r>
              <a:rPr lang="cs-CZ" altLang="cs-CZ" sz="2800" dirty="0" err="1"/>
              <a:t>Stadt</a:t>
            </a:r>
            <a:r>
              <a:rPr lang="cs-CZ" altLang="cs-CZ" sz="2800" dirty="0"/>
              <a:t> </a:t>
            </a:r>
            <a:r>
              <a:rPr lang="cs-CZ" altLang="cs-CZ" sz="2800" dirty="0" err="1"/>
              <a:t>die</a:t>
            </a:r>
            <a:r>
              <a:rPr lang="cs-CZ" altLang="cs-CZ" sz="2800" dirty="0"/>
              <a:t> Faust </a:t>
            </a:r>
            <a:r>
              <a:rPr lang="cs-CZ" altLang="cs-CZ" sz="2800" dirty="0" err="1"/>
              <a:t>im</a:t>
            </a:r>
            <a:r>
              <a:rPr lang="cs-CZ" altLang="cs-CZ" sz="2800" dirty="0"/>
              <a:t> </a:t>
            </a:r>
            <a:r>
              <a:rPr lang="cs-CZ" altLang="cs-CZ" sz="2800" dirty="0" err="1"/>
              <a:t>Wappen</a:t>
            </a:r>
            <a:r>
              <a:rPr lang="cs-CZ" altLang="cs-CZ" sz="2800" dirty="0"/>
              <a:t>.</a:t>
            </a:r>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cs-CZ" altLang="cs-CZ"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B1AD2E-7C43-B60F-21A5-2377DCA5271A}"/>
              </a:ext>
            </a:extLst>
          </p:cNvPr>
          <p:cNvSpPr>
            <a:spLocks noGrp="1"/>
          </p:cNvSpPr>
          <p:nvPr>
            <p:ph type="title"/>
          </p:nvPr>
        </p:nvSpPr>
        <p:spPr/>
        <p:txBody>
          <a:bodyPr/>
          <a:lstStyle/>
          <a:p>
            <a:r>
              <a:rPr lang="de-DE" dirty="0"/>
              <a:t>Fragen zu </a:t>
            </a:r>
            <a:r>
              <a:rPr lang="de-DE" i="1" dirty="0"/>
              <a:t>Das Stadtwappen</a:t>
            </a:r>
            <a:endParaRPr lang="cs-CZ" i="1" dirty="0"/>
          </a:p>
        </p:txBody>
      </p:sp>
      <p:sp>
        <p:nvSpPr>
          <p:cNvPr id="3" name="Inhaltsplatzhalter 2">
            <a:extLst>
              <a:ext uri="{FF2B5EF4-FFF2-40B4-BE49-F238E27FC236}">
                <a16:creationId xmlns:a16="http://schemas.microsoft.com/office/drawing/2014/main" id="{3572AE50-C80A-E9DA-8E11-58D530173C43}"/>
              </a:ext>
            </a:extLst>
          </p:cNvPr>
          <p:cNvSpPr>
            <a:spLocks noGrp="1"/>
          </p:cNvSpPr>
          <p:nvPr>
            <p:ph idx="1"/>
          </p:nvPr>
        </p:nvSpPr>
        <p:spPr/>
        <p:txBody>
          <a:bodyPr/>
          <a:lstStyle/>
          <a:p>
            <a:r>
              <a:rPr lang="de-DE" dirty="0"/>
              <a:t>Ist Babylon nur negativ konnotiert?</a:t>
            </a:r>
          </a:p>
          <a:p>
            <a:endParaRPr lang="cs-CZ" dirty="0"/>
          </a:p>
        </p:txBody>
      </p:sp>
    </p:spTree>
    <p:extLst>
      <p:ext uri="{BB962C8B-B14F-4D97-AF65-F5344CB8AC3E}">
        <p14:creationId xmlns:p14="http://schemas.microsoft.com/office/powerpoint/2010/main" val="24658452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1EF291-4AC7-0805-0DB8-524661F81B46}"/>
              </a:ext>
            </a:extLst>
          </p:cNvPr>
          <p:cNvSpPr>
            <a:spLocks noGrp="1"/>
          </p:cNvSpPr>
          <p:nvPr>
            <p:ph type="title"/>
          </p:nvPr>
        </p:nvSpPr>
        <p:spPr/>
        <p:txBody>
          <a:bodyPr/>
          <a:lstStyle/>
          <a:p>
            <a:r>
              <a:rPr lang="de-DE" dirty="0"/>
              <a:t>Arno</a:t>
            </a:r>
            <a:r>
              <a:rPr lang="cs-CZ" dirty="0"/>
              <a:t>š</a:t>
            </a:r>
            <a:r>
              <a:rPr lang="de-DE" dirty="0"/>
              <a:t>t Kraus</a:t>
            </a:r>
            <a:r>
              <a:rPr lang="cs-CZ" dirty="0"/>
              <a:t> (1859-1943)</a:t>
            </a:r>
          </a:p>
        </p:txBody>
      </p:sp>
      <p:sp>
        <p:nvSpPr>
          <p:cNvPr id="3" name="Inhaltsplatzhalter 2">
            <a:extLst>
              <a:ext uri="{FF2B5EF4-FFF2-40B4-BE49-F238E27FC236}">
                <a16:creationId xmlns:a16="http://schemas.microsoft.com/office/drawing/2014/main" id="{D4033D45-D45F-5AD8-7BB5-F3EFFE0FC53B}"/>
              </a:ext>
            </a:extLst>
          </p:cNvPr>
          <p:cNvSpPr>
            <a:spLocks noGrp="1"/>
          </p:cNvSpPr>
          <p:nvPr>
            <p:ph idx="1"/>
          </p:nvPr>
        </p:nvSpPr>
        <p:spPr/>
        <p:txBody>
          <a:bodyPr/>
          <a:lstStyle/>
          <a:p>
            <a:r>
              <a:rPr lang="cs-CZ" dirty="0"/>
              <a:t>Babylon je nejstarší středisko internacionální kultury.</a:t>
            </a:r>
          </a:p>
          <a:p>
            <a:r>
              <a:rPr lang="cs-CZ" dirty="0"/>
              <a:t>1906-1912, </a:t>
            </a:r>
            <a:r>
              <a:rPr lang="cs-CZ" dirty="0" err="1"/>
              <a:t>Čechische</a:t>
            </a:r>
            <a:r>
              <a:rPr lang="cs-CZ" dirty="0"/>
              <a:t> Revue</a:t>
            </a:r>
          </a:p>
        </p:txBody>
      </p:sp>
    </p:spTree>
    <p:extLst>
      <p:ext uri="{BB962C8B-B14F-4D97-AF65-F5344CB8AC3E}">
        <p14:creationId xmlns:p14="http://schemas.microsoft.com/office/powerpoint/2010/main" val="34002696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
            <a:extLst>
              <a:ext uri="{FF2B5EF4-FFF2-40B4-BE49-F238E27FC236}">
                <a16:creationId xmlns:a16="http://schemas.microsoft.com/office/drawing/2014/main" id="{A3C1B454-E6F6-F9BA-0190-E31115EB2E2C}"/>
              </a:ext>
            </a:extLst>
          </p:cNvPr>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a:t>Literatur</a:t>
            </a:r>
          </a:p>
        </p:txBody>
      </p:sp>
      <p:sp>
        <p:nvSpPr>
          <p:cNvPr id="44035" name="Rectangle 2">
            <a:extLst>
              <a:ext uri="{FF2B5EF4-FFF2-40B4-BE49-F238E27FC236}">
                <a16:creationId xmlns:a16="http://schemas.microsoft.com/office/drawing/2014/main" id="{E8FFDA46-4D57-B043-06CA-91F3243928EC}"/>
              </a:ext>
            </a:extLst>
          </p:cNvPr>
          <p:cNvSpPr>
            <a:spLocks noGrp="1" noChangeArrowheads="1"/>
          </p:cNvSpPr>
          <p:nvPr>
            <p:ph type="body" idx="1"/>
          </p:nvPr>
        </p:nvSpPr>
        <p:spPr>
          <a:xfrm>
            <a:off x="503238" y="1768475"/>
            <a:ext cx="9070975" cy="5343525"/>
          </a:xfrm>
        </p:spPr>
        <p:txBody>
          <a:bodyPr tIns="21240"/>
          <a:lstStyle/>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400" dirty="0"/>
              <a:t>Brod, Max: Der </a:t>
            </a:r>
            <a:r>
              <a:rPr lang="cs-CZ" altLang="cs-CZ" sz="2400" dirty="0" err="1"/>
              <a:t>Prager</a:t>
            </a:r>
            <a:r>
              <a:rPr lang="cs-CZ" altLang="cs-CZ" sz="2400" dirty="0"/>
              <a:t> </a:t>
            </a:r>
            <a:r>
              <a:rPr lang="cs-CZ" altLang="cs-CZ" sz="2400" dirty="0" err="1"/>
              <a:t>Kreis</a:t>
            </a:r>
            <a:r>
              <a:rPr lang="cs-CZ" altLang="cs-CZ" sz="2400" dirty="0"/>
              <a:t>. </a:t>
            </a:r>
            <a:r>
              <a:rPr lang="cs-CZ" altLang="cs-CZ" sz="2400" dirty="0" err="1"/>
              <a:t>Neudruck</a:t>
            </a:r>
            <a:r>
              <a:rPr lang="cs-CZ" altLang="cs-CZ" sz="2400" dirty="0"/>
              <a:t> m. e. </a:t>
            </a:r>
            <a:r>
              <a:rPr lang="cs-CZ" altLang="cs-CZ" sz="2400" dirty="0" err="1"/>
              <a:t>Nachwort</a:t>
            </a:r>
            <a:r>
              <a:rPr lang="cs-CZ" altLang="cs-CZ" sz="2400" dirty="0"/>
              <a:t> von Peter </a:t>
            </a:r>
            <a:r>
              <a:rPr lang="cs-CZ" altLang="cs-CZ" sz="2400" dirty="0" err="1"/>
              <a:t>Demetz</a:t>
            </a:r>
            <a:r>
              <a:rPr lang="cs-CZ" altLang="cs-CZ" sz="2400" dirty="0"/>
              <a:t>. Frankfurt a. M. </a:t>
            </a:r>
            <a:r>
              <a:rPr lang="cs-CZ" altLang="cs-CZ" sz="2400" dirty="0" err="1"/>
              <a:t>Suhrkamp</a:t>
            </a:r>
            <a:r>
              <a:rPr lang="cs-CZ" altLang="cs-CZ" sz="2400" dirty="0"/>
              <a:t>, 1979.  </a:t>
            </a:r>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400" dirty="0"/>
              <a:t>H.G. Adler: Die </a:t>
            </a:r>
            <a:r>
              <a:rPr lang="cs-CZ" altLang="cs-CZ" sz="2400" dirty="0" err="1"/>
              <a:t>Dichtung</a:t>
            </a:r>
            <a:r>
              <a:rPr lang="cs-CZ" altLang="cs-CZ" sz="2400" dirty="0"/>
              <a:t> der </a:t>
            </a:r>
            <a:r>
              <a:rPr lang="cs-CZ" altLang="cs-CZ" sz="2400" dirty="0" err="1"/>
              <a:t>Prager</a:t>
            </a:r>
            <a:r>
              <a:rPr lang="cs-CZ" altLang="cs-CZ" sz="2400" dirty="0"/>
              <a:t> </a:t>
            </a:r>
            <a:r>
              <a:rPr lang="cs-CZ" altLang="cs-CZ" sz="2400" dirty="0" err="1"/>
              <a:t>Schule</a:t>
            </a:r>
            <a:r>
              <a:rPr lang="cs-CZ" altLang="cs-CZ" sz="2400" dirty="0"/>
              <a:t>. </a:t>
            </a:r>
            <a:r>
              <a:rPr lang="cs-CZ" altLang="cs-CZ" sz="2400" dirty="0" err="1"/>
              <a:t>Wien</a:t>
            </a:r>
            <a:r>
              <a:rPr lang="cs-CZ" altLang="cs-CZ" sz="2400" dirty="0"/>
              <a:t>: </a:t>
            </a:r>
            <a:r>
              <a:rPr lang="cs-CZ" altLang="cs-CZ" sz="2400" dirty="0" err="1"/>
              <a:t>Arco</a:t>
            </a:r>
            <a:r>
              <a:rPr lang="cs-CZ" altLang="cs-CZ" sz="2400" dirty="0"/>
              <a:t>, 2010.</a:t>
            </a:r>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400" dirty="0"/>
              <a:t>Josef </a:t>
            </a:r>
            <a:r>
              <a:rPr lang="cs-CZ" altLang="cs-CZ" sz="2400" dirty="0" err="1"/>
              <a:t>Mühlberger</a:t>
            </a:r>
            <a:r>
              <a:rPr lang="cs-CZ" altLang="cs-CZ" sz="2400" dirty="0"/>
              <a:t>: </a:t>
            </a:r>
            <a:r>
              <a:rPr lang="cs-CZ" altLang="cs-CZ" sz="2400" dirty="0" err="1"/>
              <a:t>Deutsche</a:t>
            </a:r>
            <a:r>
              <a:rPr lang="cs-CZ" altLang="cs-CZ" sz="2400" dirty="0"/>
              <a:t> Literatur in </a:t>
            </a:r>
            <a:r>
              <a:rPr lang="cs-CZ" altLang="cs-CZ" sz="2400" dirty="0" err="1"/>
              <a:t>Böhmen</a:t>
            </a:r>
            <a:r>
              <a:rPr lang="cs-CZ" altLang="cs-CZ" sz="2400" dirty="0"/>
              <a:t> 1900–1939. </a:t>
            </a:r>
            <a:r>
              <a:rPr lang="cs-CZ" altLang="cs-CZ" sz="2400" dirty="0" err="1"/>
              <a:t>München</a:t>
            </a:r>
            <a:r>
              <a:rPr lang="cs-CZ" altLang="cs-CZ" sz="2400" dirty="0"/>
              <a:t>, </a:t>
            </a:r>
            <a:r>
              <a:rPr lang="cs-CZ" altLang="cs-CZ" sz="2400" dirty="0" err="1"/>
              <a:t>Langen</a:t>
            </a:r>
            <a:r>
              <a:rPr lang="cs-CZ" altLang="cs-CZ" sz="2400" dirty="0"/>
              <a:t>-Müller, 1981.</a:t>
            </a:r>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400" dirty="0" err="1"/>
              <a:t>Serke</a:t>
            </a:r>
            <a:r>
              <a:rPr lang="cs-CZ" altLang="cs-CZ" sz="2400" dirty="0"/>
              <a:t>, Jürgen: </a:t>
            </a:r>
            <a:r>
              <a:rPr lang="cs-CZ" altLang="cs-CZ" sz="2400" dirty="0" err="1"/>
              <a:t>Böhmische</a:t>
            </a:r>
            <a:r>
              <a:rPr lang="cs-CZ" altLang="cs-CZ" sz="2400" dirty="0"/>
              <a:t> </a:t>
            </a:r>
            <a:r>
              <a:rPr lang="cs-CZ" altLang="cs-CZ" sz="2400" dirty="0" err="1"/>
              <a:t>Dörfer</a:t>
            </a:r>
            <a:r>
              <a:rPr lang="cs-CZ" altLang="cs-CZ" sz="2400" dirty="0"/>
              <a:t>. </a:t>
            </a:r>
            <a:r>
              <a:rPr lang="cs-CZ" altLang="cs-CZ" sz="2400" dirty="0" err="1"/>
              <a:t>Wanderungen</a:t>
            </a:r>
            <a:r>
              <a:rPr lang="cs-CZ" altLang="cs-CZ" sz="2400" dirty="0"/>
              <a:t> durch </a:t>
            </a:r>
            <a:r>
              <a:rPr lang="cs-CZ" altLang="cs-CZ" sz="2400" dirty="0" err="1"/>
              <a:t>eine</a:t>
            </a:r>
            <a:r>
              <a:rPr lang="cs-CZ" altLang="cs-CZ" sz="2400" dirty="0"/>
              <a:t> </a:t>
            </a:r>
            <a:r>
              <a:rPr lang="cs-CZ" altLang="cs-CZ" sz="2400" dirty="0" err="1"/>
              <a:t>verlassene</a:t>
            </a:r>
            <a:r>
              <a:rPr lang="cs-CZ" altLang="cs-CZ" sz="2400" dirty="0"/>
              <a:t> </a:t>
            </a:r>
            <a:r>
              <a:rPr lang="cs-CZ" altLang="cs-CZ" sz="2400" dirty="0" err="1"/>
              <a:t>literarische</a:t>
            </a:r>
            <a:r>
              <a:rPr lang="cs-CZ" altLang="cs-CZ" sz="2400" dirty="0"/>
              <a:t> </a:t>
            </a:r>
            <a:r>
              <a:rPr lang="cs-CZ" altLang="cs-CZ" sz="2400" dirty="0" err="1"/>
              <a:t>Landschaft</a:t>
            </a:r>
            <a:r>
              <a:rPr lang="cs-CZ" altLang="cs-CZ" sz="2400" dirty="0"/>
              <a:t>. </a:t>
            </a:r>
            <a:r>
              <a:rPr lang="cs-CZ" altLang="cs-CZ" sz="2400" dirty="0" err="1"/>
              <a:t>Wien</a:t>
            </a:r>
            <a:r>
              <a:rPr lang="cs-CZ" altLang="cs-CZ" sz="2400" dirty="0"/>
              <a:t>, Hamburg: </a:t>
            </a:r>
            <a:r>
              <a:rPr lang="cs-CZ" altLang="cs-CZ" sz="2400" dirty="0" err="1"/>
              <a:t>Zsolnay</a:t>
            </a:r>
            <a:r>
              <a:rPr lang="cs-CZ" altLang="cs-CZ" sz="2400" dirty="0"/>
              <a:t>, 1987.</a:t>
            </a:r>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400" dirty="0" err="1"/>
              <a:t>Weltfreunde</a:t>
            </a:r>
            <a:r>
              <a:rPr lang="cs-CZ" altLang="cs-CZ" sz="2400" dirty="0"/>
              <a:t>. </a:t>
            </a:r>
            <a:r>
              <a:rPr lang="cs-CZ" altLang="cs-CZ" sz="2400" dirty="0" err="1"/>
              <a:t>Konferenz</a:t>
            </a:r>
            <a:r>
              <a:rPr lang="cs-CZ" altLang="cs-CZ" sz="2400" dirty="0"/>
              <a:t> </a:t>
            </a:r>
            <a:r>
              <a:rPr lang="cs-CZ" altLang="cs-CZ" sz="2400" dirty="0" err="1"/>
              <a:t>über</a:t>
            </a:r>
            <a:r>
              <a:rPr lang="cs-CZ" altLang="cs-CZ" sz="2400" dirty="0"/>
              <a:t> </a:t>
            </a:r>
            <a:r>
              <a:rPr lang="cs-CZ" altLang="cs-CZ" sz="2400" dirty="0" err="1"/>
              <a:t>die</a:t>
            </a:r>
            <a:r>
              <a:rPr lang="cs-CZ" altLang="cs-CZ" sz="2400" dirty="0"/>
              <a:t> </a:t>
            </a:r>
            <a:r>
              <a:rPr lang="cs-CZ" altLang="cs-CZ" sz="2400" dirty="0" err="1"/>
              <a:t>Prager</a:t>
            </a:r>
            <a:r>
              <a:rPr lang="cs-CZ" altLang="cs-CZ" sz="2400" dirty="0"/>
              <a:t> </a:t>
            </a:r>
            <a:r>
              <a:rPr lang="cs-CZ" altLang="cs-CZ" sz="2400" dirty="0" err="1"/>
              <a:t>deutsche</a:t>
            </a:r>
            <a:r>
              <a:rPr lang="cs-CZ" altLang="cs-CZ" sz="2400" dirty="0"/>
              <a:t> Literatur. </a:t>
            </a:r>
            <a:r>
              <a:rPr lang="cs-CZ" altLang="cs-CZ" sz="2400" dirty="0" err="1"/>
              <a:t>Hg</a:t>
            </a:r>
            <a:r>
              <a:rPr lang="cs-CZ" altLang="cs-CZ" sz="2400" dirty="0"/>
              <a:t>. von Eduard </a:t>
            </a:r>
            <a:r>
              <a:rPr lang="cs-CZ" altLang="cs-CZ" sz="2400" dirty="0" err="1"/>
              <a:t>Goldstücker</a:t>
            </a:r>
            <a:r>
              <a:rPr lang="cs-CZ" altLang="cs-CZ" sz="2400" dirty="0"/>
              <a:t>. Darmstadt, </a:t>
            </a:r>
            <a:r>
              <a:rPr lang="cs-CZ" altLang="cs-CZ" sz="2400" dirty="0" err="1"/>
              <a:t>Neuwied</a:t>
            </a:r>
            <a:r>
              <a:rPr lang="cs-CZ" altLang="cs-CZ" sz="2400" dirty="0"/>
              <a:t>: </a:t>
            </a:r>
            <a:r>
              <a:rPr lang="cs-CZ" altLang="cs-CZ" sz="2400" dirty="0" err="1"/>
              <a:t>Verlag</a:t>
            </a:r>
            <a:r>
              <a:rPr lang="cs-CZ" altLang="cs-CZ" sz="2400" dirty="0"/>
              <a:t> der </a:t>
            </a:r>
            <a:r>
              <a:rPr lang="cs-CZ" altLang="cs-CZ" sz="2400" dirty="0" err="1"/>
              <a:t>Tschechoslowakischen</a:t>
            </a:r>
            <a:r>
              <a:rPr lang="cs-CZ" altLang="cs-CZ" sz="2400" dirty="0"/>
              <a:t> Akademie der </a:t>
            </a:r>
            <a:r>
              <a:rPr lang="cs-CZ" altLang="cs-CZ" sz="2400" dirty="0" err="1"/>
              <a:t>Wissenschaften</a:t>
            </a:r>
            <a:r>
              <a:rPr lang="cs-CZ" altLang="cs-CZ" sz="2400" dirty="0"/>
              <a:t>, 1965</a:t>
            </a:r>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400" dirty="0"/>
              <a:t>Christoph </a:t>
            </a:r>
            <a:r>
              <a:rPr lang="cs-CZ" altLang="cs-CZ" sz="2400" dirty="0" err="1"/>
              <a:t>Stölzl</a:t>
            </a:r>
            <a:r>
              <a:rPr lang="cs-CZ" altLang="cs-CZ" sz="2400" dirty="0"/>
              <a:t>: </a:t>
            </a:r>
            <a:r>
              <a:rPr lang="cs-CZ" altLang="cs-CZ" sz="2400" dirty="0" err="1"/>
              <a:t>Kafkas</a:t>
            </a:r>
            <a:r>
              <a:rPr lang="cs-CZ" altLang="cs-CZ" sz="2400" dirty="0"/>
              <a:t> </a:t>
            </a:r>
            <a:r>
              <a:rPr lang="cs-CZ" altLang="cs-CZ" sz="2400" dirty="0" err="1"/>
              <a:t>böses</a:t>
            </a:r>
            <a:r>
              <a:rPr lang="cs-CZ" altLang="cs-CZ" sz="2400" dirty="0"/>
              <a:t> </a:t>
            </a:r>
            <a:r>
              <a:rPr lang="cs-CZ" altLang="cs-CZ" sz="2400" dirty="0" err="1"/>
              <a:t>Böhmen</a:t>
            </a:r>
            <a:r>
              <a:rPr lang="cs-CZ" altLang="cs-CZ" sz="2400" dirty="0"/>
              <a:t>. </a:t>
            </a:r>
            <a:r>
              <a:rPr lang="cs-CZ" altLang="cs-CZ" sz="2400" dirty="0" err="1"/>
              <a:t>Zur</a:t>
            </a:r>
            <a:r>
              <a:rPr lang="cs-CZ" altLang="cs-CZ" sz="2400" dirty="0"/>
              <a:t> </a:t>
            </a:r>
            <a:r>
              <a:rPr lang="cs-CZ" altLang="cs-CZ" sz="2400" dirty="0" err="1"/>
              <a:t>Sozialgeschichte</a:t>
            </a:r>
            <a:r>
              <a:rPr lang="cs-CZ" altLang="cs-CZ" sz="2400" dirty="0"/>
              <a:t> </a:t>
            </a:r>
            <a:r>
              <a:rPr lang="cs-CZ" altLang="cs-CZ" sz="2400" dirty="0" err="1"/>
              <a:t>eines</a:t>
            </a:r>
            <a:r>
              <a:rPr lang="cs-CZ" altLang="cs-CZ" sz="2400" dirty="0"/>
              <a:t> </a:t>
            </a:r>
            <a:r>
              <a:rPr lang="cs-CZ" altLang="cs-CZ" sz="2400" dirty="0" err="1"/>
              <a:t>Prager</a:t>
            </a:r>
            <a:r>
              <a:rPr lang="cs-CZ" altLang="cs-CZ" sz="2400" dirty="0"/>
              <a:t> </a:t>
            </a:r>
            <a:r>
              <a:rPr lang="cs-CZ" altLang="cs-CZ" sz="2400" dirty="0" err="1"/>
              <a:t>Juden</a:t>
            </a:r>
            <a:r>
              <a:rPr lang="cs-CZ" altLang="cs-CZ" sz="2400" dirty="0"/>
              <a:t>. </a:t>
            </a:r>
            <a:r>
              <a:rPr lang="cs-CZ" altLang="cs-CZ" sz="2400" dirty="0" err="1"/>
              <a:t>München</a:t>
            </a:r>
            <a:r>
              <a:rPr lang="cs-CZ" altLang="cs-CZ" sz="2400" dirty="0"/>
              <a:t>: </a:t>
            </a:r>
            <a:r>
              <a:rPr lang="cs-CZ" altLang="cs-CZ" sz="2400" dirty="0" err="1"/>
              <a:t>Edition</a:t>
            </a:r>
            <a:r>
              <a:rPr lang="cs-CZ" altLang="cs-CZ" sz="2400" dirty="0"/>
              <a:t> text + kritik, 1975.</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40991D-B6FD-8A5E-20B5-1CD418F5CFF2}"/>
              </a:ext>
            </a:extLst>
          </p:cNvPr>
          <p:cNvSpPr>
            <a:spLocks noGrp="1"/>
          </p:cNvSpPr>
          <p:nvPr>
            <p:ph type="title"/>
          </p:nvPr>
        </p:nvSpPr>
        <p:spPr/>
        <p:txBody>
          <a:bodyPr/>
          <a:lstStyle/>
          <a:p>
            <a:r>
              <a:rPr lang="cs-CZ" dirty="0"/>
              <a:t>Literatur</a:t>
            </a:r>
          </a:p>
        </p:txBody>
      </p:sp>
      <p:sp>
        <p:nvSpPr>
          <p:cNvPr id="3" name="Inhaltsplatzhalter 2">
            <a:extLst>
              <a:ext uri="{FF2B5EF4-FFF2-40B4-BE49-F238E27FC236}">
                <a16:creationId xmlns:a16="http://schemas.microsoft.com/office/drawing/2014/main" id="{56F9E2BE-3044-A225-1D7D-3216A11D8763}"/>
              </a:ext>
            </a:extLst>
          </p:cNvPr>
          <p:cNvSpPr>
            <a:spLocks noGrp="1"/>
          </p:cNvSpPr>
          <p:nvPr>
            <p:ph idx="1"/>
          </p:nvPr>
        </p:nvSpPr>
        <p:spPr/>
        <p:txBody>
          <a:bodyPr/>
          <a:lstStyle/>
          <a:p>
            <a:r>
              <a:rPr lang="cs-CZ" sz="1600" dirty="0"/>
              <a:t>Čapková, </a:t>
            </a:r>
            <a:r>
              <a:rPr lang="cs-CZ" sz="1600" dirty="0" err="1"/>
              <a:t>Kateřina</a:t>
            </a:r>
            <a:r>
              <a:rPr lang="cs-CZ" sz="1600" dirty="0"/>
              <a:t>: </a:t>
            </a:r>
            <a:r>
              <a:rPr lang="cs-CZ" sz="1600" dirty="0" err="1"/>
              <a:t>Češi</a:t>
            </a:r>
            <a:r>
              <a:rPr lang="cs-CZ" sz="1600" dirty="0"/>
              <a:t>, </a:t>
            </a:r>
            <a:r>
              <a:rPr lang="cs-CZ" sz="1600" dirty="0" err="1"/>
              <a:t>Němci</a:t>
            </a:r>
            <a:r>
              <a:rPr lang="cs-CZ" sz="1600" dirty="0"/>
              <a:t>, </a:t>
            </a:r>
            <a:r>
              <a:rPr lang="cs-CZ" sz="1600" dirty="0" err="1"/>
              <a:t>Žide</a:t>
            </a:r>
            <a:r>
              <a:rPr lang="cs-CZ" sz="1600" dirty="0"/>
              <a:t>́? </a:t>
            </a:r>
            <a:r>
              <a:rPr lang="cs-CZ" sz="1600" dirty="0" err="1"/>
              <a:t>Národní</a:t>
            </a:r>
            <a:r>
              <a:rPr lang="cs-CZ" sz="1600" dirty="0"/>
              <a:t> identita </a:t>
            </a:r>
            <a:r>
              <a:rPr lang="cs-CZ" sz="1600" dirty="0" err="1"/>
              <a:t>Židu</a:t>
            </a:r>
            <a:r>
              <a:rPr lang="cs-CZ" sz="1600" dirty="0"/>
              <a:t>̊ v </a:t>
            </a:r>
            <a:r>
              <a:rPr lang="cs-CZ" sz="1600" dirty="0" err="1"/>
              <a:t>Čechách</a:t>
            </a:r>
            <a:r>
              <a:rPr lang="cs-CZ" sz="1600" dirty="0"/>
              <a:t> 1918–1938. 2005. (</a:t>
            </a:r>
            <a:r>
              <a:rPr lang="cs-CZ" sz="1600" dirty="0" err="1"/>
              <a:t>Englische</a:t>
            </a:r>
            <a:r>
              <a:rPr lang="cs-CZ" sz="1600" dirty="0"/>
              <a:t> </a:t>
            </a:r>
            <a:r>
              <a:rPr lang="cs-CZ" sz="1600" dirty="0" err="1"/>
              <a:t>Übersetzung</a:t>
            </a:r>
            <a:r>
              <a:rPr lang="cs-CZ" sz="1600" dirty="0"/>
              <a:t>: </a:t>
            </a:r>
            <a:r>
              <a:rPr lang="cs-CZ" sz="1600" dirty="0" err="1"/>
              <a:t>Czechs</a:t>
            </a:r>
            <a:r>
              <a:rPr lang="cs-CZ" sz="1600" dirty="0"/>
              <a:t>, </a:t>
            </a:r>
            <a:r>
              <a:rPr lang="cs-CZ" sz="1600" dirty="0" err="1"/>
              <a:t>Germans</a:t>
            </a:r>
            <a:r>
              <a:rPr lang="cs-CZ" sz="1600" dirty="0"/>
              <a:t>, </a:t>
            </a:r>
            <a:r>
              <a:rPr lang="cs-CZ" sz="1600" dirty="0" err="1"/>
              <a:t>Jews</a:t>
            </a:r>
            <a:r>
              <a:rPr lang="cs-CZ" sz="1600" dirty="0"/>
              <a:t>? </a:t>
            </a:r>
            <a:r>
              <a:rPr lang="cs-CZ" sz="1600" dirty="0" err="1"/>
              <a:t>National</a:t>
            </a:r>
            <a:r>
              <a:rPr lang="cs-CZ" sz="1600" dirty="0"/>
              <a:t> Identity and </a:t>
            </a:r>
            <a:r>
              <a:rPr lang="cs-CZ" sz="1600" dirty="0" err="1"/>
              <a:t>the</a:t>
            </a:r>
            <a:r>
              <a:rPr lang="cs-CZ" sz="1600" dirty="0"/>
              <a:t> </a:t>
            </a:r>
            <a:r>
              <a:rPr lang="cs-CZ" sz="1600" dirty="0" err="1"/>
              <a:t>Jews</a:t>
            </a:r>
            <a:r>
              <a:rPr lang="cs-CZ" sz="1600" dirty="0"/>
              <a:t> </a:t>
            </a:r>
            <a:r>
              <a:rPr lang="cs-CZ" sz="1600" dirty="0" err="1"/>
              <a:t>of</a:t>
            </a:r>
            <a:r>
              <a:rPr lang="cs-CZ" sz="1600" dirty="0"/>
              <a:t> Bohemia. New York/Oxford 2012.)</a:t>
            </a:r>
          </a:p>
          <a:p>
            <a:r>
              <a:rPr lang="cs-CZ" sz="1600" dirty="0"/>
              <a:t>Eisner, Paul/Pavel: Německá literatura na půdě ČSR od roku 1848 do našich dnů In:  </a:t>
            </a:r>
            <a:r>
              <a:rPr lang="cs-CZ" sz="1600" dirty="0" err="1"/>
              <a:t>Československa</a:t>
            </a:r>
            <a:r>
              <a:rPr lang="cs-CZ" sz="1600" dirty="0"/>
              <a:t>́ </a:t>
            </a:r>
            <a:r>
              <a:rPr lang="cs-CZ" sz="1600" dirty="0" err="1"/>
              <a:t>vlastivěda</a:t>
            </a:r>
            <a:r>
              <a:rPr lang="cs-CZ" sz="1600" dirty="0"/>
              <a:t> </a:t>
            </a:r>
            <a:r>
              <a:rPr lang="cs-CZ" sz="1600" dirty="0" err="1"/>
              <a:t>Bd</a:t>
            </a:r>
            <a:r>
              <a:rPr lang="cs-CZ" sz="1600" dirty="0"/>
              <a:t>. 7: </a:t>
            </a:r>
            <a:r>
              <a:rPr lang="cs-CZ" sz="1600" dirty="0" err="1"/>
              <a:t>Písemnictvi</a:t>
            </a:r>
            <a:r>
              <a:rPr lang="cs-CZ" sz="1600" dirty="0"/>
              <a:t>́ Praha 1933, 325–377. Die </a:t>
            </a:r>
            <a:r>
              <a:rPr lang="cs-CZ" sz="1600" dirty="0" err="1"/>
              <a:t>deutsche</a:t>
            </a:r>
            <a:r>
              <a:rPr lang="cs-CZ" sz="1600" dirty="0"/>
              <a:t> Literatur </a:t>
            </a:r>
            <a:r>
              <a:rPr lang="cs-CZ" sz="1600" dirty="0" err="1"/>
              <a:t>auf</a:t>
            </a:r>
            <a:r>
              <a:rPr lang="cs-CZ" sz="1600" dirty="0"/>
              <a:t> dem </a:t>
            </a:r>
            <a:r>
              <a:rPr lang="cs-CZ" sz="1600" dirty="0" err="1"/>
              <a:t>Boden</a:t>
            </a:r>
            <a:r>
              <a:rPr lang="cs-CZ" sz="1600" dirty="0"/>
              <a:t> der ČSR von 1848 bis 1933. In: </a:t>
            </a:r>
            <a:r>
              <a:rPr lang="cs-CZ" sz="1600" dirty="0" err="1"/>
              <a:t>Jahrbuch</a:t>
            </a:r>
            <a:r>
              <a:rPr lang="cs-CZ" sz="1600" dirty="0"/>
              <a:t> des Adalbert </a:t>
            </a:r>
            <a:r>
              <a:rPr lang="cs-CZ" sz="1600" dirty="0" err="1"/>
              <a:t>Stifter</a:t>
            </a:r>
            <a:r>
              <a:rPr lang="cs-CZ" sz="1600" dirty="0"/>
              <a:t> </a:t>
            </a:r>
            <a:r>
              <a:rPr lang="cs-CZ" sz="1600" dirty="0" err="1"/>
              <a:t>Institutes</a:t>
            </a:r>
            <a:r>
              <a:rPr lang="cs-CZ" sz="1600" dirty="0"/>
              <a:t> des </a:t>
            </a:r>
            <a:r>
              <a:rPr lang="cs-CZ" sz="1600" dirty="0" err="1"/>
              <a:t>Landes</a:t>
            </a:r>
            <a:r>
              <a:rPr lang="cs-CZ" sz="1600" dirty="0"/>
              <a:t> </a:t>
            </a:r>
            <a:r>
              <a:rPr lang="cs-CZ" sz="1600" dirty="0" err="1"/>
              <a:t>Oberösterreich</a:t>
            </a:r>
            <a:r>
              <a:rPr lang="cs-CZ" sz="1600" dirty="0"/>
              <a:t> 9,10 [2002/2003], 124–199).</a:t>
            </a:r>
          </a:p>
          <a:p>
            <a:r>
              <a:rPr lang="cs-CZ" sz="1600" dirty="0" err="1"/>
              <a:t>Koeltzsch</a:t>
            </a:r>
            <a:r>
              <a:rPr lang="cs-CZ" sz="1600" dirty="0"/>
              <a:t>, Ines: </a:t>
            </a:r>
            <a:r>
              <a:rPr lang="cs-CZ" sz="1600" dirty="0" err="1"/>
              <a:t>Geteilte</a:t>
            </a:r>
            <a:r>
              <a:rPr lang="cs-CZ" sz="1600" dirty="0"/>
              <a:t> </a:t>
            </a:r>
            <a:r>
              <a:rPr lang="cs-CZ" sz="1600" dirty="0" err="1"/>
              <a:t>Kulturen</a:t>
            </a:r>
            <a:r>
              <a:rPr lang="cs-CZ" sz="1600" dirty="0"/>
              <a:t>. </a:t>
            </a:r>
            <a:r>
              <a:rPr lang="cs-CZ" sz="1600" dirty="0" err="1"/>
              <a:t>Eine</a:t>
            </a:r>
            <a:r>
              <a:rPr lang="cs-CZ" sz="1600" dirty="0"/>
              <a:t> </a:t>
            </a:r>
            <a:r>
              <a:rPr lang="cs-CZ" sz="1600" dirty="0" err="1"/>
              <a:t>Geschichte</a:t>
            </a:r>
            <a:r>
              <a:rPr lang="cs-CZ" sz="1600" dirty="0"/>
              <a:t> der </a:t>
            </a:r>
            <a:r>
              <a:rPr lang="cs-CZ" sz="1600" dirty="0" err="1"/>
              <a:t>tschechisch-jüdisch-deutschen</a:t>
            </a:r>
            <a:r>
              <a:rPr lang="cs-CZ" sz="1600" dirty="0"/>
              <a:t> </a:t>
            </a:r>
            <a:r>
              <a:rPr lang="cs-CZ" sz="1600" dirty="0" err="1"/>
              <a:t>Beziehungen</a:t>
            </a:r>
            <a:r>
              <a:rPr lang="cs-CZ" sz="1600" dirty="0"/>
              <a:t> in Prag (1918–1938). </a:t>
            </a:r>
            <a:r>
              <a:rPr lang="cs-CZ" sz="1600" dirty="0" err="1"/>
              <a:t>München</a:t>
            </a:r>
            <a:r>
              <a:rPr lang="cs-CZ" sz="1600" dirty="0"/>
              <a:t> 2012.</a:t>
            </a:r>
          </a:p>
          <a:p>
            <a:r>
              <a:rPr lang="cs-CZ" sz="1600" dirty="0" err="1"/>
              <a:t>Krolop</a:t>
            </a:r>
            <a:r>
              <a:rPr lang="cs-CZ" sz="1600" dirty="0"/>
              <a:t>, Kurt: </a:t>
            </a:r>
            <a:r>
              <a:rPr lang="cs-CZ" sz="1600" dirty="0" err="1"/>
              <a:t>Hinweis</a:t>
            </a:r>
            <a:r>
              <a:rPr lang="cs-CZ" sz="1600" dirty="0"/>
              <a:t> </a:t>
            </a:r>
            <a:r>
              <a:rPr lang="cs-CZ" sz="1600" dirty="0" err="1"/>
              <a:t>auf</a:t>
            </a:r>
            <a:r>
              <a:rPr lang="cs-CZ" sz="1600" dirty="0"/>
              <a:t> </a:t>
            </a:r>
            <a:r>
              <a:rPr lang="cs-CZ" sz="1600" dirty="0" err="1"/>
              <a:t>eine</a:t>
            </a:r>
            <a:r>
              <a:rPr lang="cs-CZ" sz="1600" dirty="0"/>
              <a:t> </a:t>
            </a:r>
            <a:r>
              <a:rPr lang="cs-CZ" sz="1600" dirty="0" err="1"/>
              <a:t>verschollene</a:t>
            </a:r>
            <a:r>
              <a:rPr lang="cs-CZ" sz="1600" dirty="0"/>
              <a:t> </a:t>
            </a:r>
            <a:r>
              <a:rPr lang="cs-CZ" sz="1600" dirty="0" err="1"/>
              <a:t>Rundfrage</a:t>
            </a:r>
            <a:r>
              <a:rPr lang="cs-CZ" sz="1600" dirty="0"/>
              <a:t>: »</a:t>
            </a:r>
            <a:r>
              <a:rPr lang="cs-CZ" sz="1600" dirty="0" err="1"/>
              <a:t>Warum</a:t>
            </a:r>
            <a:r>
              <a:rPr lang="cs-CZ" sz="1600" dirty="0"/>
              <a:t> </a:t>
            </a:r>
            <a:r>
              <a:rPr lang="cs-CZ" sz="1600" dirty="0" err="1"/>
              <a:t>haben</a:t>
            </a:r>
            <a:r>
              <a:rPr lang="cs-CZ" sz="1600" dirty="0"/>
              <a:t> </a:t>
            </a:r>
            <a:r>
              <a:rPr lang="cs-CZ" sz="1600" dirty="0" err="1"/>
              <a:t>Sie</a:t>
            </a:r>
            <a:r>
              <a:rPr lang="cs-CZ" sz="1600" dirty="0"/>
              <a:t> Prag </a:t>
            </a:r>
            <a:r>
              <a:rPr lang="cs-CZ" sz="1600" dirty="0" err="1"/>
              <a:t>verlassen</a:t>
            </a:r>
            <a:r>
              <a:rPr lang="cs-CZ" sz="1600" dirty="0"/>
              <a:t>?« In: </a:t>
            </a:r>
            <a:r>
              <a:rPr lang="cs-CZ" sz="1600" dirty="0" err="1"/>
              <a:t>Ders</a:t>
            </a:r>
            <a:r>
              <a:rPr lang="cs-CZ" sz="1600" dirty="0"/>
              <a:t>.: </a:t>
            </a:r>
            <a:r>
              <a:rPr lang="cs-CZ" sz="1600" dirty="0" err="1"/>
              <a:t>Studien</a:t>
            </a:r>
            <a:r>
              <a:rPr lang="cs-CZ" sz="1600" dirty="0"/>
              <a:t> </a:t>
            </a:r>
            <a:r>
              <a:rPr lang="cs-CZ" sz="1600" dirty="0" err="1"/>
              <a:t>zur</a:t>
            </a:r>
            <a:r>
              <a:rPr lang="cs-CZ" sz="1600" dirty="0"/>
              <a:t> </a:t>
            </a:r>
            <a:r>
              <a:rPr lang="cs-CZ" sz="1600" dirty="0" err="1"/>
              <a:t>Prager</a:t>
            </a:r>
            <a:r>
              <a:rPr lang="cs-CZ" sz="1600" dirty="0"/>
              <a:t> </a:t>
            </a:r>
            <a:r>
              <a:rPr lang="cs-CZ" sz="1600" dirty="0" err="1"/>
              <a:t>deutschen</a:t>
            </a:r>
            <a:r>
              <a:rPr lang="cs-CZ" sz="1600" dirty="0"/>
              <a:t> Literatur. </a:t>
            </a:r>
            <a:r>
              <a:rPr lang="cs-CZ" sz="1600" dirty="0" err="1"/>
              <a:t>Eine</a:t>
            </a:r>
            <a:r>
              <a:rPr lang="cs-CZ" sz="1600" dirty="0"/>
              <a:t> </a:t>
            </a:r>
            <a:r>
              <a:rPr lang="cs-CZ" sz="1600" dirty="0" err="1"/>
              <a:t>Festschrift</a:t>
            </a:r>
            <a:r>
              <a:rPr lang="cs-CZ" sz="1600" dirty="0"/>
              <a:t> </a:t>
            </a:r>
            <a:r>
              <a:rPr lang="cs-CZ" sz="1600" dirty="0" err="1"/>
              <a:t>für</a:t>
            </a:r>
            <a:r>
              <a:rPr lang="cs-CZ" sz="1600" dirty="0"/>
              <a:t> Kurt </a:t>
            </a:r>
            <a:r>
              <a:rPr lang="cs-CZ" sz="1600" dirty="0" err="1"/>
              <a:t>Krolop</a:t>
            </a:r>
            <a:r>
              <a:rPr lang="cs-CZ" sz="1600" dirty="0"/>
              <a:t> </a:t>
            </a:r>
            <a:r>
              <a:rPr lang="cs-CZ" sz="1600" dirty="0" err="1"/>
              <a:t>zum</a:t>
            </a:r>
            <a:r>
              <a:rPr lang="cs-CZ" sz="1600" dirty="0"/>
              <a:t> 75. </a:t>
            </a:r>
            <a:r>
              <a:rPr lang="cs-CZ" sz="1600" dirty="0" err="1"/>
              <a:t>Geburtstag</a:t>
            </a:r>
            <a:r>
              <a:rPr lang="cs-CZ" sz="1600" dirty="0"/>
              <a:t>. </a:t>
            </a:r>
            <a:r>
              <a:rPr lang="cs-CZ" sz="1600" dirty="0" err="1"/>
              <a:t>Hg</a:t>
            </a:r>
            <a:r>
              <a:rPr lang="cs-CZ" sz="1600" dirty="0"/>
              <a:t>. von </a:t>
            </a:r>
            <a:r>
              <a:rPr lang="cs-CZ" sz="1600" dirty="0" err="1"/>
              <a:t>Klaas-Hinrich</a:t>
            </a:r>
            <a:r>
              <a:rPr lang="cs-CZ" sz="1600" dirty="0"/>
              <a:t> </a:t>
            </a:r>
            <a:r>
              <a:rPr lang="cs-CZ" sz="1600" dirty="0" err="1"/>
              <a:t>Ehlers</a:t>
            </a:r>
            <a:r>
              <a:rPr lang="cs-CZ" sz="1600" dirty="0"/>
              <a:t>, </a:t>
            </a:r>
            <a:r>
              <a:rPr lang="cs-CZ" sz="1600" dirty="0" err="1"/>
              <a:t>Steffen</a:t>
            </a:r>
            <a:r>
              <a:rPr lang="cs-CZ" sz="1600" dirty="0"/>
              <a:t> </a:t>
            </a:r>
            <a:r>
              <a:rPr lang="cs-CZ" sz="1600" dirty="0" err="1"/>
              <a:t>Höhne</a:t>
            </a:r>
            <a:r>
              <a:rPr lang="cs-CZ" sz="1600" dirty="0"/>
              <a:t> </a:t>
            </a:r>
            <a:r>
              <a:rPr lang="cs-CZ" sz="1600" dirty="0" err="1"/>
              <a:t>und</a:t>
            </a:r>
            <a:r>
              <a:rPr lang="cs-CZ" sz="1600" dirty="0"/>
              <a:t> Marek Nekula. </a:t>
            </a:r>
            <a:r>
              <a:rPr lang="cs-CZ" sz="1600" dirty="0" err="1"/>
              <a:t>Wien</a:t>
            </a:r>
            <a:r>
              <a:rPr lang="cs-CZ" sz="1600" dirty="0"/>
              <a:t> 2005, 89–102.</a:t>
            </a:r>
          </a:p>
        </p:txBody>
      </p:sp>
    </p:spTree>
    <p:extLst>
      <p:ext uri="{BB962C8B-B14F-4D97-AF65-F5344CB8AC3E}">
        <p14:creationId xmlns:p14="http://schemas.microsoft.com/office/powerpoint/2010/main" val="2835169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1">
            <a:extLst>
              <a:ext uri="{FF2B5EF4-FFF2-40B4-BE49-F238E27FC236}">
                <a16:creationId xmlns:a16="http://schemas.microsoft.com/office/drawing/2014/main" id="{6F331C46-A4C3-F4E3-D87C-2BF59E3FDDC7}"/>
              </a:ext>
            </a:extLst>
          </p:cNvPr>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a:t>Deutsche, Tschechen, Juden</a:t>
            </a:r>
          </a:p>
        </p:txBody>
      </p:sp>
      <p:sp>
        <p:nvSpPr>
          <p:cNvPr id="5123" name="Rectangle 2">
            <a:extLst>
              <a:ext uri="{FF2B5EF4-FFF2-40B4-BE49-F238E27FC236}">
                <a16:creationId xmlns:a16="http://schemas.microsoft.com/office/drawing/2014/main" id="{7CC64CE7-BDAB-79D2-7F58-32D6B7AED20D}"/>
              </a:ext>
            </a:extLst>
          </p:cNvPr>
          <p:cNvSpPr>
            <a:spLocks noGrp="1" noChangeArrowheads="1"/>
          </p:cNvSpPr>
          <p:nvPr>
            <p:ph type="body" idx="1"/>
          </p:nvPr>
        </p:nvSpPr>
        <p:spPr>
          <a:xfrm>
            <a:off x="503238" y="1768475"/>
            <a:ext cx="9070975" cy="5362575"/>
          </a:xfrm>
        </p:spPr>
        <p:txBody>
          <a:bodyPr/>
          <a:lstStyle/>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a:t>1880 ... 33% der böhmischen Juden bekannten sich zur tschechischen Umgangssprache</a:t>
            </a:r>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a:t>1900.... 55%</a:t>
            </a:r>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a:t>1921.... 53,5% (20,1 % als eigene Nation)</a:t>
            </a:r>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2800" b="1"/>
              <a:t>Prag</a:t>
            </a:r>
            <a:r>
              <a:rPr lang="cs-CZ" altLang="cs-CZ" sz="2800"/>
              <a:t>, das seit 1861 einen tschechischen Bürgermeister hatte, hatte 1900 insgesamt 201.600 Einwohner, mit Vororten 514.300 Einwohner. Davon waren nur 7% deutschsprachig und 1918 lebten in Prag etwa 30.000 Einwohner mosaischen Bekenntnisses (</a:t>
            </a:r>
            <a:r>
              <a:rPr lang="de-DE" altLang="cs-CZ" sz="2800"/>
              <a:t>unabhängig</a:t>
            </a:r>
            <a:r>
              <a:rPr lang="cs-CZ" altLang="cs-CZ" sz="2800"/>
              <a:t> von der</a:t>
            </a:r>
            <a:r>
              <a:rPr lang="de-DE" altLang="cs-CZ" sz="2800"/>
              <a:t>en </a:t>
            </a:r>
            <a:r>
              <a:rPr lang="cs-CZ" altLang="cs-CZ" sz="2800"/>
              <a:t> </a:t>
            </a:r>
            <a:r>
              <a:rPr lang="de-DE" altLang="cs-CZ" sz="2800"/>
              <a:t>Umgangss</a:t>
            </a:r>
            <a:r>
              <a:rPr lang="cs-CZ" altLang="cs-CZ" sz="2800"/>
              <a:t>prache).</a:t>
            </a:r>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cs-CZ" altLang="cs-CZ" sz="280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1">
            <a:extLst>
              <a:ext uri="{FF2B5EF4-FFF2-40B4-BE49-F238E27FC236}">
                <a16:creationId xmlns:a16="http://schemas.microsoft.com/office/drawing/2014/main" id="{318CFC7C-7F3C-E52B-FF89-0E45A60B1908}"/>
              </a:ext>
            </a:extLst>
          </p:cNvPr>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a:t>Brünn</a:t>
            </a:r>
          </a:p>
        </p:txBody>
      </p:sp>
      <p:sp>
        <p:nvSpPr>
          <p:cNvPr id="7171" name="Rectangle 2">
            <a:extLst>
              <a:ext uri="{FF2B5EF4-FFF2-40B4-BE49-F238E27FC236}">
                <a16:creationId xmlns:a16="http://schemas.microsoft.com/office/drawing/2014/main" id="{8975C48A-15D4-964E-8C7E-644A84F2E7A8}"/>
              </a:ext>
            </a:extLst>
          </p:cNvPr>
          <p:cNvSpPr>
            <a:spLocks noGrp="1" noChangeArrowheads="1"/>
          </p:cNvSpPr>
          <p:nvPr>
            <p:ph type="body" idx="1"/>
          </p:nvPr>
        </p:nvSpPr>
        <p:spPr>
          <a:xfrm>
            <a:off x="503238" y="1768475"/>
            <a:ext cx="9070975" cy="5656263"/>
          </a:xfrm>
        </p:spPr>
        <p:txBody>
          <a:bodyPr tIns="19440"/>
          <a:lstStyle/>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cs-CZ" sz="2000" dirty="0"/>
              <a:t>1880 lebten in Brünn 82 660 </a:t>
            </a:r>
            <a:r>
              <a:rPr lang="en-US" altLang="cs-CZ" sz="2000" dirty="0" err="1"/>
              <a:t>Einwohner</a:t>
            </a:r>
            <a:r>
              <a:rPr lang="de-DE" altLang="cs-CZ" sz="2000" dirty="0"/>
              <a:t>, davon bekannten sich 47 878 zu der deutschen Umgangssprache und 31 168 zu der tschechischen. Zehn Jahre später, 1890, stieg die Einwohnerzahl auf 94 462 Einwohner, und der Unterschied zwischen den Deutschen und Tschechen vertiefte sich. 63 525 Einwohner bezeichneten Deutsch als ihre Umgangssprache, 28 802 Tschechisch. </a:t>
            </a:r>
          </a:p>
          <a:p>
            <a:pPr indent="-336550" eaLnBrk="1">
              <a:buClrTx/>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cs-CZ" sz="2000" dirty="0"/>
              <a:t>1900 lebten insgesamt 109 934 Einwohner in Brünn. Große, überwiegend tschechische Vororte wurden aber nicht eingemeindet. Nach dem Ersten Weltkrieg, als das </a:t>
            </a:r>
            <a:r>
              <a:rPr lang="de-DE" altLang="cs-CZ" sz="2000" dirty="0" err="1"/>
              <a:t>Großbrünn</a:t>
            </a:r>
            <a:r>
              <a:rPr lang="de-DE" altLang="cs-CZ" sz="2000" dirty="0"/>
              <a:t>  mit 221000 Einwohnern entstand,  lebten in Brünn knapp 55.000 deutschsprachige Bürger und etwa 12.000 jüdische Bürger, die sowohl Deutsch als auch Tschechisch sprachen.</a:t>
            </a:r>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cs-CZ" sz="2000" dirty="0"/>
              <a:t>1900 bekannten sich 35% Brünner zu der tschechischen Umgangssprache.  Von der Mitte des 19. Jh. bis 1918 gab es viele Mischehen – fast ein Drittel aller Ehen. Andererseits deutete die Zahl der nach ethnischen Gruppen segregierten Vereine, wie sich vor allem nach der </a:t>
            </a:r>
            <a:r>
              <a:rPr lang="de-DE" altLang="cs-CZ" sz="2000" dirty="0" err="1"/>
              <a:t>Badeni</a:t>
            </a:r>
            <a:r>
              <a:rPr lang="de-DE" altLang="cs-CZ" sz="2000" dirty="0"/>
              <a:t>-Krise 1897 die Lage zuspitzte.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1">
            <a:extLst>
              <a:ext uri="{FF2B5EF4-FFF2-40B4-BE49-F238E27FC236}">
                <a16:creationId xmlns:a16="http://schemas.microsoft.com/office/drawing/2014/main" id="{46BB405E-8C00-ECA1-221D-55D6DEAA6A0E}"/>
              </a:ext>
            </a:extLst>
          </p:cNvPr>
          <p:cNvSpPr>
            <a:spLocks noGrp="1" noChangeArrowheads="1"/>
          </p:cNvSpPr>
          <p:nvPr>
            <p:ph type="title"/>
          </p:nvPr>
        </p:nvSpPr>
        <p:spPr>
          <a:xfrm>
            <a:off x="503238" y="252413"/>
            <a:ext cx="9069387" cy="1360487"/>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3200"/>
              <a:t>Deutschsprachige Literatur aus Prag und den böhmischen Ländern: 1900 - 1925 ; Chronologische Übersicht und Bibliographie</a:t>
            </a:r>
          </a:p>
        </p:txBody>
      </p:sp>
      <p:sp>
        <p:nvSpPr>
          <p:cNvPr id="9219" name="Rectangle 2">
            <a:extLst>
              <a:ext uri="{FF2B5EF4-FFF2-40B4-BE49-F238E27FC236}">
                <a16:creationId xmlns:a16="http://schemas.microsoft.com/office/drawing/2014/main" id="{F302AC2F-098E-0EBE-847D-C8D6969FAF9E}"/>
              </a:ext>
            </a:extLst>
          </p:cNvPr>
          <p:cNvSpPr>
            <a:spLocks noGrp="1" noChangeArrowheads="1"/>
          </p:cNvSpPr>
          <p:nvPr>
            <p:ph type="body" idx="1"/>
          </p:nvPr>
        </p:nvSpPr>
        <p:spPr>
          <a:xfrm>
            <a:off x="503238" y="1768475"/>
            <a:ext cx="4425950" cy="4987925"/>
          </a:xfrm>
        </p:spPr>
        <p:txBody>
          <a:bodyPr/>
          <a:lstStyle/>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altLang="cs-CZ" sz="2400" dirty="0"/>
              <a:t>Eine synoptische Tabelle von geschichtliche Ereignissen und kulturellen Veranstaltungen</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cs-CZ" sz="2400" dirty="0"/>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400" dirty="0"/>
              <a:t>http://books.google.de/books?id=bXMgAAAAQBAJ&amp;dq=Mit+Detlev+Liliencron+durch+Prag&amp;hl=cs&amp;source=gbs_navlinks_s</a:t>
            </a:r>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400" dirty="0"/>
          </a:p>
          <a:p>
            <a:pPr indent="-338138"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400" dirty="0"/>
          </a:p>
        </p:txBody>
      </p:sp>
      <p:pic>
        <p:nvPicPr>
          <p:cNvPr id="9220" name="Picture 3">
            <a:extLst>
              <a:ext uri="{FF2B5EF4-FFF2-40B4-BE49-F238E27FC236}">
                <a16:creationId xmlns:a16="http://schemas.microsoft.com/office/drawing/2014/main" id="{1280E396-85AA-FF54-BA4D-2B1FA5FF5A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72125" y="1768475"/>
            <a:ext cx="3579813" cy="49879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221" name="Picture 4">
            <a:extLst>
              <a:ext uri="{FF2B5EF4-FFF2-40B4-BE49-F238E27FC236}">
                <a16:creationId xmlns:a16="http://schemas.microsoft.com/office/drawing/2014/main" id="{F31EA1DE-4720-FB0D-08D2-9F8CAD144C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75300" y="1768475"/>
            <a:ext cx="3579813" cy="49895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1">
            <a:extLst>
              <a:ext uri="{FF2B5EF4-FFF2-40B4-BE49-F238E27FC236}">
                <a16:creationId xmlns:a16="http://schemas.microsoft.com/office/drawing/2014/main" id="{20B92754-EBF3-2303-EF8A-5FE43FC0B053}"/>
              </a:ext>
            </a:extLst>
          </p:cNvPr>
          <p:cNvSpPr>
            <a:spLocks noGrp="1" noChangeArrowheads="1"/>
          </p:cNvSpPr>
          <p:nvPr>
            <p:ph type="title"/>
          </p:nvPr>
        </p:nvSpPr>
        <p:spPr>
          <a:xfrm>
            <a:off x="503238" y="301625"/>
            <a:ext cx="9066212" cy="1257300"/>
          </a:xfrm>
        </p:spPr>
        <p:txBody>
          <a:bodyPr/>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sz="3200"/>
              <a:t>Prague Territories: National Conflict and Cultural Innovation in Kafka's Fin de Siècle</a:t>
            </a:r>
          </a:p>
        </p:txBody>
      </p:sp>
      <p:sp>
        <p:nvSpPr>
          <p:cNvPr id="11267" name="Rectangle 2">
            <a:extLst>
              <a:ext uri="{FF2B5EF4-FFF2-40B4-BE49-F238E27FC236}">
                <a16:creationId xmlns:a16="http://schemas.microsoft.com/office/drawing/2014/main" id="{8BDA1C32-D3C0-5470-9F41-5163DDEA660E}"/>
              </a:ext>
            </a:extLst>
          </p:cNvPr>
          <p:cNvSpPr>
            <a:spLocks noGrp="1" noChangeArrowheads="1"/>
          </p:cNvSpPr>
          <p:nvPr>
            <p:ph type="body" idx="1"/>
          </p:nvPr>
        </p:nvSpPr>
        <p:spPr>
          <a:xfrm>
            <a:off x="503238" y="1768475"/>
            <a:ext cx="4424362" cy="5386388"/>
          </a:xfrm>
        </p:spPr>
        <p:txBody>
          <a:bodyPr/>
          <a:lstStyle/>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a:t>http://books.google.de/books?id=8R6K-iadKKMC&amp;dq=Mauthner+Egon+Fleischel&amp;hl=cs&amp;source=gbs_navlinks_s</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a:t>Scott Spector.Berkeley and Los Angeles: University of California Press, 2000</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a:t>nach dem Ansatz der Cultural studies und der der "postcolonial studies" beschreibt er asymmetrische Machtkonstellationen in Prag</a:t>
            </a:r>
          </a:p>
          <a:p>
            <a:pPr indent="-339725"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a:t>Seinen Ansatz kann man seinem Beitrag entnehmen: "Hybridity and the Habsburg Jews," Spaces of Identity, vol. 6, no. 1 (April 2006), pp. 9-18 </a:t>
            </a:r>
          </a:p>
        </p:txBody>
      </p:sp>
      <p:pic>
        <p:nvPicPr>
          <p:cNvPr id="11268" name="Picture 3">
            <a:extLst>
              <a:ext uri="{FF2B5EF4-FFF2-40B4-BE49-F238E27FC236}">
                <a16:creationId xmlns:a16="http://schemas.microsoft.com/office/drawing/2014/main" id="{15186585-5EE1-0DE3-8593-AA88930B32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24513" y="1768475"/>
            <a:ext cx="3470275" cy="49847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1">
            <a:extLst>
              <a:ext uri="{FF2B5EF4-FFF2-40B4-BE49-F238E27FC236}">
                <a16:creationId xmlns:a16="http://schemas.microsoft.com/office/drawing/2014/main" id="{05152F88-AEDD-FFE5-B982-88D990B3B2A1}"/>
              </a:ext>
            </a:extLst>
          </p:cNvPr>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a:t>Hugo Salus (1866 - 1929)</a:t>
            </a:r>
          </a:p>
        </p:txBody>
      </p:sp>
      <p:sp>
        <p:nvSpPr>
          <p:cNvPr id="13315" name="Rectangle 2">
            <a:extLst>
              <a:ext uri="{FF2B5EF4-FFF2-40B4-BE49-F238E27FC236}">
                <a16:creationId xmlns:a16="http://schemas.microsoft.com/office/drawing/2014/main" id="{6DDBA969-4AB6-8039-9683-DB61F017C301}"/>
              </a:ext>
            </a:extLst>
          </p:cNvPr>
          <p:cNvSpPr>
            <a:spLocks noGrp="1" noChangeArrowheads="1"/>
          </p:cNvSpPr>
          <p:nvPr>
            <p:ph type="body" idx="1"/>
          </p:nvPr>
        </p:nvSpPr>
        <p:spPr>
          <a:xfrm>
            <a:off x="503238" y="1768475"/>
            <a:ext cx="4425950" cy="5283200"/>
          </a:xfrm>
        </p:spPr>
        <p:txBody>
          <a:bodyPr/>
          <a:lstStyle/>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i="1"/>
              <a:t>ςωφροσύυη / </a:t>
            </a:r>
            <a:r>
              <a:rPr lang="en-US" altLang="cs-CZ" sz="2200" i="1"/>
              <a:t>sophrosyne</a:t>
            </a:r>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i="1">
                <a:cs typeface="Arial Unicode MS" pitchFamily="32" charset="0"/>
              </a:rPr>
              <a:t>Paul Wertheimer nennt sie </a:t>
            </a:r>
            <a:r>
              <a:rPr lang="cs-CZ" altLang="cs-CZ" b="1" i="1">
                <a:cs typeface="Arial Unicode MS" pitchFamily="32" charset="0"/>
              </a:rPr>
              <a:t>maßvolle Heiterkeit</a:t>
            </a:r>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i="1">
                <a:solidFill>
                  <a:srgbClr val="800080"/>
                </a:solidFill>
              </a:rPr>
              <a:t>eine der Kardin</a:t>
            </a:r>
            <a:r>
              <a:rPr lang="cs-CZ" altLang="cs-CZ" i="1" u="sng">
                <a:solidFill>
                  <a:srgbClr val="800080"/>
                </a:solidFill>
              </a:rPr>
              <a:t>a</a:t>
            </a:r>
            <a:r>
              <a:rPr lang="cs-CZ" altLang="cs-CZ" i="1">
                <a:solidFill>
                  <a:srgbClr val="800080"/>
                </a:solidFill>
              </a:rPr>
              <a:t>ltugenden,</a:t>
            </a:r>
            <a:r>
              <a:rPr lang="cs-CZ" altLang="cs-CZ"/>
              <a:t> </a:t>
            </a:r>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a:p>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das deutsche Prag mit einem kakanischen Anstrich</a:t>
            </a:r>
          </a:p>
        </p:txBody>
      </p:sp>
      <p:pic>
        <p:nvPicPr>
          <p:cNvPr id="13316" name="Picture 3">
            <a:extLst>
              <a:ext uri="{FF2B5EF4-FFF2-40B4-BE49-F238E27FC236}">
                <a16:creationId xmlns:a16="http://schemas.microsoft.com/office/drawing/2014/main" id="{F216CB04-409F-6258-C905-BD8F3A0929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6550" y="1768475"/>
            <a:ext cx="3897313" cy="49895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
            <a:extLst>
              <a:ext uri="{FF2B5EF4-FFF2-40B4-BE49-F238E27FC236}">
                <a16:creationId xmlns:a16="http://schemas.microsoft.com/office/drawing/2014/main" id="{ED464735-4CB9-AC00-A4CF-7EF682277E4A}"/>
              </a:ext>
            </a:extLst>
          </p:cNvPr>
          <p:cNvSpPr>
            <a:spLocks noGrp="1" noChangeArrowheads="1"/>
          </p:cNvSpPr>
          <p:nvPr>
            <p:ph type="title"/>
          </p:nvPr>
        </p:nvSpPr>
        <p:spPr>
          <a:xfrm>
            <a:off x="503238" y="290513"/>
            <a:ext cx="9070975" cy="1285875"/>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a:t>Das Symbol des Lebens, </a:t>
            </a:r>
            <a:br>
              <a:rPr lang="cs-CZ" altLang="cs-CZ"/>
            </a:br>
            <a:r>
              <a:rPr lang="cs-CZ" altLang="cs-CZ"/>
              <a:t>aus: Novellen des Lyrikers</a:t>
            </a:r>
          </a:p>
        </p:txBody>
      </p:sp>
      <p:sp>
        <p:nvSpPr>
          <p:cNvPr id="15363" name="Rectangle 2">
            <a:extLst>
              <a:ext uri="{FF2B5EF4-FFF2-40B4-BE49-F238E27FC236}">
                <a16:creationId xmlns:a16="http://schemas.microsoft.com/office/drawing/2014/main" id="{C5BFEC3C-680B-EDC5-616F-7AACFFDBA21D}"/>
              </a:ext>
            </a:extLst>
          </p:cNvPr>
          <p:cNvSpPr>
            <a:spLocks noGrp="1" noChangeArrowheads="1"/>
          </p:cNvSpPr>
          <p:nvPr>
            <p:ph type="body" idx="1"/>
          </p:nvPr>
        </p:nvSpPr>
        <p:spPr>
          <a:xfrm>
            <a:off x="503238" y="1768475"/>
            <a:ext cx="9070975" cy="5467350"/>
          </a:xfrm>
        </p:spPr>
        <p:txBody>
          <a:bodyPr/>
          <a:lstStyle/>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cs-CZ" i="1"/>
              <a:t>Spaziergänger, die einen Tag nicht voll nehmen, wenn sie nicht einmal wenigstens auf die stolze Burg, den Hradschin, geblickt und den auf stolzer  Höhe ragenden Veitsdom gegrüßt haben. Die Spaziergänger, ehrsame Bürger, Professoren der Hochschulen und </a:t>
            </a:r>
            <a:r>
              <a:rPr lang="de-DE" altLang="cs-CZ" b="1" i="1"/>
              <a:t>auffällig viele Männer mit wallenden Haaren und sehnsüchtigen Augen, Dichter und Künstler, beiden Nationen angehörig, </a:t>
            </a:r>
            <a:r>
              <a:rPr lang="de-DE" altLang="cs-CZ" i="1"/>
              <a:t>wandeln auf diesem kurzen Kai, jahrelang, Tag für Tag, ohne daß sich Gelegenheit bietet, die sie persönlich nähert.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
            <a:extLst>
              <a:ext uri="{FF2B5EF4-FFF2-40B4-BE49-F238E27FC236}">
                <a16:creationId xmlns:a16="http://schemas.microsoft.com/office/drawing/2014/main" id="{A066771E-2D2A-30A2-EAFE-DECF4F7591D0}"/>
              </a:ext>
            </a:extLst>
          </p:cNvPr>
          <p:cNvSpPr>
            <a:spLocks noGrp="1" noChangeArrowheads="1"/>
          </p:cNvSpPr>
          <p:nvPr>
            <p:ph type="title"/>
          </p:nvPr>
        </p:nvSpPr>
        <p:spPr>
          <a:xfrm>
            <a:off x="503238" y="301625"/>
            <a:ext cx="9070975" cy="1262063"/>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cs-CZ" altLang="cs-CZ"/>
              <a:t>Das Symbol des Lebens</a:t>
            </a:r>
          </a:p>
        </p:txBody>
      </p:sp>
      <p:sp>
        <p:nvSpPr>
          <p:cNvPr id="17411" name="Rectangle 2">
            <a:extLst>
              <a:ext uri="{FF2B5EF4-FFF2-40B4-BE49-F238E27FC236}">
                <a16:creationId xmlns:a16="http://schemas.microsoft.com/office/drawing/2014/main" id="{816EC4A9-3EB3-CA7B-E39E-7CC104DDFA45}"/>
              </a:ext>
            </a:extLst>
          </p:cNvPr>
          <p:cNvSpPr>
            <a:spLocks noGrp="1" noChangeArrowheads="1"/>
          </p:cNvSpPr>
          <p:nvPr>
            <p:ph type="body" idx="1"/>
          </p:nvPr>
        </p:nvSpPr>
        <p:spPr>
          <a:xfrm>
            <a:off x="503238" y="1768475"/>
            <a:ext cx="9070975" cy="4989513"/>
          </a:xfrm>
        </p:spPr>
        <p:txBody>
          <a:bodyPr tIns="24840"/>
          <a:lstStyle/>
          <a:p>
            <a:pPr indent="-336550" eaLnBrk="1">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de-DE" altLang="cs-CZ" sz="2800" i="1"/>
              <a:t>Sie schauen einander stets nur einen kurzen Augenblick an; </a:t>
            </a:r>
            <a:r>
              <a:rPr lang="de-DE" altLang="cs-CZ" sz="2800" b="1" i="1"/>
              <a:t>etwas Verwandtes  in ihnen scheint sich einen Lidschlag lang zu begrüßen,</a:t>
            </a:r>
            <a:r>
              <a:rPr lang="de-DE" altLang="cs-CZ" sz="2800" i="1"/>
              <a:t> während sie würdevoll und fast ablehnend aneinander vorüberwandeln. Nur, wenn sich im geliebten Bilde der Kleinseite etwa durch eine Turmrenovierung oder einen allzu grellen Anstrich der Uferhäuser etwas zum schlimmen ändert, findet sich wohl ein Paar, das kopfschüttelnd am Ufergitter stehen bleibt und seinen Schmerz in Worte fasst, als wäre an dem </a:t>
            </a:r>
            <a:r>
              <a:rPr lang="de-DE" altLang="cs-CZ" sz="2800" b="1" i="1"/>
              <a:t>gemeinsamen</a:t>
            </a:r>
            <a:r>
              <a:rPr lang="de-DE" altLang="cs-CZ" sz="2800" i="1"/>
              <a:t> Besitz etwas von vandalischen Händen zerstört worden, und als gelte es, eine Gefahr von dem kostbaren Bild abzuwenden.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Office">
  <a:themeElements>
    <a:clrScheme name="Moti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iv Office">
      <a:majorFont>
        <a:latin typeface="Arial"/>
        <a:ea typeface=""/>
        <a:cs typeface="Lucida Sans Unicode"/>
      </a:majorFont>
      <a:minorFont>
        <a:latin typeface="Arial"/>
        <a:ea typeface=""/>
        <a:cs typeface="Lucida Sans Unicod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cs-CZ"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cs-CZ"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lnDef>
  </a:objectDefaults>
  <a:extraClrSchemeLst>
    <a:extraClrScheme>
      <a:clrScheme name="Moti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iv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iv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iv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iv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iv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iv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34642</TotalTime>
  <Words>2245</Words>
  <Application>Microsoft Office PowerPoint</Application>
  <PresentationFormat>Benutzerdefiniert</PresentationFormat>
  <Paragraphs>135</Paragraphs>
  <Slides>25</Slides>
  <Notes>21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25</vt:i4>
      </vt:variant>
    </vt:vector>
  </HeadingPairs>
  <TitlesOfParts>
    <vt:vector size="28" baseType="lpstr">
      <vt:lpstr>Arial</vt:lpstr>
      <vt:lpstr>Times New Roman</vt:lpstr>
      <vt:lpstr>Motiv Office</vt:lpstr>
      <vt:lpstr>Prager deutschsprachige Literatur</vt:lpstr>
      <vt:lpstr>Zeitplan F23</vt:lpstr>
      <vt:lpstr>Deutsche, Tschechen, Juden</vt:lpstr>
      <vt:lpstr>Brünn</vt:lpstr>
      <vt:lpstr>Deutschsprachige Literatur aus Prag und den böhmischen Ländern: 1900 - 1925 ; Chronologische Übersicht und Bibliographie</vt:lpstr>
      <vt:lpstr>Prague Territories: National Conflict and Cultural Innovation in Kafka's Fin de Siècle</vt:lpstr>
      <vt:lpstr>Hugo Salus (1866 - 1929)</vt:lpstr>
      <vt:lpstr>Das Symbol des Lebens,  aus: Novellen des Lyrikers</vt:lpstr>
      <vt:lpstr>Das Symbol des Lebens</vt:lpstr>
      <vt:lpstr>Karl Kraus</vt:lpstr>
      <vt:lpstr>Vergleich Prag und Brünn</vt:lpstr>
      <vt:lpstr>Gary B. Cohen:The Politics of Ethnic Survival: Germans in Prague, 1861-1914 </vt:lpstr>
      <vt:lpstr>Cohen</vt:lpstr>
      <vt:lpstr>Rede- und Lesehalle dt. Studenten in Prag</vt:lpstr>
      <vt:lpstr>Wer ist hier abgebildet?</vt:lpstr>
      <vt:lpstr>Franz Kafka: Das Stadtwappen, 1920</vt:lpstr>
      <vt:lpstr>Das Stadtwappen, II</vt:lpstr>
      <vt:lpstr>Das Stadtwappen, III</vt:lpstr>
      <vt:lpstr>Das Stadtwappen IV</vt:lpstr>
      <vt:lpstr>Das Stadtwappen V</vt:lpstr>
      <vt:lpstr>Das Stadtwappen, VI</vt:lpstr>
      <vt:lpstr>Fragen zu Das Stadtwappen</vt:lpstr>
      <vt:lpstr>Arnošt Kraus (1859-1943)</vt:lpstr>
      <vt:lpstr>Literatur</vt:lpstr>
      <vt:lpstr>Literatur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Prager deutschsprachige Literatur</dc:title>
  <dc:subject/>
  <dc:creator>Zdenek Marecek</dc:creator>
  <cp:keywords/>
  <dc:description/>
  <cp:lastModifiedBy>Zdeněk Mareček</cp:lastModifiedBy>
  <cp:revision>7</cp:revision>
  <cp:lastPrinted>1601-01-01T00:00:00Z</cp:lastPrinted>
  <dcterms:created xsi:type="dcterms:W3CDTF">2013-02-20T23:43:47Z</dcterms:created>
  <dcterms:modified xsi:type="dcterms:W3CDTF">2023-02-16T01:55:08Z</dcterms:modified>
</cp:coreProperties>
</file>