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58" r:id="rId5"/>
    <p:sldId id="260" r:id="rId6"/>
    <p:sldId id="262" r:id="rId7"/>
    <p:sldId id="263" r:id="rId8"/>
    <p:sldId id="264" r:id="rId9"/>
    <p:sldId id="265" r:id="rId10"/>
    <p:sldId id="266" r:id="rId11"/>
    <p:sldId id="261" r:id="rId12"/>
    <p:sldId id="267" r:id="rId13"/>
    <p:sldId id="269" r:id="rId14"/>
    <p:sldId id="268" r:id="rId15"/>
    <p:sldId id="270" r:id="rId16"/>
    <p:sldId id="272" r:id="rId17"/>
    <p:sldId id="273" r:id="rId18"/>
    <p:sldId id="274" r:id="rId19"/>
    <p:sldId id="271" r:id="rId20"/>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668"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87011-CEA4-4E25-84E7-26683729A2C5}" type="datetimeFigureOut">
              <a:rPr lang="sk-SK" smtClean="0"/>
              <a:t>2. 3. 2023</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D2657-BEAD-43A1-B934-83A67DB25BA1}" type="slidenum">
              <a:rPr lang="sk-SK" smtClean="0"/>
              <a:t>‹#›</a:t>
            </a:fld>
            <a:endParaRPr lang="sk-SK"/>
          </a:p>
        </p:txBody>
      </p:sp>
    </p:spTree>
    <p:extLst>
      <p:ext uri="{BB962C8B-B14F-4D97-AF65-F5344CB8AC3E}">
        <p14:creationId xmlns:p14="http://schemas.microsoft.com/office/powerpoint/2010/main" val="135141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91D259E3-394A-BB40-1272-FD9E53D5D36C}"/>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Text Box 2">
            <a:extLst>
              <a:ext uri="{FF2B5EF4-FFF2-40B4-BE49-F238E27FC236}">
                <a16:creationId xmlns:a16="http://schemas.microsoft.com/office/drawing/2014/main" id="{5BD54581-E86C-E756-476C-501016FE70E8}"/>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E76C384F-EA8C-FE33-17D8-1AE31723A2D8}"/>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7ED7507E-44E9-E4E9-BF5C-37BA1ACCA6E9}"/>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27C414F9-110D-AD54-6CE5-1408BCF4DCE7}"/>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Text Box 2">
            <a:extLst>
              <a:ext uri="{FF2B5EF4-FFF2-40B4-BE49-F238E27FC236}">
                <a16:creationId xmlns:a16="http://schemas.microsoft.com/office/drawing/2014/main" id="{D1BF2A87-E136-96FD-E519-1224FF2FFC23}"/>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C26D1522-6CD8-9487-9730-70C26A4FC37E}"/>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ADEDD0BC-9771-687D-BE68-5FFCFD78B6C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B4DB2F32-73CC-5681-24BE-1A24DB6FC280}"/>
              </a:ext>
            </a:extLst>
          </p:cNvPr>
          <p:cNvSpPr txBox="1">
            <a:spLocks noChangeArrowheads="1"/>
          </p:cNvSpPr>
          <p:nvPr>
            <p:ph type="sldImg"/>
          </p:nvPr>
        </p:nvSpPr>
        <p:spPr bwMode="auto">
          <a:xfrm>
            <a:off x="-11798300" y="-11796713"/>
            <a:ext cx="11796712"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E93E6FD9-FB13-80DF-8A08-E706B1529B0A}"/>
              </a:ext>
            </a:extLst>
          </p:cNvPr>
          <p:cNvSpPr txBox="1">
            <a:spLocks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lt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C519B214-71D4-DF6A-4EC2-E132B9045F86}"/>
              </a:ext>
            </a:extLst>
          </p:cNvPr>
          <p:cNvSpPr txBox="1">
            <a:spLocks noChangeArrowheads="1"/>
          </p:cNvSpPr>
          <p:nvPr>
            <p:ph type="sldImg"/>
          </p:nvPr>
        </p:nvSpPr>
        <p:spPr bwMode="auto">
          <a:xfrm>
            <a:off x="-11798300" y="-11796713"/>
            <a:ext cx="11796712"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1F48B51D-CAB9-2341-9107-25EAF5DF4B59}"/>
              </a:ext>
            </a:extLst>
          </p:cNvPr>
          <p:cNvSpPr txBox="1">
            <a:spLocks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lt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65D01D77-8755-371B-D14F-0787518C0E32}"/>
              </a:ext>
            </a:extLst>
          </p:cNvPr>
          <p:cNvSpPr txBox="1">
            <a:spLocks noChangeArrowheads="1"/>
          </p:cNvSpPr>
          <p:nvPr>
            <p:ph type="sldImg"/>
          </p:nvPr>
        </p:nvSpPr>
        <p:spPr bwMode="auto">
          <a:xfrm>
            <a:off x="-11798300" y="-11796713"/>
            <a:ext cx="11796712"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77396D66-EFB4-638E-3B73-3A17C0C06C1D}"/>
              </a:ext>
            </a:extLst>
          </p:cNvPr>
          <p:cNvSpPr txBox="1">
            <a:spLocks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lt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FE46D5E7-95D0-31A3-E298-4A8A92C8BBE7}"/>
              </a:ext>
            </a:extLst>
          </p:cNvPr>
          <p:cNvSpPr txBox="1">
            <a:spLocks noChangeArrowheads="1"/>
          </p:cNvSpPr>
          <p:nvPr>
            <p:ph type="sldImg"/>
          </p:nvPr>
        </p:nvSpPr>
        <p:spPr bwMode="auto">
          <a:xfrm>
            <a:off x="-11798300" y="-11796713"/>
            <a:ext cx="11796712"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5DE46C2C-C4E8-D1ED-5162-44BCB96C02DB}"/>
              </a:ext>
            </a:extLst>
          </p:cNvPr>
          <p:cNvSpPr txBox="1">
            <a:spLocks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lt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F6E64E66-0CFC-9F07-A70C-FE49EC494477}"/>
              </a:ext>
            </a:extLst>
          </p:cNvPr>
          <p:cNvSpPr txBox="1">
            <a:spLocks noChangeArrowheads="1"/>
          </p:cNvSpPr>
          <p:nvPr>
            <p:ph type="sldImg"/>
          </p:nvPr>
        </p:nvSpPr>
        <p:spPr bwMode="auto">
          <a:xfrm>
            <a:off x="-11798300" y="-11796713"/>
            <a:ext cx="11796712"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0A901997-E5AD-1CB5-5DC7-0F8B0B43268B}"/>
              </a:ext>
            </a:extLst>
          </p:cNvPr>
          <p:cNvSpPr txBox="1">
            <a:spLocks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lt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7789BCFB-38C7-556A-C93B-B80B8425E625}"/>
              </a:ext>
            </a:extLst>
          </p:cNvPr>
          <p:cNvSpPr txBox="1">
            <a:spLocks noChangeArrowheads="1"/>
          </p:cNvSpPr>
          <p:nvPr>
            <p:ph type="sldImg"/>
          </p:nvPr>
        </p:nvSpPr>
        <p:spPr bwMode="auto">
          <a:xfrm>
            <a:off x="-11798300" y="-11796713"/>
            <a:ext cx="11796712" cy="124904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050A102D-93BE-27B2-B8E6-1DCE680FB75B}"/>
              </a:ext>
            </a:extLst>
          </p:cNvPr>
          <p:cNvSpPr txBox="1">
            <a:spLocks noChangeArrowheads="1"/>
          </p:cNvSpPr>
          <p:nvPr>
            <p:ph type="body" idx="1"/>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lt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4671CB85-5844-4A17-0094-CB8B244085C0}"/>
              </a:ext>
            </a:extLst>
          </p:cNvPr>
          <p:cNvSpPr txBox="1">
            <a:spLocks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Text Box 2">
            <a:extLst>
              <a:ext uri="{FF2B5EF4-FFF2-40B4-BE49-F238E27FC236}">
                <a16:creationId xmlns:a16="http://schemas.microsoft.com/office/drawing/2014/main" id="{9DBCFE1D-B76A-C376-3ED1-938BE68052A1}"/>
              </a:ext>
            </a:extLst>
          </p:cNvPr>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353C28-9804-D0B7-C028-FF59E3FFFE32}"/>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D951F5E9-0A94-74C0-46F1-313347F5C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7AF88EA0-0F78-6E4A-971E-2773E6D5A929}"/>
              </a:ext>
            </a:extLst>
          </p:cNvPr>
          <p:cNvSpPr>
            <a:spLocks noGrp="1"/>
          </p:cNvSpPr>
          <p:nvPr>
            <p:ph type="dt" sz="half" idx="10"/>
          </p:nvPr>
        </p:nvSpPr>
        <p:spPr/>
        <p:txBody>
          <a:bodyPr/>
          <a:lstStyle/>
          <a:p>
            <a:fld id="{199226F3-2839-4C3A-95AD-324307B1618F}" type="datetimeFigureOut">
              <a:rPr lang="sk-SK" smtClean="0"/>
              <a:t>2. 3. 2023</a:t>
            </a:fld>
            <a:endParaRPr lang="sk-SK"/>
          </a:p>
        </p:txBody>
      </p:sp>
      <p:sp>
        <p:nvSpPr>
          <p:cNvPr id="5" name="Zástupný objekt pre pätu 4">
            <a:extLst>
              <a:ext uri="{FF2B5EF4-FFF2-40B4-BE49-F238E27FC236}">
                <a16:creationId xmlns:a16="http://schemas.microsoft.com/office/drawing/2014/main" id="{0926F468-4693-4D18-E29B-991596BB02BD}"/>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406F401B-17FF-CB1E-472D-20E9D4AA0078}"/>
              </a:ext>
            </a:extLst>
          </p:cNvPr>
          <p:cNvSpPr>
            <a:spLocks noGrp="1"/>
          </p:cNvSpPr>
          <p:nvPr>
            <p:ph type="sldNum" sz="quarter" idx="12"/>
          </p:nvPr>
        </p:nvSpPr>
        <p:spPr/>
        <p:txBody>
          <a:bodyPr/>
          <a:lstStyle/>
          <a:p>
            <a:fld id="{FEA6713C-58DD-462B-82DC-C8677AD37991}" type="slidenum">
              <a:rPr lang="sk-SK" smtClean="0"/>
              <a:t>‹#›</a:t>
            </a:fld>
            <a:endParaRPr lang="sk-SK"/>
          </a:p>
        </p:txBody>
      </p:sp>
    </p:spTree>
    <p:extLst>
      <p:ext uri="{BB962C8B-B14F-4D97-AF65-F5344CB8AC3E}">
        <p14:creationId xmlns:p14="http://schemas.microsoft.com/office/powerpoint/2010/main" val="356683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F7058B-C078-87C1-469C-663F540C260F}"/>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854514DE-FFC2-195F-51F0-C34DDC3AB3A5}"/>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1158DAA4-5D8D-62AE-AD5D-90AE1C63269B}"/>
              </a:ext>
            </a:extLst>
          </p:cNvPr>
          <p:cNvSpPr>
            <a:spLocks noGrp="1"/>
          </p:cNvSpPr>
          <p:nvPr>
            <p:ph type="dt" sz="half" idx="10"/>
          </p:nvPr>
        </p:nvSpPr>
        <p:spPr/>
        <p:txBody>
          <a:bodyPr/>
          <a:lstStyle/>
          <a:p>
            <a:fld id="{199226F3-2839-4C3A-95AD-324307B1618F}" type="datetimeFigureOut">
              <a:rPr lang="sk-SK" smtClean="0"/>
              <a:t>2. 3. 2023</a:t>
            </a:fld>
            <a:endParaRPr lang="sk-SK"/>
          </a:p>
        </p:txBody>
      </p:sp>
      <p:sp>
        <p:nvSpPr>
          <p:cNvPr id="5" name="Zástupný objekt pre pätu 4">
            <a:extLst>
              <a:ext uri="{FF2B5EF4-FFF2-40B4-BE49-F238E27FC236}">
                <a16:creationId xmlns:a16="http://schemas.microsoft.com/office/drawing/2014/main" id="{DBA74369-79B9-6991-EDE3-456FB81CC062}"/>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23F8FCA3-D9DC-817F-0EBC-422E154EA0FD}"/>
              </a:ext>
            </a:extLst>
          </p:cNvPr>
          <p:cNvSpPr>
            <a:spLocks noGrp="1"/>
          </p:cNvSpPr>
          <p:nvPr>
            <p:ph type="sldNum" sz="quarter" idx="12"/>
          </p:nvPr>
        </p:nvSpPr>
        <p:spPr/>
        <p:txBody>
          <a:bodyPr/>
          <a:lstStyle/>
          <a:p>
            <a:fld id="{FEA6713C-58DD-462B-82DC-C8677AD37991}" type="slidenum">
              <a:rPr lang="sk-SK" smtClean="0"/>
              <a:t>‹#›</a:t>
            </a:fld>
            <a:endParaRPr lang="sk-SK"/>
          </a:p>
        </p:txBody>
      </p:sp>
    </p:spTree>
    <p:extLst>
      <p:ext uri="{BB962C8B-B14F-4D97-AF65-F5344CB8AC3E}">
        <p14:creationId xmlns:p14="http://schemas.microsoft.com/office/powerpoint/2010/main" val="51695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C88CD2B3-75AE-7BC6-9447-79D2EC160EEF}"/>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B8C34417-C187-5141-9804-FF6AD1E6B34E}"/>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94A71DFB-41C1-1DA4-1D00-A212258F993A}"/>
              </a:ext>
            </a:extLst>
          </p:cNvPr>
          <p:cNvSpPr>
            <a:spLocks noGrp="1"/>
          </p:cNvSpPr>
          <p:nvPr>
            <p:ph type="dt" sz="half" idx="10"/>
          </p:nvPr>
        </p:nvSpPr>
        <p:spPr/>
        <p:txBody>
          <a:bodyPr/>
          <a:lstStyle/>
          <a:p>
            <a:fld id="{199226F3-2839-4C3A-95AD-324307B1618F}" type="datetimeFigureOut">
              <a:rPr lang="sk-SK" smtClean="0"/>
              <a:t>2. 3. 2023</a:t>
            </a:fld>
            <a:endParaRPr lang="sk-SK"/>
          </a:p>
        </p:txBody>
      </p:sp>
      <p:sp>
        <p:nvSpPr>
          <p:cNvPr id="5" name="Zástupný objekt pre pätu 4">
            <a:extLst>
              <a:ext uri="{FF2B5EF4-FFF2-40B4-BE49-F238E27FC236}">
                <a16:creationId xmlns:a16="http://schemas.microsoft.com/office/drawing/2014/main" id="{5C5ECE44-2DEF-C8D6-6116-F8AF80D057D8}"/>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EF545736-EE48-AAB7-3C1F-63ACB0D5B69F}"/>
              </a:ext>
            </a:extLst>
          </p:cNvPr>
          <p:cNvSpPr>
            <a:spLocks noGrp="1"/>
          </p:cNvSpPr>
          <p:nvPr>
            <p:ph type="sldNum" sz="quarter" idx="12"/>
          </p:nvPr>
        </p:nvSpPr>
        <p:spPr/>
        <p:txBody>
          <a:bodyPr/>
          <a:lstStyle/>
          <a:p>
            <a:fld id="{FEA6713C-58DD-462B-82DC-C8677AD37991}" type="slidenum">
              <a:rPr lang="sk-SK" smtClean="0"/>
              <a:t>‹#›</a:t>
            </a:fld>
            <a:endParaRPr lang="sk-SK"/>
          </a:p>
        </p:txBody>
      </p:sp>
    </p:spTree>
    <p:extLst>
      <p:ext uri="{BB962C8B-B14F-4D97-AF65-F5344CB8AC3E}">
        <p14:creationId xmlns:p14="http://schemas.microsoft.com/office/powerpoint/2010/main" val="243626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6FB734-C4AF-8F0D-E9BA-367F2074DEFA}"/>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38EA525C-9ED9-5C07-1507-C2824C1B2AB1}"/>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1BA3FE30-FE7B-2A95-FE9A-0701C3DD94A8}"/>
              </a:ext>
            </a:extLst>
          </p:cNvPr>
          <p:cNvSpPr>
            <a:spLocks noGrp="1"/>
          </p:cNvSpPr>
          <p:nvPr>
            <p:ph type="dt" sz="half" idx="10"/>
          </p:nvPr>
        </p:nvSpPr>
        <p:spPr/>
        <p:txBody>
          <a:bodyPr/>
          <a:lstStyle/>
          <a:p>
            <a:fld id="{199226F3-2839-4C3A-95AD-324307B1618F}" type="datetimeFigureOut">
              <a:rPr lang="sk-SK" smtClean="0"/>
              <a:t>2. 3. 2023</a:t>
            </a:fld>
            <a:endParaRPr lang="sk-SK"/>
          </a:p>
        </p:txBody>
      </p:sp>
      <p:sp>
        <p:nvSpPr>
          <p:cNvPr id="5" name="Zástupný objekt pre pätu 4">
            <a:extLst>
              <a:ext uri="{FF2B5EF4-FFF2-40B4-BE49-F238E27FC236}">
                <a16:creationId xmlns:a16="http://schemas.microsoft.com/office/drawing/2014/main" id="{8A36C1C5-40BA-7EFB-0246-C2EEB82B48F1}"/>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80776C0D-B9B5-1782-EEA9-86F4F734D33F}"/>
              </a:ext>
            </a:extLst>
          </p:cNvPr>
          <p:cNvSpPr>
            <a:spLocks noGrp="1"/>
          </p:cNvSpPr>
          <p:nvPr>
            <p:ph type="sldNum" sz="quarter" idx="12"/>
          </p:nvPr>
        </p:nvSpPr>
        <p:spPr/>
        <p:txBody>
          <a:bodyPr/>
          <a:lstStyle/>
          <a:p>
            <a:fld id="{FEA6713C-58DD-462B-82DC-C8677AD37991}" type="slidenum">
              <a:rPr lang="sk-SK" smtClean="0"/>
              <a:t>‹#›</a:t>
            </a:fld>
            <a:endParaRPr lang="sk-SK"/>
          </a:p>
        </p:txBody>
      </p:sp>
    </p:spTree>
    <p:extLst>
      <p:ext uri="{BB962C8B-B14F-4D97-AF65-F5344CB8AC3E}">
        <p14:creationId xmlns:p14="http://schemas.microsoft.com/office/powerpoint/2010/main" val="104142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282F32-932A-3269-D129-8F87339DDC73}"/>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text 2">
            <a:extLst>
              <a:ext uri="{FF2B5EF4-FFF2-40B4-BE49-F238E27FC236}">
                <a16:creationId xmlns:a16="http://schemas.microsoft.com/office/drawing/2014/main" id="{EA8500B6-B57A-8CEF-D548-B972AC34B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9C422F63-B2F3-5C83-5ED5-B66AC5EE204A}"/>
              </a:ext>
            </a:extLst>
          </p:cNvPr>
          <p:cNvSpPr>
            <a:spLocks noGrp="1"/>
          </p:cNvSpPr>
          <p:nvPr>
            <p:ph type="dt" sz="half" idx="10"/>
          </p:nvPr>
        </p:nvSpPr>
        <p:spPr/>
        <p:txBody>
          <a:bodyPr/>
          <a:lstStyle/>
          <a:p>
            <a:fld id="{199226F3-2839-4C3A-95AD-324307B1618F}" type="datetimeFigureOut">
              <a:rPr lang="sk-SK" smtClean="0"/>
              <a:t>2. 3. 2023</a:t>
            </a:fld>
            <a:endParaRPr lang="sk-SK"/>
          </a:p>
        </p:txBody>
      </p:sp>
      <p:sp>
        <p:nvSpPr>
          <p:cNvPr id="5" name="Zástupný objekt pre pätu 4">
            <a:extLst>
              <a:ext uri="{FF2B5EF4-FFF2-40B4-BE49-F238E27FC236}">
                <a16:creationId xmlns:a16="http://schemas.microsoft.com/office/drawing/2014/main" id="{E736630E-FA4B-A9E9-3747-17298C2609A9}"/>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9D209F2C-C391-55A9-61CE-F4AAF764717F}"/>
              </a:ext>
            </a:extLst>
          </p:cNvPr>
          <p:cNvSpPr>
            <a:spLocks noGrp="1"/>
          </p:cNvSpPr>
          <p:nvPr>
            <p:ph type="sldNum" sz="quarter" idx="12"/>
          </p:nvPr>
        </p:nvSpPr>
        <p:spPr/>
        <p:txBody>
          <a:bodyPr/>
          <a:lstStyle/>
          <a:p>
            <a:fld id="{FEA6713C-58DD-462B-82DC-C8677AD37991}" type="slidenum">
              <a:rPr lang="sk-SK" smtClean="0"/>
              <a:t>‹#›</a:t>
            </a:fld>
            <a:endParaRPr lang="sk-SK"/>
          </a:p>
        </p:txBody>
      </p:sp>
    </p:spTree>
    <p:extLst>
      <p:ext uri="{BB962C8B-B14F-4D97-AF65-F5344CB8AC3E}">
        <p14:creationId xmlns:p14="http://schemas.microsoft.com/office/powerpoint/2010/main" val="164767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022888-F68D-EFB2-0471-F15DFF611D84}"/>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BE9C2D5E-D79C-8883-C26D-F268403FDFB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B9DC0CB3-024A-4DF8-DE03-AC925FBFCA4D}"/>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DE78CE3B-B6DB-3BBF-AF89-043979014080}"/>
              </a:ext>
            </a:extLst>
          </p:cNvPr>
          <p:cNvSpPr>
            <a:spLocks noGrp="1"/>
          </p:cNvSpPr>
          <p:nvPr>
            <p:ph type="dt" sz="half" idx="10"/>
          </p:nvPr>
        </p:nvSpPr>
        <p:spPr/>
        <p:txBody>
          <a:bodyPr/>
          <a:lstStyle/>
          <a:p>
            <a:fld id="{199226F3-2839-4C3A-95AD-324307B1618F}" type="datetimeFigureOut">
              <a:rPr lang="sk-SK" smtClean="0"/>
              <a:t>2. 3. 2023</a:t>
            </a:fld>
            <a:endParaRPr lang="sk-SK"/>
          </a:p>
        </p:txBody>
      </p:sp>
      <p:sp>
        <p:nvSpPr>
          <p:cNvPr id="6" name="Zástupný objekt pre pätu 5">
            <a:extLst>
              <a:ext uri="{FF2B5EF4-FFF2-40B4-BE49-F238E27FC236}">
                <a16:creationId xmlns:a16="http://schemas.microsoft.com/office/drawing/2014/main" id="{F8B0A1A6-7BF2-185E-7E24-F86106E3DAC0}"/>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66B71557-A850-706B-BFC6-F76F6CED277E}"/>
              </a:ext>
            </a:extLst>
          </p:cNvPr>
          <p:cNvSpPr>
            <a:spLocks noGrp="1"/>
          </p:cNvSpPr>
          <p:nvPr>
            <p:ph type="sldNum" sz="quarter" idx="12"/>
          </p:nvPr>
        </p:nvSpPr>
        <p:spPr/>
        <p:txBody>
          <a:bodyPr/>
          <a:lstStyle/>
          <a:p>
            <a:fld id="{FEA6713C-58DD-462B-82DC-C8677AD37991}" type="slidenum">
              <a:rPr lang="sk-SK" smtClean="0"/>
              <a:t>‹#›</a:t>
            </a:fld>
            <a:endParaRPr lang="sk-SK"/>
          </a:p>
        </p:txBody>
      </p:sp>
    </p:spTree>
    <p:extLst>
      <p:ext uri="{BB962C8B-B14F-4D97-AF65-F5344CB8AC3E}">
        <p14:creationId xmlns:p14="http://schemas.microsoft.com/office/powerpoint/2010/main" val="192756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F71758-7BFB-E586-44CD-8F3380336B01}"/>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398FA35E-A339-5562-01A7-BFD36F3EC0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B79CA39C-4FF1-E6B9-FAA5-30AC76EC059F}"/>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E7D7AB2D-D9E0-0B87-9C8D-4CF9AFFCD9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98C9225C-0909-90AA-C510-2632C3757C31}"/>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310E023A-ADD6-4C4E-5B71-5007AF9F1AFF}"/>
              </a:ext>
            </a:extLst>
          </p:cNvPr>
          <p:cNvSpPr>
            <a:spLocks noGrp="1"/>
          </p:cNvSpPr>
          <p:nvPr>
            <p:ph type="dt" sz="half" idx="10"/>
          </p:nvPr>
        </p:nvSpPr>
        <p:spPr/>
        <p:txBody>
          <a:bodyPr/>
          <a:lstStyle/>
          <a:p>
            <a:fld id="{199226F3-2839-4C3A-95AD-324307B1618F}" type="datetimeFigureOut">
              <a:rPr lang="sk-SK" smtClean="0"/>
              <a:t>2. 3. 2023</a:t>
            </a:fld>
            <a:endParaRPr lang="sk-SK"/>
          </a:p>
        </p:txBody>
      </p:sp>
      <p:sp>
        <p:nvSpPr>
          <p:cNvPr id="8" name="Zástupný objekt pre pätu 7">
            <a:extLst>
              <a:ext uri="{FF2B5EF4-FFF2-40B4-BE49-F238E27FC236}">
                <a16:creationId xmlns:a16="http://schemas.microsoft.com/office/drawing/2014/main" id="{650D0C70-55BC-E020-C5E8-725463FBC0BE}"/>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A37917D6-18D9-AF3F-5B1F-984373616F41}"/>
              </a:ext>
            </a:extLst>
          </p:cNvPr>
          <p:cNvSpPr>
            <a:spLocks noGrp="1"/>
          </p:cNvSpPr>
          <p:nvPr>
            <p:ph type="sldNum" sz="quarter" idx="12"/>
          </p:nvPr>
        </p:nvSpPr>
        <p:spPr/>
        <p:txBody>
          <a:bodyPr/>
          <a:lstStyle/>
          <a:p>
            <a:fld id="{FEA6713C-58DD-462B-82DC-C8677AD37991}" type="slidenum">
              <a:rPr lang="sk-SK" smtClean="0"/>
              <a:t>‹#›</a:t>
            </a:fld>
            <a:endParaRPr lang="sk-SK"/>
          </a:p>
        </p:txBody>
      </p:sp>
    </p:spTree>
    <p:extLst>
      <p:ext uri="{BB962C8B-B14F-4D97-AF65-F5344CB8AC3E}">
        <p14:creationId xmlns:p14="http://schemas.microsoft.com/office/powerpoint/2010/main" val="1833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4375FC-D508-176F-FC04-60CF9499B77A}"/>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11ED9A19-E715-7928-A183-4D986040700A}"/>
              </a:ext>
            </a:extLst>
          </p:cNvPr>
          <p:cNvSpPr>
            <a:spLocks noGrp="1"/>
          </p:cNvSpPr>
          <p:nvPr>
            <p:ph type="dt" sz="half" idx="10"/>
          </p:nvPr>
        </p:nvSpPr>
        <p:spPr/>
        <p:txBody>
          <a:bodyPr/>
          <a:lstStyle/>
          <a:p>
            <a:fld id="{199226F3-2839-4C3A-95AD-324307B1618F}" type="datetimeFigureOut">
              <a:rPr lang="sk-SK" smtClean="0"/>
              <a:t>2. 3. 2023</a:t>
            </a:fld>
            <a:endParaRPr lang="sk-SK"/>
          </a:p>
        </p:txBody>
      </p:sp>
      <p:sp>
        <p:nvSpPr>
          <p:cNvPr id="4" name="Zástupný objekt pre pätu 3">
            <a:extLst>
              <a:ext uri="{FF2B5EF4-FFF2-40B4-BE49-F238E27FC236}">
                <a16:creationId xmlns:a16="http://schemas.microsoft.com/office/drawing/2014/main" id="{79ED5090-3B33-9A57-E265-9BCA5F5B507C}"/>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FD482E84-777B-B5FB-8CEA-4E89FC47A24F}"/>
              </a:ext>
            </a:extLst>
          </p:cNvPr>
          <p:cNvSpPr>
            <a:spLocks noGrp="1"/>
          </p:cNvSpPr>
          <p:nvPr>
            <p:ph type="sldNum" sz="quarter" idx="12"/>
          </p:nvPr>
        </p:nvSpPr>
        <p:spPr/>
        <p:txBody>
          <a:bodyPr/>
          <a:lstStyle/>
          <a:p>
            <a:fld id="{FEA6713C-58DD-462B-82DC-C8677AD37991}" type="slidenum">
              <a:rPr lang="sk-SK" smtClean="0"/>
              <a:t>‹#›</a:t>
            </a:fld>
            <a:endParaRPr lang="sk-SK"/>
          </a:p>
        </p:txBody>
      </p:sp>
    </p:spTree>
    <p:extLst>
      <p:ext uri="{BB962C8B-B14F-4D97-AF65-F5344CB8AC3E}">
        <p14:creationId xmlns:p14="http://schemas.microsoft.com/office/powerpoint/2010/main" val="297976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0C1C8E8A-5C28-54A9-02D7-64A833E45D57}"/>
              </a:ext>
            </a:extLst>
          </p:cNvPr>
          <p:cNvSpPr>
            <a:spLocks noGrp="1"/>
          </p:cNvSpPr>
          <p:nvPr>
            <p:ph type="dt" sz="half" idx="10"/>
          </p:nvPr>
        </p:nvSpPr>
        <p:spPr/>
        <p:txBody>
          <a:bodyPr/>
          <a:lstStyle/>
          <a:p>
            <a:fld id="{199226F3-2839-4C3A-95AD-324307B1618F}" type="datetimeFigureOut">
              <a:rPr lang="sk-SK" smtClean="0"/>
              <a:t>2. 3. 2023</a:t>
            </a:fld>
            <a:endParaRPr lang="sk-SK"/>
          </a:p>
        </p:txBody>
      </p:sp>
      <p:sp>
        <p:nvSpPr>
          <p:cNvPr id="3" name="Zástupný objekt pre pätu 2">
            <a:extLst>
              <a:ext uri="{FF2B5EF4-FFF2-40B4-BE49-F238E27FC236}">
                <a16:creationId xmlns:a16="http://schemas.microsoft.com/office/drawing/2014/main" id="{35C6CEBA-563F-D060-3F12-4DF3DD6C7770}"/>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334D6453-399D-2DED-429F-902A7F9020B6}"/>
              </a:ext>
            </a:extLst>
          </p:cNvPr>
          <p:cNvSpPr>
            <a:spLocks noGrp="1"/>
          </p:cNvSpPr>
          <p:nvPr>
            <p:ph type="sldNum" sz="quarter" idx="12"/>
          </p:nvPr>
        </p:nvSpPr>
        <p:spPr/>
        <p:txBody>
          <a:bodyPr/>
          <a:lstStyle/>
          <a:p>
            <a:fld id="{FEA6713C-58DD-462B-82DC-C8677AD37991}" type="slidenum">
              <a:rPr lang="sk-SK" smtClean="0"/>
              <a:t>‹#›</a:t>
            </a:fld>
            <a:endParaRPr lang="sk-SK"/>
          </a:p>
        </p:txBody>
      </p:sp>
    </p:spTree>
    <p:extLst>
      <p:ext uri="{BB962C8B-B14F-4D97-AF65-F5344CB8AC3E}">
        <p14:creationId xmlns:p14="http://schemas.microsoft.com/office/powerpoint/2010/main" val="39947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5B606C-E3B1-8BBC-AE9E-53603A474F76}"/>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DEFF5D82-59A6-9822-7BE7-1C2406A9C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6B422BDC-3CA6-91D6-A101-517A328434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5223548F-5A53-BE82-AFF8-34E53796926A}"/>
              </a:ext>
            </a:extLst>
          </p:cNvPr>
          <p:cNvSpPr>
            <a:spLocks noGrp="1"/>
          </p:cNvSpPr>
          <p:nvPr>
            <p:ph type="dt" sz="half" idx="10"/>
          </p:nvPr>
        </p:nvSpPr>
        <p:spPr/>
        <p:txBody>
          <a:bodyPr/>
          <a:lstStyle/>
          <a:p>
            <a:fld id="{199226F3-2839-4C3A-95AD-324307B1618F}" type="datetimeFigureOut">
              <a:rPr lang="sk-SK" smtClean="0"/>
              <a:t>2. 3. 2023</a:t>
            </a:fld>
            <a:endParaRPr lang="sk-SK"/>
          </a:p>
        </p:txBody>
      </p:sp>
      <p:sp>
        <p:nvSpPr>
          <p:cNvPr id="6" name="Zástupný objekt pre pätu 5">
            <a:extLst>
              <a:ext uri="{FF2B5EF4-FFF2-40B4-BE49-F238E27FC236}">
                <a16:creationId xmlns:a16="http://schemas.microsoft.com/office/drawing/2014/main" id="{915FEF4F-B4E6-1C5F-7554-D19A93674802}"/>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B947BB68-25DB-0558-421E-19D7E3CBDEDD}"/>
              </a:ext>
            </a:extLst>
          </p:cNvPr>
          <p:cNvSpPr>
            <a:spLocks noGrp="1"/>
          </p:cNvSpPr>
          <p:nvPr>
            <p:ph type="sldNum" sz="quarter" idx="12"/>
          </p:nvPr>
        </p:nvSpPr>
        <p:spPr/>
        <p:txBody>
          <a:bodyPr/>
          <a:lstStyle/>
          <a:p>
            <a:fld id="{FEA6713C-58DD-462B-82DC-C8677AD37991}" type="slidenum">
              <a:rPr lang="sk-SK" smtClean="0"/>
              <a:t>‹#›</a:t>
            </a:fld>
            <a:endParaRPr lang="sk-SK"/>
          </a:p>
        </p:txBody>
      </p:sp>
    </p:spTree>
    <p:extLst>
      <p:ext uri="{BB962C8B-B14F-4D97-AF65-F5344CB8AC3E}">
        <p14:creationId xmlns:p14="http://schemas.microsoft.com/office/powerpoint/2010/main" val="368259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8F3FAE-31B5-44FF-91B1-E346FF436BC9}"/>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CA743751-EC26-D7B7-6A1D-8AE5A9B88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id="{E061E6FE-37FD-3E3E-070B-77BB76900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3ADD006B-30E7-2336-0E4E-8B2EA5A8F37A}"/>
              </a:ext>
            </a:extLst>
          </p:cNvPr>
          <p:cNvSpPr>
            <a:spLocks noGrp="1"/>
          </p:cNvSpPr>
          <p:nvPr>
            <p:ph type="dt" sz="half" idx="10"/>
          </p:nvPr>
        </p:nvSpPr>
        <p:spPr/>
        <p:txBody>
          <a:bodyPr/>
          <a:lstStyle/>
          <a:p>
            <a:fld id="{199226F3-2839-4C3A-95AD-324307B1618F}" type="datetimeFigureOut">
              <a:rPr lang="sk-SK" smtClean="0"/>
              <a:t>2. 3. 2023</a:t>
            </a:fld>
            <a:endParaRPr lang="sk-SK"/>
          </a:p>
        </p:txBody>
      </p:sp>
      <p:sp>
        <p:nvSpPr>
          <p:cNvPr id="6" name="Zástupný objekt pre pätu 5">
            <a:extLst>
              <a:ext uri="{FF2B5EF4-FFF2-40B4-BE49-F238E27FC236}">
                <a16:creationId xmlns:a16="http://schemas.microsoft.com/office/drawing/2014/main" id="{800A8C45-2E18-516E-7876-679363E79C6F}"/>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B7029C60-D40A-FD37-2D28-84F9A28A7E48}"/>
              </a:ext>
            </a:extLst>
          </p:cNvPr>
          <p:cNvSpPr>
            <a:spLocks noGrp="1"/>
          </p:cNvSpPr>
          <p:nvPr>
            <p:ph type="sldNum" sz="quarter" idx="12"/>
          </p:nvPr>
        </p:nvSpPr>
        <p:spPr/>
        <p:txBody>
          <a:bodyPr/>
          <a:lstStyle/>
          <a:p>
            <a:fld id="{FEA6713C-58DD-462B-82DC-C8677AD37991}" type="slidenum">
              <a:rPr lang="sk-SK" smtClean="0"/>
              <a:t>‹#›</a:t>
            </a:fld>
            <a:endParaRPr lang="sk-SK"/>
          </a:p>
        </p:txBody>
      </p:sp>
    </p:spTree>
    <p:extLst>
      <p:ext uri="{BB962C8B-B14F-4D97-AF65-F5344CB8AC3E}">
        <p14:creationId xmlns:p14="http://schemas.microsoft.com/office/powerpoint/2010/main" val="324255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5C3D6040-A025-A1FA-842B-53AA619BC7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1568D6AF-6324-BF7D-5C0C-AE13C285F2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866971BD-DF8C-F451-9253-24EA8085C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226F3-2839-4C3A-95AD-324307B1618F}" type="datetimeFigureOut">
              <a:rPr lang="sk-SK" smtClean="0"/>
              <a:t>2. 3. 2023</a:t>
            </a:fld>
            <a:endParaRPr lang="sk-SK"/>
          </a:p>
        </p:txBody>
      </p:sp>
      <p:sp>
        <p:nvSpPr>
          <p:cNvPr id="5" name="Zástupný objekt pre pätu 4">
            <a:extLst>
              <a:ext uri="{FF2B5EF4-FFF2-40B4-BE49-F238E27FC236}">
                <a16:creationId xmlns:a16="http://schemas.microsoft.com/office/drawing/2014/main" id="{5AC85750-9D67-4234-1EA3-D047D805C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C0919731-CFE9-EB30-F292-8CEB561423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A6713C-58DD-462B-82DC-C8677AD37991}" type="slidenum">
              <a:rPr lang="sk-SK" smtClean="0"/>
              <a:t>‹#›</a:t>
            </a:fld>
            <a:endParaRPr lang="sk-SK"/>
          </a:p>
        </p:txBody>
      </p:sp>
    </p:spTree>
    <p:extLst>
      <p:ext uri="{BB962C8B-B14F-4D97-AF65-F5344CB8AC3E}">
        <p14:creationId xmlns:p14="http://schemas.microsoft.com/office/powerpoint/2010/main" val="158537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ipsl.cz/index.php?id=521&amp;menu=echa&amp;sub=echa&amp;query=Grenzlandroman&amp;str=echo.ph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C9B6A-F43A-561E-8972-857ED2B5C5C0}"/>
              </a:ext>
            </a:extLst>
          </p:cNvPr>
          <p:cNvSpPr>
            <a:spLocks noGrp="1"/>
          </p:cNvSpPr>
          <p:nvPr>
            <p:ph type="ctrTitle"/>
          </p:nvPr>
        </p:nvSpPr>
        <p:spPr/>
        <p:txBody>
          <a:bodyPr>
            <a:normAutofit fontScale="90000"/>
          </a:bodyPr>
          <a:lstStyle/>
          <a:p>
            <a:r>
              <a:rPr lang="de-DE" dirty="0"/>
              <a:t>Fritz Mauthner,</a:t>
            </a:r>
            <a:br>
              <a:rPr lang="de-DE" dirty="0"/>
            </a:br>
            <a:r>
              <a:rPr lang="de-DE" dirty="0"/>
              <a:t>1849 </a:t>
            </a:r>
            <a:r>
              <a:rPr lang="de-DE" dirty="0" err="1"/>
              <a:t>Horitz</a:t>
            </a:r>
            <a:r>
              <a:rPr lang="de-DE" dirty="0"/>
              <a:t> – 1923 Meersburg am Bodensee</a:t>
            </a:r>
            <a:endParaRPr lang="sk-SK" dirty="0"/>
          </a:p>
        </p:txBody>
      </p:sp>
      <p:sp>
        <p:nvSpPr>
          <p:cNvPr id="3" name="Podnadpis 2">
            <a:extLst>
              <a:ext uri="{FF2B5EF4-FFF2-40B4-BE49-F238E27FC236}">
                <a16:creationId xmlns:a16="http://schemas.microsoft.com/office/drawing/2014/main" id="{2F093513-C807-F2E2-EAE6-38A7157C91F8}"/>
              </a:ext>
            </a:extLst>
          </p:cNvPr>
          <p:cNvSpPr>
            <a:spLocks noGrp="1"/>
          </p:cNvSpPr>
          <p:nvPr>
            <p:ph type="subTitle" idx="1"/>
          </p:nvPr>
        </p:nvSpPr>
        <p:spPr/>
        <p:txBody>
          <a:bodyPr/>
          <a:lstStyle/>
          <a:p>
            <a:r>
              <a:rPr lang="de-DE" dirty="0"/>
              <a:t>»die Leichen dreier Sprachen« -</a:t>
            </a:r>
            <a:br>
              <a:rPr lang="de-DE" dirty="0"/>
            </a:br>
            <a:r>
              <a:rPr lang="de-DE" dirty="0"/>
              <a:t>Deutsch, Tschechisch, Hebräisch</a:t>
            </a:r>
            <a:br>
              <a:rPr lang="de-DE" dirty="0"/>
            </a:br>
            <a:r>
              <a:rPr lang="de-DE" dirty="0"/>
              <a:t>erlernt &gt; Sprachkritiker</a:t>
            </a:r>
            <a:endParaRPr lang="sk-SK" dirty="0"/>
          </a:p>
        </p:txBody>
      </p:sp>
    </p:spTree>
    <p:extLst>
      <p:ext uri="{BB962C8B-B14F-4D97-AF65-F5344CB8AC3E}">
        <p14:creationId xmlns:p14="http://schemas.microsoft.com/office/powerpoint/2010/main" val="374728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B2000B18-BDF1-830F-3EBD-C284B53FB1B7}"/>
              </a:ext>
            </a:extLst>
          </p:cNvPr>
          <p:cNvSpPr>
            <a:spLocks noGrp="1" noChangeArrowheads="1"/>
          </p:cNvSpPr>
          <p:nvPr>
            <p:ph type="title"/>
          </p:nvPr>
        </p:nvSpPr>
        <p:spPr>
          <a:xfrm>
            <a:off x="1981201" y="274639"/>
            <a:ext cx="8226425" cy="11398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2800"/>
              <a:t>Konversion, vgl. Carsten Schapkow, 2013  </a:t>
            </a:r>
          </a:p>
        </p:txBody>
      </p:sp>
      <p:sp>
        <p:nvSpPr>
          <p:cNvPr id="9218" name="Rectangle 2">
            <a:extLst>
              <a:ext uri="{FF2B5EF4-FFF2-40B4-BE49-F238E27FC236}">
                <a16:creationId xmlns:a16="http://schemas.microsoft.com/office/drawing/2014/main" id="{5E01A0A9-3220-43A3-60EC-D984965BEBB5}"/>
              </a:ext>
            </a:extLst>
          </p:cNvPr>
          <p:cNvSpPr>
            <a:spLocks noGrp="1" noChangeArrowheads="1"/>
          </p:cNvSpPr>
          <p:nvPr>
            <p:ph type="body" idx="1"/>
          </p:nvPr>
        </p:nvSpPr>
        <p:spPr>
          <a:xfrm>
            <a:off x="1981201" y="1600200"/>
            <a:ext cx="8226425" cy="4522788"/>
          </a:xfrm>
          <a:ln/>
        </p:spPr>
        <p:txBody>
          <a:bodyPr>
            <a:normAutofit fontScale="92500" lnSpcReduction="20000"/>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2200" dirty="0" err="1"/>
              <a:t>Seinen</a:t>
            </a:r>
            <a:r>
              <a:rPr lang="cs-CZ" altLang="sk-SK" sz="2200" dirty="0"/>
              <a:t> </a:t>
            </a:r>
            <a:r>
              <a:rPr lang="cs-CZ" altLang="sk-SK" sz="2200" dirty="0" err="1"/>
              <a:t>assimilierten</a:t>
            </a:r>
            <a:r>
              <a:rPr lang="cs-CZ" altLang="sk-SK" sz="2200" dirty="0"/>
              <a:t> Vater Emanuel </a:t>
            </a:r>
            <a:r>
              <a:rPr lang="cs-CZ" altLang="sk-SK" sz="2200" dirty="0" err="1"/>
              <a:t>bezeichnete</a:t>
            </a:r>
            <a:r>
              <a:rPr lang="cs-CZ" altLang="sk-SK" sz="2200" dirty="0"/>
              <a:t> Fritz </a:t>
            </a:r>
            <a:r>
              <a:rPr lang="cs-CZ" altLang="sk-SK" sz="2200" dirty="0" err="1"/>
              <a:t>Mauthner</a:t>
            </a:r>
            <a:r>
              <a:rPr lang="cs-CZ" altLang="sk-SK" sz="2200" dirty="0"/>
              <a:t> </a:t>
            </a:r>
            <a:r>
              <a:rPr lang="de-DE" altLang="sk-SK" sz="2200" dirty="0" err="1"/>
              <a:t>în</a:t>
            </a:r>
            <a:r>
              <a:rPr lang="de-DE" altLang="sk-SK" sz="2200" dirty="0"/>
              <a:t> </a:t>
            </a:r>
            <a:r>
              <a:rPr lang="cs-CZ" altLang="sk-SK" sz="2200" dirty="0" err="1"/>
              <a:t>Jugend-Erinnerungen</a:t>
            </a:r>
            <a:r>
              <a:rPr lang="cs-CZ" altLang="sk-SK" sz="2200" dirty="0"/>
              <a:t> </a:t>
            </a:r>
            <a:r>
              <a:rPr lang="cs-CZ" altLang="sk-SK" sz="2200" dirty="0" err="1"/>
              <a:t>als</a:t>
            </a:r>
            <a:r>
              <a:rPr lang="cs-CZ" altLang="sk-SK" sz="2200" dirty="0"/>
              <a:t> „</a:t>
            </a:r>
            <a:r>
              <a:rPr lang="cs-CZ" altLang="sk-SK" sz="2200" dirty="0" err="1"/>
              <a:t>areligiös</a:t>
            </a:r>
            <a:r>
              <a:rPr lang="cs-CZ" altLang="sk-SK" sz="2200" dirty="0"/>
              <a:t>“, </a:t>
            </a:r>
            <a:r>
              <a:rPr lang="cs-CZ" altLang="sk-SK" sz="2200" dirty="0" err="1"/>
              <a:t>die</a:t>
            </a:r>
            <a:r>
              <a:rPr lang="cs-CZ" altLang="sk-SK" sz="2200" dirty="0"/>
              <a:t> </a:t>
            </a:r>
            <a:r>
              <a:rPr lang="cs-CZ" altLang="sk-SK" sz="2200" dirty="0" err="1"/>
              <a:t>ebenfalls</a:t>
            </a:r>
            <a:r>
              <a:rPr lang="cs-CZ" altLang="sk-SK" sz="2200" dirty="0"/>
              <a:t> </a:t>
            </a:r>
            <a:r>
              <a:rPr lang="cs-CZ" altLang="sk-SK" sz="2200" dirty="0" err="1"/>
              <a:t>assimilierte</a:t>
            </a:r>
            <a:r>
              <a:rPr lang="cs-CZ" altLang="sk-SK" sz="2200" dirty="0"/>
              <a:t> </a:t>
            </a:r>
            <a:r>
              <a:rPr lang="cs-CZ" altLang="sk-SK" sz="2200" dirty="0" err="1"/>
              <a:t>Mutter</a:t>
            </a:r>
            <a:r>
              <a:rPr lang="cs-CZ" altLang="sk-SK" sz="2200" dirty="0"/>
              <a:t> </a:t>
            </a:r>
            <a:r>
              <a:rPr lang="cs-CZ" altLang="sk-SK" sz="2200" dirty="0" err="1"/>
              <a:t>als</a:t>
            </a:r>
            <a:r>
              <a:rPr lang="cs-CZ" altLang="sk-SK" sz="2200" dirty="0"/>
              <a:t> „</a:t>
            </a:r>
            <a:r>
              <a:rPr lang="cs-CZ" altLang="sk-SK" sz="2200" dirty="0" err="1"/>
              <a:t>antireligiös</a:t>
            </a:r>
            <a:r>
              <a:rPr lang="cs-CZ" altLang="sk-SK" sz="2200" dirty="0"/>
              <a:t>.“, </a:t>
            </a:r>
            <a:r>
              <a:rPr lang="cs-CZ" altLang="sk-SK" sz="2200" dirty="0" err="1"/>
              <a:t>obwohl</a:t>
            </a:r>
            <a:r>
              <a:rPr lang="cs-CZ" altLang="sk-SK" sz="2200" dirty="0"/>
              <a:t> </a:t>
            </a:r>
            <a:r>
              <a:rPr lang="cs-CZ" altLang="sk-SK" sz="2200" dirty="0" err="1"/>
              <a:t>beide</a:t>
            </a:r>
            <a:r>
              <a:rPr lang="cs-CZ" altLang="sk-SK" sz="2200" dirty="0"/>
              <a:t> </a:t>
            </a:r>
            <a:r>
              <a:rPr lang="cs-CZ" altLang="sk-SK" sz="2200" dirty="0" err="1"/>
              <a:t>Elternteile</a:t>
            </a:r>
            <a:r>
              <a:rPr lang="cs-CZ" altLang="sk-SK" sz="2200" dirty="0"/>
              <a:t> </a:t>
            </a:r>
            <a:r>
              <a:rPr lang="cs-CZ" altLang="sk-SK" sz="2200" dirty="0" err="1"/>
              <a:t>im</a:t>
            </a:r>
            <a:r>
              <a:rPr lang="cs-CZ" altLang="sk-SK" sz="2200" dirty="0"/>
              <a:t> </a:t>
            </a:r>
            <a:r>
              <a:rPr lang="cs-CZ" altLang="sk-SK" sz="2200" dirty="0" err="1"/>
              <a:t>Unterschied</a:t>
            </a:r>
            <a:r>
              <a:rPr lang="cs-CZ" altLang="sk-SK" sz="2200" dirty="0"/>
              <a:t> </a:t>
            </a:r>
            <a:r>
              <a:rPr lang="cs-CZ" altLang="sk-SK" sz="2200" dirty="0" err="1"/>
              <a:t>zu</a:t>
            </a:r>
            <a:r>
              <a:rPr lang="cs-CZ" altLang="sk-SK" sz="2200" dirty="0"/>
              <a:t> </a:t>
            </a:r>
            <a:r>
              <a:rPr lang="cs-CZ" altLang="sk-SK" sz="2200" dirty="0" err="1"/>
              <a:t>ihm</a:t>
            </a:r>
            <a:r>
              <a:rPr lang="cs-CZ" altLang="sk-SK" sz="2200" dirty="0"/>
              <a:t> </a:t>
            </a:r>
            <a:r>
              <a:rPr lang="cs-CZ" altLang="sk-SK" sz="2200" dirty="0" err="1"/>
              <a:t>nicht</a:t>
            </a:r>
            <a:r>
              <a:rPr lang="cs-CZ" altLang="sk-SK" sz="2200" dirty="0"/>
              <a:t> </a:t>
            </a:r>
            <a:r>
              <a:rPr lang="cs-CZ" altLang="sk-SK" sz="2200" dirty="0" err="1"/>
              <a:t>aus</a:t>
            </a:r>
            <a:r>
              <a:rPr lang="cs-CZ" altLang="sk-SK" sz="2200" dirty="0"/>
              <a:t> dem </a:t>
            </a:r>
            <a:r>
              <a:rPr lang="cs-CZ" altLang="sk-SK" sz="2200" dirty="0" err="1"/>
              <a:t>Judentum</a:t>
            </a:r>
            <a:r>
              <a:rPr lang="cs-CZ" altLang="sk-SK" sz="2200" dirty="0"/>
              <a:t> </a:t>
            </a:r>
            <a:r>
              <a:rPr lang="cs-CZ" altLang="sk-SK" sz="2200" dirty="0" err="1"/>
              <a:t>austraten</a:t>
            </a:r>
            <a:r>
              <a:rPr lang="cs-CZ" altLang="sk-SK" sz="2200" dirty="0"/>
              <a:t>. </a:t>
            </a:r>
            <a:r>
              <a:rPr lang="cs-CZ" altLang="sk-SK" sz="2200" dirty="0" err="1"/>
              <a:t>Geheiratet</a:t>
            </a:r>
            <a:r>
              <a:rPr lang="cs-CZ" altLang="sk-SK" sz="2200" dirty="0"/>
              <a:t> </a:t>
            </a:r>
            <a:r>
              <a:rPr lang="cs-CZ" altLang="sk-SK" sz="2200" dirty="0" err="1"/>
              <a:t>hat</a:t>
            </a:r>
            <a:r>
              <a:rPr lang="cs-CZ" altLang="sk-SK" sz="2200" dirty="0"/>
              <a:t> </a:t>
            </a:r>
            <a:r>
              <a:rPr lang="cs-CZ" altLang="sk-SK" sz="2200" dirty="0" err="1"/>
              <a:t>er</a:t>
            </a:r>
            <a:r>
              <a:rPr lang="cs-CZ" altLang="sk-SK" sz="2200" dirty="0"/>
              <a:t> </a:t>
            </a:r>
            <a:r>
              <a:rPr lang="cs-CZ" altLang="sk-SK" sz="2200" dirty="0" err="1"/>
              <a:t>die</a:t>
            </a:r>
            <a:r>
              <a:rPr lang="cs-CZ" altLang="sk-SK" sz="2200" dirty="0"/>
              <a:t> </a:t>
            </a:r>
            <a:r>
              <a:rPr lang="cs-CZ" altLang="sk-SK" sz="2200" dirty="0" err="1"/>
              <a:t>jüdische</a:t>
            </a:r>
            <a:r>
              <a:rPr lang="cs-CZ" altLang="sk-SK" sz="2200" dirty="0"/>
              <a:t> </a:t>
            </a:r>
            <a:r>
              <a:rPr lang="cs-CZ" altLang="sk-SK" sz="2200" dirty="0" err="1"/>
              <a:t>Pianistin</a:t>
            </a:r>
            <a:r>
              <a:rPr lang="cs-CZ" altLang="sk-SK" sz="2200" dirty="0"/>
              <a:t> Jenny </a:t>
            </a:r>
            <a:r>
              <a:rPr lang="cs-CZ" altLang="sk-SK" sz="2200" dirty="0" err="1"/>
              <a:t>Ehrenberg</a:t>
            </a:r>
            <a:r>
              <a:rPr lang="cs-CZ" altLang="sk-SK" sz="2200"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2200" dirty="0"/>
              <a:t>Sein </a:t>
            </a:r>
            <a:r>
              <a:rPr lang="cs-CZ" altLang="sk-SK" sz="2200" dirty="0" err="1"/>
              <a:t>Großvater</a:t>
            </a:r>
            <a:r>
              <a:rPr lang="cs-CZ" altLang="sk-SK" sz="2200" dirty="0"/>
              <a:t> </a:t>
            </a:r>
            <a:r>
              <a:rPr lang="cs-CZ" altLang="sk-SK" sz="2200" dirty="0" err="1"/>
              <a:t>sei</a:t>
            </a:r>
            <a:r>
              <a:rPr lang="cs-CZ" altLang="sk-SK" sz="2200" dirty="0"/>
              <a:t> </a:t>
            </a:r>
            <a:r>
              <a:rPr lang="cs-CZ" altLang="sk-SK" sz="2200" dirty="0" err="1"/>
              <a:t>ein</a:t>
            </a:r>
            <a:r>
              <a:rPr lang="cs-CZ" altLang="sk-SK" sz="2200" dirty="0"/>
              <a:t> </a:t>
            </a:r>
            <a:r>
              <a:rPr lang="cs-CZ" altLang="sk-SK" sz="2200" dirty="0" err="1"/>
              <a:t>Anhänger</a:t>
            </a:r>
            <a:r>
              <a:rPr lang="cs-CZ" altLang="sk-SK" sz="2200" dirty="0"/>
              <a:t> Jakob </a:t>
            </a:r>
            <a:r>
              <a:rPr lang="cs-CZ" altLang="sk-SK" sz="2200" dirty="0" err="1"/>
              <a:t>Franks</a:t>
            </a:r>
            <a:r>
              <a:rPr lang="cs-CZ" altLang="sk-SK" sz="2200" dirty="0"/>
              <a:t> </a:t>
            </a:r>
            <a:r>
              <a:rPr lang="cs-CZ" altLang="sk-SK" sz="2200" dirty="0" err="1"/>
              <a:t>gewesen</a:t>
            </a:r>
            <a:r>
              <a:rPr lang="cs-CZ" altLang="sk-SK" sz="2200" dirty="0"/>
              <a:t>, der </a:t>
            </a:r>
            <a:r>
              <a:rPr lang="cs-CZ" altLang="sk-SK" sz="2200" dirty="0" err="1"/>
              <a:t>zudem</a:t>
            </a:r>
            <a:r>
              <a:rPr lang="cs-CZ" altLang="sk-SK" sz="2200" dirty="0"/>
              <a:t> </a:t>
            </a:r>
            <a:r>
              <a:rPr lang="cs-CZ" altLang="sk-SK" sz="2200" dirty="0" err="1"/>
              <a:t>als</a:t>
            </a:r>
            <a:r>
              <a:rPr lang="cs-CZ" altLang="sk-SK" sz="2200" dirty="0"/>
              <a:t> </a:t>
            </a:r>
            <a:r>
              <a:rPr lang="cs-CZ" altLang="sk-SK" sz="2200" dirty="0" err="1"/>
              <a:t>Leibwächter</a:t>
            </a:r>
            <a:r>
              <a:rPr lang="cs-CZ" altLang="sk-SK" sz="2200" dirty="0"/>
              <a:t> der </a:t>
            </a:r>
            <a:r>
              <a:rPr lang="cs-CZ" altLang="sk-SK" sz="2200" dirty="0" err="1"/>
              <a:t>Tochter</a:t>
            </a:r>
            <a:r>
              <a:rPr lang="cs-CZ" altLang="sk-SK" sz="2200" dirty="0"/>
              <a:t> </a:t>
            </a:r>
            <a:r>
              <a:rPr lang="cs-CZ" altLang="sk-SK" sz="2200" dirty="0" err="1"/>
              <a:t>Franks</a:t>
            </a:r>
            <a:r>
              <a:rPr lang="cs-CZ" altLang="sk-SK" sz="2200" dirty="0"/>
              <a:t>, Eva, </a:t>
            </a:r>
            <a:r>
              <a:rPr lang="cs-CZ" altLang="sk-SK" sz="2200" dirty="0" err="1"/>
              <a:t>an</a:t>
            </a:r>
            <a:r>
              <a:rPr lang="cs-CZ" altLang="sk-SK" sz="2200" dirty="0"/>
              <a:t> </a:t>
            </a:r>
            <a:r>
              <a:rPr lang="cs-CZ" altLang="sk-SK" sz="2200" dirty="0" err="1"/>
              <a:t>deren</a:t>
            </a:r>
            <a:r>
              <a:rPr lang="cs-CZ" altLang="sk-SK" sz="2200" dirty="0"/>
              <a:t> </a:t>
            </a:r>
            <a:r>
              <a:rPr lang="cs-CZ" altLang="sk-SK" sz="2200" dirty="0" err="1"/>
              <a:t>Hof</a:t>
            </a:r>
            <a:r>
              <a:rPr lang="cs-CZ" altLang="sk-SK" sz="2200" dirty="0"/>
              <a:t> in </a:t>
            </a:r>
            <a:r>
              <a:rPr lang="cs-CZ" altLang="sk-SK" sz="2200" dirty="0" err="1"/>
              <a:t>Offenbach</a:t>
            </a:r>
            <a:r>
              <a:rPr lang="cs-CZ" altLang="sk-SK" sz="2200" dirty="0"/>
              <a:t> </a:t>
            </a:r>
            <a:r>
              <a:rPr lang="cs-CZ" altLang="sk-SK" sz="2200" dirty="0" err="1"/>
              <a:t>gedient</a:t>
            </a:r>
            <a:r>
              <a:rPr lang="cs-CZ" altLang="sk-SK" sz="2200" dirty="0"/>
              <a:t> </a:t>
            </a:r>
            <a:r>
              <a:rPr lang="cs-CZ" altLang="sk-SK" sz="2200" dirty="0" err="1"/>
              <a:t>habe</a:t>
            </a:r>
            <a:r>
              <a:rPr lang="cs-CZ" altLang="sk-SK" sz="2200" dirty="0"/>
              <a:t>. Der Frankismus </a:t>
            </a:r>
            <a:r>
              <a:rPr lang="cs-CZ" altLang="sk-SK" sz="2200" dirty="0" err="1"/>
              <a:t>stellte</a:t>
            </a:r>
            <a:r>
              <a:rPr lang="cs-CZ" altLang="sk-SK" sz="2200" dirty="0"/>
              <a:t> in der </a:t>
            </a:r>
            <a:r>
              <a:rPr lang="cs-CZ" altLang="sk-SK" sz="2200" dirty="0" err="1"/>
              <a:t>Kombination</a:t>
            </a:r>
            <a:r>
              <a:rPr lang="cs-CZ" altLang="sk-SK" sz="2200" dirty="0"/>
              <a:t> von </a:t>
            </a:r>
            <a:r>
              <a:rPr lang="cs-CZ" altLang="sk-SK" sz="2200" dirty="0" err="1"/>
              <a:t>jüdischen</a:t>
            </a:r>
            <a:r>
              <a:rPr lang="cs-CZ" altLang="sk-SK" sz="2200" dirty="0"/>
              <a:t> </a:t>
            </a:r>
            <a:r>
              <a:rPr lang="cs-CZ" altLang="sk-SK" sz="2200" dirty="0" err="1"/>
              <a:t>und</a:t>
            </a:r>
            <a:r>
              <a:rPr lang="cs-CZ" altLang="sk-SK" sz="2200" dirty="0"/>
              <a:t> </a:t>
            </a:r>
            <a:r>
              <a:rPr lang="cs-CZ" altLang="sk-SK" sz="2200" dirty="0" err="1"/>
              <a:t>christlichen</a:t>
            </a:r>
            <a:r>
              <a:rPr lang="cs-CZ" altLang="sk-SK" sz="2200" dirty="0"/>
              <a:t> </a:t>
            </a:r>
            <a:r>
              <a:rPr lang="cs-CZ" altLang="sk-SK" sz="2200" dirty="0" err="1"/>
              <a:t>Aspekten</a:t>
            </a:r>
            <a:r>
              <a:rPr lang="cs-CZ" altLang="sk-SK" sz="2200" dirty="0"/>
              <a:t> in der </a:t>
            </a:r>
            <a:r>
              <a:rPr lang="cs-CZ" altLang="sk-SK" sz="2200" dirty="0" err="1"/>
              <a:t>Nachfolge</a:t>
            </a:r>
            <a:r>
              <a:rPr lang="cs-CZ" altLang="sk-SK" sz="2200" dirty="0"/>
              <a:t> des </a:t>
            </a:r>
            <a:r>
              <a:rPr lang="cs-CZ" altLang="sk-SK" sz="2200" dirty="0" err="1"/>
              <a:t>Messianismus</a:t>
            </a:r>
            <a:r>
              <a:rPr lang="cs-CZ" altLang="sk-SK" sz="2200" dirty="0"/>
              <a:t> des </a:t>
            </a:r>
            <a:r>
              <a:rPr lang="cs-CZ" altLang="sk-SK" sz="2200" dirty="0" err="1"/>
              <a:t>Sabbatei</a:t>
            </a:r>
            <a:r>
              <a:rPr lang="cs-CZ" altLang="sk-SK" sz="2200" dirty="0"/>
              <a:t> </a:t>
            </a:r>
            <a:r>
              <a:rPr lang="cs-CZ" altLang="sk-SK" sz="2200" dirty="0" err="1"/>
              <a:t>Zwi</a:t>
            </a:r>
            <a:r>
              <a:rPr lang="cs-CZ" altLang="sk-SK" sz="2200" dirty="0"/>
              <a:t> (1626-1676) </a:t>
            </a:r>
            <a:r>
              <a:rPr lang="cs-CZ" altLang="sk-SK" sz="2200" dirty="0" err="1"/>
              <a:t>eine</a:t>
            </a:r>
            <a:r>
              <a:rPr lang="cs-CZ" altLang="sk-SK" sz="2200" dirty="0"/>
              <a:t> </a:t>
            </a:r>
            <a:r>
              <a:rPr lang="cs-CZ" altLang="sk-SK" sz="2200" dirty="0" err="1"/>
              <a:t>eigenständige</a:t>
            </a:r>
            <a:r>
              <a:rPr lang="cs-CZ" altLang="sk-SK" sz="2200" dirty="0"/>
              <a:t> Sekte dar, </a:t>
            </a:r>
            <a:r>
              <a:rPr lang="cs-CZ" altLang="sk-SK" sz="2200" dirty="0" err="1"/>
              <a:t>die</a:t>
            </a:r>
            <a:r>
              <a:rPr lang="cs-CZ" altLang="sk-SK" sz="2200" dirty="0"/>
              <a:t> </a:t>
            </a:r>
            <a:r>
              <a:rPr lang="cs-CZ" altLang="sk-SK" sz="2200" dirty="0" err="1"/>
              <a:t>auf</a:t>
            </a:r>
            <a:r>
              <a:rPr lang="cs-CZ" altLang="sk-SK" sz="2200" dirty="0"/>
              <a:t> </a:t>
            </a:r>
            <a:r>
              <a:rPr lang="cs-CZ" altLang="sk-SK" sz="2200" dirty="0" err="1"/>
              <a:t>Seiten</a:t>
            </a:r>
            <a:r>
              <a:rPr lang="cs-CZ" altLang="sk-SK" sz="2200" dirty="0"/>
              <a:t> der </a:t>
            </a:r>
            <a:r>
              <a:rPr lang="cs-CZ" altLang="sk-SK" sz="2200" dirty="0" err="1"/>
              <a:t>Juden</a:t>
            </a:r>
            <a:r>
              <a:rPr lang="cs-CZ" altLang="sk-SK" sz="2200" dirty="0"/>
              <a:t> </a:t>
            </a:r>
            <a:r>
              <a:rPr lang="cs-CZ" altLang="sk-SK" sz="2200" dirty="0" err="1"/>
              <a:t>mehrheitlich</a:t>
            </a:r>
            <a:r>
              <a:rPr lang="cs-CZ" altLang="sk-SK" sz="2200" dirty="0"/>
              <a:t> </a:t>
            </a:r>
            <a:r>
              <a:rPr lang="cs-CZ" altLang="sk-SK" sz="2200" dirty="0" err="1"/>
              <a:t>auf</a:t>
            </a:r>
            <a:r>
              <a:rPr lang="cs-CZ" altLang="sk-SK" sz="2200" dirty="0"/>
              <a:t> </a:t>
            </a:r>
            <a:r>
              <a:rPr lang="cs-CZ" altLang="sk-SK" sz="2200" dirty="0" err="1"/>
              <a:t>vehemente</a:t>
            </a:r>
            <a:r>
              <a:rPr lang="cs-CZ" altLang="sk-SK" sz="2200" dirty="0"/>
              <a:t> </a:t>
            </a:r>
            <a:r>
              <a:rPr lang="cs-CZ" altLang="sk-SK" sz="2200" dirty="0" err="1"/>
              <a:t>Ablehnung</a:t>
            </a:r>
            <a:r>
              <a:rPr lang="cs-CZ" altLang="sk-SK" sz="2200" dirty="0"/>
              <a:t> </a:t>
            </a:r>
            <a:r>
              <a:rPr lang="cs-CZ" altLang="sk-SK" sz="2200" dirty="0" err="1"/>
              <a:t>stieß</a:t>
            </a:r>
            <a:r>
              <a:rPr lang="cs-CZ" altLang="sk-SK" sz="2200" dirty="0"/>
              <a:t> </a:t>
            </a:r>
            <a:r>
              <a:rPr lang="cs-CZ" altLang="sk-SK" sz="2200" dirty="0" err="1"/>
              <a:t>aber</a:t>
            </a:r>
            <a:r>
              <a:rPr lang="cs-CZ" altLang="sk-SK" sz="2200" dirty="0"/>
              <a:t> </a:t>
            </a:r>
            <a:r>
              <a:rPr lang="cs-CZ" altLang="sk-SK" sz="2200" dirty="0" err="1"/>
              <a:t>auch</a:t>
            </a:r>
            <a:r>
              <a:rPr lang="cs-CZ" altLang="sk-SK" sz="2200" dirty="0"/>
              <a:t> </a:t>
            </a:r>
            <a:r>
              <a:rPr lang="cs-CZ" altLang="sk-SK" sz="2200" dirty="0" err="1"/>
              <a:t>vereinzelt</a:t>
            </a:r>
            <a:r>
              <a:rPr lang="cs-CZ" altLang="sk-SK" sz="2200" dirty="0"/>
              <a:t> </a:t>
            </a:r>
            <a:r>
              <a:rPr lang="cs-CZ" altLang="sk-SK" sz="2200" dirty="0" err="1"/>
              <a:t>Zuspruch</a:t>
            </a:r>
            <a:r>
              <a:rPr lang="cs-CZ" altLang="sk-SK" sz="2200" dirty="0"/>
              <a:t> </a:t>
            </a:r>
            <a:r>
              <a:rPr lang="cs-CZ" altLang="sk-SK" sz="2200" dirty="0" err="1"/>
              <a:t>fand</a:t>
            </a:r>
            <a:r>
              <a:rPr lang="cs-CZ" altLang="sk-SK" sz="2200" dirty="0"/>
              <a:t>. Nach dem </a:t>
            </a:r>
            <a:r>
              <a:rPr lang="cs-CZ" altLang="sk-SK" sz="2200" dirty="0" err="1"/>
              <a:t>Tod</a:t>
            </a:r>
            <a:r>
              <a:rPr lang="cs-CZ" altLang="sk-SK" sz="2200" dirty="0"/>
              <a:t> des </a:t>
            </a:r>
            <a:r>
              <a:rPr lang="cs-CZ" altLang="sk-SK" sz="2200" dirty="0" err="1"/>
              <a:t>Begründers</a:t>
            </a:r>
            <a:r>
              <a:rPr lang="cs-CZ" altLang="sk-SK" sz="2200" dirty="0"/>
              <a:t> der Sekte, Jakob Frank, der </a:t>
            </a:r>
            <a:r>
              <a:rPr lang="cs-CZ" altLang="sk-SK" sz="2200" dirty="0" err="1"/>
              <a:t>bereits</a:t>
            </a:r>
            <a:r>
              <a:rPr lang="cs-CZ" altLang="sk-SK" sz="2200" dirty="0"/>
              <a:t> 1759 </a:t>
            </a:r>
            <a:r>
              <a:rPr lang="cs-CZ" altLang="sk-SK" sz="2200" dirty="0" err="1"/>
              <a:t>zum</a:t>
            </a:r>
            <a:r>
              <a:rPr lang="cs-CZ" altLang="sk-SK" sz="2200" dirty="0"/>
              <a:t> </a:t>
            </a:r>
            <a:r>
              <a:rPr lang="cs-CZ" altLang="sk-SK" sz="2200" dirty="0" err="1"/>
              <a:t>Katholizismus</a:t>
            </a:r>
            <a:r>
              <a:rPr lang="de-DE" altLang="sk-SK" sz="2200" dirty="0"/>
              <a:t> </a:t>
            </a:r>
            <a:r>
              <a:rPr lang="cs-CZ" altLang="sk-SK" sz="2200" dirty="0" err="1"/>
              <a:t>konvertierte</a:t>
            </a:r>
            <a:r>
              <a:rPr lang="cs-CZ" altLang="sk-SK" sz="2200" dirty="0"/>
              <a:t>, </a:t>
            </a:r>
            <a:r>
              <a:rPr lang="cs-CZ" altLang="sk-SK" sz="2200" dirty="0" err="1"/>
              <a:t>ging</a:t>
            </a:r>
            <a:r>
              <a:rPr lang="cs-CZ" altLang="sk-SK" sz="2200" dirty="0"/>
              <a:t> </a:t>
            </a:r>
            <a:r>
              <a:rPr lang="cs-CZ" altLang="sk-SK" sz="2200" dirty="0" err="1"/>
              <a:t>die</a:t>
            </a:r>
            <a:r>
              <a:rPr lang="cs-CZ" altLang="sk-SK" sz="2200" dirty="0"/>
              <a:t> </a:t>
            </a:r>
            <a:r>
              <a:rPr lang="cs-CZ" altLang="sk-SK" sz="2200" dirty="0" err="1"/>
              <a:t>Mehrzahl</a:t>
            </a:r>
            <a:r>
              <a:rPr lang="cs-CZ" altLang="sk-SK" sz="2200" dirty="0"/>
              <a:t> </a:t>
            </a:r>
            <a:r>
              <a:rPr lang="cs-CZ" altLang="sk-SK" sz="2200" dirty="0" err="1"/>
              <a:t>seiner</a:t>
            </a:r>
            <a:r>
              <a:rPr lang="cs-CZ" altLang="sk-SK" sz="2200" dirty="0"/>
              <a:t> </a:t>
            </a:r>
            <a:r>
              <a:rPr lang="cs-CZ" altLang="sk-SK" sz="2200" dirty="0" err="1"/>
              <a:t>Getreuen</a:t>
            </a:r>
            <a:r>
              <a:rPr lang="cs-CZ" altLang="sk-SK" sz="2200" dirty="0"/>
              <a:t> </a:t>
            </a:r>
            <a:r>
              <a:rPr lang="cs-CZ" altLang="sk-SK" sz="2200" dirty="0" err="1"/>
              <a:t>im</a:t>
            </a:r>
            <a:r>
              <a:rPr lang="cs-CZ" altLang="sk-SK" sz="2200" dirty="0"/>
              <a:t> </a:t>
            </a:r>
            <a:r>
              <a:rPr lang="cs-CZ" altLang="sk-SK" sz="2200" dirty="0" err="1"/>
              <a:t>Katholizismus</a:t>
            </a:r>
            <a:r>
              <a:rPr lang="cs-CZ" altLang="sk-SK" sz="2200" dirty="0"/>
              <a:t> </a:t>
            </a:r>
            <a:r>
              <a:rPr lang="cs-CZ" altLang="sk-SK" sz="2200" dirty="0" err="1"/>
              <a:t>auf</a:t>
            </a:r>
            <a:r>
              <a:rPr lang="cs-CZ" altLang="sk-SK" sz="2200"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2200" dirty="0"/>
              <a:t>Vier </a:t>
            </a:r>
            <a:r>
              <a:rPr lang="cs-CZ" altLang="sk-SK" sz="2200" dirty="0" err="1"/>
              <a:t>Gründe</a:t>
            </a:r>
            <a:r>
              <a:rPr lang="cs-CZ" altLang="sk-SK" sz="2200" dirty="0"/>
              <a:t> </a:t>
            </a:r>
            <a:r>
              <a:rPr lang="cs-CZ" altLang="sk-SK" sz="2200" dirty="0" err="1"/>
              <a:t>zur</a:t>
            </a:r>
            <a:r>
              <a:rPr lang="cs-CZ" altLang="sk-SK" sz="2200" dirty="0"/>
              <a:t> </a:t>
            </a:r>
            <a:r>
              <a:rPr lang="cs-CZ" altLang="sk-SK" sz="2200" dirty="0" err="1"/>
              <a:t>konversion</a:t>
            </a:r>
            <a:r>
              <a:rPr lang="cs-CZ" altLang="sk-SK" sz="2200" dirty="0"/>
              <a:t>:  1. </a:t>
            </a:r>
            <a:r>
              <a:rPr lang="cs-CZ" altLang="sk-SK" sz="2200" dirty="0" err="1"/>
              <a:t>Mauthners</a:t>
            </a:r>
            <a:r>
              <a:rPr lang="cs-CZ" altLang="sk-SK" sz="2200" dirty="0"/>
              <a:t> </a:t>
            </a:r>
            <a:r>
              <a:rPr lang="cs-CZ" altLang="sk-SK" sz="2200" dirty="0" err="1"/>
              <a:t>Ablehnung</a:t>
            </a:r>
            <a:r>
              <a:rPr lang="cs-CZ" altLang="sk-SK" sz="2200" dirty="0"/>
              <a:t> der </a:t>
            </a:r>
            <a:r>
              <a:rPr lang="cs-CZ" altLang="sk-SK" sz="2200" dirty="0" err="1"/>
              <a:t>jüdischen</a:t>
            </a:r>
            <a:r>
              <a:rPr lang="cs-CZ" altLang="sk-SK" sz="2200" dirty="0"/>
              <a:t> Religion. </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2200" dirty="0"/>
              <a:t>2. </a:t>
            </a:r>
            <a:r>
              <a:rPr lang="cs-CZ" altLang="sk-SK" sz="2200" dirty="0" err="1"/>
              <a:t>Mauthners</a:t>
            </a:r>
            <a:r>
              <a:rPr lang="cs-CZ" altLang="sk-SK" sz="2200" dirty="0"/>
              <a:t> </a:t>
            </a:r>
            <a:r>
              <a:rPr lang="cs-CZ" altLang="sk-SK" sz="2200" dirty="0" err="1"/>
              <a:t>Abneigung</a:t>
            </a:r>
            <a:r>
              <a:rPr lang="cs-CZ" altLang="sk-SK" sz="2200" dirty="0"/>
              <a:t> </a:t>
            </a:r>
            <a:r>
              <a:rPr lang="cs-CZ" altLang="sk-SK" sz="2200" dirty="0" err="1"/>
              <a:t>gegenüber</a:t>
            </a:r>
            <a:r>
              <a:rPr lang="cs-CZ" altLang="sk-SK" sz="2200" dirty="0"/>
              <a:t> dem „</a:t>
            </a:r>
            <a:r>
              <a:rPr lang="cs-CZ" altLang="sk-SK" sz="2200" dirty="0" err="1"/>
              <a:t>Mauscheln</a:t>
            </a:r>
            <a:r>
              <a:rPr lang="cs-CZ" altLang="sk-SK" sz="2200" dirty="0"/>
              <a:t>“ 3. </a:t>
            </a:r>
            <a:r>
              <a:rPr lang="cs-CZ" altLang="sk-SK" sz="2200" dirty="0" err="1"/>
              <a:t>Seine</a:t>
            </a:r>
            <a:r>
              <a:rPr lang="cs-CZ" altLang="sk-SK" sz="2200" dirty="0"/>
              <a:t> </a:t>
            </a:r>
            <a:r>
              <a:rPr lang="cs-CZ" altLang="sk-SK" sz="2200" dirty="0" err="1"/>
              <a:t>Ablehnung</a:t>
            </a:r>
            <a:r>
              <a:rPr lang="cs-CZ" altLang="sk-SK" sz="2200" dirty="0"/>
              <a:t> </a:t>
            </a:r>
            <a:r>
              <a:rPr lang="cs-CZ" altLang="sk-SK" sz="2200" dirty="0" err="1"/>
              <a:t>einer</a:t>
            </a:r>
            <a:r>
              <a:rPr lang="cs-CZ" altLang="sk-SK" sz="2200" dirty="0"/>
              <a:t> </a:t>
            </a:r>
            <a:r>
              <a:rPr lang="cs-CZ" altLang="sk-SK" sz="2200" dirty="0" err="1"/>
              <a:t>nationaljüdischen</a:t>
            </a:r>
            <a:r>
              <a:rPr lang="cs-CZ" altLang="sk-SK" sz="2200" dirty="0"/>
              <a:t> </a:t>
            </a:r>
            <a:r>
              <a:rPr lang="cs-CZ" altLang="sk-SK" sz="2200" dirty="0" err="1"/>
              <a:t>Identität</a:t>
            </a:r>
            <a:r>
              <a:rPr lang="cs-CZ" altLang="sk-SK" sz="2200" dirty="0"/>
              <a:t> </a:t>
            </a:r>
            <a:r>
              <a:rPr lang="cs-CZ" altLang="sk-SK" sz="2200" dirty="0" err="1"/>
              <a:t>und</a:t>
            </a:r>
            <a:r>
              <a:rPr lang="cs-CZ" altLang="sk-SK" sz="2200" dirty="0"/>
              <a:t> 4. </a:t>
            </a:r>
            <a:r>
              <a:rPr lang="cs-CZ" altLang="sk-SK" sz="2200" dirty="0" err="1"/>
              <a:t>Seine</a:t>
            </a:r>
            <a:r>
              <a:rPr lang="cs-CZ" altLang="sk-SK" sz="2200" dirty="0"/>
              <a:t> </a:t>
            </a:r>
            <a:r>
              <a:rPr lang="cs-CZ" altLang="sk-SK" sz="2200" dirty="0" err="1"/>
              <a:t>Verachtung</a:t>
            </a:r>
            <a:r>
              <a:rPr lang="cs-CZ" altLang="sk-SK" sz="2200" dirty="0"/>
              <a:t> </a:t>
            </a:r>
            <a:r>
              <a:rPr lang="cs-CZ" altLang="sk-SK" sz="2200" dirty="0" err="1"/>
              <a:t>gegenüber</a:t>
            </a:r>
            <a:r>
              <a:rPr lang="cs-CZ" altLang="sk-SK" sz="2200" dirty="0"/>
              <a:t> den </a:t>
            </a:r>
            <a:r>
              <a:rPr lang="cs-CZ" altLang="sk-SK" sz="2200" dirty="0" err="1"/>
              <a:t>Ostjuden</a:t>
            </a:r>
            <a:r>
              <a:rPr lang="cs-CZ" altLang="sk-SK" sz="2200"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sk-SK" sz="2200"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Nadpis 11">
            <a:extLst>
              <a:ext uri="{FF2B5EF4-FFF2-40B4-BE49-F238E27FC236}">
                <a16:creationId xmlns:a16="http://schemas.microsoft.com/office/drawing/2014/main" id="{9062C857-3C36-862F-F990-400B20FBDD53}"/>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err="1"/>
              <a:t>Vom</a:t>
            </a:r>
            <a:r>
              <a:rPr lang="en-US" dirty="0"/>
              <a:t> </a:t>
            </a:r>
            <a:r>
              <a:rPr lang="en-US" dirty="0" err="1"/>
              <a:t>armen</a:t>
            </a:r>
            <a:r>
              <a:rPr lang="en-US" dirty="0"/>
              <a:t> </a:t>
            </a:r>
            <a:r>
              <a:rPr lang="en-US" dirty="0" err="1"/>
              <a:t>Franischko</a:t>
            </a:r>
            <a:endParaRPr lang="en-US" dirty="0"/>
          </a:p>
        </p:txBody>
      </p:sp>
      <p:sp>
        <p:nvSpPr>
          <p:cNvPr id="13" name="Zástupný objekt pre obsah 12">
            <a:extLst>
              <a:ext uri="{FF2B5EF4-FFF2-40B4-BE49-F238E27FC236}">
                <a16:creationId xmlns:a16="http://schemas.microsoft.com/office/drawing/2014/main" id="{57DC40A1-4084-6C77-EE8E-AE2E35661AC4}"/>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indent="0">
              <a:buNone/>
            </a:pPr>
            <a:r>
              <a:rPr lang="en-US" sz="2000" dirty="0"/>
              <a:t>Der Verlag </a:t>
            </a:r>
            <a:r>
              <a:rPr lang="de-DE" sz="2000" dirty="0"/>
              <a:t>Vom armen </a:t>
            </a:r>
            <a:r>
              <a:rPr lang="de-DE" sz="2000" dirty="0" err="1"/>
              <a:t>Franischko</a:t>
            </a:r>
            <a:r>
              <a:rPr lang="de-DE" sz="2000" dirty="0"/>
              <a:t>. Kleine Abenteuer eines Kesselflickers, 1880</a:t>
            </a:r>
          </a:p>
          <a:p>
            <a:pPr marL="0" indent="0">
              <a:buNone/>
            </a:pPr>
            <a:r>
              <a:rPr lang="de-DE" sz="2000" dirty="0"/>
              <a:t>Der Verlag Georg </a:t>
            </a:r>
            <a:r>
              <a:rPr lang="de-DE" sz="2000" dirty="0" err="1"/>
              <a:t>Frobeen</a:t>
            </a:r>
            <a:r>
              <a:rPr lang="de-DE" sz="2000" dirty="0"/>
              <a:t> (Bern und Leipzig) führte Sacher-Masoch, nicht nur Mauthners Parodien.</a:t>
            </a:r>
            <a:endParaRPr lang="en-US" sz="2000" dirty="0"/>
          </a:p>
        </p:txBody>
      </p:sp>
      <p:pic>
        <p:nvPicPr>
          <p:cNvPr id="16" name="Zástupný objekt pre obsah 15" descr="Obrázok, na ktorom je text&#10;&#10;Automaticky generovaný popis">
            <a:extLst>
              <a:ext uri="{FF2B5EF4-FFF2-40B4-BE49-F238E27FC236}">
                <a16:creationId xmlns:a16="http://schemas.microsoft.com/office/drawing/2014/main" id="{E97F5E71-7336-FFBD-C32A-33AEC9EE98A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224" r="5101" b="-1"/>
          <a:stretch/>
        </p:blipFill>
        <p:spPr>
          <a:xfrm>
            <a:off x="20" y="10"/>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89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25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8220E8AE-0B38-1A17-CFEF-C6252B988754}"/>
              </a:ext>
            </a:extLst>
          </p:cNvPr>
          <p:cNvSpPr>
            <a:spLocks noGrp="1" noChangeArrowheads="1"/>
          </p:cNvSpPr>
          <p:nvPr>
            <p:ph type="title"/>
          </p:nvPr>
        </p:nvSpPr>
        <p:spPr>
          <a:xfrm>
            <a:off x="1981201" y="274639"/>
            <a:ext cx="8226425" cy="11398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2800" dirty="0" err="1"/>
              <a:t>Vom</a:t>
            </a:r>
            <a:r>
              <a:rPr lang="cs-CZ" altLang="sk-SK" sz="2800" dirty="0"/>
              <a:t> </a:t>
            </a:r>
            <a:r>
              <a:rPr lang="cs-CZ" altLang="sk-SK" sz="2800" dirty="0" err="1"/>
              <a:t>armen</a:t>
            </a:r>
            <a:r>
              <a:rPr lang="cs-CZ" altLang="sk-SK" sz="2800" dirty="0"/>
              <a:t> </a:t>
            </a:r>
            <a:r>
              <a:rPr lang="cs-CZ" altLang="sk-SK" sz="2800" dirty="0" err="1"/>
              <a:t>Franischko</a:t>
            </a:r>
            <a:r>
              <a:rPr lang="cs-CZ" altLang="sk-SK" sz="2800" dirty="0"/>
              <a:t>. Klein</a:t>
            </a:r>
            <a:r>
              <a:rPr lang="de-DE" altLang="sk-SK" sz="2800" dirty="0"/>
              <a:t>e</a:t>
            </a:r>
            <a:r>
              <a:rPr lang="cs-CZ" altLang="sk-SK" sz="2800" dirty="0"/>
              <a:t> </a:t>
            </a:r>
            <a:r>
              <a:rPr lang="cs-CZ" altLang="sk-SK" sz="2800" dirty="0" err="1"/>
              <a:t>Abenteuer</a:t>
            </a:r>
            <a:r>
              <a:rPr lang="cs-CZ" altLang="sk-SK" sz="2800" dirty="0"/>
              <a:t> </a:t>
            </a:r>
            <a:r>
              <a:rPr lang="cs-CZ" altLang="sk-SK" sz="2800" dirty="0" err="1"/>
              <a:t>eines</a:t>
            </a:r>
            <a:r>
              <a:rPr lang="cs-CZ" altLang="sk-SK" sz="2800" dirty="0"/>
              <a:t> </a:t>
            </a:r>
            <a:r>
              <a:rPr lang="cs-CZ" altLang="sk-SK" sz="2800" dirty="0" err="1"/>
              <a:t>Kesselflickers</a:t>
            </a:r>
            <a:r>
              <a:rPr lang="cs-CZ" altLang="sk-SK" sz="2800" dirty="0"/>
              <a:t>, 1880</a:t>
            </a:r>
          </a:p>
        </p:txBody>
      </p:sp>
      <p:sp>
        <p:nvSpPr>
          <p:cNvPr id="10242" name="Rectangle 2">
            <a:extLst>
              <a:ext uri="{FF2B5EF4-FFF2-40B4-BE49-F238E27FC236}">
                <a16:creationId xmlns:a16="http://schemas.microsoft.com/office/drawing/2014/main" id="{10474C2F-C66E-8DB4-8388-3DE041291971}"/>
              </a:ext>
            </a:extLst>
          </p:cNvPr>
          <p:cNvSpPr>
            <a:spLocks noGrp="1" noChangeArrowheads="1"/>
          </p:cNvSpPr>
          <p:nvPr>
            <p:ph type="body" idx="1"/>
          </p:nvPr>
        </p:nvSpPr>
        <p:spPr>
          <a:xfrm>
            <a:off x="1981201" y="1600200"/>
            <a:ext cx="8226425" cy="4522788"/>
          </a:xfrm>
          <a:ln/>
        </p:spPr>
        <p:txBody>
          <a:bodyPr>
            <a:normAutofit fontScale="70000" lnSpcReduction="20000"/>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err="1"/>
              <a:t>Ein</a:t>
            </a:r>
            <a:r>
              <a:rPr lang="cs-CZ" altLang="sk-SK" dirty="0"/>
              <a:t> </a:t>
            </a:r>
            <a:r>
              <a:rPr lang="cs-CZ" altLang="sk-SK" dirty="0" err="1"/>
              <a:t>Slowake</a:t>
            </a:r>
            <a:r>
              <a:rPr lang="cs-CZ" altLang="sk-SK" dirty="0"/>
              <a:t> in </a:t>
            </a:r>
            <a:r>
              <a:rPr lang="cs-CZ" altLang="sk-SK" dirty="0" err="1"/>
              <a:t>Böhmen</a:t>
            </a:r>
            <a:r>
              <a:rPr lang="cs-CZ" altLang="sk-SK" dirty="0"/>
              <a:t>, </a:t>
            </a:r>
            <a:r>
              <a:rPr lang="cs-CZ" altLang="sk-SK" dirty="0" err="1"/>
              <a:t>ein</a:t>
            </a:r>
            <a:r>
              <a:rPr lang="cs-CZ" altLang="sk-SK" dirty="0"/>
              <a:t> </a:t>
            </a:r>
            <a:r>
              <a:rPr lang="cs-CZ" altLang="sk-SK" dirty="0" err="1"/>
              <a:t>Paria</a:t>
            </a:r>
            <a:r>
              <a:rPr lang="cs-CZ" altLang="sk-SK" dirty="0"/>
              <a:t>, </a:t>
            </a:r>
            <a:r>
              <a:rPr lang="cs-CZ" altLang="sk-SK" dirty="0" err="1"/>
              <a:t>ein</a:t>
            </a:r>
            <a:r>
              <a:rPr lang="cs-CZ" altLang="sk-SK" dirty="0"/>
              <a:t> </a:t>
            </a:r>
            <a:r>
              <a:rPr lang="cs-CZ" altLang="sk-SK" dirty="0" err="1"/>
              <a:t>auch</a:t>
            </a:r>
            <a:r>
              <a:rPr lang="cs-CZ" altLang="sk-SK" dirty="0"/>
              <a:t> </a:t>
            </a:r>
            <a:r>
              <a:rPr lang="cs-CZ" altLang="sk-SK" dirty="0" err="1"/>
              <a:t>sprachlich</a:t>
            </a:r>
            <a:r>
              <a:rPr lang="cs-CZ" altLang="sk-SK" dirty="0"/>
              <a:t> </a:t>
            </a:r>
            <a:r>
              <a:rPr lang="cs-CZ" altLang="sk-SK" dirty="0" err="1"/>
              <a:t>ausgeschlossener</a:t>
            </a:r>
            <a:r>
              <a:rPr lang="cs-CZ" altLang="sk-SK" dirty="0"/>
              <a:t> </a:t>
            </a:r>
            <a:r>
              <a:rPr lang="cs-CZ" altLang="sk-SK" dirty="0" err="1"/>
              <a:t>Junge</a:t>
            </a:r>
            <a:r>
              <a:rPr lang="cs-CZ" altLang="sk-SK"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a:t>»</a:t>
            </a:r>
            <a:r>
              <a:rPr lang="cs-CZ" altLang="sk-SK" dirty="0" err="1"/>
              <a:t>Ist</a:t>
            </a:r>
            <a:r>
              <a:rPr lang="cs-CZ" altLang="sk-SK" dirty="0"/>
              <a:t> </a:t>
            </a:r>
            <a:r>
              <a:rPr lang="cs-CZ" altLang="sk-SK" dirty="0" err="1"/>
              <a:t>dein</a:t>
            </a:r>
            <a:r>
              <a:rPr lang="cs-CZ" altLang="sk-SK" dirty="0"/>
              <a:t> Vater </a:t>
            </a:r>
            <a:r>
              <a:rPr lang="cs-CZ" altLang="sk-SK" dirty="0" err="1"/>
              <a:t>gestorben</a:t>
            </a:r>
            <a:r>
              <a:rPr lang="cs-CZ" altLang="sk-SK" dirty="0"/>
              <a:t>?« </a:t>
            </a:r>
            <a:r>
              <a:rPr lang="cs-CZ" altLang="sk-SK" dirty="0" err="1"/>
              <a:t>unterbrach</a:t>
            </a:r>
            <a:r>
              <a:rPr lang="cs-CZ" altLang="sk-SK" dirty="0"/>
              <a:t> der </a:t>
            </a:r>
            <a:r>
              <a:rPr lang="cs-CZ" altLang="sk-SK" dirty="0" err="1"/>
              <a:t>Pfarrer</a:t>
            </a:r>
            <a:r>
              <a:rPr lang="cs-CZ" altLang="sk-SK" dirty="0"/>
              <a:t> </a:t>
            </a:r>
            <a:r>
              <a:rPr lang="cs-CZ" altLang="sk-SK" dirty="0" err="1"/>
              <a:t>ungeduldig</a:t>
            </a:r>
            <a:r>
              <a:rPr lang="cs-CZ" altLang="sk-SK" dirty="0"/>
              <a:t> </a:t>
            </a:r>
            <a:r>
              <a:rPr lang="cs-CZ" altLang="sk-SK" dirty="0" err="1"/>
              <a:t>die</a:t>
            </a:r>
            <a:r>
              <a:rPr lang="cs-CZ" altLang="sk-SK" dirty="0"/>
              <a:t> Pause.</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a:t>»</a:t>
            </a:r>
            <a:r>
              <a:rPr lang="cs-CZ" altLang="sk-SK" dirty="0" err="1"/>
              <a:t>Tatko</a:t>
            </a:r>
            <a:r>
              <a:rPr lang="cs-CZ" altLang="sk-SK" dirty="0"/>
              <a:t> </a:t>
            </a:r>
            <a:r>
              <a:rPr lang="cs-CZ" altLang="sk-SK" dirty="0" err="1"/>
              <a:t>ist</a:t>
            </a:r>
            <a:r>
              <a:rPr lang="cs-CZ" altLang="sk-SK" dirty="0"/>
              <a:t> </a:t>
            </a:r>
            <a:r>
              <a:rPr lang="cs-CZ" altLang="sk-SK" dirty="0" err="1"/>
              <a:t>nicht</a:t>
            </a:r>
            <a:r>
              <a:rPr lang="cs-CZ" altLang="sk-SK" dirty="0"/>
              <a:t> </a:t>
            </a:r>
            <a:r>
              <a:rPr lang="cs-CZ" altLang="sk-SK" dirty="0" err="1"/>
              <a:t>gestorben</a:t>
            </a:r>
            <a:r>
              <a:rPr lang="cs-CZ" altLang="sk-SK" dirty="0"/>
              <a:t>. </a:t>
            </a:r>
            <a:r>
              <a:rPr lang="cs-CZ" altLang="sk-SK" dirty="0" err="1"/>
              <a:t>Hat</a:t>
            </a:r>
            <a:r>
              <a:rPr lang="cs-CZ" altLang="sk-SK" dirty="0"/>
              <a:t> </a:t>
            </a:r>
            <a:r>
              <a:rPr lang="cs-CZ" altLang="sk-SK" dirty="0" err="1"/>
              <a:t>kleines</a:t>
            </a:r>
            <a:r>
              <a:rPr lang="cs-CZ" altLang="sk-SK" dirty="0"/>
              <a:t> </a:t>
            </a:r>
            <a:r>
              <a:rPr lang="cs-CZ" altLang="sk-SK" dirty="0" err="1"/>
              <a:t>Franischko</a:t>
            </a:r>
            <a:r>
              <a:rPr lang="cs-CZ" altLang="sk-SK" dirty="0"/>
              <a:t> </a:t>
            </a:r>
            <a:r>
              <a:rPr lang="cs-CZ" altLang="sk-SK" dirty="0" err="1"/>
              <a:t>mit</a:t>
            </a:r>
            <a:r>
              <a:rPr lang="cs-CZ" altLang="sk-SK" dirty="0"/>
              <a:t> </a:t>
            </a:r>
            <a:r>
              <a:rPr lang="cs-CZ" altLang="sk-SK" dirty="0" err="1"/>
              <a:t>sich</a:t>
            </a:r>
            <a:r>
              <a:rPr lang="cs-CZ" altLang="sk-SK" dirty="0"/>
              <a:t> </a:t>
            </a:r>
            <a:r>
              <a:rPr lang="cs-CZ" altLang="sk-SK" dirty="0" err="1"/>
              <a:t>genummen</a:t>
            </a:r>
            <a:r>
              <a:rPr lang="cs-CZ" altLang="sk-SK" dirty="0"/>
              <a:t> von </a:t>
            </a:r>
            <a:r>
              <a:rPr lang="cs-CZ" altLang="sk-SK" dirty="0" err="1"/>
              <a:t>Haus</a:t>
            </a:r>
            <a:r>
              <a:rPr lang="cs-CZ" altLang="sk-SK" dirty="0"/>
              <a:t> </a:t>
            </a:r>
            <a:r>
              <a:rPr lang="cs-CZ" altLang="sk-SK" dirty="0" err="1"/>
              <a:t>und</a:t>
            </a:r>
            <a:r>
              <a:rPr lang="cs-CZ" altLang="sk-SK" dirty="0"/>
              <a:t> </a:t>
            </a:r>
            <a:r>
              <a:rPr lang="cs-CZ" altLang="sk-SK" dirty="0" err="1"/>
              <a:t>wullt</a:t>
            </a:r>
            <a:r>
              <a:rPr lang="cs-CZ" altLang="sk-SK" dirty="0"/>
              <a:t> Mamka </a:t>
            </a:r>
            <a:r>
              <a:rPr lang="cs-CZ" altLang="sk-SK" dirty="0" err="1"/>
              <a:t>Geld</a:t>
            </a:r>
            <a:r>
              <a:rPr lang="cs-CZ" altLang="sk-SK" dirty="0"/>
              <a:t> </a:t>
            </a:r>
            <a:r>
              <a:rPr lang="cs-CZ" altLang="sk-SK" dirty="0" err="1"/>
              <a:t>für</a:t>
            </a:r>
            <a:r>
              <a:rPr lang="cs-CZ" altLang="sk-SK" dirty="0"/>
              <a:t> </a:t>
            </a:r>
            <a:r>
              <a:rPr lang="cs-CZ" altLang="sk-SK" dirty="0" err="1"/>
              <a:t>Steuer</a:t>
            </a:r>
            <a:r>
              <a:rPr lang="cs-CZ" altLang="sk-SK" dirty="0"/>
              <a:t> </a:t>
            </a:r>
            <a:r>
              <a:rPr lang="cs-CZ" altLang="sk-SK" dirty="0" err="1"/>
              <a:t>mitbringen</a:t>
            </a:r>
            <a:r>
              <a:rPr lang="cs-CZ" altLang="sk-SK" dirty="0"/>
              <a:t>. </a:t>
            </a:r>
            <a:r>
              <a:rPr lang="cs-CZ" altLang="sk-SK" dirty="0" err="1"/>
              <a:t>Gestern</a:t>
            </a:r>
            <a:r>
              <a:rPr lang="cs-CZ" altLang="sk-SK" dirty="0"/>
              <a:t> </a:t>
            </a:r>
            <a:r>
              <a:rPr lang="cs-CZ" altLang="sk-SK" dirty="0" err="1"/>
              <a:t>is</a:t>
            </a:r>
            <a:r>
              <a:rPr lang="cs-CZ" altLang="sk-SK" dirty="0"/>
              <a:t> </a:t>
            </a:r>
            <a:r>
              <a:rPr lang="cs-CZ" altLang="sk-SK" dirty="0" err="1"/>
              <a:t>kummen</a:t>
            </a:r>
            <a:r>
              <a:rPr lang="cs-CZ" altLang="sk-SK" dirty="0"/>
              <a:t> </a:t>
            </a:r>
            <a:r>
              <a:rPr lang="cs-CZ" altLang="sk-SK" dirty="0" err="1"/>
              <a:t>Pulizeit</a:t>
            </a:r>
            <a:r>
              <a:rPr lang="cs-CZ" altLang="sk-SK" dirty="0"/>
              <a:t> </a:t>
            </a:r>
            <a:r>
              <a:rPr lang="cs-CZ" altLang="sk-SK" dirty="0" err="1"/>
              <a:t>und</a:t>
            </a:r>
            <a:r>
              <a:rPr lang="cs-CZ" altLang="sk-SK" dirty="0"/>
              <a:t> </a:t>
            </a:r>
            <a:r>
              <a:rPr lang="cs-CZ" altLang="sk-SK" dirty="0" err="1"/>
              <a:t>hat</a:t>
            </a:r>
            <a:r>
              <a:rPr lang="cs-CZ" altLang="sk-SK" dirty="0"/>
              <a:t> </a:t>
            </a:r>
            <a:r>
              <a:rPr lang="cs-CZ" altLang="sk-SK" dirty="0" err="1"/>
              <a:t>weggenommen</a:t>
            </a:r>
            <a:r>
              <a:rPr lang="cs-CZ" altLang="sk-SK" dirty="0"/>
              <a:t> </a:t>
            </a:r>
            <a:r>
              <a:rPr lang="cs-CZ" altLang="sk-SK" dirty="0" err="1"/>
              <a:t>alles</a:t>
            </a:r>
            <a:r>
              <a:rPr lang="cs-CZ" altLang="sk-SK" dirty="0"/>
              <a:t>. Oje, oje! </a:t>
            </a:r>
            <a:r>
              <a:rPr lang="cs-CZ" altLang="sk-SK" dirty="0" err="1"/>
              <a:t>Und</a:t>
            </a:r>
            <a:r>
              <a:rPr lang="cs-CZ" altLang="sk-SK" dirty="0"/>
              <a:t> </a:t>
            </a:r>
            <a:r>
              <a:rPr lang="cs-CZ" altLang="sk-SK" dirty="0" err="1"/>
              <a:t>Tatko</a:t>
            </a:r>
            <a:r>
              <a:rPr lang="cs-CZ" altLang="sk-SK" dirty="0"/>
              <a:t> </a:t>
            </a:r>
            <a:r>
              <a:rPr lang="cs-CZ" altLang="sk-SK" dirty="0" err="1"/>
              <a:t>hat</a:t>
            </a:r>
            <a:r>
              <a:rPr lang="cs-CZ" altLang="sk-SK" dirty="0"/>
              <a:t> </a:t>
            </a:r>
            <a:r>
              <a:rPr lang="cs-CZ" altLang="sk-SK" dirty="0" err="1"/>
              <a:t>Pulizeit</a:t>
            </a:r>
            <a:r>
              <a:rPr lang="cs-CZ" altLang="sk-SK" dirty="0"/>
              <a:t> </a:t>
            </a:r>
            <a:r>
              <a:rPr lang="cs-CZ" altLang="sk-SK" dirty="0" err="1"/>
              <a:t>mitgenommen</a:t>
            </a:r>
            <a:r>
              <a:rPr lang="cs-CZ" altLang="sk-SK" dirty="0"/>
              <a:t> </a:t>
            </a:r>
            <a:r>
              <a:rPr lang="cs-CZ" altLang="sk-SK" dirty="0" err="1"/>
              <a:t>und</a:t>
            </a:r>
            <a:r>
              <a:rPr lang="cs-CZ" altLang="sk-SK" dirty="0"/>
              <a:t> </a:t>
            </a:r>
            <a:r>
              <a:rPr lang="cs-CZ" altLang="sk-SK" dirty="0" err="1"/>
              <a:t>hat</a:t>
            </a:r>
            <a:r>
              <a:rPr lang="cs-CZ" altLang="sk-SK" dirty="0"/>
              <a:t> </a:t>
            </a:r>
            <a:r>
              <a:rPr lang="cs-CZ" altLang="sk-SK" dirty="0" err="1"/>
              <a:t>einsperrt</a:t>
            </a:r>
            <a:r>
              <a:rPr lang="cs-CZ" altLang="sk-SK" dirty="0"/>
              <a:t> </a:t>
            </a:r>
            <a:r>
              <a:rPr lang="cs-CZ" altLang="sk-SK" dirty="0" err="1"/>
              <a:t>und</a:t>
            </a:r>
            <a:r>
              <a:rPr lang="cs-CZ" altLang="sk-SK" dirty="0"/>
              <a:t> </a:t>
            </a:r>
            <a:r>
              <a:rPr lang="cs-CZ" altLang="sk-SK" dirty="0" err="1"/>
              <a:t>hat</a:t>
            </a:r>
            <a:r>
              <a:rPr lang="cs-CZ" altLang="sk-SK" dirty="0"/>
              <a:t> </a:t>
            </a:r>
            <a:r>
              <a:rPr lang="cs-CZ" altLang="sk-SK" dirty="0" err="1"/>
              <a:t>Franischko</a:t>
            </a:r>
            <a:r>
              <a:rPr lang="cs-CZ" altLang="sk-SK" dirty="0"/>
              <a:t> </a:t>
            </a:r>
            <a:r>
              <a:rPr lang="cs-CZ" altLang="sk-SK" dirty="0" err="1"/>
              <a:t>allein</a:t>
            </a:r>
            <a:r>
              <a:rPr lang="cs-CZ" altLang="sk-SK" dirty="0"/>
              <a:t> </a:t>
            </a:r>
            <a:r>
              <a:rPr lang="cs-CZ" altLang="sk-SK" dirty="0" err="1"/>
              <a:t>lassen</a:t>
            </a:r>
            <a:r>
              <a:rPr lang="cs-CZ" altLang="sk-SK"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a:t>Dem </a:t>
            </a:r>
            <a:r>
              <a:rPr lang="cs-CZ" altLang="sk-SK" dirty="0" err="1"/>
              <a:t>Pfarrer</a:t>
            </a:r>
            <a:r>
              <a:rPr lang="cs-CZ" altLang="sk-SK" dirty="0"/>
              <a:t> </a:t>
            </a:r>
            <a:r>
              <a:rPr lang="cs-CZ" altLang="sk-SK" dirty="0" err="1"/>
              <a:t>wurde</a:t>
            </a:r>
            <a:r>
              <a:rPr lang="cs-CZ" altLang="sk-SK" dirty="0"/>
              <a:t> der </a:t>
            </a:r>
            <a:r>
              <a:rPr lang="cs-CZ" altLang="sk-SK" dirty="0" err="1"/>
              <a:t>Jammer</a:t>
            </a:r>
            <a:r>
              <a:rPr lang="cs-CZ" altLang="sk-SK" dirty="0"/>
              <a:t> des </a:t>
            </a:r>
            <a:r>
              <a:rPr lang="cs-CZ" altLang="sk-SK" dirty="0" err="1"/>
              <a:t>Knaben</a:t>
            </a:r>
            <a:r>
              <a:rPr lang="cs-CZ" altLang="sk-SK" dirty="0"/>
              <a:t> </a:t>
            </a:r>
            <a:r>
              <a:rPr lang="cs-CZ" altLang="sk-SK" dirty="0" err="1"/>
              <a:t>peinlich</a:t>
            </a:r>
            <a:r>
              <a:rPr lang="cs-CZ" altLang="sk-SK" dirty="0"/>
              <a:t>. Er </a:t>
            </a:r>
            <a:r>
              <a:rPr lang="cs-CZ" altLang="sk-SK" dirty="0" err="1"/>
              <a:t>wandte</a:t>
            </a:r>
            <a:r>
              <a:rPr lang="cs-CZ" altLang="sk-SK" dirty="0"/>
              <a:t> </a:t>
            </a:r>
            <a:r>
              <a:rPr lang="cs-CZ" altLang="sk-SK" dirty="0" err="1"/>
              <a:t>sich</a:t>
            </a:r>
            <a:r>
              <a:rPr lang="cs-CZ" altLang="sk-SK" dirty="0"/>
              <a:t> </a:t>
            </a:r>
            <a:r>
              <a:rPr lang="cs-CZ" altLang="sk-SK" dirty="0" err="1"/>
              <a:t>zu</a:t>
            </a:r>
            <a:r>
              <a:rPr lang="cs-CZ" altLang="sk-SK" dirty="0"/>
              <a:t> </a:t>
            </a:r>
            <a:r>
              <a:rPr lang="cs-CZ" altLang="sk-SK" dirty="0" err="1"/>
              <a:t>gehen</a:t>
            </a:r>
            <a:r>
              <a:rPr lang="cs-CZ" altLang="sk-SK" dirty="0"/>
              <a:t>, </a:t>
            </a:r>
            <a:r>
              <a:rPr lang="cs-CZ" altLang="sk-SK" dirty="0" err="1"/>
              <a:t>doch</a:t>
            </a:r>
            <a:r>
              <a:rPr lang="cs-CZ" altLang="sk-SK" dirty="0"/>
              <a:t> </a:t>
            </a:r>
            <a:r>
              <a:rPr lang="cs-CZ" altLang="sk-SK" dirty="0" err="1"/>
              <a:t>noch</a:t>
            </a:r>
            <a:r>
              <a:rPr lang="cs-CZ" altLang="sk-SK" dirty="0"/>
              <a:t> </a:t>
            </a:r>
            <a:r>
              <a:rPr lang="cs-CZ" altLang="sk-SK" dirty="0" err="1"/>
              <a:t>einmal</a:t>
            </a:r>
            <a:r>
              <a:rPr lang="cs-CZ" altLang="sk-SK" dirty="0"/>
              <a:t> </a:t>
            </a:r>
            <a:r>
              <a:rPr lang="cs-CZ" altLang="sk-SK" dirty="0" err="1"/>
              <a:t>redete</a:t>
            </a:r>
            <a:r>
              <a:rPr lang="cs-CZ" altLang="sk-SK" dirty="0"/>
              <a:t> </a:t>
            </a:r>
            <a:r>
              <a:rPr lang="cs-CZ" altLang="sk-SK" dirty="0" err="1"/>
              <a:t>er</a:t>
            </a:r>
            <a:r>
              <a:rPr lang="cs-CZ" altLang="sk-SK" dirty="0"/>
              <a:t> den Buben </a:t>
            </a:r>
            <a:r>
              <a:rPr lang="cs-CZ" altLang="sk-SK" dirty="0" err="1"/>
              <a:t>an</a:t>
            </a:r>
            <a:r>
              <a:rPr lang="cs-CZ" altLang="sk-SK"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a:t>»</a:t>
            </a:r>
            <a:r>
              <a:rPr lang="cs-CZ" altLang="sk-SK" dirty="0" err="1"/>
              <a:t>Du</a:t>
            </a:r>
            <a:r>
              <a:rPr lang="cs-CZ" altLang="sk-SK" dirty="0"/>
              <a:t> </a:t>
            </a:r>
            <a:r>
              <a:rPr lang="cs-CZ" altLang="sk-SK" dirty="0" err="1"/>
              <a:t>sollst</a:t>
            </a:r>
            <a:r>
              <a:rPr lang="cs-CZ" altLang="sk-SK" dirty="0"/>
              <a:t> </a:t>
            </a:r>
            <a:r>
              <a:rPr lang="cs-CZ" altLang="sk-SK" dirty="0" err="1"/>
              <a:t>nicht</a:t>
            </a:r>
            <a:r>
              <a:rPr lang="cs-CZ" altLang="sk-SK" dirty="0"/>
              <a:t> </a:t>
            </a:r>
            <a:r>
              <a:rPr lang="cs-CZ" altLang="sk-SK" dirty="0" err="1"/>
              <a:t>stehlen</a:t>
            </a:r>
            <a:r>
              <a:rPr lang="cs-CZ" altLang="sk-SK" dirty="0"/>
              <a:t>!« </a:t>
            </a:r>
            <a:r>
              <a:rPr lang="cs-CZ" altLang="sk-SK" dirty="0" err="1"/>
              <a:t>sagte</a:t>
            </a:r>
            <a:r>
              <a:rPr lang="cs-CZ" altLang="sk-SK" dirty="0"/>
              <a:t> </a:t>
            </a:r>
            <a:r>
              <a:rPr lang="cs-CZ" altLang="sk-SK" dirty="0" err="1"/>
              <a:t>er</a:t>
            </a:r>
            <a:r>
              <a:rPr lang="cs-CZ" altLang="sk-SK" dirty="0"/>
              <a:t>, </a:t>
            </a:r>
            <a:r>
              <a:rPr lang="cs-CZ" altLang="sk-SK" dirty="0" err="1"/>
              <a:t>indem</a:t>
            </a:r>
            <a:r>
              <a:rPr lang="cs-CZ" altLang="sk-SK" dirty="0"/>
              <a:t> </a:t>
            </a:r>
            <a:r>
              <a:rPr lang="cs-CZ" altLang="sk-SK" dirty="0" err="1"/>
              <a:t>er</a:t>
            </a:r>
            <a:r>
              <a:rPr lang="cs-CZ" altLang="sk-SK" dirty="0"/>
              <a:t> </a:t>
            </a:r>
            <a:r>
              <a:rPr lang="cs-CZ" altLang="sk-SK" dirty="0" err="1"/>
              <a:t>seinen</a:t>
            </a:r>
            <a:r>
              <a:rPr lang="cs-CZ" altLang="sk-SK" dirty="0"/>
              <a:t> Finger </a:t>
            </a:r>
            <a:r>
              <a:rPr lang="cs-CZ" altLang="sk-SK" dirty="0" err="1"/>
              <a:t>milde</a:t>
            </a:r>
            <a:r>
              <a:rPr lang="cs-CZ" altLang="sk-SK" dirty="0"/>
              <a:t> </a:t>
            </a:r>
            <a:r>
              <a:rPr lang="cs-CZ" altLang="sk-SK" dirty="0" err="1"/>
              <a:t>drohend</a:t>
            </a:r>
            <a:r>
              <a:rPr lang="cs-CZ" altLang="sk-SK" dirty="0"/>
              <a:t> </a:t>
            </a:r>
            <a:r>
              <a:rPr lang="cs-CZ" altLang="sk-SK" dirty="0" err="1"/>
              <a:t>emporhob</a:t>
            </a:r>
            <a:r>
              <a:rPr lang="cs-CZ" altLang="sk-SK" dirty="0"/>
              <a:t>. </a:t>
            </a:r>
            <a:r>
              <a:rPr lang="cs-CZ" altLang="sk-SK" dirty="0" err="1"/>
              <a:t>Hierauf</a:t>
            </a:r>
            <a:r>
              <a:rPr lang="cs-CZ" altLang="sk-SK" dirty="0"/>
              <a:t> </a:t>
            </a:r>
            <a:r>
              <a:rPr lang="cs-CZ" altLang="sk-SK" dirty="0" err="1"/>
              <a:t>ließ</a:t>
            </a:r>
            <a:r>
              <a:rPr lang="cs-CZ" altLang="sk-SK" dirty="0"/>
              <a:t> </a:t>
            </a:r>
            <a:r>
              <a:rPr lang="cs-CZ" altLang="sk-SK" dirty="0" err="1"/>
              <a:t>er</a:t>
            </a:r>
            <a:r>
              <a:rPr lang="cs-CZ" altLang="sk-SK" dirty="0"/>
              <a:t> den </a:t>
            </a:r>
            <a:r>
              <a:rPr lang="cs-CZ" altLang="sk-SK" dirty="0" err="1"/>
              <a:t>Knaben</a:t>
            </a:r>
            <a:r>
              <a:rPr lang="cs-CZ" altLang="sk-SK" dirty="0"/>
              <a:t> </a:t>
            </a:r>
            <a:r>
              <a:rPr lang="cs-CZ" altLang="sk-SK" dirty="0" err="1"/>
              <a:t>allein</a:t>
            </a:r>
            <a:r>
              <a:rPr lang="cs-CZ" altLang="sk-SK" dirty="0"/>
              <a:t> </a:t>
            </a:r>
            <a:r>
              <a:rPr lang="cs-CZ" altLang="sk-SK" dirty="0" err="1"/>
              <a:t>und</a:t>
            </a:r>
            <a:r>
              <a:rPr lang="cs-CZ" altLang="sk-SK" dirty="0"/>
              <a:t> </a:t>
            </a:r>
            <a:r>
              <a:rPr lang="cs-CZ" altLang="sk-SK" dirty="0" err="1"/>
              <a:t>hörte</a:t>
            </a:r>
            <a:r>
              <a:rPr lang="cs-CZ" altLang="sk-SK" dirty="0"/>
              <a:t> </a:t>
            </a:r>
            <a:r>
              <a:rPr lang="cs-CZ" altLang="sk-SK" dirty="0" err="1"/>
              <a:t>nicht</a:t>
            </a:r>
            <a:r>
              <a:rPr lang="cs-CZ" altLang="sk-SK" dirty="0"/>
              <a:t> </a:t>
            </a:r>
            <a:r>
              <a:rPr lang="cs-CZ" altLang="sk-SK" dirty="0" err="1"/>
              <a:t>mehr</a:t>
            </a:r>
            <a:r>
              <a:rPr lang="cs-CZ" altLang="sk-SK" dirty="0"/>
              <a:t>, </a:t>
            </a:r>
            <a:r>
              <a:rPr lang="cs-CZ" altLang="sk-SK" dirty="0" err="1"/>
              <a:t>wie</a:t>
            </a:r>
            <a:r>
              <a:rPr lang="cs-CZ" altLang="sk-SK" dirty="0"/>
              <a:t> </a:t>
            </a:r>
            <a:r>
              <a:rPr lang="cs-CZ" altLang="sk-SK" dirty="0" err="1"/>
              <a:t>das</a:t>
            </a:r>
            <a:r>
              <a:rPr lang="cs-CZ" altLang="sk-SK" dirty="0"/>
              <a:t> </a:t>
            </a:r>
            <a:r>
              <a:rPr lang="cs-CZ" altLang="sk-SK" dirty="0" err="1"/>
              <a:t>Kind</a:t>
            </a:r>
            <a:r>
              <a:rPr lang="cs-CZ" altLang="sk-SK" dirty="0"/>
              <a:t> </a:t>
            </a:r>
            <a:r>
              <a:rPr lang="cs-CZ" altLang="sk-SK" dirty="0" err="1"/>
              <a:t>mechanisch</a:t>
            </a:r>
            <a:r>
              <a:rPr lang="cs-CZ" altLang="sk-SK" dirty="0"/>
              <a:t>: »</a:t>
            </a:r>
            <a:r>
              <a:rPr lang="cs-CZ" altLang="sk-SK" dirty="0" err="1"/>
              <a:t>Sollst</a:t>
            </a:r>
            <a:r>
              <a:rPr lang="cs-CZ" altLang="sk-SK" dirty="0"/>
              <a:t> </a:t>
            </a:r>
            <a:r>
              <a:rPr lang="cs-CZ" altLang="sk-SK" dirty="0" err="1"/>
              <a:t>nix</a:t>
            </a:r>
            <a:r>
              <a:rPr lang="cs-CZ" altLang="sk-SK" dirty="0"/>
              <a:t> </a:t>
            </a:r>
            <a:r>
              <a:rPr lang="cs-CZ" altLang="sk-SK" dirty="0" err="1"/>
              <a:t>töten</a:t>
            </a:r>
            <a:r>
              <a:rPr lang="cs-CZ" altLang="sk-SK" dirty="0"/>
              <a:t>! </a:t>
            </a:r>
            <a:r>
              <a:rPr lang="cs-CZ" altLang="sk-SK" dirty="0" err="1"/>
              <a:t>Sollst</a:t>
            </a:r>
            <a:r>
              <a:rPr lang="cs-CZ" altLang="sk-SK" dirty="0"/>
              <a:t> </a:t>
            </a:r>
            <a:r>
              <a:rPr lang="cs-CZ" altLang="sk-SK" dirty="0" err="1"/>
              <a:t>nix</a:t>
            </a:r>
            <a:r>
              <a:rPr lang="cs-CZ" altLang="sk-SK" dirty="0"/>
              <a:t> </a:t>
            </a:r>
            <a:r>
              <a:rPr lang="cs-CZ" altLang="sk-SK" dirty="0" err="1"/>
              <a:t>stehlen</a:t>
            </a:r>
            <a:r>
              <a:rPr lang="cs-CZ" altLang="sk-SK" dirty="0"/>
              <a:t>! </a:t>
            </a:r>
            <a:r>
              <a:rPr lang="cs-CZ" altLang="sk-SK" dirty="0" err="1"/>
              <a:t>Sollst</a:t>
            </a:r>
            <a:r>
              <a:rPr lang="cs-CZ" altLang="sk-SK" dirty="0"/>
              <a:t> </a:t>
            </a:r>
            <a:r>
              <a:rPr lang="cs-CZ" altLang="sk-SK" dirty="0" err="1"/>
              <a:t>nix</a:t>
            </a:r>
            <a:r>
              <a:rPr lang="cs-CZ" altLang="sk-SK" dirty="0"/>
              <a:t> </a:t>
            </a:r>
            <a:r>
              <a:rPr lang="cs-CZ" altLang="sk-SK" dirty="0" err="1"/>
              <a:t>ehebrechen</a:t>
            </a:r>
            <a:r>
              <a:rPr lang="cs-CZ" altLang="sk-SK" dirty="0"/>
              <a:t>!« vor </a:t>
            </a:r>
            <a:r>
              <a:rPr lang="cs-CZ" altLang="sk-SK" dirty="0" err="1"/>
              <a:t>sich</a:t>
            </a:r>
            <a:r>
              <a:rPr lang="cs-CZ" altLang="sk-SK" dirty="0"/>
              <a:t> </a:t>
            </a:r>
            <a:r>
              <a:rPr lang="cs-CZ" altLang="sk-SK" dirty="0" err="1"/>
              <a:t>hin</a:t>
            </a:r>
            <a:r>
              <a:rPr lang="cs-CZ" altLang="sk-SK" dirty="0"/>
              <a:t> </a:t>
            </a:r>
            <a:r>
              <a:rPr lang="cs-CZ" altLang="sk-SK" dirty="0" err="1"/>
              <a:t>murmelte</a:t>
            </a:r>
            <a:r>
              <a:rPr lang="cs-CZ" altLang="sk-SK" dirty="0"/>
              <a:t>. </a:t>
            </a:r>
            <a:r>
              <a:rPr lang="cs-CZ" altLang="sk-SK" dirty="0" err="1"/>
              <a:t>Töten</a:t>
            </a:r>
            <a:r>
              <a:rPr lang="cs-CZ" altLang="sk-SK" dirty="0"/>
              <a:t>? </a:t>
            </a:r>
            <a:r>
              <a:rPr lang="cs-CZ" altLang="sk-SK" dirty="0" err="1"/>
              <a:t>Stehlen</a:t>
            </a:r>
            <a:r>
              <a:rPr lang="cs-CZ" altLang="sk-SK" dirty="0"/>
              <a:t>? </a:t>
            </a:r>
            <a:r>
              <a:rPr lang="cs-CZ" altLang="sk-SK" dirty="0" err="1"/>
              <a:t>Ehebrechen</a:t>
            </a:r>
            <a:r>
              <a:rPr lang="cs-CZ" altLang="sk-SK" dirty="0"/>
              <a:t>? </a:t>
            </a:r>
            <a:r>
              <a:rPr lang="cs-CZ" altLang="sk-SK" dirty="0" err="1"/>
              <a:t>Franischko</a:t>
            </a:r>
            <a:r>
              <a:rPr lang="cs-CZ" altLang="sk-SK" dirty="0"/>
              <a:t> </a:t>
            </a:r>
            <a:r>
              <a:rPr lang="cs-CZ" altLang="sk-SK" dirty="0" err="1"/>
              <a:t>verstand</a:t>
            </a:r>
            <a:r>
              <a:rPr lang="cs-CZ" altLang="sk-SK" dirty="0"/>
              <a:t> </a:t>
            </a:r>
            <a:r>
              <a:rPr lang="cs-CZ" altLang="sk-SK" dirty="0" err="1"/>
              <a:t>die</a:t>
            </a:r>
            <a:r>
              <a:rPr lang="cs-CZ" altLang="sk-SK" dirty="0"/>
              <a:t> </a:t>
            </a:r>
            <a:r>
              <a:rPr lang="cs-CZ" altLang="sk-SK" dirty="0" err="1"/>
              <a:t>Bedeutung</a:t>
            </a:r>
            <a:r>
              <a:rPr lang="cs-CZ" altLang="sk-SK" dirty="0"/>
              <a:t> </a:t>
            </a:r>
            <a:r>
              <a:rPr lang="cs-CZ" altLang="sk-SK" dirty="0" err="1"/>
              <a:t>dieser</a:t>
            </a:r>
            <a:r>
              <a:rPr lang="cs-CZ" altLang="sk-SK" dirty="0"/>
              <a:t> </a:t>
            </a:r>
            <a:r>
              <a:rPr lang="cs-CZ" altLang="sk-SK" dirty="0" err="1"/>
              <a:t>Silben</a:t>
            </a:r>
            <a:r>
              <a:rPr lang="cs-CZ" altLang="sk-SK" dirty="0"/>
              <a:t> </a:t>
            </a:r>
            <a:r>
              <a:rPr lang="cs-CZ" altLang="sk-SK" dirty="0" err="1"/>
              <a:t>nicht</a:t>
            </a:r>
            <a:r>
              <a:rPr lang="cs-CZ" altLang="sk-SK" dirty="0"/>
              <a:t>, </a:t>
            </a:r>
            <a:r>
              <a:rPr lang="cs-CZ" altLang="sk-SK" dirty="0" err="1"/>
              <a:t>aber</a:t>
            </a:r>
            <a:r>
              <a:rPr lang="cs-CZ" altLang="sk-SK" dirty="0"/>
              <a:t> </a:t>
            </a:r>
            <a:r>
              <a:rPr lang="cs-CZ" altLang="sk-SK" dirty="0" err="1"/>
              <a:t>bei</a:t>
            </a:r>
            <a:r>
              <a:rPr lang="cs-CZ" altLang="sk-SK" dirty="0"/>
              <a:t> den </a:t>
            </a:r>
            <a:r>
              <a:rPr lang="cs-CZ" altLang="sk-SK" dirty="0" err="1"/>
              <a:t>Worten</a:t>
            </a:r>
            <a:r>
              <a:rPr lang="cs-CZ" altLang="sk-SK" dirty="0"/>
              <a:t> des </a:t>
            </a:r>
            <a:r>
              <a:rPr lang="cs-CZ" altLang="sk-SK" dirty="0" err="1"/>
              <a:t>Pfarrers</a:t>
            </a:r>
            <a:r>
              <a:rPr lang="cs-CZ" altLang="sk-SK" dirty="0"/>
              <a:t> </a:t>
            </a:r>
            <a:r>
              <a:rPr lang="cs-CZ" altLang="sk-SK" dirty="0" err="1"/>
              <a:t>hatte</a:t>
            </a:r>
            <a:r>
              <a:rPr lang="cs-CZ" altLang="sk-SK" dirty="0"/>
              <a:t> </a:t>
            </a:r>
            <a:r>
              <a:rPr lang="cs-CZ" altLang="sk-SK" dirty="0" err="1"/>
              <a:t>er</a:t>
            </a:r>
            <a:r>
              <a:rPr lang="cs-CZ" altLang="sk-SK" dirty="0"/>
              <a:t> </a:t>
            </a:r>
            <a:r>
              <a:rPr lang="cs-CZ" altLang="sk-SK" dirty="0" err="1"/>
              <a:t>sich</a:t>
            </a:r>
            <a:r>
              <a:rPr lang="cs-CZ" altLang="sk-SK" dirty="0"/>
              <a:t> </a:t>
            </a:r>
            <a:r>
              <a:rPr lang="cs-CZ" altLang="sk-SK" dirty="0" err="1"/>
              <a:t>an</a:t>
            </a:r>
            <a:r>
              <a:rPr lang="cs-CZ" altLang="sk-SK" dirty="0"/>
              <a:t> </a:t>
            </a:r>
            <a:r>
              <a:rPr lang="cs-CZ" altLang="sk-SK" dirty="0" err="1"/>
              <a:t>die</a:t>
            </a:r>
            <a:r>
              <a:rPr lang="cs-CZ" altLang="sk-SK" dirty="0"/>
              <a:t> </a:t>
            </a:r>
            <a:r>
              <a:rPr lang="cs-CZ" altLang="sk-SK" dirty="0" err="1"/>
              <a:t>einzigen</a:t>
            </a:r>
            <a:r>
              <a:rPr lang="cs-CZ" altLang="sk-SK" dirty="0"/>
              <a:t> </a:t>
            </a:r>
            <a:r>
              <a:rPr lang="cs-CZ" altLang="sk-SK" dirty="0" err="1"/>
              <a:t>deutschen</a:t>
            </a:r>
            <a:r>
              <a:rPr lang="cs-CZ" altLang="sk-SK" dirty="0"/>
              <a:t> </a:t>
            </a:r>
            <a:r>
              <a:rPr lang="cs-CZ" altLang="sk-SK" dirty="0" err="1"/>
              <a:t>Sätze</a:t>
            </a:r>
            <a:r>
              <a:rPr lang="cs-CZ" altLang="sk-SK" dirty="0"/>
              <a:t> </a:t>
            </a:r>
            <a:r>
              <a:rPr lang="cs-CZ" altLang="sk-SK" dirty="0" err="1"/>
              <a:t>erinnert</a:t>
            </a:r>
            <a:r>
              <a:rPr lang="cs-CZ" altLang="sk-SK" dirty="0"/>
              <a:t>, </a:t>
            </a:r>
            <a:r>
              <a:rPr lang="cs-CZ" altLang="sk-SK" dirty="0" err="1"/>
              <a:t>welche</a:t>
            </a:r>
            <a:r>
              <a:rPr lang="cs-CZ" altLang="sk-SK" dirty="0"/>
              <a:t> </a:t>
            </a:r>
            <a:r>
              <a:rPr lang="cs-CZ" altLang="sk-SK" dirty="0" err="1"/>
              <a:t>die</a:t>
            </a:r>
            <a:r>
              <a:rPr lang="cs-CZ" altLang="sk-SK" dirty="0"/>
              <a:t> Mamka </a:t>
            </a:r>
            <a:r>
              <a:rPr lang="cs-CZ" altLang="sk-SK" dirty="0" err="1"/>
              <a:t>sprechen</a:t>
            </a:r>
            <a:r>
              <a:rPr lang="cs-CZ" altLang="sk-SK" dirty="0"/>
              <a:t> </a:t>
            </a:r>
            <a:r>
              <a:rPr lang="cs-CZ" altLang="sk-SK" dirty="0" err="1"/>
              <a:t>konnte</a:t>
            </a:r>
            <a:r>
              <a:rPr lang="cs-CZ" altLang="sk-SK" dirty="0"/>
              <a:t> </a:t>
            </a:r>
            <a:r>
              <a:rPr lang="cs-CZ" altLang="sk-SK" dirty="0" err="1"/>
              <a:t>und</a:t>
            </a:r>
            <a:r>
              <a:rPr lang="cs-CZ" altLang="sk-SK" dirty="0"/>
              <a:t> </a:t>
            </a:r>
            <a:r>
              <a:rPr lang="cs-CZ" altLang="sk-SK" dirty="0" err="1"/>
              <a:t>die</a:t>
            </a:r>
            <a:r>
              <a:rPr lang="cs-CZ" altLang="sk-SK" dirty="0"/>
              <a:t> </a:t>
            </a:r>
            <a:r>
              <a:rPr lang="cs-CZ" altLang="sk-SK" dirty="0" err="1"/>
              <a:t>sie</a:t>
            </a:r>
            <a:r>
              <a:rPr lang="cs-CZ" altLang="sk-SK" dirty="0"/>
              <a:t> </a:t>
            </a:r>
            <a:r>
              <a:rPr lang="cs-CZ" altLang="sk-SK" dirty="0" err="1"/>
              <a:t>ihrem</a:t>
            </a:r>
            <a:r>
              <a:rPr lang="cs-CZ" altLang="sk-SK" dirty="0"/>
              <a:t> </a:t>
            </a:r>
            <a:r>
              <a:rPr lang="cs-CZ" altLang="sk-SK" dirty="0" err="1"/>
              <a:t>Söhnchen</a:t>
            </a:r>
            <a:r>
              <a:rPr lang="cs-CZ" altLang="sk-SK" dirty="0"/>
              <a:t> </a:t>
            </a:r>
            <a:r>
              <a:rPr lang="cs-CZ" altLang="sk-SK" dirty="0" err="1"/>
              <a:t>als</a:t>
            </a:r>
            <a:r>
              <a:rPr lang="cs-CZ" altLang="sk-SK" dirty="0"/>
              <a:t> </a:t>
            </a:r>
            <a:r>
              <a:rPr lang="cs-CZ" altLang="sk-SK" dirty="0" err="1"/>
              <a:t>Schutz</a:t>
            </a:r>
            <a:r>
              <a:rPr lang="cs-CZ" altLang="sk-SK" dirty="0"/>
              <a:t> </a:t>
            </a:r>
            <a:r>
              <a:rPr lang="cs-CZ" altLang="sk-SK" dirty="0" err="1"/>
              <a:t>gegen</a:t>
            </a:r>
            <a:r>
              <a:rPr lang="cs-CZ" altLang="sk-SK" dirty="0"/>
              <a:t> </a:t>
            </a:r>
            <a:r>
              <a:rPr lang="cs-CZ" altLang="sk-SK" dirty="0" err="1"/>
              <a:t>böse</a:t>
            </a:r>
            <a:r>
              <a:rPr lang="cs-CZ" altLang="sk-SK" dirty="0"/>
              <a:t> </a:t>
            </a:r>
            <a:r>
              <a:rPr lang="cs-CZ" altLang="sk-SK" dirty="0" err="1"/>
              <a:t>Geister</a:t>
            </a:r>
            <a:r>
              <a:rPr lang="cs-CZ" altLang="sk-SK" dirty="0"/>
              <a:t> </a:t>
            </a:r>
            <a:r>
              <a:rPr lang="cs-CZ" altLang="sk-SK" dirty="0" err="1"/>
              <a:t>ins</a:t>
            </a:r>
            <a:r>
              <a:rPr lang="cs-CZ" altLang="sk-SK" dirty="0"/>
              <a:t> </a:t>
            </a:r>
            <a:r>
              <a:rPr lang="cs-CZ" altLang="sk-SK" dirty="0" err="1"/>
              <a:t>Gedächtnis</a:t>
            </a:r>
            <a:r>
              <a:rPr lang="cs-CZ" altLang="sk-SK" dirty="0"/>
              <a:t> </a:t>
            </a:r>
            <a:r>
              <a:rPr lang="cs-CZ" altLang="sk-SK" dirty="0" err="1"/>
              <a:t>eingeprägt</a:t>
            </a:r>
            <a:r>
              <a:rPr lang="cs-CZ" altLang="sk-SK" dirty="0"/>
              <a:t> </a:t>
            </a:r>
            <a:r>
              <a:rPr lang="cs-CZ" altLang="sk-SK" dirty="0" err="1"/>
              <a:t>hatte</a:t>
            </a:r>
            <a:r>
              <a:rPr lang="cs-CZ" altLang="sk-SK" dirty="0"/>
              <a:t>. </a:t>
            </a:r>
            <a:r>
              <a:rPr lang="cs-CZ" altLang="sk-SK" dirty="0" err="1"/>
              <a:t>Franischko</a:t>
            </a:r>
            <a:r>
              <a:rPr lang="cs-CZ" altLang="sk-SK" dirty="0"/>
              <a:t> </a:t>
            </a:r>
            <a:r>
              <a:rPr lang="cs-CZ" altLang="sk-SK" dirty="0" err="1"/>
              <a:t>freute</a:t>
            </a:r>
            <a:r>
              <a:rPr lang="cs-CZ" altLang="sk-SK" dirty="0"/>
              <a:t> </a:t>
            </a:r>
            <a:r>
              <a:rPr lang="cs-CZ" altLang="sk-SK" dirty="0" err="1"/>
              <a:t>sich</a:t>
            </a:r>
            <a:r>
              <a:rPr lang="cs-CZ" altLang="sk-SK" dirty="0"/>
              <a:t>, </a:t>
            </a:r>
            <a:r>
              <a:rPr lang="cs-CZ" altLang="sk-SK" dirty="0" err="1"/>
              <a:t>daß</a:t>
            </a:r>
            <a:r>
              <a:rPr lang="cs-CZ" altLang="sk-SK" dirty="0"/>
              <a:t> </a:t>
            </a:r>
            <a:r>
              <a:rPr lang="cs-CZ" altLang="sk-SK" dirty="0" err="1"/>
              <a:t>auch</a:t>
            </a:r>
            <a:r>
              <a:rPr lang="cs-CZ" altLang="sk-SK" dirty="0"/>
              <a:t> der </a:t>
            </a:r>
            <a:r>
              <a:rPr lang="cs-CZ" altLang="sk-SK" dirty="0" err="1"/>
              <a:t>Herr</a:t>
            </a:r>
            <a:r>
              <a:rPr lang="cs-CZ" altLang="sk-SK" dirty="0"/>
              <a:t> </a:t>
            </a:r>
            <a:r>
              <a:rPr lang="cs-CZ" altLang="sk-SK" dirty="0" err="1"/>
              <a:t>Pfarrer</a:t>
            </a:r>
            <a:r>
              <a:rPr lang="cs-CZ" altLang="sk-SK" dirty="0"/>
              <a:t> </a:t>
            </a:r>
            <a:r>
              <a:rPr lang="cs-CZ" altLang="sk-SK" dirty="0" err="1"/>
              <a:t>die</a:t>
            </a:r>
            <a:r>
              <a:rPr lang="cs-CZ" altLang="sk-SK" dirty="0"/>
              <a:t> </a:t>
            </a:r>
            <a:r>
              <a:rPr lang="cs-CZ" altLang="sk-SK" dirty="0" err="1"/>
              <a:t>Sprüche</a:t>
            </a:r>
            <a:r>
              <a:rPr lang="cs-CZ" altLang="sk-SK" dirty="0"/>
              <a:t> der Mamka </a:t>
            </a:r>
            <a:r>
              <a:rPr lang="cs-CZ" altLang="sk-SK" dirty="0" err="1"/>
              <a:t>kannte</a:t>
            </a:r>
            <a:r>
              <a:rPr lang="cs-CZ" altLang="sk-SK" dirty="0"/>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32FB2E93-1D81-8EFF-9632-209617F2BA00}"/>
              </a:ext>
            </a:extLst>
          </p:cNvPr>
          <p:cNvSpPr>
            <a:spLocks noGrp="1" noChangeArrowheads="1"/>
          </p:cNvSpPr>
          <p:nvPr>
            <p:ph type="title"/>
          </p:nvPr>
        </p:nvSpPr>
        <p:spPr>
          <a:xfrm>
            <a:off x="1981201" y="274639"/>
            <a:ext cx="8226425" cy="11398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3200"/>
              <a:t>Der letzte Deutsche von Blatna, 1887</a:t>
            </a:r>
          </a:p>
        </p:txBody>
      </p:sp>
      <p:sp>
        <p:nvSpPr>
          <p:cNvPr id="11266" name="Rectangle 2">
            <a:extLst>
              <a:ext uri="{FF2B5EF4-FFF2-40B4-BE49-F238E27FC236}">
                <a16:creationId xmlns:a16="http://schemas.microsoft.com/office/drawing/2014/main" id="{8593E76E-029E-5BFD-3A8A-B0A1A03E29A7}"/>
              </a:ext>
            </a:extLst>
          </p:cNvPr>
          <p:cNvSpPr>
            <a:spLocks noGrp="1" noChangeArrowheads="1"/>
          </p:cNvSpPr>
          <p:nvPr>
            <p:ph type="body" idx="1"/>
          </p:nvPr>
        </p:nvSpPr>
        <p:spPr>
          <a:xfrm>
            <a:off x="1981201" y="1600200"/>
            <a:ext cx="8226425" cy="4522788"/>
          </a:xfrm>
          <a:ln/>
        </p:spPr>
        <p:txBody>
          <a:bodyPr>
            <a:normAutofit fontScale="92500" lnSpcReduction="20000"/>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a:t>Von einem Kosmopoliten zum deutschen Patrioten. </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a:t> Prag erschien ihm wie eine alte deutsche Stadt, in welcher nur die große Masse der niederen Stände von tschechischer Geburt war, und wo die gebildeten nationalen Fanatiker eine kleine lärmende Partei bildeten. So hatte ihm wieder sein Vater die Sachlage oft dargestellt. Tausende von Leuten redeten beide Sprachen gleich schlecht, hielten sich aber, ohne viel hierüber nachzudenken, für Deutsche, weil das für ehrenvoller angesehen wurde. Antons Mitschüler plauderten untereinander meist deutsch, in derselben Sprache wurden die Vorträge gehalten und die Fragen gestellt. Daß man andere Bücher lesen konnte als deutsche, ein anderes Theater besuchen als ein deutsches, das wäre ihm niemals eingefallen.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33340AE-B106-26C0-D513-C1DF12457522}"/>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de-DE" sz="1600" dirty="0"/>
              <a:t>Im Jahr 2000 erschien der Roman </a:t>
            </a:r>
            <a:r>
              <a:rPr lang="de-DE" sz="1600" b="1" i="1" dirty="0" err="1"/>
              <a:t>Baudolino</a:t>
            </a:r>
            <a:r>
              <a:rPr lang="de-DE" sz="1600" dirty="0"/>
              <a:t> von Umberto Eco. Der Titelheld1204 erlebt die Plünderung von Konstantinopel durch die Kreuzritter des Vierten Kreuzzugs mit du  begegnet einem Mischwesen, das den Oberkörper einer Frau mit einem </a:t>
            </a:r>
            <a:r>
              <a:rPr lang="de-DE" sz="1600" dirty="0" err="1"/>
              <a:t>ziegengestaltigen</a:t>
            </a:r>
            <a:r>
              <a:rPr lang="de-DE" sz="1600" dirty="0"/>
              <a:t> Leib vom Bauch an abwärts verbindet und sich als „eine </a:t>
            </a:r>
            <a:r>
              <a:rPr lang="de-DE" sz="1600" dirty="0" err="1"/>
              <a:t>Hypatia</a:t>
            </a:r>
            <a:r>
              <a:rPr lang="de-DE" sz="1600" dirty="0"/>
              <a:t>“ vorstellt. </a:t>
            </a:r>
            <a:endParaRPr lang="en-US" sz="1600" dirty="0"/>
          </a:p>
        </p:txBody>
      </p:sp>
      <p:sp>
        <p:nvSpPr>
          <p:cNvPr id="5" name="Zástupný objekt pre obsah 4">
            <a:extLst>
              <a:ext uri="{FF2B5EF4-FFF2-40B4-BE49-F238E27FC236}">
                <a16:creationId xmlns:a16="http://schemas.microsoft.com/office/drawing/2014/main" id="{4C82B7A6-20C2-5378-55B6-5D993ECFA76F}"/>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indent="0">
              <a:buNone/>
            </a:pPr>
            <a:r>
              <a:rPr lang="en-US" sz="2000" dirty="0"/>
              <a:t>Wikipedia: </a:t>
            </a:r>
            <a:r>
              <a:rPr lang="de-DE" sz="2000" dirty="0"/>
              <a:t>Ein aufgehetzter Mob aus christlichen Laienbrüdern und Mönchen brachte sie schließlich in eine Kirche und ermordete sie dort. Der Leichnam wurde zerstückelt.</a:t>
            </a:r>
          </a:p>
          <a:p>
            <a:pPr marL="0" indent="0">
              <a:buNone/>
            </a:pPr>
            <a:r>
              <a:rPr lang="de-DE" sz="2000" dirty="0"/>
              <a:t>Der Nachwelt blieb </a:t>
            </a:r>
            <a:r>
              <a:rPr lang="de-DE" sz="2000" dirty="0" err="1"/>
              <a:t>Hypatia</a:t>
            </a:r>
            <a:r>
              <a:rPr lang="de-DE" sz="2000" dirty="0"/>
              <a:t> hauptsächlich wegen der spektakulären Umstände ihrer Ermordung in Erinnerung. Seit dem 18. Jahrhundert wird der Fall von Heidenverfolgung oft von Kritikern der Kirche als Beispiel für Intoleranz und Wissenschaftsfeindlichkeit angeführt. </a:t>
            </a:r>
            <a:endParaRPr lang="en-US" sz="2000" dirty="0"/>
          </a:p>
        </p:txBody>
      </p:sp>
      <p:pic>
        <p:nvPicPr>
          <p:cNvPr id="8" name="Zástupný objekt pre obsah 7" descr="Obrázok, na ktorom je osoba&#10;&#10;Automaticky generovaný popis">
            <a:extLst>
              <a:ext uri="{FF2B5EF4-FFF2-40B4-BE49-F238E27FC236}">
                <a16:creationId xmlns:a16="http://schemas.microsoft.com/office/drawing/2014/main" id="{D7022147-05B9-7E96-8ADB-9C5DCDDBC8F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500"/>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2523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08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5479A1FA-56EA-6305-B953-9453DC14CBA6}"/>
              </a:ext>
            </a:extLst>
          </p:cNvPr>
          <p:cNvSpPr>
            <a:spLocks noGrp="1" noChangeArrowheads="1"/>
          </p:cNvSpPr>
          <p:nvPr>
            <p:ph type="title"/>
          </p:nvPr>
        </p:nvSpPr>
        <p:spPr>
          <a:xfrm>
            <a:off x="1981201" y="274639"/>
            <a:ext cx="8226425" cy="11398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a:t>Hypatia</a:t>
            </a:r>
          </a:p>
        </p:txBody>
      </p:sp>
      <p:sp>
        <p:nvSpPr>
          <p:cNvPr id="12290" name="Rectangle 2">
            <a:extLst>
              <a:ext uri="{FF2B5EF4-FFF2-40B4-BE49-F238E27FC236}">
                <a16:creationId xmlns:a16="http://schemas.microsoft.com/office/drawing/2014/main" id="{D75ACF9C-7A7B-4491-1744-863D59B50EDA}"/>
              </a:ext>
            </a:extLst>
          </p:cNvPr>
          <p:cNvSpPr>
            <a:spLocks noGrp="1" noChangeArrowheads="1"/>
          </p:cNvSpPr>
          <p:nvPr>
            <p:ph type="body" idx="1"/>
          </p:nvPr>
        </p:nvSpPr>
        <p:spPr>
          <a:xfrm>
            <a:off x="1981201" y="1600200"/>
            <a:ext cx="8226425" cy="4522788"/>
          </a:xfrm>
          <a:ln/>
        </p:spPr>
        <p:txBody>
          <a:bodyPr/>
          <a:lstStyle/>
          <a:p>
            <a:pPr indent="-338138">
              <a:lnSpc>
                <a:spcPct val="80000"/>
              </a:lnSpc>
              <a:spcBef>
                <a:spcPts val="35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200"/>
              <a:t>1892, histor. Roman über eine griechische spätantike Mathematikerin, Astronomin und Philosophin, von deren Werken nichts erhalten geblieben ist. Sie wurde als Heidin  im christlichen Alexandria brutal ermordet. Schon 1853 schrieb </a:t>
            </a:r>
            <a:r>
              <a:rPr lang="cs-CZ" altLang="sk-SK" sz="2200"/>
              <a:t>Charles Kingsley </a:t>
            </a:r>
            <a:r>
              <a:rPr lang="de-DE" altLang="sk-SK" sz="2200"/>
              <a:t>einen gleichnamigen Roman.</a:t>
            </a:r>
          </a:p>
          <a:p>
            <a:pPr indent="-338138">
              <a:lnSpc>
                <a:spcPct val="80000"/>
              </a:lnSpc>
              <a:spcBef>
                <a:spcPts val="35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sk-SK" sz="2200"/>
          </a:p>
          <a:p>
            <a:pPr indent="-338138">
              <a:lnSpc>
                <a:spcPct val="80000"/>
              </a:lnSpc>
              <a:spcBef>
                <a:spcPts val="35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200"/>
              <a:t>Hypatia hatte nicht den Ehrgeiz, alle 200 000 Bände der Bibliothek zu lesen, aber Isidoros war da, um für sie zu wählen und für sie aus allem, was jemals gedacht und gedichtet worden war, einen Strauß von Blüten und Früchten zu pflücken. Mit den griechischen Dichtern begann die Schule der Philosophie.... Der Jüngling und das halbe Kind lasen Homer und spotteten seiner Frömmigkeit und wußten klug Unmögliches und Törichtes in den schönen Sagen zu finden. </a:t>
            </a:r>
          </a:p>
          <a:p>
            <a:pPr indent="-338138">
              <a:lnSpc>
                <a:spcPct val="80000"/>
              </a:lnSpc>
              <a:spcBef>
                <a:spcPts val="35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sk-SK" sz="22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E19A920C-A9FC-00F7-7C7F-E255D27C8F78}"/>
              </a:ext>
            </a:extLst>
          </p:cNvPr>
          <p:cNvSpPr>
            <a:spLocks noGrp="1" noChangeArrowheads="1"/>
          </p:cNvSpPr>
          <p:nvPr>
            <p:ph type="title"/>
          </p:nvPr>
        </p:nvSpPr>
        <p:spPr>
          <a:xfrm>
            <a:off x="1981200" y="274638"/>
            <a:ext cx="82296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a:t>Mauthner Sprachkritik</a:t>
            </a:r>
          </a:p>
        </p:txBody>
      </p:sp>
      <p:sp>
        <p:nvSpPr>
          <p:cNvPr id="13314" name="Rectangle 2">
            <a:extLst>
              <a:ext uri="{FF2B5EF4-FFF2-40B4-BE49-F238E27FC236}">
                <a16:creationId xmlns:a16="http://schemas.microsoft.com/office/drawing/2014/main" id="{99FC7EE1-4049-9CC0-9AFC-13C85F3FE4F0}"/>
              </a:ext>
            </a:extLst>
          </p:cNvPr>
          <p:cNvSpPr>
            <a:spLocks noGrp="1" noChangeArrowheads="1"/>
          </p:cNvSpPr>
          <p:nvPr>
            <p:ph type="body" idx="1"/>
          </p:nvPr>
        </p:nvSpPr>
        <p:spPr>
          <a:xfrm>
            <a:off x="1981200" y="1600201"/>
            <a:ext cx="8229600" cy="4525963"/>
          </a:xfrm>
          <a:ln/>
        </p:spPr>
        <p:txBody>
          <a:bodyPr/>
          <a:lstStyle/>
          <a:p>
            <a:pPr indent="-338138">
              <a:lnSpc>
                <a:spcPct val="80000"/>
              </a:lnSpc>
              <a:spcBef>
                <a:spcPts val="6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400"/>
              <a:t>Vorgänger: Nietzsche - 1872 entsteht die kleine Abhandlung </a:t>
            </a:r>
            <a:r>
              <a:rPr lang="de-DE" altLang="sk-SK" sz="2400" b="1" i="1"/>
              <a:t>Über Wahrheit und Lüge im außermoralischen Sinn.</a:t>
            </a:r>
          </a:p>
          <a:p>
            <a:pPr indent="-338138">
              <a:lnSpc>
                <a:spcPct val="80000"/>
              </a:lnSpc>
              <a:spcBef>
                <a:spcPts val="5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000" b="1" i="1"/>
              <a:t>Die Wahrheiten sind Illusionen, von denen man vergessen hat, daß sie welche sind. </a:t>
            </a:r>
            <a:r>
              <a:rPr lang="de-DE" altLang="sk-SK" sz="2000" b="1"/>
              <a:t>Verbindliche Intersubjektivität ist nur möglich, weil Menschen der Verpflichtung nachkommen, »nach einer festen Konvention zu lügen, herdenweise in einem für alle verbindlichen Stile zu lügen«.</a:t>
            </a:r>
            <a:r>
              <a:rPr lang="cs-CZ" altLang="sk-SK" sz="2000"/>
              <a:t> </a:t>
            </a:r>
          </a:p>
          <a:p>
            <a:pPr indent="-338138">
              <a:lnSpc>
                <a:spcPct val="80000"/>
              </a:lnSpc>
              <a:spcBef>
                <a:spcPts val="5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000"/>
              <a:t>Nietzsche verwirft alle Wahrheiten als Illusion und lässt nur Wahrheit als Desillusionierung zu. In Nietzsches Denken ist die Sprache nur ein Scheinwert neben anderen. Die Sprache taugt als Mittel der Erkenntnis, nur bei guten Rednern und Stilistenzeigt sie eine große Wirkung auf die Adressaten.</a:t>
            </a:r>
          </a:p>
          <a:p>
            <a:pPr indent="-338138">
              <a:lnSpc>
                <a:spcPct val="80000"/>
              </a:lnSpc>
              <a:spcBef>
                <a:spcPts val="5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sk-SK" sz="200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C6A71A7E-4DB8-66FE-1F24-FEDB5EAAA71D}"/>
              </a:ext>
            </a:extLst>
          </p:cNvPr>
          <p:cNvSpPr>
            <a:spLocks noGrp="1" noChangeArrowheads="1"/>
          </p:cNvSpPr>
          <p:nvPr>
            <p:ph type="title"/>
          </p:nvPr>
        </p:nvSpPr>
        <p:spPr>
          <a:xfrm>
            <a:off x="1981200" y="274638"/>
            <a:ext cx="82296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a:t>Mauthners Sprachkritik</a:t>
            </a:r>
          </a:p>
        </p:txBody>
      </p:sp>
      <p:sp>
        <p:nvSpPr>
          <p:cNvPr id="14338" name="Rectangle 2">
            <a:extLst>
              <a:ext uri="{FF2B5EF4-FFF2-40B4-BE49-F238E27FC236}">
                <a16:creationId xmlns:a16="http://schemas.microsoft.com/office/drawing/2014/main" id="{795C588D-3F2C-FBE4-87ED-5D2797460EBA}"/>
              </a:ext>
            </a:extLst>
          </p:cNvPr>
          <p:cNvSpPr>
            <a:spLocks noGrp="1" noChangeArrowheads="1"/>
          </p:cNvSpPr>
          <p:nvPr>
            <p:ph type="body" idx="1"/>
          </p:nvPr>
        </p:nvSpPr>
        <p:spPr>
          <a:xfrm>
            <a:off x="1981200" y="1600201"/>
            <a:ext cx="8229600" cy="4525963"/>
          </a:xfrm>
          <a:ln/>
        </p:spPr>
        <p:txBody>
          <a:bodyPr/>
          <a:lstStyle/>
          <a:p>
            <a:pPr marL="338138" indent="-338138">
              <a:spcBef>
                <a:spcPts val="700"/>
              </a:spcBef>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de-DE" altLang="sk-SK"/>
              <a:t>Durch unsere „Zufallssinne“ wird uns nur ein zufälliger Ausschnitt der ganzen Realität vermittelt.  Die Sprache leistet aber nichts anderes, als an diese Wahrnehmungen zu erinnern und diese Erinnerung metaphorisch  oder abstrakt auf alle Vorstellung zu übertragen. </a:t>
            </a:r>
          </a:p>
          <a:p>
            <a:pPr marL="338138" indent="-338138">
              <a:spcBef>
                <a:spcPts val="700"/>
              </a:spcBef>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de-DE" altLang="sk-SK"/>
              <a:t>Die Sprache ist nur ein Scheinwert wie eine Spielregel, die auch umso zwingender wird, je mehr Mitspieler sich ihr unterwerfen, die aber die Wirklichkeitswelt weder ändern noch begreifen will.</a:t>
            </a:r>
            <a:r>
              <a:rPr lang="cs-CZ" altLang="sk-SK"/>
              <a:t>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74D26EAE-3A00-CF44-716B-20C97CA77F59}"/>
              </a:ext>
            </a:extLst>
          </p:cNvPr>
          <p:cNvSpPr>
            <a:spLocks noGrp="1" noChangeArrowheads="1"/>
          </p:cNvSpPr>
          <p:nvPr>
            <p:ph type="title"/>
          </p:nvPr>
        </p:nvSpPr>
        <p:spPr>
          <a:xfrm>
            <a:off x="1981200" y="274638"/>
            <a:ext cx="82296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a:t>Mauthners Sprachkritik</a:t>
            </a:r>
          </a:p>
        </p:txBody>
      </p:sp>
      <p:sp>
        <p:nvSpPr>
          <p:cNvPr id="16386" name="Rectangle 2">
            <a:extLst>
              <a:ext uri="{FF2B5EF4-FFF2-40B4-BE49-F238E27FC236}">
                <a16:creationId xmlns:a16="http://schemas.microsoft.com/office/drawing/2014/main" id="{C18DBA0D-9F5B-7433-A904-3F019C8A318E}"/>
              </a:ext>
            </a:extLst>
          </p:cNvPr>
          <p:cNvSpPr>
            <a:spLocks noGrp="1" noChangeArrowheads="1"/>
          </p:cNvSpPr>
          <p:nvPr>
            <p:ph type="body" idx="1"/>
          </p:nvPr>
        </p:nvSpPr>
        <p:spPr>
          <a:xfrm>
            <a:off x="1981200" y="1600201"/>
            <a:ext cx="8229600" cy="4525963"/>
          </a:xfrm>
          <a:ln/>
        </p:spPr>
        <p:txBody>
          <a:bodyPr/>
          <a:lstStyle/>
          <a:p>
            <a:pPr indent="-338138">
              <a:lnSpc>
                <a:spcPct val="80000"/>
              </a:lnSpc>
              <a:spcBef>
                <a:spcPts val="45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1800"/>
              <a:t>Will ich emporklimmen in der Sprachkritik, die das wichtigste Geschäft der denkenden Menschheit ist, so muß ich die Sprache hinter mir und vor mir und in mir vernichten, von Schritt zu Schritt, so muß ich jede Sprosse der Leiter zertrümmern, indem ich sie betrete. Wer folgen will, der zimmere die Sprossen wieder, um sie abermals zu zertrümmern. In dieser Einsicht liegt der Verzicht auf die Selbsttäuschung, ein Buch zu schreiben gegen die Sprache in einer starren Sprache.</a:t>
            </a:r>
          </a:p>
          <a:p>
            <a:pPr indent="-338138">
              <a:lnSpc>
                <a:spcPct val="80000"/>
              </a:lnSpc>
              <a:spcBef>
                <a:spcPts val="45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1800" i="1"/>
              <a:t>Ich verstehe sehr gut ihre Sprache. Es ist Englisch, was soviel heiß wie Göttersprache, </a:t>
            </a:r>
            <a:r>
              <a:rPr lang="de-DE" altLang="sk-SK" sz="1800"/>
              <a:t>erklärt Mwato seiner Freundin Nganya in </a:t>
            </a:r>
            <a:r>
              <a:rPr lang="cs-CZ" altLang="sk-SK" sz="1800" b="1" i="1"/>
              <a:t>Aus dem Märchenbuch der Wahrheit</a:t>
            </a:r>
            <a:r>
              <a:rPr lang="cs-CZ" altLang="sk-SK" sz="1800"/>
              <a:t> </a:t>
            </a:r>
            <a:r>
              <a:rPr lang="de-DE" altLang="sk-SK" sz="1800"/>
              <a:t>.</a:t>
            </a:r>
          </a:p>
          <a:p>
            <a:pPr indent="-338138">
              <a:lnSpc>
                <a:spcPct val="80000"/>
              </a:lnSpc>
              <a:spcBef>
                <a:spcPts val="45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1800"/>
              <a:t>Nganya: </a:t>
            </a:r>
            <a:r>
              <a:rPr lang="de-DE" altLang="sk-SK" sz="1800" i="1"/>
              <a:t>Lesen? Was ist das?</a:t>
            </a:r>
          </a:p>
          <a:p>
            <a:pPr indent="-338138">
              <a:lnSpc>
                <a:spcPct val="80000"/>
              </a:lnSpc>
              <a:spcBef>
                <a:spcPts val="45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1800"/>
              <a:t>Mwato: </a:t>
            </a:r>
            <a:r>
              <a:rPr lang="de-DE" altLang="sk-SK" sz="1800" i="1"/>
              <a:t>so ungefähr gefrorendes Sprechen.</a:t>
            </a:r>
          </a:p>
          <a:p>
            <a:pPr indent="-338138">
              <a:lnSpc>
                <a:spcPct val="80000"/>
              </a:lnSpc>
              <a:spcBef>
                <a:spcPts val="45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1800"/>
              <a:t>Nganya: </a:t>
            </a:r>
            <a:r>
              <a:rPr lang="de-DE" altLang="sk-SK" sz="1800" i="1"/>
              <a:t>Liebe? </a:t>
            </a:r>
          </a:p>
          <a:p>
            <a:pPr indent="-338138">
              <a:lnSpc>
                <a:spcPct val="80000"/>
              </a:lnSpc>
              <a:spcBef>
                <a:spcPts val="45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1800"/>
              <a:t>Mwato: </a:t>
            </a:r>
            <a:r>
              <a:rPr lang="de-DE" altLang="sk-SK" sz="1800" i="1"/>
              <a:t>das ist wieder gefrorene Freude bei ihnen; wie z. B. Wenn wir erfroren wären und uns doch umarmen wollten.</a:t>
            </a:r>
          </a:p>
          <a:p>
            <a:pPr indent="-338138">
              <a:lnSpc>
                <a:spcPct val="80000"/>
              </a:lnSpc>
              <a:spcBef>
                <a:spcPts val="45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sk-SK" sz="1800"/>
          </a:p>
          <a:p>
            <a:pPr indent="-338138">
              <a:lnSpc>
                <a:spcPct val="80000"/>
              </a:lnSpc>
              <a:spcBef>
                <a:spcPts val="45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1800"/>
              <a:t> </a:t>
            </a:r>
          </a:p>
          <a:p>
            <a:pPr indent="-338138">
              <a:lnSpc>
                <a:spcPct val="80000"/>
              </a:lnSpc>
              <a:spcBef>
                <a:spcPts val="45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sk-SK" sz="1800"/>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F2CF221-E99B-A01E-DDAC-0426E63B1E4E}"/>
              </a:ext>
            </a:extLst>
          </p:cNvPr>
          <p:cNvSpPr>
            <a:spLocks noGrp="1"/>
          </p:cNvSpPr>
          <p:nvPr>
            <p:ph type="title" idx="4294967295"/>
          </p:nvPr>
        </p:nvSpPr>
        <p:spPr>
          <a:xfrm>
            <a:off x="0" y="365125"/>
            <a:ext cx="12192000" cy="5997174"/>
          </a:xfrm>
        </p:spPr>
        <p:txBody>
          <a:bodyPr>
            <a:noAutofit/>
          </a:bodyPr>
          <a:lstStyle/>
          <a:p>
            <a:r>
              <a:rPr lang="cs-CZ" sz="2400" b="1" i="0" dirty="0">
                <a:solidFill>
                  <a:srgbClr val="000000"/>
                </a:solidFill>
                <a:effectLst/>
                <a:latin typeface="georgia" panose="02040502050405020303" pitchFamily="18" charset="0"/>
              </a:rPr>
              <a:t>Š</a:t>
            </a:r>
            <a:r>
              <a:rPr lang="de-DE" sz="2400" b="1" i="0" dirty="0">
                <a:solidFill>
                  <a:srgbClr val="000000"/>
                </a:solidFill>
                <a:effectLst/>
                <a:latin typeface="georgia" panose="02040502050405020303" pitchFamily="18" charset="0"/>
              </a:rPr>
              <a:t>t</a:t>
            </a:r>
            <a:r>
              <a:rPr lang="cs-CZ" sz="2400" b="1" i="0" dirty="0">
                <a:solidFill>
                  <a:srgbClr val="000000"/>
                </a:solidFill>
                <a:effectLst/>
                <a:latin typeface="georgia" panose="02040502050405020303" pitchFamily="18" charset="0"/>
              </a:rPr>
              <a:t>ě</a:t>
            </a:r>
            <a:r>
              <a:rPr lang="de-DE" sz="2400" b="1" i="0" dirty="0">
                <a:solidFill>
                  <a:srgbClr val="000000"/>
                </a:solidFill>
                <a:effectLst/>
                <a:latin typeface="georgia" panose="02040502050405020303" pitchFamily="18" charset="0"/>
              </a:rPr>
              <a:t>p</a:t>
            </a:r>
            <a:r>
              <a:rPr lang="cs-CZ" sz="2400" b="1" i="0" dirty="0">
                <a:solidFill>
                  <a:srgbClr val="000000"/>
                </a:solidFill>
                <a:effectLst/>
                <a:latin typeface="georgia" panose="02040502050405020303" pitchFamily="18" charset="0"/>
              </a:rPr>
              <a:t>á</a:t>
            </a:r>
            <a:r>
              <a:rPr lang="de-DE" sz="2400" b="1" i="0" dirty="0">
                <a:solidFill>
                  <a:srgbClr val="000000"/>
                </a:solidFill>
                <a:effectLst/>
                <a:latin typeface="georgia" panose="02040502050405020303" pitchFamily="18" charset="0"/>
              </a:rPr>
              <a:t>n </a:t>
            </a:r>
            <a:r>
              <a:rPr lang="de-DE" sz="2400" b="1" i="0" dirty="0" err="1">
                <a:solidFill>
                  <a:srgbClr val="000000"/>
                </a:solidFill>
                <a:effectLst/>
                <a:latin typeface="georgia" panose="02040502050405020303" pitchFamily="18" charset="0"/>
              </a:rPr>
              <a:t>Zbytovský</a:t>
            </a:r>
            <a:br>
              <a:rPr lang="cs-CZ" sz="2400" b="1" i="0">
                <a:solidFill>
                  <a:srgbClr val="000000"/>
                </a:solidFill>
                <a:effectLst/>
                <a:latin typeface="georgia" panose="02040502050405020303" pitchFamily="18" charset="0"/>
              </a:rPr>
            </a:br>
            <a:br>
              <a:rPr lang="cs-CZ" sz="2400" b="1" i="0">
                <a:solidFill>
                  <a:srgbClr val="000000"/>
                </a:solidFill>
                <a:effectLst/>
                <a:latin typeface="georgia" panose="02040502050405020303" pitchFamily="18" charset="0"/>
              </a:rPr>
            </a:br>
            <a:r>
              <a:rPr lang="cs-CZ" sz="2400" b="1" i="0">
                <a:solidFill>
                  <a:srgbClr val="000000"/>
                </a:solidFill>
                <a:effectLst/>
                <a:latin typeface="georgia" panose="02040502050405020303" pitchFamily="18" charset="0"/>
                <a:hlinkClick r:id="rId2"/>
              </a:rPr>
              <a:t>http://www.ipsl.cz/index.php?id=521&amp;menu=echa&amp;sub=echa&amp;query=Grenzlandroman&amp;str=echo.php</a:t>
            </a:r>
            <a:br>
              <a:rPr lang="cs-CZ" sz="2400" b="1" i="0">
                <a:solidFill>
                  <a:srgbClr val="000000"/>
                </a:solidFill>
                <a:effectLst/>
                <a:latin typeface="georgia" panose="02040502050405020303" pitchFamily="18" charset="0"/>
              </a:rPr>
            </a:br>
            <a:br>
              <a:rPr lang="de-DE" sz="2400" b="1" i="0" dirty="0">
                <a:solidFill>
                  <a:srgbClr val="000000"/>
                </a:solidFill>
                <a:effectLst/>
                <a:latin typeface="georgia" panose="02040502050405020303" pitchFamily="18" charset="0"/>
              </a:rPr>
            </a:br>
            <a:r>
              <a:rPr lang="de-DE" sz="2400" b="1" i="0" dirty="0">
                <a:solidFill>
                  <a:srgbClr val="000000"/>
                </a:solidFill>
                <a:effectLst/>
                <a:latin typeface="georgia" panose="02040502050405020303" pitchFamily="18" charset="0"/>
              </a:rPr>
              <a:t>Allerhand Übergänge. Interkulturelle Analysen der regionalen Literatur in Böhmen und Mähren sowie der deutschen Literatur in Prag (1890–1918), </a:t>
            </a:r>
            <a:r>
              <a:rPr lang="de-DE" sz="2400" b="1" i="0" dirty="0" err="1">
                <a:solidFill>
                  <a:srgbClr val="000000"/>
                </a:solidFill>
                <a:effectLst/>
                <a:latin typeface="georgia" panose="02040502050405020303" pitchFamily="18" charset="0"/>
              </a:rPr>
              <a:t>Habilitationsschriftdes</a:t>
            </a:r>
            <a:r>
              <a:rPr lang="de-DE" sz="2400" b="1" i="0" dirty="0">
                <a:solidFill>
                  <a:srgbClr val="000000"/>
                </a:solidFill>
                <a:effectLst/>
                <a:latin typeface="georgia" panose="02040502050405020303" pitchFamily="18" charset="0"/>
              </a:rPr>
              <a:t> Olmützer Germanisten Jörg Krappmann. </a:t>
            </a:r>
            <a:br>
              <a:rPr lang="de-DE" sz="2400" b="1" i="0" dirty="0">
                <a:solidFill>
                  <a:srgbClr val="000000"/>
                </a:solidFill>
                <a:effectLst/>
                <a:latin typeface="georgia" panose="02040502050405020303" pitchFamily="18" charset="0"/>
              </a:rPr>
            </a:br>
            <a:br>
              <a:rPr lang="de-DE" sz="2400" b="0" i="0" dirty="0">
                <a:solidFill>
                  <a:srgbClr val="000000"/>
                </a:solidFill>
                <a:effectLst/>
                <a:latin typeface="georgia" panose="02040502050405020303" pitchFamily="18" charset="0"/>
              </a:rPr>
            </a:br>
            <a:r>
              <a:rPr lang="de-DE" sz="2400" b="0" i="0" dirty="0">
                <a:solidFill>
                  <a:srgbClr val="000000"/>
                </a:solidFill>
                <a:effectLst/>
                <a:latin typeface="georgia" panose="02040502050405020303" pitchFamily="18" charset="0"/>
              </a:rPr>
              <a:t>Ausgezeichnet ist das Unterkapitel „</a:t>
            </a:r>
            <a:r>
              <a:rPr lang="de-DE" sz="2400" b="0" i="0" dirty="0">
                <a:solidFill>
                  <a:srgbClr val="FF0000"/>
                </a:solidFill>
                <a:effectLst/>
                <a:latin typeface="georgia" panose="02040502050405020303" pitchFamily="18" charset="0"/>
              </a:rPr>
              <a:t>Grenzlandroman</a:t>
            </a:r>
            <a:r>
              <a:rPr lang="de-DE" sz="2400" b="0" i="0" dirty="0">
                <a:solidFill>
                  <a:srgbClr val="000000"/>
                </a:solidFill>
                <a:effectLst/>
                <a:latin typeface="georgia" panose="02040502050405020303" pitchFamily="18" charset="0"/>
              </a:rPr>
              <a:t>“, das anfangs zeigt, wie deformiert der bis heute angewandte Kanon dieser bedeutenden Gattung des Nationalromans ist. Auch wenn Mauthners Text </a:t>
            </a:r>
            <a:r>
              <a:rPr lang="de-DE" sz="2400" b="0" i="1" dirty="0">
                <a:solidFill>
                  <a:srgbClr val="000000"/>
                </a:solidFill>
                <a:effectLst/>
                <a:latin typeface="georgia" panose="02040502050405020303" pitchFamily="18" charset="0"/>
              </a:rPr>
              <a:t>Der letzte Deutsche von </a:t>
            </a:r>
            <a:r>
              <a:rPr lang="de-DE" sz="2400" b="0" i="1" dirty="0" err="1">
                <a:solidFill>
                  <a:srgbClr val="000000"/>
                </a:solidFill>
                <a:effectLst/>
                <a:latin typeface="georgia" panose="02040502050405020303" pitchFamily="18" charset="0"/>
              </a:rPr>
              <a:t>Blatna</a:t>
            </a:r>
            <a:r>
              <a:rPr lang="de-DE" sz="2400" b="0" i="1" dirty="0">
                <a:solidFill>
                  <a:srgbClr val="000000"/>
                </a:solidFill>
                <a:effectLst/>
                <a:latin typeface="georgia" panose="02040502050405020303" pitchFamily="18" charset="0"/>
              </a:rPr>
              <a:t> </a:t>
            </a:r>
            <a:r>
              <a:rPr lang="de-DE" sz="2400" b="0" i="0" dirty="0">
                <a:solidFill>
                  <a:srgbClr val="000000"/>
                </a:solidFill>
                <a:effectLst/>
                <a:latin typeface="georgia" panose="02040502050405020303" pitchFamily="18" charset="0"/>
              </a:rPr>
              <a:t>(1887) immer wieder für den ersten Beleg gehalten wird, orientierte sich der Genrekanon bisher an den Vorbildern aus den 1930er Jahre und an Autoren, die sich durch die Zusammenarbeit mit den Nationalsozialisten kompromittiert hatten (z. B. Wilhelm Pleyer oder Gottfried Rothacker). </a:t>
            </a:r>
            <a:br>
              <a:rPr lang="de-DE" sz="2400" dirty="0"/>
            </a:br>
            <a:endParaRPr lang="sk-SK" sz="2400" dirty="0"/>
          </a:p>
        </p:txBody>
      </p:sp>
    </p:spTree>
    <p:extLst>
      <p:ext uri="{BB962C8B-B14F-4D97-AF65-F5344CB8AC3E}">
        <p14:creationId xmlns:p14="http://schemas.microsoft.com/office/powerpoint/2010/main" val="239169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88F2C8-5D83-5BF6-FC49-1F2F8B9A0031}"/>
              </a:ext>
            </a:extLst>
          </p:cNvPr>
          <p:cNvSpPr>
            <a:spLocks noGrp="1"/>
          </p:cNvSpPr>
          <p:nvPr>
            <p:ph type="title"/>
          </p:nvPr>
        </p:nvSpPr>
        <p:spPr/>
        <p:txBody>
          <a:bodyPr/>
          <a:lstStyle/>
          <a:p>
            <a:r>
              <a:rPr lang="de-DE" dirty="0"/>
              <a:t>Janko, V</a:t>
            </a:r>
            <a:r>
              <a:rPr lang="cs-CZ" dirty="0" err="1"/>
              <a:t>ízdalová</a:t>
            </a:r>
            <a:endParaRPr lang="sk-SK" dirty="0"/>
          </a:p>
        </p:txBody>
      </p:sp>
      <p:sp>
        <p:nvSpPr>
          <p:cNvPr id="3" name="Zástupný objekt pre obsah 2">
            <a:extLst>
              <a:ext uri="{FF2B5EF4-FFF2-40B4-BE49-F238E27FC236}">
                <a16:creationId xmlns:a16="http://schemas.microsoft.com/office/drawing/2014/main" id="{69695D9D-0C71-B0E5-7BDC-4747E920E34D}"/>
              </a:ext>
            </a:extLst>
          </p:cNvPr>
          <p:cNvSpPr>
            <a:spLocks noGrp="1"/>
          </p:cNvSpPr>
          <p:nvPr>
            <p:ph idx="1"/>
          </p:nvPr>
        </p:nvSpPr>
        <p:spPr/>
        <p:txBody>
          <a:bodyPr>
            <a:normAutofit fontScale="92500" lnSpcReduction="10000"/>
          </a:bodyPr>
          <a:lstStyle/>
          <a:p>
            <a:pPr marL="0" indent="0">
              <a:buNone/>
            </a:pPr>
            <a:r>
              <a:rPr lang="sk-SK" dirty="0"/>
              <a:t>Podstata </a:t>
            </a:r>
            <a:r>
              <a:rPr lang="sk-SK" dirty="0" err="1"/>
              <a:t>řeči</a:t>
            </a:r>
            <a:r>
              <a:rPr lang="sk-SK" dirty="0"/>
              <a:t> by </a:t>
            </a:r>
            <a:r>
              <a:rPr lang="sk-SK" dirty="0" err="1"/>
              <a:t>Fritz</a:t>
            </a:r>
            <a:r>
              <a:rPr lang="sk-SK" dirty="0"/>
              <a:t> </a:t>
            </a:r>
            <a:r>
              <a:rPr lang="sk-SK" dirty="0" err="1"/>
              <a:t>Mauthner</a:t>
            </a:r>
            <a:r>
              <a:rPr lang="sk-SK" dirty="0"/>
              <a:t>, </a:t>
            </a:r>
            <a:r>
              <a:rPr lang="sk-SK" dirty="0" err="1"/>
              <a:t>übersetzt</a:t>
            </a:r>
            <a:r>
              <a:rPr lang="sk-SK" dirty="0"/>
              <a:t> von Adolf </a:t>
            </a:r>
            <a:r>
              <a:rPr lang="sk-SK" dirty="0" err="1"/>
              <a:t>Gottwald</a:t>
            </a:r>
            <a:r>
              <a:rPr lang="sk-SK" dirty="0"/>
              <a:t>, J. </a:t>
            </a:r>
            <a:r>
              <a:rPr lang="sk-SK" dirty="0" err="1"/>
              <a:t>Otty</a:t>
            </a:r>
            <a:endParaRPr lang="sk-SK" dirty="0"/>
          </a:p>
          <a:p>
            <a:pPr marL="0" indent="0">
              <a:buNone/>
            </a:pPr>
            <a:r>
              <a:rPr lang="sk-SK" dirty="0" err="1"/>
              <a:t>besprochen</a:t>
            </a:r>
            <a:r>
              <a:rPr lang="sk-SK" dirty="0"/>
              <a:t> von </a:t>
            </a:r>
            <a:r>
              <a:rPr lang="sk-SK" dirty="0" err="1"/>
              <a:t>Josef</a:t>
            </a:r>
            <a:r>
              <a:rPr lang="sk-SK" dirty="0"/>
              <a:t> Janko</a:t>
            </a:r>
          </a:p>
          <a:p>
            <a:pPr marL="0" indent="0">
              <a:buNone/>
            </a:pPr>
            <a:r>
              <a:rPr lang="sk-SK" dirty="0"/>
              <a:t>Listy filologické / </a:t>
            </a:r>
            <a:r>
              <a:rPr lang="sk-SK" dirty="0" err="1"/>
              <a:t>Folia</a:t>
            </a:r>
            <a:r>
              <a:rPr lang="sk-SK" dirty="0"/>
              <a:t> </a:t>
            </a:r>
            <a:r>
              <a:rPr lang="sk-SK" dirty="0" err="1"/>
              <a:t>philologica</a:t>
            </a:r>
            <a:r>
              <a:rPr lang="sk-SK" dirty="0"/>
              <a:t>, </a:t>
            </a:r>
            <a:r>
              <a:rPr lang="sk-SK" dirty="0" err="1"/>
              <a:t>Jg</a:t>
            </a:r>
            <a:r>
              <a:rPr lang="sk-SK" dirty="0"/>
              <a:t>. 34, </a:t>
            </a:r>
            <a:r>
              <a:rPr lang="sk-SK" dirty="0" err="1"/>
              <a:t>Nr</a:t>
            </a:r>
            <a:r>
              <a:rPr lang="sk-SK" dirty="0"/>
              <a:t>. 1 (1907),</a:t>
            </a:r>
          </a:p>
          <a:p>
            <a:pPr marL="0" indent="0">
              <a:buNone/>
            </a:pPr>
            <a:endParaRPr lang="sk-SK" dirty="0"/>
          </a:p>
          <a:p>
            <a:pPr marL="0" indent="0">
              <a:buNone/>
            </a:pPr>
            <a:endParaRPr lang="sk-SK" dirty="0"/>
          </a:p>
          <a:p>
            <a:pPr marL="0" indent="0">
              <a:buNone/>
            </a:pPr>
            <a:r>
              <a:rPr lang="sk-SK" dirty="0"/>
              <a:t>2011: </a:t>
            </a:r>
            <a:r>
              <a:rPr lang="sk-SK" dirty="0" err="1"/>
              <a:t>Povídku</a:t>
            </a:r>
            <a:r>
              <a:rPr lang="sk-SK" dirty="0"/>
              <a:t> </a:t>
            </a:r>
            <a:r>
              <a:rPr lang="sk-SK" dirty="0" err="1"/>
              <a:t>Fritze</a:t>
            </a:r>
            <a:r>
              <a:rPr lang="sk-SK" dirty="0"/>
              <a:t> </a:t>
            </a:r>
            <a:r>
              <a:rPr lang="sk-SK" dirty="0" err="1"/>
              <a:t>Mauthnera</a:t>
            </a:r>
            <a:r>
              <a:rPr lang="sk-SK" dirty="0"/>
              <a:t> Večer v blázinci, </a:t>
            </a:r>
            <a:r>
              <a:rPr lang="sk-SK" dirty="0" err="1"/>
              <a:t>která</a:t>
            </a:r>
            <a:r>
              <a:rPr lang="sk-SK" dirty="0"/>
              <a:t> vyšla v knihy </a:t>
            </a:r>
            <a:r>
              <a:rPr lang="sk-SK" dirty="0" err="1"/>
              <a:t>Setkání</a:t>
            </a:r>
            <a:r>
              <a:rPr lang="sk-SK" dirty="0"/>
              <a:t> - 13 </a:t>
            </a:r>
            <a:r>
              <a:rPr lang="sk-SK" dirty="0" err="1"/>
              <a:t>německých</a:t>
            </a:r>
            <a:r>
              <a:rPr lang="sk-SK" dirty="0"/>
              <a:t> próz z českých zemí, z </a:t>
            </a:r>
            <a:r>
              <a:rPr lang="sk-SK" dirty="0" err="1"/>
              <a:t>překladu</a:t>
            </a:r>
            <a:r>
              <a:rPr lang="sk-SK" dirty="0"/>
              <a:t> Ivany </a:t>
            </a:r>
            <a:r>
              <a:rPr lang="sk-SK" dirty="0" err="1"/>
              <a:t>Vízdalové</a:t>
            </a:r>
            <a:r>
              <a:rPr lang="sk-SK" dirty="0"/>
              <a:t> pro rozhlas </a:t>
            </a:r>
            <a:r>
              <a:rPr lang="sk-SK" dirty="0" err="1"/>
              <a:t>připravil</a:t>
            </a:r>
            <a:r>
              <a:rPr lang="sk-SK" dirty="0"/>
              <a:t> </a:t>
            </a:r>
            <a:r>
              <a:rPr lang="sk-SK" dirty="0" err="1"/>
              <a:t>Petr</a:t>
            </a:r>
            <a:r>
              <a:rPr lang="sk-SK" dirty="0"/>
              <a:t> Turek.</a:t>
            </a:r>
          </a:p>
          <a:p>
            <a:pPr marL="0" indent="0">
              <a:buNone/>
            </a:pPr>
            <a:r>
              <a:rPr lang="sk-SK" b="0" i="0" dirty="0">
                <a:solidFill>
                  <a:srgbClr val="313533"/>
                </a:solidFill>
                <a:effectLst/>
              </a:rPr>
              <a:t>Akropolis, Praha 1995.(Oskar </a:t>
            </a:r>
            <a:r>
              <a:rPr lang="sk-SK" b="0" i="0" dirty="0" err="1">
                <a:solidFill>
                  <a:srgbClr val="313533"/>
                </a:solidFill>
                <a:effectLst/>
              </a:rPr>
              <a:t>Baum</a:t>
            </a:r>
            <a:r>
              <a:rPr lang="sk-SK" b="0" i="0" dirty="0">
                <a:solidFill>
                  <a:srgbClr val="313533"/>
                </a:solidFill>
                <a:effectLst/>
              </a:rPr>
              <a:t>, </a:t>
            </a:r>
            <a:r>
              <a:rPr lang="sk-SK" b="0" i="0" dirty="0" err="1">
                <a:solidFill>
                  <a:srgbClr val="313533"/>
                </a:solidFill>
                <a:effectLst/>
              </a:rPr>
              <a:t>Karl</a:t>
            </a:r>
            <a:r>
              <a:rPr lang="sk-SK" b="0" i="0" dirty="0">
                <a:solidFill>
                  <a:srgbClr val="313533"/>
                </a:solidFill>
                <a:effectLst/>
              </a:rPr>
              <a:t> </a:t>
            </a:r>
            <a:r>
              <a:rPr lang="sk-SK" b="0" i="0" dirty="0" err="1">
                <a:solidFill>
                  <a:srgbClr val="313533"/>
                </a:solidFill>
                <a:effectLst/>
              </a:rPr>
              <a:t>Brand</a:t>
            </a:r>
            <a:r>
              <a:rPr lang="sk-SK" b="0" i="0" dirty="0">
                <a:solidFill>
                  <a:srgbClr val="313533"/>
                </a:solidFill>
                <a:effectLst/>
              </a:rPr>
              <a:t>, Paul </a:t>
            </a:r>
            <a:r>
              <a:rPr lang="sk-SK" b="0" i="0" dirty="0" err="1">
                <a:solidFill>
                  <a:srgbClr val="313533"/>
                </a:solidFill>
                <a:effectLst/>
              </a:rPr>
              <a:t>Kornfeld</a:t>
            </a:r>
            <a:r>
              <a:rPr lang="sk-SK" b="0" i="0" dirty="0">
                <a:solidFill>
                  <a:srgbClr val="313533"/>
                </a:solidFill>
                <a:effectLst/>
              </a:rPr>
              <a:t>, Paul </a:t>
            </a:r>
            <a:r>
              <a:rPr lang="sk-SK" b="0" i="0" dirty="0" err="1">
                <a:solidFill>
                  <a:srgbClr val="313533"/>
                </a:solidFill>
                <a:effectLst/>
              </a:rPr>
              <a:t>Leppin</a:t>
            </a:r>
            <a:r>
              <a:rPr lang="sk-SK" b="0" i="0" dirty="0">
                <a:solidFill>
                  <a:srgbClr val="313533"/>
                </a:solidFill>
                <a:effectLst/>
              </a:rPr>
              <a:t>, </a:t>
            </a:r>
            <a:r>
              <a:rPr lang="sk-SK" b="0" i="0" dirty="0" err="1">
                <a:solidFill>
                  <a:srgbClr val="313533"/>
                </a:solidFill>
                <a:effectLst/>
              </a:rPr>
              <a:t>Fritz</a:t>
            </a:r>
            <a:r>
              <a:rPr lang="sk-SK" b="0" i="0" dirty="0">
                <a:solidFill>
                  <a:srgbClr val="313533"/>
                </a:solidFill>
                <a:effectLst/>
              </a:rPr>
              <a:t> </a:t>
            </a:r>
            <a:r>
              <a:rPr lang="sk-SK" b="0" i="0" dirty="0" err="1">
                <a:solidFill>
                  <a:srgbClr val="313533"/>
                </a:solidFill>
                <a:effectLst/>
              </a:rPr>
              <a:t>Mauthner</a:t>
            </a:r>
            <a:r>
              <a:rPr lang="sk-SK" b="0" i="0" dirty="0">
                <a:solidFill>
                  <a:srgbClr val="313533"/>
                </a:solidFill>
                <a:effectLst/>
              </a:rPr>
              <a:t>, Leo </a:t>
            </a:r>
            <a:r>
              <a:rPr lang="sk-SK" b="0" i="0" dirty="0" err="1">
                <a:solidFill>
                  <a:srgbClr val="313533"/>
                </a:solidFill>
                <a:effectLst/>
              </a:rPr>
              <a:t>Perutz</a:t>
            </a:r>
            <a:r>
              <a:rPr lang="sk-SK" b="0" i="0" dirty="0">
                <a:solidFill>
                  <a:srgbClr val="313533"/>
                </a:solidFill>
                <a:effectLst/>
              </a:rPr>
              <a:t>, Hugo </a:t>
            </a:r>
            <a:r>
              <a:rPr lang="sk-SK" b="0" i="0" dirty="0" err="1">
                <a:solidFill>
                  <a:srgbClr val="313533"/>
                </a:solidFill>
                <a:effectLst/>
              </a:rPr>
              <a:t>Salus</a:t>
            </a:r>
            <a:r>
              <a:rPr lang="sk-SK" b="0" i="0" dirty="0">
                <a:solidFill>
                  <a:srgbClr val="313533"/>
                </a:solidFill>
                <a:effectLst/>
              </a:rPr>
              <a:t>, </a:t>
            </a:r>
            <a:r>
              <a:rPr lang="sk-SK" b="0" i="0" dirty="0" err="1">
                <a:solidFill>
                  <a:srgbClr val="313533"/>
                </a:solidFill>
                <a:effectLst/>
              </a:rPr>
              <a:t>Peregrinus</a:t>
            </a:r>
            <a:r>
              <a:rPr lang="sk-SK" b="0" i="0" dirty="0">
                <a:solidFill>
                  <a:srgbClr val="313533"/>
                </a:solidFill>
                <a:effectLst/>
              </a:rPr>
              <a:t> </a:t>
            </a:r>
            <a:r>
              <a:rPr lang="sk-SK" b="0" i="0" dirty="0" err="1">
                <a:solidFill>
                  <a:srgbClr val="313533"/>
                </a:solidFill>
                <a:effectLst/>
              </a:rPr>
              <a:t>Tyss</a:t>
            </a:r>
            <a:r>
              <a:rPr lang="sk-SK" b="0" i="0" dirty="0">
                <a:solidFill>
                  <a:srgbClr val="313533"/>
                </a:solidFill>
                <a:effectLst/>
              </a:rPr>
              <a:t>, </a:t>
            </a:r>
            <a:r>
              <a:rPr lang="sk-SK" b="0" i="0" dirty="0" err="1">
                <a:solidFill>
                  <a:srgbClr val="313533"/>
                </a:solidFill>
                <a:effectLst/>
              </a:rPr>
              <a:t>Hermann</a:t>
            </a:r>
            <a:r>
              <a:rPr lang="sk-SK" b="0" i="0" dirty="0">
                <a:solidFill>
                  <a:srgbClr val="313533"/>
                </a:solidFill>
                <a:effectLst/>
              </a:rPr>
              <a:t> </a:t>
            </a:r>
            <a:r>
              <a:rPr lang="sk-SK" b="0" i="0" dirty="0" err="1">
                <a:solidFill>
                  <a:srgbClr val="313533"/>
                </a:solidFill>
                <a:effectLst/>
              </a:rPr>
              <a:t>Ungar</a:t>
            </a:r>
            <a:r>
              <a:rPr lang="sk-SK" b="0" i="0" dirty="0">
                <a:solidFill>
                  <a:srgbClr val="313533"/>
                </a:solidFill>
                <a:effectLst/>
              </a:rPr>
              <a:t>, </a:t>
            </a:r>
            <a:r>
              <a:rPr lang="sk-SK" b="0" i="0" dirty="0" err="1">
                <a:solidFill>
                  <a:srgbClr val="313533"/>
                </a:solidFill>
                <a:effectLst/>
              </a:rPr>
              <a:t>MelchiorVischer</a:t>
            </a:r>
            <a:r>
              <a:rPr lang="sk-SK" b="0" i="0" dirty="0">
                <a:solidFill>
                  <a:srgbClr val="313533"/>
                </a:solidFill>
                <a:effectLst/>
              </a:rPr>
              <a:t>, </a:t>
            </a:r>
            <a:r>
              <a:rPr lang="sk-SK" b="0" i="0" dirty="0" err="1">
                <a:solidFill>
                  <a:srgbClr val="313533"/>
                </a:solidFill>
                <a:effectLst/>
              </a:rPr>
              <a:t>Ernst</a:t>
            </a:r>
            <a:r>
              <a:rPr lang="sk-SK" b="0" i="0" dirty="0">
                <a:solidFill>
                  <a:srgbClr val="313533"/>
                </a:solidFill>
                <a:effectLst/>
              </a:rPr>
              <a:t> Weiss, Oskar Wiener, Ludwig </a:t>
            </a:r>
            <a:r>
              <a:rPr lang="sk-SK" b="0" i="0" dirty="0" err="1">
                <a:solidFill>
                  <a:srgbClr val="313533"/>
                </a:solidFill>
                <a:effectLst/>
              </a:rPr>
              <a:t>Winder</a:t>
            </a:r>
            <a:r>
              <a:rPr lang="sk-SK" b="0" i="0" dirty="0">
                <a:solidFill>
                  <a:srgbClr val="313533"/>
                </a:solidFill>
                <a:effectLst/>
              </a:rPr>
              <a:t>)</a:t>
            </a:r>
          </a:p>
          <a:p>
            <a:pPr marL="0" indent="0">
              <a:buNone/>
            </a:pPr>
            <a:endParaRPr lang="sk-SK" dirty="0"/>
          </a:p>
        </p:txBody>
      </p:sp>
    </p:spTree>
    <p:extLst>
      <p:ext uri="{BB962C8B-B14F-4D97-AF65-F5344CB8AC3E}">
        <p14:creationId xmlns:p14="http://schemas.microsoft.com/office/powerpoint/2010/main" val="373409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CA877E-A62C-AAF0-FA9D-E1EDE1C69FC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2800" dirty="0"/>
              <a:t>Veronika Ji</a:t>
            </a:r>
            <a:r>
              <a:rPr lang="cs-CZ" sz="2800" dirty="0"/>
              <a:t>čí</a:t>
            </a:r>
            <a:r>
              <a:rPr lang="en-US" sz="2800" dirty="0" err="1"/>
              <a:t>nsk</a:t>
            </a:r>
            <a:r>
              <a:rPr lang="cs-CZ" sz="2800" dirty="0"/>
              <a:t>á</a:t>
            </a:r>
            <a:r>
              <a:rPr lang="en-US" sz="2800" dirty="0"/>
              <a:t> 2014: </a:t>
            </a:r>
            <a:r>
              <a:rPr lang="en-US" sz="2800" dirty="0" err="1"/>
              <a:t>Böhmische</a:t>
            </a:r>
            <a:r>
              <a:rPr lang="en-US" sz="2800" dirty="0"/>
              <a:t> </a:t>
            </a:r>
            <a:r>
              <a:rPr lang="en-US" sz="2800" dirty="0" err="1"/>
              <a:t>Themen</a:t>
            </a:r>
            <a:r>
              <a:rPr lang="en-US" sz="2800" dirty="0"/>
              <a:t> </a:t>
            </a:r>
            <a:r>
              <a:rPr lang="en-US" sz="2800" dirty="0" err="1"/>
              <a:t>bei</a:t>
            </a:r>
            <a:r>
              <a:rPr lang="en-US" sz="2800" dirty="0"/>
              <a:t> Fritz </a:t>
            </a:r>
            <a:r>
              <a:rPr lang="en-US" sz="2800" dirty="0" err="1"/>
              <a:t>Mauthner</a:t>
            </a:r>
            <a:endParaRPr lang="en-US" sz="2800" dirty="0"/>
          </a:p>
        </p:txBody>
      </p:sp>
      <p:sp>
        <p:nvSpPr>
          <p:cNvPr id="3" name="Zástupný objekt pre obsah 2">
            <a:extLst>
              <a:ext uri="{FF2B5EF4-FFF2-40B4-BE49-F238E27FC236}">
                <a16:creationId xmlns:a16="http://schemas.microsoft.com/office/drawing/2014/main" id="{841CEC66-EC41-50E8-A0B3-6024ABC3160C}"/>
              </a:ext>
            </a:extLst>
          </p:cNvPr>
          <p:cNvSpPr>
            <a:spLocks noGrp="1"/>
          </p:cNvSpPr>
          <p:nvPr>
            <p:ph sz="half" idx="1"/>
          </p:nvPr>
        </p:nvSpPr>
        <p:spPr>
          <a:xfrm>
            <a:off x="4965431" y="2438400"/>
            <a:ext cx="6586489" cy="3785419"/>
          </a:xfrm>
        </p:spPr>
        <p:txBody>
          <a:bodyPr vert="horz" lIns="91440" tIns="45720" rIns="91440" bIns="45720" rtlCol="0">
            <a:normAutofit/>
          </a:bodyPr>
          <a:lstStyle/>
          <a:p>
            <a:pPr marL="0"/>
            <a:r>
              <a:rPr lang="en-US" sz="2000" dirty="0"/>
              <a:t>Jacque Le Rider: Fritz </a:t>
            </a:r>
            <a:r>
              <a:rPr lang="en-US" sz="2000" dirty="0" err="1"/>
              <a:t>Mauthner</a:t>
            </a:r>
            <a:r>
              <a:rPr lang="en-US" sz="2000" dirty="0"/>
              <a:t>, </a:t>
            </a:r>
            <a:r>
              <a:rPr lang="en-US" sz="2000" dirty="0" err="1"/>
              <a:t>scepticisme</a:t>
            </a:r>
            <a:r>
              <a:rPr lang="en-US" sz="2000" dirty="0"/>
              <a:t> </a:t>
            </a:r>
            <a:r>
              <a:rPr lang="en-US" sz="2000" dirty="0" err="1"/>
              <a:t>linguistique</a:t>
            </a:r>
            <a:r>
              <a:rPr lang="en-US" sz="2000" dirty="0"/>
              <a:t> et </a:t>
            </a:r>
            <a:r>
              <a:rPr lang="en-US" sz="2000" dirty="0" err="1"/>
              <a:t>modernité</a:t>
            </a:r>
            <a:r>
              <a:rPr lang="en-US" sz="2000" dirty="0"/>
              <a:t>. </a:t>
            </a:r>
          </a:p>
          <a:p>
            <a:pPr marL="0"/>
            <a:endParaRPr lang="en-US" sz="2000" dirty="0"/>
          </a:p>
          <a:p>
            <a:pPr marL="0"/>
            <a:r>
              <a:rPr lang="en-US" sz="2000" dirty="0"/>
              <a:t>2012 </a:t>
            </a:r>
            <a:r>
              <a:rPr lang="en-US" sz="2000" dirty="0" err="1"/>
              <a:t>Karten</a:t>
            </a:r>
            <a:r>
              <a:rPr lang="en-US" sz="2000" dirty="0"/>
              <a:t> </a:t>
            </a:r>
            <a:r>
              <a:rPr lang="en-US" sz="2000" dirty="0" err="1"/>
              <a:t>Rinas</a:t>
            </a:r>
            <a:r>
              <a:rPr lang="en-US" sz="2000" dirty="0"/>
              <a:t>: </a:t>
            </a:r>
            <a:r>
              <a:rPr lang="en-US" sz="2000" dirty="0" err="1"/>
              <a:t>Mehrsprachigkeit</a:t>
            </a:r>
            <a:r>
              <a:rPr lang="en-US" sz="2000" dirty="0"/>
              <a:t> und </a:t>
            </a:r>
            <a:r>
              <a:rPr lang="en-US" sz="2000" dirty="0" err="1"/>
              <a:t>Sprachkontakt</a:t>
            </a:r>
            <a:r>
              <a:rPr lang="en-US" sz="2000" dirty="0"/>
              <a:t>: Fritz </a:t>
            </a:r>
            <a:r>
              <a:rPr lang="en-US" sz="2000" dirty="0" err="1"/>
              <a:t>Mauthners</a:t>
            </a:r>
            <a:r>
              <a:rPr lang="en-US" sz="2000" dirty="0"/>
              <a:t> </a:t>
            </a:r>
            <a:r>
              <a:rPr lang="en-US" sz="2000" dirty="0" err="1"/>
              <a:t>Weg</a:t>
            </a:r>
            <a:r>
              <a:rPr lang="en-US" sz="2000" dirty="0"/>
              <a:t> </a:t>
            </a:r>
            <a:r>
              <a:rPr lang="en-US" sz="2000" dirty="0" err="1"/>
              <a:t>zur</a:t>
            </a:r>
            <a:r>
              <a:rPr lang="en-US" sz="2000" dirty="0"/>
              <a:t> </a:t>
            </a:r>
            <a:r>
              <a:rPr lang="en-US" sz="2000" dirty="0" err="1"/>
              <a:t>Sprachphilosophie</a:t>
            </a:r>
            <a:r>
              <a:rPr lang="en-US" sz="2000" dirty="0"/>
              <a:t>. http://www.karstenrinas.com/pdf/RinasMehrsprachigkeit-SprachkontaktMauthner.pdf</a:t>
            </a:r>
          </a:p>
        </p:txBody>
      </p:sp>
      <p:pic>
        <p:nvPicPr>
          <p:cNvPr id="6" name="Zástupný objekt pre obsah 5" descr="Obrázok, na ktorom je text, kniha&#10;&#10;Automaticky generovaný popis">
            <a:extLst>
              <a:ext uri="{FF2B5EF4-FFF2-40B4-BE49-F238E27FC236}">
                <a16:creationId xmlns:a16="http://schemas.microsoft.com/office/drawing/2014/main" id="{99CEF7B3-785D-5DA0-FABE-F8E25C91AF1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494" r="2493" b="-1"/>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13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Obrázok 4" descr="Obrázok, na ktorom je text">
            <a:extLst>
              <a:ext uri="{FF2B5EF4-FFF2-40B4-BE49-F238E27FC236}">
                <a16:creationId xmlns:a16="http://schemas.microsoft.com/office/drawing/2014/main" id="{DBB5B31B-3F45-267E-19B4-1CD2B7D4C264}"/>
              </a:ext>
            </a:extLst>
          </p:cNvPr>
          <p:cNvPicPr>
            <a:picLocks noChangeAspect="1"/>
          </p:cNvPicPr>
          <p:nvPr/>
        </p:nvPicPr>
        <p:blipFill rotWithShape="1">
          <a:blip r:embed="rId2">
            <a:extLst>
              <a:ext uri="{28A0092B-C50C-407E-A947-70E740481C1C}">
                <a14:useLocalDpi xmlns:a14="http://schemas.microsoft.com/office/drawing/2010/main" val="0"/>
              </a:ext>
            </a:extLst>
          </a:blip>
          <a:srcRect b="20510"/>
          <a:stretch/>
        </p:blipFill>
        <p:spPr>
          <a:xfrm>
            <a:off x="20" y="1282"/>
            <a:ext cx="12191980" cy="6856718"/>
          </a:xfrm>
          <a:prstGeom prst="rect">
            <a:avLst/>
          </a:prstGeom>
        </p:spPr>
      </p:pic>
    </p:spTree>
    <p:extLst>
      <p:ext uri="{BB962C8B-B14F-4D97-AF65-F5344CB8AC3E}">
        <p14:creationId xmlns:p14="http://schemas.microsoft.com/office/powerpoint/2010/main" val="103775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5FC1EC-9342-BD03-3E68-779A8DFB161A}"/>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de-DE" sz="3200" dirty="0"/>
              <a:t>Böhlau Verlag Köln, 1. Auflage, 2021</a:t>
            </a:r>
            <a:endParaRPr lang="en-US" sz="3200" dirty="0"/>
          </a:p>
        </p:txBody>
      </p:sp>
      <p:sp>
        <p:nvSpPr>
          <p:cNvPr id="4" name="Zástupný objekt pre obsah 3">
            <a:extLst>
              <a:ext uri="{FF2B5EF4-FFF2-40B4-BE49-F238E27FC236}">
                <a16:creationId xmlns:a16="http://schemas.microsoft.com/office/drawing/2014/main" id="{F540EAA9-CA6D-A5D0-7903-FE6AB91BFB73}"/>
              </a:ext>
            </a:extLst>
          </p:cNvPr>
          <p:cNvSpPr>
            <a:spLocks noGrp="1"/>
          </p:cNvSpPr>
          <p:nvPr>
            <p:ph sz="half" idx="2"/>
          </p:nvPr>
        </p:nvSpPr>
        <p:spPr>
          <a:xfrm>
            <a:off x="4965431" y="2438400"/>
            <a:ext cx="6586489" cy="3785419"/>
          </a:xfrm>
        </p:spPr>
        <p:txBody>
          <a:bodyPr vert="horz" lIns="91440" tIns="45720" rIns="91440" bIns="45720" rtlCol="0">
            <a:normAutofit/>
          </a:bodyPr>
          <a:lstStyle/>
          <a:p>
            <a:pPr marL="0" indent="0">
              <a:buNone/>
            </a:pPr>
            <a:r>
              <a:rPr lang="en-US" sz="2000" dirty="0"/>
              <a:t>Moritz </a:t>
            </a:r>
            <a:r>
              <a:rPr lang="en-US" sz="2000" dirty="0" err="1"/>
              <a:t>Csáky</a:t>
            </a:r>
            <a:r>
              <a:rPr lang="en-US" sz="2000" dirty="0"/>
              <a:t>: </a:t>
            </a:r>
            <a:r>
              <a:rPr lang="de-DE" sz="2000" b="0" i="0" dirty="0">
                <a:solidFill>
                  <a:srgbClr val="212529"/>
                </a:solidFill>
                <a:effectLst/>
                <a:latin typeface="Lato" panose="020B0604020202020204" pitchFamily="34" charset="0"/>
              </a:rPr>
              <a:t>Gelebte Mehrsprachigkeit als Motivation für die Reflexion über Sprache, </a:t>
            </a:r>
          </a:p>
          <a:p>
            <a:pPr marL="0" indent="0">
              <a:buNone/>
            </a:pPr>
            <a:r>
              <a:rPr lang="de-DE" sz="2000" b="0" i="0" dirty="0">
                <a:solidFill>
                  <a:srgbClr val="212529"/>
                </a:solidFill>
                <a:effectLst/>
                <a:latin typeface="Lato" panose="020B0604020202020204" pitchFamily="34" charset="0"/>
              </a:rPr>
              <a:t>in: Veronika </a:t>
            </a:r>
            <a:r>
              <a:rPr lang="de-DE" sz="2000" b="0" i="0" dirty="0" err="1">
                <a:solidFill>
                  <a:srgbClr val="212529"/>
                </a:solidFill>
                <a:effectLst/>
                <a:latin typeface="Lato" panose="020B0604020202020204" pitchFamily="34" charset="0"/>
              </a:rPr>
              <a:t>Jičínská</a:t>
            </a:r>
            <a:r>
              <a:rPr lang="de-DE" sz="2000" b="0" i="0" dirty="0">
                <a:solidFill>
                  <a:srgbClr val="212529"/>
                </a:solidFill>
                <a:effectLst/>
                <a:latin typeface="Lato" panose="020B0604020202020204" pitchFamily="34" charset="0"/>
              </a:rPr>
              <a:t> (Hrsg.), Fritz Mauthner (1849-1923). Zwischen Sprachphilosophie und Literatur, Wien-Köln-Weimar: Böhlau 2021, 13-41.</a:t>
            </a:r>
            <a:endParaRPr lang="en-US" sz="2000" dirty="0"/>
          </a:p>
        </p:txBody>
      </p:sp>
      <p:pic>
        <p:nvPicPr>
          <p:cNvPr id="6" name="Zástupný objekt pre obsah 5" descr="Obrázok, na ktorom je text&#10;&#10;Automaticky generovaný popis">
            <a:extLst>
              <a:ext uri="{FF2B5EF4-FFF2-40B4-BE49-F238E27FC236}">
                <a16:creationId xmlns:a16="http://schemas.microsoft.com/office/drawing/2014/main" id="{52BB6F48-10F0-3D44-C238-3F363E3C934A}"/>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31"/>
          <a:stretch/>
        </p:blipFill>
        <p:spPr>
          <a:xfrm>
            <a:off x="20" y="10"/>
            <a:ext cx="4635571" cy="6857990"/>
          </a:xfrm>
          <a:prstGeom prst="rect">
            <a:avLst/>
          </a:prstGeom>
          <a:effectLst/>
        </p:spPr>
      </p:pic>
      <p:cxnSp>
        <p:nvCxnSpPr>
          <p:cNvPr id="15"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F7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87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DBDFD341-6D64-1954-1378-6BC8E908AD81}"/>
              </a:ext>
            </a:extLst>
          </p:cNvPr>
          <p:cNvSpPr>
            <a:spLocks noGrp="1" noChangeArrowheads="1"/>
          </p:cNvSpPr>
          <p:nvPr>
            <p:ph type="title"/>
          </p:nvPr>
        </p:nvSpPr>
        <p:spPr>
          <a:xfrm>
            <a:off x="1981200" y="274638"/>
            <a:ext cx="82296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sk-SK" dirty="0"/>
              <a:t>Journalist in Berlin</a:t>
            </a:r>
          </a:p>
        </p:txBody>
      </p:sp>
      <p:sp>
        <p:nvSpPr>
          <p:cNvPr id="5122" name="Rectangle 2">
            <a:extLst>
              <a:ext uri="{FF2B5EF4-FFF2-40B4-BE49-F238E27FC236}">
                <a16:creationId xmlns:a16="http://schemas.microsoft.com/office/drawing/2014/main" id="{2C73645D-9979-1BCA-2BAE-DB1C6A78489B}"/>
              </a:ext>
            </a:extLst>
          </p:cNvPr>
          <p:cNvSpPr>
            <a:spLocks noGrp="1" noChangeArrowheads="1"/>
          </p:cNvSpPr>
          <p:nvPr>
            <p:ph type="body" idx="1"/>
          </p:nvPr>
        </p:nvSpPr>
        <p:spPr>
          <a:xfrm>
            <a:off x="1981200" y="1600201"/>
            <a:ext cx="4038600" cy="4097955"/>
          </a:xfrm>
          <a:ln/>
        </p:spPr>
        <p:txBody>
          <a:bodyPr/>
          <a:lstStyle/>
          <a:p>
            <a:pPr marL="0" indent="0">
              <a:lnSpc>
                <a:spcPct val="80000"/>
              </a:lnSpc>
              <a:spcBef>
                <a:spcPts val="4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sk-SK" sz="1600" dirty="0"/>
              <a:t>In </a:t>
            </a:r>
            <a:r>
              <a:rPr lang="en-US" altLang="sk-SK" sz="1600" dirty="0" err="1"/>
              <a:t>Prag</a:t>
            </a:r>
            <a:r>
              <a:rPr lang="en-US" altLang="sk-SK" sz="1600" dirty="0"/>
              <a:t> </a:t>
            </a:r>
            <a:r>
              <a:rPr lang="en-US" altLang="sk-SK" sz="1600" dirty="0" err="1"/>
              <a:t>hörte</a:t>
            </a:r>
            <a:r>
              <a:rPr lang="en-US" altLang="sk-SK" sz="1600" dirty="0"/>
              <a:t> er </a:t>
            </a:r>
            <a:r>
              <a:rPr lang="en-US" altLang="sk-SK" sz="1600" dirty="0" err="1"/>
              <a:t>noch</a:t>
            </a:r>
            <a:r>
              <a:rPr lang="en-US" altLang="sk-SK" sz="1600" dirty="0"/>
              <a:t> Ernst Mach (1838-1916), der von </a:t>
            </a:r>
            <a:r>
              <a:rPr lang="de-DE" altLang="sk-SK" sz="1600" dirty="0"/>
              <a:t>1867 bis 1895 Ordinarius an der an der Karl-Ferdinands-Universität in Prag war. Sein Schwager war David Kuh,  Herausgeber des Blattes </a:t>
            </a:r>
            <a:r>
              <a:rPr lang="de-DE" altLang="sk-SK" sz="1600" i="1" dirty="0"/>
              <a:t>Tagesbote aus Böhmen.</a:t>
            </a:r>
            <a:r>
              <a:rPr lang="de-DE" altLang="sk-SK" sz="1600" dirty="0"/>
              <a:t> </a:t>
            </a:r>
          </a:p>
          <a:p>
            <a:pPr indent="-338138">
              <a:lnSpc>
                <a:spcPct val="80000"/>
              </a:lnSpc>
              <a:spcBef>
                <a:spcPts val="4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sk-SK" sz="1600" dirty="0"/>
              <a:t>1876</a:t>
            </a:r>
            <a:r>
              <a:rPr lang="de-DE" altLang="sk-SK" sz="1600" dirty="0"/>
              <a:t>: Berliner Tageblatt, ab 1895 Chefredakteur</a:t>
            </a:r>
          </a:p>
          <a:p>
            <a:pPr indent="-338138">
              <a:lnSpc>
                <a:spcPct val="80000"/>
              </a:lnSpc>
              <a:spcBef>
                <a:spcPts val="4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1600" dirty="0"/>
              <a:t>1878 Nach</a:t>
            </a:r>
            <a:r>
              <a:rPr lang="de-DE" altLang="sk-SK" sz="1600" dirty="0"/>
              <a:t> </a:t>
            </a:r>
            <a:r>
              <a:rPr lang="cs-CZ" altLang="sk-SK" sz="1600" dirty="0" err="1"/>
              <a:t>berühmten</a:t>
            </a:r>
            <a:r>
              <a:rPr lang="cs-CZ" altLang="sk-SK" sz="1600" dirty="0"/>
              <a:t> </a:t>
            </a:r>
            <a:r>
              <a:rPr lang="cs-CZ" altLang="sk-SK" sz="1600" dirty="0" err="1"/>
              <a:t>Mustern</a:t>
            </a:r>
            <a:r>
              <a:rPr lang="cs-CZ" altLang="sk-SK" sz="1600" dirty="0"/>
              <a:t>(</a:t>
            </a:r>
            <a:r>
              <a:rPr lang="de-DE" altLang="sk-SK" sz="1600" dirty="0"/>
              <a:t>Parodien: u. A. Von Auerbach, Freytag, Scheffel, Hamerling</a:t>
            </a:r>
            <a:r>
              <a:rPr lang="cs-CZ" altLang="sk-SK" sz="1600" dirty="0"/>
              <a:t>)</a:t>
            </a:r>
          </a:p>
          <a:p>
            <a:pPr indent="-338138">
              <a:lnSpc>
                <a:spcPct val="80000"/>
              </a:lnSpc>
              <a:spcBef>
                <a:spcPts val="35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1400" dirty="0"/>
              <a:t>1914: </a:t>
            </a:r>
            <a:r>
              <a:rPr lang="de-DE" altLang="sk-SK" sz="1400" i="1" dirty="0"/>
              <a:t>Der Heimat zum Gruß. Ein Almanach dt. Dichtkunst und Kunst.</a:t>
            </a:r>
          </a:p>
          <a:p>
            <a:pPr indent="-338138">
              <a:lnSpc>
                <a:spcPct val="80000"/>
              </a:lnSpc>
              <a:spcBef>
                <a:spcPts val="4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1600" dirty="0"/>
              <a:t>1919: in Oskar Wieners Anthologie </a:t>
            </a:r>
            <a:r>
              <a:rPr lang="de-DE" altLang="sk-SK" sz="1600" i="1" dirty="0"/>
              <a:t>Deutsche Dichter aus Prag</a:t>
            </a:r>
            <a:r>
              <a:rPr lang="de-DE" altLang="sk-SK" sz="1600" dirty="0"/>
              <a:t> vertreten.</a:t>
            </a:r>
          </a:p>
          <a:p>
            <a:pPr indent="-338138">
              <a:lnSpc>
                <a:spcPct val="80000"/>
              </a:lnSpc>
              <a:spcBef>
                <a:spcPts val="4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1600" dirty="0"/>
              <a:t>F. Adler, M. Brod, E. Faktor, E. E. </a:t>
            </a:r>
            <a:r>
              <a:rPr lang="cs-CZ" altLang="sk-SK" sz="1600" dirty="0" err="1"/>
              <a:t>Kisch</a:t>
            </a:r>
            <a:r>
              <a:rPr lang="cs-CZ" altLang="sk-SK" sz="1600" dirty="0"/>
              <a:t>, P. </a:t>
            </a:r>
            <a:r>
              <a:rPr lang="cs-CZ" altLang="sk-SK" sz="1600" dirty="0" err="1"/>
              <a:t>Kornfeld</a:t>
            </a:r>
            <a:r>
              <a:rPr lang="cs-CZ" altLang="sk-SK" sz="1600" dirty="0"/>
              <a:t>, G. </a:t>
            </a:r>
            <a:r>
              <a:rPr lang="cs-CZ" altLang="sk-SK" sz="1600" dirty="0" err="1"/>
              <a:t>Meyrink</a:t>
            </a:r>
            <a:r>
              <a:rPr lang="cs-CZ" altLang="sk-SK" sz="1600" dirty="0"/>
              <a:t>, O. Pick, R. M. Rilke, H. </a:t>
            </a:r>
            <a:r>
              <a:rPr lang="cs-CZ" altLang="sk-SK" sz="1600" dirty="0" err="1"/>
              <a:t>Salus</a:t>
            </a:r>
            <a:r>
              <a:rPr lang="cs-CZ" altLang="sk-SK" sz="1600" dirty="0"/>
              <a:t>, J. </a:t>
            </a:r>
            <a:r>
              <a:rPr lang="cs-CZ" altLang="sk-SK" sz="1600" dirty="0" err="1"/>
              <a:t>Urzidil</a:t>
            </a:r>
            <a:r>
              <a:rPr lang="cs-CZ" altLang="sk-SK" sz="1600" dirty="0"/>
              <a:t>, F. Werfel, O. </a:t>
            </a:r>
            <a:r>
              <a:rPr lang="cs-CZ" altLang="sk-SK" sz="1600" dirty="0" err="1"/>
              <a:t>Wiener</a:t>
            </a:r>
            <a:r>
              <a:rPr lang="de-DE" altLang="sk-SK" sz="1600" dirty="0"/>
              <a:t>, Zeichnungen von </a:t>
            </a:r>
            <a:r>
              <a:rPr lang="cs-CZ" altLang="sk-SK" sz="1600" dirty="0"/>
              <a:t>Friedrich </a:t>
            </a:r>
            <a:r>
              <a:rPr lang="cs-CZ" altLang="sk-SK" sz="1600" dirty="0" err="1"/>
              <a:t>Feigl</a:t>
            </a:r>
            <a:r>
              <a:rPr lang="cs-CZ" altLang="sk-SK" sz="1600" dirty="0"/>
              <a:t>. </a:t>
            </a:r>
          </a:p>
          <a:p>
            <a:pPr indent="-338138">
              <a:lnSpc>
                <a:spcPct val="80000"/>
              </a:lnSpc>
              <a:spcBef>
                <a:spcPts val="4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sk-SK" sz="1600" dirty="0"/>
          </a:p>
          <a:p>
            <a:pPr indent="-338138">
              <a:lnSpc>
                <a:spcPct val="80000"/>
              </a:lnSpc>
              <a:spcBef>
                <a:spcPts val="4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altLang="sk-SK" sz="1600" dirty="0"/>
          </a:p>
        </p:txBody>
      </p:sp>
      <p:grpSp>
        <p:nvGrpSpPr>
          <p:cNvPr id="5123" name="Group 3">
            <a:extLst>
              <a:ext uri="{FF2B5EF4-FFF2-40B4-BE49-F238E27FC236}">
                <a16:creationId xmlns:a16="http://schemas.microsoft.com/office/drawing/2014/main" id="{84BD74F0-0E67-D6B2-2DA3-6A7DFF8DECD1}"/>
              </a:ext>
            </a:extLst>
          </p:cNvPr>
          <p:cNvGrpSpPr>
            <a:grpSpLocks/>
          </p:cNvGrpSpPr>
          <p:nvPr/>
        </p:nvGrpSpPr>
        <p:grpSpPr bwMode="auto">
          <a:xfrm>
            <a:off x="6172200" y="1600200"/>
            <a:ext cx="4033838" cy="4521200"/>
            <a:chOff x="2928" y="1008"/>
            <a:chExt cx="2541" cy="2848"/>
          </a:xfrm>
        </p:grpSpPr>
        <p:pic>
          <p:nvPicPr>
            <p:cNvPr id="5124" name="Picture 4">
              <a:extLst>
                <a:ext uri="{FF2B5EF4-FFF2-40B4-BE49-F238E27FC236}">
                  <a16:creationId xmlns:a16="http://schemas.microsoft.com/office/drawing/2014/main" id="{CCFEC5F1-D834-3450-F816-40809970A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008"/>
              <a:ext cx="2541" cy="28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5">
              <a:extLst>
                <a:ext uri="{FF2B5EF4-FFF2-40B4-BE49-F238E27FC236}">
                  <a16:creationId xmlns:a16="http://schemas.microsoft.com/office/drawing/2014/main" id="{1D87020F-7F51-C5A2-B1FA-C4BA359B5A78}"/>
                </a:ext>
              </a:extLst>
            </p:cNvPr>
            <p:cNvSpPr txBox="1">
              <a:spLocks noChangeArrowheads="1"/>
            </p:cNvSpPr>
            <p:nvPr/>
          </p:nvSpPr>
          <p:spPr bwMode="auto">
            <a:xfrm>
              <a:off x="2928" y="1008"/>
              <a:ext cx="2541" cy="2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gr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36F8198D-F145-51F5-13F7-AA3A0F0F6D69}"/>
              </a:ext>
            </a:extLst>
          </p:cNvPr>
          <p:cNvSpPr>
            <a:spLocks noGrp="1" noChangeArrowheads="1"/>
          </p:cNvSpPr>
          <p:nvPr>
            <p:ph type="title"/>
          </p:nvPr>
        </p:nvSpPr>
        <p:spPr>
          <a:xfrm>
            <a:off x="1981200" y="274638"/>
            <a:ext cx="8229600" cy="11430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a:t>Mauthner, </a:t>
            </a:r>
          </a:p>
        </p:txBody>
      </p:sp>
      <p:grpSp>
        <p:nvGrpSpPr>
          <p:cNvPr id="6146" name="Group 2">
            <a:extLst>
              <a:ext uri="{FF2B5EF4-FFF2-40B4-BE49-F238E27FC236}">
                <a16:creationId xmlns:a16="http://schemas.microsoft.com/office/drawing/2014/main" id="{A802EC9D-41F6-EABE-7A51-6B1787FDDD2F}"/>
              </a:ext>
            </a:extLst>
          </p:cNvPr>
          <p:cNvGrpSpPr>
            <a:grpSpLocks/>
          </p:cNvGrpSpPr>
          <p:nvPr/>
        </p:nvGrpSpPr>
        <p:grpSpPr bwMode="auto">
          <a:xfrm>
            <a:off x="2208213" y="1600200"/>
            <a:ext cx="3162300" cy="4521200"/>
            <a:chOff x="431" y="1008"/>
            <a:chExt cx="1992" cy="2848"/>
          </a:xfrm>
        </p:grpSpPr>
        <p:pic>
          <p:nvPicPr>
            <p:cNvPr id="6147" name="Picture 3">
              <a:extLst>
                <a:ext uri="{FF2B5EF4-FFF2-40B4-BE49-F238E27FC236}">
                  <a16:creationId xmlns:a16="http://schemas.microsoft.com/office/drawing/2014/main" id="{B1ED701A-DE11-476A-E9EE-A9FBAB717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1008"/>
              <a:ext cx="1992" cy="28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a:extLst>
                <a:ext uri="{FF2B5EF4-FFF2-40B4-BE49-F238E27FC236}">
                  <a16:creationId xmlns:a16="http://schemas.microsoft.com/office/drawing/2014/main" id="{9B278B19-0F20-37F2-AB19-6E7650BFCD51}"/>
                </a:ext>
              </a:extLst>
            </p:cNvPr>
            <p:cNvSpPr txBox="1">
              <a:spLocks noChangeArrowheads="1"/>
            </p:cNvSpPr>
            <p:nvPr/>
          </p:nvSpPr>
          <p:spPr bwMode="auto">
            <a:xfrm>
              <a:off x="431" y="1008"/>
              <a:ext cx="1992" cy="28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k-SK"/>
            </a:p>
          </p:txBody>
        </p:sp>
      </p:grpSp>
      <p:sp>
        <p:nvSpPr>
          <p:cNvPr id="6149" name="Rectangle 5">
            <a:extLst>
              <a:ext uri="{FF2B5EF4-FFF2-40B4-BE49-F238E27FC236}">
                <a16:creationId xmlns:a16="http://schemas.microsoft.com/office/drawing/2014/main" id="{9675B803-76F3-E620-DB38-1C5DBACC0499}"/>
              </a:ext>
            </a:extLst>
          </p:cNvPr>
          <p:cNvSpPr>
            <a:spLocks noGrp="1" noChangeArrowheads="1"/>
          </p:cNvSpPr>
          <p:nvPr>
            <p:ph type="body" idx="1"/>
          </p:nvPr>
        </p:nvSpPr>
        <p:spPr>
          <a:xfrm>
            <a:off x="6172200" y="1600201"/>
            <a:ext cx="4038600" cy="4525963"/>
          </a:xfrm>
          <a:ln/>
        </p:spPr>
        <p:txBody>
          <a:bodyPr>
            <a:normAutofit lnSpcReduction="10000"/>
          </a:bodyPr>
          <a:lstStyle/>
          <a:p>
            <a:pPr indent="-338138">
              <a:lnSpc>
                <a:spcPct val="80000"/>
              </a:lnSpc>
              <a:spcBef>
                <a:spcPts val="6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400"/>
              <a:t>Anna (Schauspiel), 1874</a:t>
            </a:r>
          </a:p>
          <a:p>
            <a:pPr indent="-338138">
              <a:lnSpc>
                <a:spcPct val="80000"/>
              </a:lnSpc>
              <a:spcBef>
                <a:spcPts val="6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400"/>
              <a:t>Vom armen Franischko, 1880</a:t>
            </a:r>
          </a:p>
          <a:p>
            <a:pPr indent="-338138">
              <a:lnSpc>
                <a:spcPct val="80000"/>
              </a:lnSpc>
              <a:spcBef>
                <a:spcPts val="6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400"/>
              <a:t>Der neue Ahasver, 1882</a:t>
            </a:r>
          </a:p>
          <a:p>
            <a:pPr indent="-338138">
              <a:lnSpc>
                <a:spcPct val="80000"/>
              </a:lnSpc>
              <a:spcBef>
                <a:spcPts val="6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400"/>
              <a:t>Der letzte Deutsche von Blatna, 1887</a:t>
            </a:r>
          </a:p>
          <a:p>
            <a:pPr indent="-338138">
              <a:lnSpc>
                <a:spcPct val="80000"/>
              </a:lnSpc>
              <a:spcBef>
                <a:spcPts val="6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400"/>
              <a:t>Die böhmische Handschrift, 1897</a:t>
            </a:r>
          </a:p>
          <a:p>
            <a:pPr indent="-338138">
              <a:lnSpc>
                <a:spcPct val="80000"/>
              </a:lnSpc>
              <a:spcBef>
                <a:spcPts val="6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400"/>
              <a:t>Beiträge zu einer Kritik der Sprache, 1901/1902</a:t>
            </a:r>
          </a:p>
          <a:p>
            <a:pPr indent="-338138">
              <a:lnSpc>
                <a:spcPct val="80000"/>
              </a:lnSpc>
              <a:spcBef>
                <a:spcPts val="6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400"/>
              <a:t>Wörterbuch der hilosophie, 1910/11</a:t>
            </a:r>
          </a:p>
          <a:p>
            <a:pPr indent="-338138">
              <a:lnSpc>
                <a:spcPct val="80000"/>
              </a:lnSpc>
              <a:spcBef>
                <a:spcPts val="600"/>
              </a:spcBef>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sk-SK" sz="2400"/>
              <a:t>Der Atheismus und seine Geschichte im Abendland, 1920-23</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1775B1FE-8641-69ED-3369-CBBBEC321B9C}"/>
              </a:ext>
            </a:extLst>
          </p:cNvPr>
          <p:cNvSpPr>
            <a:spLocks noGrp="1" noChangeArrowheads="1"/>
          </p:cNvSpPr>
          <p:nvPr>
            <p:ph type="title"/>
          </p:nvPr>
        </p:nvSpPr>
        <p:spPr>
          <a:xfrm>
            <a:off x="1981201" y="274639"/>
            <a:ext cx="8226425" cy="11398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2800" dirty="0"/>
              <a:t>Fritz </a:t>
            </a:r>
            <a:r>
              <a:rPr lang="cs-CZ" altLang="sk-SK" sz="2800" dirty="0" err="1"/>
              <a:t>Mauthner</a:t>
            </a:r>
            <a:r>
              <a:rPr lang="cs-CZ" altLang="sk-SK" sz="2800" dirty="0"/>
              <a:t>: Der </a:t>
            </a:r>
            <a:r>
              <a:rPr lang="cs-CZ" altLang="sk-SK" sz="2800" dirty="0" err="1"/>
              <a:t>neue</a:t>
            </a:r>
            <a:r>
              <a:rPr lang="cs-CZ" altLang="sk-SK" sz="2800" dirty="0"/>
              <a:t> Ahasver. </a:t>
            </a:r>
            <a:br>
              <a:rPr lang="cs-CZ" altLang="sk-SK" sz="2800" dirty="0"/>
            </a:br>
            <a:r>
              <a:rPr lang="cs-CZ" altLang="sk-SK" sz="2800" dirty="0"/>
              <a:t>Roman </a:t>
            </a:r>
            <a:r>
              <a:rPr lang="cs-CZ" altLang="sk-SK" sz="2800" dirty="0" err="1"/>
              <a:t>aus</a:t>
            </a:r>
            <a:r>
              <a:rPr lang="cs-CZ" altLang="sk-SK" sz="2800" dirty="0"/>
              <a:t> Jung </a:t>
            </a:r>
            <a:r>
              <a:rPr lang="cs-CZ" altLang="sk-SK" sz="2800" dirty="0" err="1"/>
              <a:t>Berlin</a:t>
            </a:r>
            <a:r>
              <a:rPr lang="cs-CZ" altLang="sk-SK" sz="2800" dirty="0"/>
              <a:t>. </a:t>
            </a:r>
          </a:p>
        </p:txBody>
      </p:sp>
      <p:sp>
        <p:nvSpPr>
          <p:cNvPr id="7170" name="Rectangle 2">
            <a:extLst>
              <a:ext uri="{FF2B5EF4-FFF2-40B4-BE49-F238E27FC236}">
                <a16:creationId xmlns:a16="http://schemas.microsoft.com/office/drawing/2014/main" id="{36817EC1-8E05-C1B1-8203-FB79637A5A9D}"/>
              </a:ext>
            </a:extLst>
          </p:cNvPr>
          <p:cNvSpPr>
            <a:spLocks noGrp="1" noChangeArrowheads="1"/>
          </p:cNvSpPr>
          <p:nvPr>
            <p:ph type="body" idx="1"/>
          </p:nvPr>
        </p:nvSpPr>
        <p:spPr>
          <a:xfrm>
            <a:off x="1981201" y="1600200"/>
            <a:ext cx="8226425" cy="4522788"/>
          </a:xfrm>
          <a:ln/>
        </p:spPr>
        <p:txBody>
          <a:bodyPr>
            <a:normAutofit fontScale="70000" lnSpcReduction="20000"/>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err="1"/>
              <a:t>Herausgegeben</a:t>
            </a:r>
            <a:r>
              <a:rPr lang="cs-CZ" altLang="sk-SK" dirty="0"/>
              <a:t> </a:t>
            </a:r>
            <a:r>
              <a:rPr lang="cs-CZ" altLang="sk-SK" dirty="0" err="1"/>
              <a:t>und</a:t>
            </a:r>
            <a:r>
              <a:rPr lang="cs-CZ" altLang="sk-SK" dirty="0"/>
              <a:t> </a:t>
            </a:r>
            <a:r>
              <a:rPr lang="cs-CZ" altLang="sk-SK" dirty="0" err="1"/>
              <a:t>mit</a:t>
            </a:r>
            <a:r>
              <a:rPr lang="cs-CZ" altLang="sk-SK" dirty="0"/>
              <a:t> </a:t>
            </a:r>
            <a:r>
              <a:rPr lang="cs-CZ" altLang="sk-SK" dirty="0" err="1"/>
              <a:t>einem</a:t>
            </a:r>
            <a:r>
              <a:rPr lang="cs-CZ" altLang="sk-SK" dirty="0"/>
              <a:t> </a:t>
            </a:r>
            <a:r>
              <a:rPr lang="cs-CZ" altLang="sk-SK" dirty="0" err="1"/>
              <a:t>Nachwort</a:t>
            </a:r>
            <a:r>
              <a:rPr lang="cs-CZ" altLang="sk-SK" dirty="0"/>
              <a:t> von </a:t>
            </a:r>
            <a:r>
              <a:rPr lang="cs-CZ" altLang="sk-SK" dirty="0" err="1"/>
              <a:t>Ludger</a:t>
            </a:r>
            <a:r>
              <a:rPr lang="cs-CZ" altLang="sk-SK" dirty="0"/>
              <a:t> </a:t>
            </a:r>
            <a:r>
              <a:rPr lang="cs-CZ" altLang="sk-SK" dirty="0" err="1"/>
              <a:t>Lütkehaus</a:t>
            </a:r>
            <a:r>
              <a:rPr lang="cs-CZ" altLang="sk-SK" dirty="0"/>
              <a:t>. </a:t>
            </a:r>
            <a:r>
              <a:rPr lang="cs-CZ" altLang="sk-SK" dirty="0" err="1"/>
              <a:t>Philo</a:t>
            </a:r>
            <a:r>
              <a:rPr lang="cs-CZ" altLang="sk-SK" dirty="0"/>
              <a:t> </a:t>
            </a:r>
            <a:r>
              <a:rPr lang="cs-CZ" altLang="sk-SK" dirty="0" err="1"/>
              <a:t>Verlagsgesellschaft</a:t>
            </a:r>
            <a:r>
              <a:rPr lang="cs-CZ" altLang="sk-SK" dirty="0"/>
              <a:t>, </a:t>
            </a:r>
            <a:r>
              <a:rPr lang="cs-CZ" altLang="sk-SK" dirty="0" err="1"/>
              <a:t>Berlin</a:t>
            </a:r>
            <a:r>
              <a:rPr lang="cs-CZ" altLang="sk-SK" dirty="0"/>
              <a:t> 2001. </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a:t>",</a:t>
            </a:r>
            <a:r>
              <a:rPr lang="cs-CZ" altLang="sk-SK" dirty="0" err="1"/>
              <a:t>Das</a:t>
            </a:r>
            <a:r>
              <a:rPr lang="cs-CZ" altLang="sk-SK" dirty="0"/>
              <a:t> </a:t>
            </a:r>
            <a:r>
              <a:rPr lang="cs-CZ" altLang="sk-SK" dirty="0" err="1"/>
              <a:t>verdammte</a:t>
            </a:r>
            <a:r>
              <a:rPr lang="cs-CZ" altLang="sk-SK" dirty="0"/>
              <a:t> </a:t>
            </a:r>
            <a:r>
              <a:rPr lang="cs-CZ" altLang="sk-SK" dirty="0" err="1"/>
              <a:t>Judenpack</a:t>
            </a:r>
            <a:r>
              <a:rPr lang="cs-CZ" altLang="sk-SK" dirty="0"/>
              <a:t>', </a:t>
            </a:r>
            <a:r>
              <a:rPr lang="cs-CZ" altLang="sk-SK" dirty="0" err="1"/>
              <a:t>hatte</a:t>
            </a:r>
            <a:r>
              <a:rPr lang="cs-CZ" altLang="sk-SK" dirty="0"/>
              <a:t> </a:t>
            </a:r>
            <a:r>
              <a:rPr lang="cs-CZ" altLang="sk-SK" dirty="0" err="1"/>
              <a:t>einer</a:t>
            </a:r>
            <a:r>
              <a:rPr lang="cs-CZ" altLang="sk-SK" dirty="0"/>
              <a:t> der </a:t>
            </a:r>
            <a:r>
              <a:rPr lang="cs-CZ" altLang="sk-SK" dirty="0" err="1"/>
              <a:t>Mitreisenden</a:t>
            </a:r>
            <a:r>
              <a:rPr lang="cs-CZ" altLang="sk-SK" dirty="0"/>
              <a:t> </a:t>
            </a:r>
            <a:r>
              <a:rPr lang="cs-CZ" altLang="sk-SK" dirty="0" err="1"/>
              <a:t>gesagt</a:t>
            </a:r>
            <a:r>
              <a:rPr lang="cs-CZ" altLang="sk-SK" dirty="0"/>
              <a:t>. Heinrich </a:t>
            </a:r>
            <a:r>
              <a:rPr lang="cs-CZ" altLang="sk-SK" dirty="0" err="1"/>
              <a:t>blickte</a:t>
            </a:r>
            <a:r>
              <a:rPr lang="cs-CZ" altLang="sk-SK" dirty="0"/>
              <a:t> um </a:t>
            </a:r>
            <a:r>
              <a:rPr lang="cs-CZ" altLang="sk-SK" dirty="0" err="1"/>
              <a:t>sich</a:t>
            </a:r>
            <a:r>
              <a:rPr lang="cs-CZ" altLang="sk-SK" dirty="0"/>
              <a:t>. </a:t>
            </a:r>
            <a:r>
              <a:rPr lang="cs-CZ" altLang="sk-SK" dirty="0" err="1"/>
              <a:t>Nein</a:t>
            </a:r>
            <a:r>
              <a:rPr lang="cs-CZ" altLang="sk-SK" dirty="0"/>
              <a:t>, </a:t>
            </a:r>
            <a:r>
              <a:rPr lang="cs-CZ" altLang="sk-SK" dirty="0" err="1"/>
              <a:t>er</a:t>
            </a:r>
            <a:r>
              <a:rPr lang="cs-CZ" altLang="sk-SK" dirty="0"/>
              <a:t> </a:t>
            </a:r>
            <a:r>
              <a:rPr lang="cs-CZ" altLang="sk-SK" dirty="0" err="1"/>
              <a:t>mußte</a:t>
            </a:r>
            <a:r>
              <a:rPr lang="cs-CZ" altLang="sk-SK" dirty="0"/>
              <a:t> </a:t>
            </a:r>
            <a:r>
              <a:rPr lang="cs-CZ" altLang="sk-SK" dirty="0" err="1"/>
              <a:t>sich</a:t>
            </a:r>
            <a:r>
              <a:rPr lang="cs-CZ" altLang="sk-SK" dirty="0"/>
              <a:t> </a:t>
            </a:r>
            <a:r>
              <a:rPr lang="cs-CZ" altLang="sk-SK" dirty="0" err="1"/>
              <a:t>verhört</a:t>
            </a:r>
            <a:r>
              <a:rPr lang="cs-CZ" altLang="sk-SK" dirty="0"/>
              <a:t> </a:t>
            </a:r>
            <a:r>
              <a:rPr lang="cs-CZ" altLang="sk-SK" dirty="0" err="1"/>
              <a:t>haben</a:t>
            </a:r>
            <a:r>
              <a:rPr lang="cs-CZ" altLang="sk-SK" dirty="0"/>
              <a:t>. Es </a:t>
            </a:r>
            <a:r>
              <a:rPr lang="cs-CZ" altLang="sk-SK" dirty="0" err="1"/>
              <a:t>waren</a:t>
            </a:r>
            <a:r>
              <a:rPr lang="cs-CZ" altLang="sk-SK" dirty="0"/>
              <a:t> </a:t>
            </a:r>
            <a:r>
              <a:rPr lang="cs-CZ" altLang="sk-SK" dirty="0" err="1"/>
              <a:t>ja</a:t>
            </a:r>
            <a:r>
              <a:rPr lang="cs-CZ" altLang="sk-SK" dirty="0"/>
              <a:t> </a:t>
            </a:r>
            <a:r>
              <a:rPr lang="cs-CZ" altLang="sk-SK" dirty="0" err="1"/>
              <a:t>wohlgekleidete</a:t>
            </a:r>
            <a:r>
              <a:rPr lang="cs-CZ" altLang="sk-SK" dirty="0"/>
              <a:t> </a:t>
            </a:r>
            <a:r>
              <a:rPr lang="cs-CZ" altLang="sk-SK" dirty="0" err="1"/>
              <a:t>ruhige</a:t>
            </a:r>
            <a:r>
              <a:rPr lang="cs-CZ" altLang="sk-SK" dirty="0"/>
              <a:t> </a:t>
            </a:r>
            <a:r>
              <a:rPr lang="cs-CZ" altLang="sk-SK" dirty="0" err="1"/>
              <a:t>Leute</a:t>
            </a:r>
            <a:r>
              <a:rPr lang="cs-CZ" altLang="sk-SK" dirty="0"/>
              <a:t>, </a:t>
            </a:r>
            <a:r>
              <a:rPr lang="cs-CZ" altLang="sk-SK" dirty="0" err="1"/>
              <a:t>die</a:t>
            </a:r>
            <a:r>
              <a:rPr lang="cs-CZ" altLang="sk-SK" dirty="0"/>
              <a:t> </a:t>
            </a:r>
            <a:r>
              <a:rPr lang="cs-CZ" altLang="sk-SK" dirty="0" err="1"/>
              <a:t>freundlich</a:t>
            </a:r>
            <a:r>
              <a:rPr lang="cs-CZ" altLang="sk-SK" dirty="0"/>
              <a:t> </a:t>
            </a:r>
            <a:r>
              <a:rPr lang="cs-CZ" altLang="sk-SK" dirty="0" err="1"/>
              <a:t>und</a:t>
            </a:r>
            <a:r>
              <a:rPr lang="cs-CZ" altLang="sk-SK" dirty="0"/>
              <a:t> in </a:t>
            </a:r>
            <a:r>
              <a:rPr lang="cs-CZ" altLang="sk-SK" dirty="0" err="1"/>
              <a:t>anständigen</a:t>
            </a:r>
            <a:r>
              <a:rPr lang="cs-CZ" altLang="sk-SK" dirty="0"/>
              <a:t> </a:t>
            </a:r>
            <a:r>
              <a:rPr lang="cs-CZ" altLang="sk-SK" dirty="0" err="1"/>
              <a:t>Formen</a:t>
            </a:r>
            <a:r>
              <a:rPr lang="cs-CZ" altLang="sk-SK" dirty="0"/>
              <a:t> </a:t>
            </a:r>
            <a:r>
              <a:rPr lang="cs-CZ" altLang="sk-SK" dirty="0" err="1"/>
              <a:t>miteinander</a:t>
            </a:r>
            <a:r>
              <a:rPr lang="cs-CZ" altLang="sk-SK" dirty="0"/>
              <a:t> </a:t>
            </a:r>
            <a:r>
              <a:rPr lang="cs-CZ" altLang="sk-SK" dirty="0" err="1"/>
              <a:t>sprachen</a:t>
            </a:r>
            <a:r>
              <a:rPr lang="cs-CZ" altLang="sk-SK" dirty="0"/>
              <a:t>. </a:t>
            </a:r>
            <a:r>
              <a:rPr lang="cs-CZ" altLang="sk-SK" dirty="0" err="1"/>
              <a:t>Ein</a:t>
            </a:r>
            <a:r>
              <a:rPr lang="cs-CZ" altLang="sk-SK" dirty="0"/>
              <a:t> so </a:t>
            </a:r>
            <a:r>
              <a:rPr lang="cs-CZ" altLang="sk-SK" dirty="0" err="1"/>
              <a:t>pöbelhaftes</a:t>
            </a:r>
            <a:r>
              <a:rPr lang="cs-CZ" altLang="sk-SK" dirty="0"/>
              <a:t> </a:t>
            </a:r>
            <a:r>
              <a:rPr lang="cs-CZ" altLang="sk-SK" dirty="0" err="1"/>
              <a:t>Wort</a:t>
            </a:r>
            <a:r>
              <a:rPr lang="cs-CZ" altLang="sk-SK" dirty="0"/>
              <a:t> </a:t>
            </a:r>
            <a:r>
              <a:rPr lang="cs-CZ" altLang="sk-SK" dirty="0" err="1"/>
              <a:t>konnte</a:t>
            </a:r>
            <a:r>
              <a:rPr lang="cs-CZ" altLang="sk-SK" dirty="0"/>
              <a:t> in </a:t>
            </a:r>
            <a:r>
              <a:rPr lang="cs-CZ" altLang="sk-SK" dirty="0" err="1"/>
              <a:t>diesem</a:t>
            </a:r>
            <a:r>
              <a:rPr lang="cs-CZ" altLang="sk-SK" dirty="0"/>
              <a:t> </a:t>
            </a:r>
            <a:r>
              <a:rPr lang="cs-CZ" altLang="sk-SK" dirty="0" err="1"/>
              <a:t>Kreise</a:t>
            </a:r>
            <a:r>
              <a:rPr lang="cs-CZ" altLang="sk-SK" dirty="0"/>
              <a:t> </a:t>
            </a:r>
            <a:r>
              <a:rPr lang="cs-CZ" altLang="sk-SK" dirty="0" err="1"/>
              <a:t>kaum</a:t>
            </a:r>
            <a:r>
              <a:rPr lang="cs-CZ" altLang="sk-SK" dirty="0"/>
              <a:t> </a:t>
            </a:r>
            <a:r>
              <a:rPr lang="cs-CZ" altLang="sk-SK" dirty="0" err="1"/>
              <a:t>gefallen</a:t>
            </a:r>
            <a:r>
              <a:rPr lang="cs-CZ" altLang="sk-SK" dirty="0"/>
              <a:t> </a:t>
            </a:r>
            <a:r>
              <a:rPr lang="cs-CZ" altLang="sk-SK" dirty="0" err="1"/>
              <a:t>sein</a:t>
            </a:r>
            <a:r>
              <a:rPr lang="cs-CZ" altLang="sk-SK" dirty="0"/>
              <a:t> </a:t>
            </a:r>
            <a:r>
              <a:rPr lang="cs-CZ" altLang="sk-SK" dirty="0" err="1"/>
              <a:t>und</a:t>
            </a:r>
            <a:r>
              <a:rPr lang="cs-CZ" altLang="sk-SK" dirty="0"/>
              <a:t> </a:t>
            </a:r>
            <a:r>
              <a:rPr lang="cs-CZ" altLang="sk-SK" dirty="0" err="1"/>
              <a:t>wäre</a:t>
            </a:r>
            <a:r>
              <a:rPr lang="cs-CZ" altLang="sk-SK" dirty="0"/>
              <a:t> </a:t>
            </a:r>
            <a:r>
              <a:rPr lang="cs-CZ" altLang="sk-SK" dirty="0" err="1"/>
              <a:t>gewiß</a:t>
            </a:r>
            <a:r>
              <a:rPr lang="cs-CZ" altLang="sk-SK" dirty="0"/>
              <a:t> </a:t>
            </a:r>
            <a:r>
              <a:rPr lang="cs-CZ" altLang="sk-SK" dirty="0" err="1"/>
              <a:t>nicht</a:t>
            </a:r>
            <a:r>
              <a:rPr lang="cs-CZ" altLang="sk-SK" dirty="0"/>
              <a:t> </a:t>
            </a:r>
            <a:r>
              <a:rPr lang="cs-CZ" altLang="sk-SK" dirty="0" err="1"/>
              <a:t>geduldet</a:t>
            </a:r>
            <a:r>
              <a:rPr lang="cs-CZ" altLang="sk-SK" dirty="0"/>
              <a:t> </a:t>
            </a:r>
            <a:r>
              <a:rPr lang="cs-CZ" altLang="sk-SK" dirty="0" err="1"/>
              <a:t>worden</a:t>
            </a:r>
            <a:r>
              <a:rPr lang="cs-CZ" altLang="sk-SK"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err="1"/>
              <a:t>ein</a:t>
            </a:r>
            <a:r>
              <a:rPr lang="cs-CZ" altLang="sk-SK" dirty="0"/>
              <a:t> </a:t>
            </a:r>
            <a:r>
              <a:rPr lang="cs-CZ" altLang="sk-SK" dirty="0" err="1"/>
              <a:t>typischer</a:t>
            </a:r>
            <a:r>
              <a:rPr lang="cs-CZ" altLang="sk-SK" dirty="0"/>
              <a:t> </a:t>
            </a:r>
            <a:r>
              <a:rPr lang="cs-CZ" altLang="sk-SK" dirty="0" err="1"/>
              <a:t>Feuilletonromans</a:t>
            </a:r>
            <a:r>
              <a:rPr lang="cs-CZ" altLang="sk-SK" dirty="0"/>
              <a:t>, der 1881 </a:t>
            </a:r>
            <a:r>
              <a:rPr lang="cs-CZ" altLang="sk-SK" dirty="0" err="1"/>
              <a:t>als</a:t>
            </a:r>
            <a:r>
              <a:rPr lang="cs-CZ" altLang="sk-SK" dirty="0"/>
              <a:t> </a:t>
            </a:r>
            <a:r>
              <a:rPr lang="cs-CZ" altLang="sk-SK" dirty="0" err="1"/>
              <a:t>Fortsetzungsroman</a:t>
            </a:r>
            <a:r>
              <a:rPr lang="cs-CZ" altLang="sk-SK" dirty="0"/>
              <a:t> </a:t>
            </a:r>
            <a:r>
              <a:rPr lang="cs-CZ" altLang="sk-SK" dirty="0" err="1"/>
              <a:t>erstmals</a:t>
            </a:r>
            <a:r>
              <a:rPr lang="cs-CZ" altLang="sk-SK" dirty="0"/>
              <a:t> </a:t>
            </a:r>
            <a:r>
              <a:rPr lang="cs-CZ" altLang="sk-SK" dirty="0" err="1"/>
              <a:t>im</a:t>
            </a:r>
            <a:r>
              <a:rPr lang="cs-CZ" altLang="sk-SK" dirty="0"/>
              <a:t> "</a:t>
            </a:r>
            <a:r>
              <a:rPr lang="cs-CZ" altLang="sk-SK" dirty="0" err="1"/>
              <a:t>Berliner</a:t>
            </a:r>
            <a:r>
              <a:rPr lang="cs-CZ" altLang="sk-SK" dirty="0"/>
              <a:t> </a:t>
            </a:r>
            <a:r>
              <a:rPr lang="cs-CZ" altLang="sk-SK" dirty="0" err="1"/>
              <a:t>Tageblatt</a:t>
            </a:r>
            <a:r>
              <a:rPr lang="cs-CZ" altLang="sk-SK" dirty="0"/>
              <a:t>" </a:t>
            </a:r>
            <a:r>
              <a:rPr lang="cs-CZ" altLang="sk-SK" dirty="0" err="1"/>
              <a:t>erschien</a:t>
            </a:r>
            <a:r>
              <a:rPr lang="cs-CZ" altLang="sk-SK"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a:t>Technik der </a:t>
            </a:r>
            <a:r>
              <a:rPr lang="cs-CZ" altLang="sk-SK" dirty="0" err="1"/>
              <a:t>Cliffhanger</a:t>
            </a:r>
            <a:r>
              <a:rPr lang="cs-CZ" altLang="sk-SK" dirty="0"/>
              <a:t>:  „</a:t>
            </a:r>
            <a:r>
              <a:rPr lang="cs-CZ" altLang="sk-SK" dirty="0" err="1"/>
              <a:t>Klippenhänger</a:t>
            </a:r>
            <a:r>
              <a:rPr lang="cs-CZ" altLang="sk-SK" dirty="0"/>
              <a:t>“, </a:t>
            </a:r>
            <a:r>
              <a:rPr lang="cs-CZ" altLang="sk-SK" dirty="0" err="1"/>
              <a:t>jemand</a:t>
            </a:r>
            <a:r>
              <a:rPr lang="cs-CZ" altLang="sk-SK" dirty="0"/>
              <a:t>, der </a:t>
            </a:r>
            <a:r>
              <a:rPr lang="cs-CZ" altLang="sk-SK" dirty="0" err="1"/>
              <a:t>sich</a:t>
            </a:r>
            <a:r>
              <a:rPr lang="cs-CZ" altLang="sk-SK" dirty="0"/>
              <a:t> </a:t>
            </a:r>
            <a:r>
              <a:rPr lang="cs-CZ" altLang="sk-SK" dirty="0" err="1"/>
              <a:t>nur</a:t>
            </a:r>
            <a:r>
              <a:rPr lang="cs-CZ" altLang="sk-SK" dirty="0"/>
              <a:t> </a:t>
            </a:r>
            <a:r>
              <a:rPr lang="cs-CZ" altLang="sk-SK" dirty="0" err="1"/>
              <a:t>noch</a:t>
            </a:r>
            <a:r>
              <a:rPr lang="cs-CZ" altLang="sk-SK" dirty="0"/>
              <a:t> </a:t>
            </a:r>
            <a:r>
              <a:rPr lang="cs-CZ" altLang="sk-SK" dirty="0" err="1"/>
              <a:t>an</a:t>
            </a:r>
            <a:r>
              <a:rPr lang="cs-CZ" altLang="sk-SK" dirty="0"/>
              <a:t> </a:t>
            </a:r>
            <a:r>
              <a:rPr lang="cs-CZ" altLang="sk-SK" dirty="0" err="1"/>
              <a:t>einem</a:t>
            </a:r>
            <a:r>
              <a:rPr lang="cs-CZ" altLang="sk-SK" dirty="0"/>
              <a:t> </a:t>
            </a:r>
            <a:r>
              <a:rPr lang="cs-CZ" altLang="sk-SK" dirty="0" err="1"/>
              <a:t>Büschel</a:t>
            </a:r>
            <a:r>
              <a:rPr lang="cs-CZ" altLang="sk-SK" dirty="0"/>
              <a:t> </a:t>
            </a:r>
            <a:r>
              <a:rPr lang="cs-CZ" altLang="sk-SK" dirty="0" err="1"/>
              <a:t>Gras</a:t>
            </a:r>
            <a:r>
              <a:rPr lang="cs-CZ" altLang="sk-SK" dirty="0"/>
              <a:t> </a:t>
            </a:r>
            <a:r>
              <a:rPr lang="cs-CZ" altLang="sk-SK" dirty="0" err="1"/>
              <a:t>festhalten</a:t>
            </a:r>
            <a:r>
              <a:rPr lang="cs-CZ" altLang="sk-SK" dirty="0"/>
              <a:t> kann, dem </a:t>
            </a:r>
            <a:r>
              <a:rPr lang="cs-CZ" altLang="sk-SK" dirty="0" err="1"/>
              <a:t>ein</a:t>
            </a:r>
            <a:r>
              <a:rPr lang="cs-CZ" altLang="sk-SK" dirty="0"/>
              <a:t> </a:t>
            </a:r>
            <a:r>
              <a:rPr lang="cs-CZ" altLang="sk-SK" dirty="0" err="1"/>
              <a:t>Absturz</a:t>
            </a:r>
            <a:r>
              <a:rPr lang="cs-CZ" altLang="sk-SK" dirty="0"/>
              <a:t> in </a:t>
            </a:r>
            <a:r>
              <a:rPr lang="cs-CZ" altLang="sk-SK" dirty="0" err="1"/>
              <a:t>die</a:t>
            </a:r>
            <a:r>
              <a:rPr lang="cs-CZ" altLang="sk-SK" dirty="0"/>
              <a:t> </a:t>
            </a:r>
            <a:r>
              <a:rPr lang="cs-CZ" altLang="sk-SK" dirty="0" err="1"/>
              <a:t>Kluft</a:t>
            </a:r>
            <a:r>
              <a:rPr lang="cs-CZ" altLang="sk-SK" dirty="0"/>
              <a:t> </a:t>
            </a:r>
            <a:r>
              <a:rPr lang="cs-CZ" altLang="sk-SK" dirty="0" err="1"/>
              <a:t>droht</a:t>
            </a:r>
            <a:r>
              <a:rPr lang="cs-CZ" altLang="sk-SK"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err="1"/>
              <a:t>Ein</a:t>
            </a:r>
            <a:r>
              <a:rPr lang="cs-CZ" altLang="sk-SK" dirty="0"/>
              <a:t> </a:t>
            </a:r>
            <a:r>
              <a:rPr lang="cs-CZ" altLang="sk-SK" dirty="0" err="1"/>
              <a:t>Aufsteiger</a:t>
            </a:r>
            <a:r>
              <a:rPr lang="cs-CZ" altLang="sk-SK" dirty="0"/>
              <a:t>, </a:t>
            </a:r>
            <a:r>
              <a:rPr lang="cs-CZ" altLang="sk-SK" dirty="0" err="1"/>
              <a:t>Intrigen</a:t>
            </a:r>
            <a:r>
              <a:rPr lang="cs-CZ" altLang="sk-SK" dirty="0"/>
              <a:t>, </a:t>
            </a:r>
            <a:r>
              <a:rPr lang="cs-CZ" altLang="sk-SK" dirty="0" err="1"/>
              <a:t>Schmarotzer</a:t>
            </a:r>
            <a:r>
              <a:rPr lang="cs-CZ" altLang="sk-SK" dirty="0"/>
              <a:t> </a:t>
            </a:r>
            <a:r>
              <a:rPr lang="cs-CZ" altLang="sk-SK" dirty="0" err="1"/>
              <a:t>als</a:t>
            </a:r>
            <a:r>
              <a:rPr lang="cs-CZ" altLang="sk-SK" dirty="0"/>
              <a:t> </a:t>
            </a:r>
            <a:r>
              <a:rPr lang="cs-CZ" altLang="sk-SK" dirty="0" err="1"/>
              <a:t>Besucher</a:t>
            </a:r>
            <a:r>
              <a:rPr lang="cs-CZ" altLang="sk-SK" dirty="0"/>
              <a:t> der </a:t>
            </a:r>
            <a:r>
              <a:rPr lang="cs-CZ" altLang="sk-SK" dirty="0" err="1"/>
              <a:t>Berliner</a:t>
            </a:r>
            <a:r>
              <a:rPr lang="cs-CZ" altLang="sk-SK" dirty="0"/>
              <a:t> </a:t>
            </a:r>
            <a:r>
              <a:rPr lang="cs-CZ" altLang="sk-SK" dirty="0" err="1"/>
              <a:t>Salons</a:t>
            </a:r>
            <a:r>
              <a:rPr lang="cs-CZ" altLang="sk-SK" dirty="0"/>
              <a:t>, </a:t>
            </a:r>
            <a:r>
              <a:rPr lang="cs-CZ" altLang="sk-SK" dirty="0" err="1"/>
              <a:t>wie</a:t>
            </a:r>
            <a:r>
              <a:rPr lang="cs-CZ" altLang="sk-SK" dirty="0"/>
              <a:t> </a:t>
            </a:r>
            <a:r>
              <a:rPr lang="cs-CZ" altLang="sk-SK" dirty="0" err="1"/>
              <a:t>sie</a:t>
            </a:r>
            <a:r>
              <a:rPr lang="cs-CZ" altLang="sk-SK" dirty="0"/>
              <a:t> </a:t>
            </a:r>
            <a:r>
              <a:rPr lang="cs-CZ" altLang="sk-SK" dirty="0" err="1"/>
              <a:t>später</a:t>
            </a:r>
            <a:r>
              <a:rPr lang="cs-CZ" altLang="sk-SK" dirty="0"/>
              <a:t> Heinrich </a:t>
            </a:r>
            <a:r>
              <a:rPr lang="cs-CZ" altLang="sk-SK" dirty="0" err="1"/>
              <a:t>Manns</a:t>
            </a:r>
            <a:r>
              <a:rPr lang="cs-CZ" altLang="sk-SK" dirty="0"/>
              <a:t> Roman "</a:t>
            </a:r>
            <a:r>
              <a:rPr lang="cs-CZ" altLang="sk-SK" dirty="0" err="1"/>
              <a:t>Im</a:t>
            </a:r>
            <a:r>
              <a:rPr lang="cs-CZ" altLang="sk-SK" dirty="0"/>
              <a:t> </a:t>
            </a:r>
            <a:r>
              <a:rPr lang="cs-CZ" altLang="sk-SK" dirty="0" err="1"/>
              <a:t>Schlaraffenland</a:t>
            </a:r>
            <a:r>
              <a:rPr lang="cs-CZ" altLang="sk-SK" dirty="0"/>
              <a:t>" </a:t>
            </a:r>
            <a:r>
              <a:rPr lang="cs-CZ" altLang="sk-SK" dirty="0" err="1"/>
              <a:t>porträtiert</a:t>
            </a:r>
            <a:r>
              <a:rPr lang="cs-CZ" altLang="sk-SK"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err="1"/>
              <a:t>Schon</a:t>
            </a:r>
            <a:r>
              <a:rPr lang="cs-CZ" altLang="sk-SK" dirty="0"/>
              <a:t> Theodor </a:t>
            </a:r>
            <a:r>
              <a:rPr lang="cs-CZ" altLang="sk-SK" dirty="0" err="1"/>
              <a:t>Fontanes</a:t>
            </a:r>
            <a:r>
              <a:rPr lang="cs-CZ" altLang="sk-SK" dirty="0"/>
              <a:t> "</a:t>
            </a:r>
            <a:r>
              <a:rPr lang="cs-CZ" altLang="sk-SK" dirty="0" err="1"/>
              <a:t>L'Adultera</a:t>
            </a:r>
            <a:r>
              <a:rPr lang="cs-CZ" altLang="sk-SK" dirty="0"/>
              <a:t>" </a:t>
            </a:r>
            <a:r>
              <a:rPr lang="cs-CZ" altLang="sk-SK" dirty="0" err="1"/>
              <a:t>deutet</a:t>
            </a:r>
            <a:r>
              <a:rPr lang="cs-CZ" altLang="sk-SK" dirty="0"/>
              <a:t> </a:t>
            </a:r>
            <a:r>
              <a:rPr lang="cs-CZ" altLang="sk-SK" dirty="0" err="1"/>
              <a:t>Verbindung</a:t>
            </a:r>
            <a:r>
              <a:rPr lang="cs-CZ" altLang="sk-SK" dirty="0"/>
              <a:t> von </a:t>
            </a:r>
            <a:r>
              <a:rPr lang="cs-CZ" altLang="sk-SK" dirty="0" err="1"/>
              <a:t>Judenfrage</a:t>
            </a:r>
            <a:r>
              <a:rPr lang="cs-CZ" altLang="sk-SK" dirty="0"/>
              <a:t> </a:t>
            </a:r>
            <a:r>
              <a:rPr lang="cs-CZ" altLang="sk-SK" dirty="0" err="1"/>
              <a:t>und</a:t>
            </a:r>
            <a:r>
              <a:rPr lang="cs-CZ" altLang="sk-SK" dirty="0"/>
              <a:t> </a:t>
            </a:r>
            <a:r>
              <a:rPr lang="cs-CZ" altLang="sk-SK" dirty="0" err="1"/>
              <a:t>Gesellschaftsroman</a:t>
            </a:r>
            <a:r>
              <a:rPr lang="cs-CZ" altLang="sk-SK" dirty="0"/>
              <a:t> </a:t>
            </a:r>
            <a:r>
              <a:rPr lang="cs-CZ" altLang="sk-SK" dirty="0" err="1"/>
              <a:t>an</a:t>
            </a:r>
            <a:r>
              <a:rPr lang="cs-CZ" altLang="sk-SK" dirty="0"/>
              <a:t>: der Salon </a:t>
            </a:r>
            <a:r>
              <a:rPr lang="cs-CZ" altLang="sk-SK" dirty="0" err="1"/>
              <a:t>als</a:t>
            </a:r>
            <a:r>
              <a:rPr lang="cs-CZ" altLang="sk-SK" dirty="0"/>
              <a:t> </a:t>
            </a:r>
            <a:r>
              <a:rPr lang="cs-CZ" altLang="sk-SK" dirty="0" err="1"/>
              <a:t>eine</a:t>
            </a:r>
            <a:r>
              <a:rPr lang="cs-CZ" altLang="sk-SK" dirty="0"/>
              <a:t> </a:t>
            </a:r>
            <a:r>
              <a:rPr lang="cs-CZ" altLang="sk-SK" dirty="0" err="1"/>
              <a:t>äußerlich</a:t>
            </a:r>
            <a:r>
              <a:rPr lang="cs-CZ" altLang="sk-SK" dirty="0"/>
              <a:t> </a:t>
            </a:r>
            <a:r>
              <a:rPr lang="cs-CZ" altLang="sk-SK" dirty="0" err="1"/>
              <a:t>glanzvolle</a:t>
            </a:r>
            <a:r>
              <a:rPr lang="cs-CZ" altLang="sk-SK" dirty="0"/>
              <a:t>, </a:t>
            </a:r>
            <a:r>
              <a:rPr lang="cs-CZ" altLang="sk-SK" dirty="0" err="1"/>
              <a:t>aber</a:t>
            </a:r>
            <a:r>
              <a:rPr lang="cs-CZ" altLang="sk-SK" dirty="0"/>
              <a:t> </a:t>
            </a:r>
            <a:r>
              <a:rPr lang="cs-CZ" altLang="sk-SK" dirty="0" err="1"/>
              <a:t>sonst</a:t>
            </a:r>
            <a:r>
              <a:rPr lang="cs-CZ" altLang="sk-SK" dirty="0"/>
              <a:t> </a:t>
            </a:r>
            <a:r>
              <a:rPr lang="cs-CZ" altLang="sk-SK" dirty="0" err="1"/>
              <a:t>recht</a:t>
            </a:r>
            <a:r>
              <a:rPr lang="cs-CZ" altLang="sk-SK" dirty="0"/>
              <a:t> </a:t>
            </a:r>
            <a:r>
              <a:rPr lang="cs-CZ" altLang="sk-SK" dirty="0" err="1"/>
              <a:t>problematische</a:t>
            </a:r>
            <a:r>
              <a:rPr lang="cs-CZ" altLang="sk-SK" dirty="0"/>
              <a:t> </a:t>
            </a:r>
            <a:r>
              <a:rPr lang="cs-CZ" altLang="sk-SK" dirty="0" err="1"/>
              <a:t>Möglichkeit</a:t>
            </a:r>
            <a:r>
              <a:rPr lang="cs-CZ" altLang="sk-SK" dirty="0"/>
              <a:t>, </a:t>
            </a:r>
            <a:r>
              <a:rPr lang="cs-CZ" altLang="sk-SK" dirty="0" err="1"/>
              <a:t>jüdischen</a:t>
            </a:r>
            <a:r>
              <a:rPr lang="cs-CZ" altLang="sk-SK" dirty="0"/>
              <a:t> </a:t>
            </a:r>
            <a:r>
              <a:rPr lang="cs-CZ" altLang="sk-SK" dirty="0" err="1"/>
              <a:t>Gleichberechtigung</a:t>
            </a:r>
            <a:r>
              <a:rPr lang="cs-CZ" altLang="sk-SK" dirty="0"/>
              <a:t> </a:t>
            </a:r>
            <a:r>
              <a:rPr lang="cs-CZ" altLang="sk-SK" dirty="0" err="1"/>
              <a:t>zu</a:t>
            </a:r>
            <a:r>
              <a:rPr lang="cs-CZ" altLang="sk-SK" dirty="0"/>
              <a:t> </a:t>
            </a:r>
            <a:r>
              <a:rPr lang="cs-CZ" altLang="sk-SK" dirty="0" err="1"/>
              <a:t>demontrieren</a:t>
            </a:r>
            <a:r>
              <a:rPr lang="cs-CZ" altLang="sk-SK"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sk-SK"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C9EB880F-9E67-A48F-7EBB-7CC8033C929A}"/>
              </a:ext>
            </a:extLst>
          </p:cNvPr>
          <p:cNvSpPr>
            <a:spLocks noGrp="1" noChangeArrowheads="1"/>
          </p:cNvSpPr>
          <p:nvPr>
            <p:ph type="title"/>
          </p:nvPr>
        </p:nvSpPr>
        <p:spPr>
          <a:xfrm>
            <a:off x="1981201" y="274639"/>
            <a:ext cx="8226425" cy="11398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sz="2400"/>
              <a:t>Inhaltsnagabe des  "Anti-Antisemitismus-Romans",  </a:t>
            </a:r>
            <a:br>
              <a:rPr lang="cs-CZ" altLang="sk-SK" sz="2400"/>
            </a:br>
            <a:r>
              <a:rPr lang="cs-CZ" altLang="sk-SK" sz="2400"/>
              <a:t>von  Alexandra Pontzen</a:t>
            </a:r>
          </a:p>
        </p:txBody>
      </p:sp>
      <p:sp>
        <p:nvSpPr>
          <p:cNvPr id="8194" name="Rectangle 2">
            <a:extLst>
              <a:ext uri="{FF2B5EF4-FFF2-40B4-BE49-F238E27FC236}">
                <a16:creationId xmlns:a16="http://schemas.microsoft.com/office/drawing/2014/main" id="{EEAA630E-31B8-B399-956A-1D2A53EB67E6}"/>
              </a:ext>
            </a:extLst>
          </p:cNvPr>
          <p:cNvSpPr>
            <a:spLocks noGrp="1" noChangeArrowheads="1"/>
          </p:cNvSpPr>
          <p:nvPr>
            <p:ph type="body" idx="1"/>
          </p:nvPr>
        </p:nvSpPr>
        <p:spPr>
          <a:xfrm>
            <a:off x="1981201" y="1600200"/>
            <a:ext cx="8226425" cy="4522788"/>
          </a:xfrm>
          <a:ln/>
        </p:spPr>
        <p:txBody>
          <a:bodyPr>
            <a:normAutofit fontScale="70000" lnSpcReduction="20000"/>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sk-SK" dirty="0"/>
              <a:t> Heinrich </a:t>
            </a:r>
            <a:r>
              <a:rPr lang="cs-CZ" altLang="sk-SK" dirty="0" err="1"/>
              <a:t>Wolff</a:t>
            </a:r>
            <a:r>
              <a:rPr lang="cs-CZ" altLang="sk-SK" dirty="0"/>
              <a:t>, </a:t>
            </a:r>
            <a:r>
              <a:rPr lang="cs-CZ" altLang="sk-SK" dirty="0" err="1"/>
              <a:t>ein</a:t>
            </a:r>
            <a:r>
              <a:rPr lang="cs-CZ" altLang="sk-SK" dirty="0"/>
              <a:t> </a:t>
            </a:r>
            <a:r>
              <a:rPr lang="cs-CZ" altLang="sk-SK" dirty="0" err="1"/>
              <a:t>jungen</a:t>
            </a:r>
            <a:r>
              <a:rPr lang="cs-CZ" altLang="sk-SK" dirty="0"/>
              <a:t> </a:t>
            </a:r>
            <a:r>
              <a:rPr lang="cs-CZ" altLang="sk-SK" dirty="0" err="1"/>
              <a:t>Arzt</a:t>
            </a:r>
            <a:r>
              <a:rPr lang="cs-CZ" altLang="sk-SK" dirty="0"/>
              <a:t> </a:t>
            </a:r>
            <a:r>
              <a:rPr lang="cs-CZ" altLang="sk-SK" dirty="0" err="1"/>
              <a:t>jüdischer</a:t>
            </a:r>
            <a:r>
              <a:rPr lang="cs-CZ" altLang="sk-SK" dirty="0"/>
              <a:t> </a:t>
            </a:r>
            <a:r>
              <a:rPr lang="cs-CZ" altLang="sk-SK" dirty="0" err="1"/>
              <a:t>Herkunft</a:t>
            </a:r>
            <a:r>
              <a:rPr lang="cs-CZ" altLang="sk-SK" dirty="0"/>
              <a:t>, der, ohne </a:t>
            </a:r>
            <a:r>
              <a:rPr lang="cs-CZ" altLang="sk-SK" dirty="0" err="1"/>
              <a:t>innere</a:t>
            </a:r>
            <a:r>
              <a:rPr lang="cs-CZ" altLang="sk-SK" dirty="0"/>
              <a:t> </a:t>
            </a:r>
            <a:r>
              <a:rPr lang="cs-CZ" altLang="sk-SK" dirty="0" err="1"/>
              <a:t>Bindung</a:t>
            </a:r>
            <a:r>
              <a:rPr lang="cs-CZ" altLang="sk-SK" dirty="0"/>
              <a:t> </a:t>
            </a:r>
            <a:r>
              <a:rPr lang="cs-CZ" altLang="sk-SK" dirty="0" err="1"/>
              <a:t>an</a:t>
            </a:r>
            <a:r>
              <a:rPr lang="cs-CZ" altLang="sk-SK" dirty="0"/>
              <a:t> </a:t>
            </a:r>
            <a:r>
              <a:rPr lang="cs-CZ" altLang="sk-SK" dirty="0" err="1"/>
              <a:t>das</a:t>
            </a:r>
            <a:r>
              <a:rPr lang="cs-CZ" altLang="sk-SK" dirty="0"/>
              <a:t> </a:t>
            </a:r>
            <a:r>
              <a:rPr lang="cs-CZ" altLang="sk-SK" dirty="0" err="1"/>
              <a:t>religiöse</a:t>
            </a:r>
            <a:r>
              <a:rPr lang="cs-CZ" altLang="sk-SK" dirty="0"/>
              <a:t> oder </a:t>
            </a:r>
            <a:r>
              <a:rPr lang="cs-CZ" altLang="sk-SK" dirty="0" err="1"/>
              <a:t>kulturelle</a:t>
            </a:r>
            <a:r>
              <a:rPr lang="cs-CZ" altLang="sk-SK" dirty="0"/>
              <a:t> </a:t>
            </a:r>
            <a:r>
              <a:rPr lang="cs-CZ" altLang="sk-SK" dirty="0" err="1"/>
              <a:t>Judentum</a:t>
            </a:r>
            <a:r>
              <a:rPr lang="cs-CZ" altLang="sk-SK" dirty="0"/>
              <a:t>, </a:t>
            </a:r>
            <a:r>
              <a:rPr lang="cs-CZ" altLang="sk-SK" dirty="0" err="1"/>
              <a:t>als</a:t>
            </a:r>
            <a:r>
              <a:rPr lang="cs-CZ" altLang="sk-SK" dirty="0"/>
              <a:t> </a:t>
            </a:r>
            <a:r>
              <a:rPr lang="cs-CZ" altLang="sk-SK" dirty="0" err="1"/>
              <a:t>deutscher</a:t>
            </a:r>
            <a:r>
              <a:rPr lang="cs-CZ" altLang="sk-SK" dirty="0"/>
              <a:t> Patriot in den </a:t>
            </a:r>
            <a:r>
              <a:rPr lang="cs-CZ" altLang="sk-SK" dirty="0" err="1"/>
              <a:t>Frankreich</a:t>
            </a:r>
            <a:r>
              <a:rPr lang="de-DE" altLang="sk-SK" dirty="0"/>
              <a:t>-K</a:t>
            </a:r>
            <a:r>
              <a:rPr lang="cs-CZ" altLang="sk-SK" dirty="0" err="1"/>
              <a:t>rieg</a:t>
            </a:r>
            <a:r>
              <a:rPr lang="cs-CZ" altLang="sk-SK" dirty="0"/>
              <a:t> </a:t>
            </a:r>
            <a:r>
              <a:rPr lang="cs-CZ" altLang="sk-SK" dirty="0" err="1"/>
              <a:t>zieht</a:t>
            </a:r>
            <a:r>
              <a:rPr lang="cs-CZ" altLang="sk-SK" dirty="0"/>
              <a:t>, </a:t>
            </a:r>
            <a:r>
              <a:rPr lang="cs-CZ" altLang="sk-SK" dirty="0" err="1"/>
              <a:t>verwundet</a:t>
            </a:r>
            <a:r>
              <a:rPr lang="cs-CZ" altLang="sk-SK" dirty="0"/>
              <a:t> </a:t>
            </a:r>
            <a:r>
              <a:rPr lang="cs-CZ" altLang="sk-SK" dirty="0" err="1"/>
              <a:t>wird</a:t>
            </a:r>
            <a:r>
              <a:rPr lang="cs-CZ" altLang="sk-SK" dirty="0"/>
              <a:t>, in </a:t>
            </a:r>
            <a:r>
              <a:rPr lang="cs-CZ" altLang="sk-SK" dirty="0" err="1"/>
              <a:t>einem</a:t>
            </a:r>
            <a:r>
              <a:rPr lang="cs-CZ" altLang="sk-SK" dirty="0"/>
              <a:t> </a:t>
            </a:r>
            <a:r>
              <a:rPr lang="cs-CZ" altLang="sk-SK" dirty="0" err="1"/>
              <a:t>christlichen</a:t>
            </a:r>
            <a:r>
              <a:rPr lang="cs-CZ" altLang="sk-SK" dirty="0"/>
              <a:t> </a:t>
            </a:r>
            <a:r>
              <a:rPr lang="cs-CZ" altLang="sk-SK" dirty="0" err="1"/>
              <a:t>Offizier</a:t>
            </a:r>
            <a:r>
              <a:rPr lang="cs-CZ" altLang="sk-SK" dirty="0"/>
              <a:t> </a:t>
            </a:r>
            <a:r>
              <a:rPr lang="cs-CZ" altLang="sk-SK" dirty="0" err="1"/>
              <a:t>aus</a:t>
            </a:r>
            <a:r>
              <a:rPr lang="cs-CZ" altLang="sk-SK" dirty="0"/>
              <a:t> </a:t>
            </a:r>
            <a:r>
              <a:rPr lang="cs-CZ" altLang="sk-SK" dirty="0" err="1"/>
              <a:t>adeliger</a:t>
            </a:r>
            <a:r>
              <a:rPr lang="cs-CZ" altLang="sk-SK" dirty="0"/>
              <a:t> </a:t>
            </a:r>
            <a:r>
              <a:rPr lang="cs-CZ" altLang="sk-SK" dirty="0" err="1"/>
              <a:t>Familie</a:t>
            </a:r>
            <a:r>
              <a:rPr lang="cs-CZ" altLang="sk-SK" dirty="0"/>
              <a:t> </a:t>
            </a:r>
            <a:r>
              <a:rPr lang="cs-CZ" altLang="sk-SK" dirty="0" err="1"/>
              <a:t>einen</a:t>
            </a:r>
            <a:r>
              <a:rPr lang="cs-CZ" altLang="sk-SK" dirty="0"/>
              <a:t> </a:t>
            </a:r>
            <a:r>
              <a:rPr lang="cs-CZ" altLang="sk-SK" dirty="0" err="1"/>
              <a:t>vorurteilsfreien</a:t>
            </a:r>
            <a:r>
              <a:rPr lang="cs-CZ" altLang="sk-SK" dirty="0"/>
              <a:t> </a:t>
            </a:r>
            <a:r>
              <a:rPr lang="cs-CZ" altLang="sk-SK" dirty="0" err="1"/>
              <a:t>treuen</a:t>
            </a:r>
            <a:r>
              <a:rPr lang="cs-CZ" altLang="sk-SK" dirty="0"/>
              <a:t> </a:t>
            </a:r>
            <a:r>
              <a:rPr lang="cs-CZ" altLang="sk-SK" dirty="0" err="1"/>
              <a:t>Freund</a:t>
            </a:r>
            <a:r>
              <a:rPr lang="cs-CZ" altLang="sk-SK" dirty="0"/>
              <a:t> </a:t>
            </a:r>
            <a:r>
              <a:rPr lang="cs-CZ" altLang="sk-SK" dirty="0" err="1"/>
              <a:t>und</a:t>
            </a:r>
            <a:r>
              <a:rPr lang="cs-CZ" altLang="sk-SK" dirty="0"/>
              <a:t> in der </a:t>
            </a:r>
            <a:r>
              <a:rPr lang="cs-CZ" altLang="sk-SK" dirty="0" err="1"/>
              <a:t>sanft-klugen</a:t>
            </a:r>
            <a:r>
              <a:rPr lang="cs-CZ" altLang="sk-SK" dirty="0"/>
              <a:t> </a:t>
            </a:r>
            <a:r>
              <a:rPr lang="cs-CZ" altLang="sk-SK" dirty="0" err="1"/>
              <a:t>Tochter</a:t>
            </a:r>
            <a:r>
              <a:rPr lang="cs-CZ" altLang="sk-SK" dirty="0"/>
              <a:t> </a:t>
            </a:r>
            <a:r>
              <a:rPr lang="cs-CZ" altLang="sk-SK" dirty="0" err="1"/>
              <a:t>einer</a:t>
            </a:r>
            <a:r>
              <a:rPr lang="cs-CZ" altLang="sk-SK" dirty="0"/>
              <a:t> </a:t>
            </a:r>
            <a:r>
              <a:rPr lang="cs-CZ" altLang="sk-SK" dirty="0" err="1"/>
              <a:t>alten</a:t>
            </a:r>
            <a:r>
              <a:rPr lang="cs-CZ" altLang="sk-SK" dirty="0"/>
              <a:t> </a:t>
            </a:r>
            <a:r>
              <a:rPr lang="cs-CZ" altLang="sk-SK" dirty="0" err="1"/>
              <a:t>Adelsfamilie</a:t>
            </a:r>
            <a:r>
              <a:rPr lang="cs-CZ" altLang="sk-SK" dirty="0"/>
              <a:t> </a:t>
            </a:r>
            <a:r>
              <a:rPr lang="cs-CZ" altLang="sk-SK" dirty="0" err="1"/>
              <a:t>eine</a:t>
            </a:r>
            <a:r>
              <a:rPr lang="cs-CZ" altLang="sk-SK" dirty="0"/>
              <a:t> </a:t>
            </a:r>
            <a:r>
              <a:rPr lang="cs-CZ" altLang="sk-SK" dirty="0" err="1"/>
              <a:t>ergebene</a:t>
            </a:r>
            <a:r>
              <a:rPr lang="cs-CZ" altLang="sk-SK" dirty="0"/>
              <a:t> </a:t>
            </a:r>
            <a:r>
              <a:rPr lang="cs-CZ" altLang="sk-SK" dirty="0" err="1"/>
              <a:t>Geliebte</a:t>
            </a:r>
            <a:r>
              <a:rPr lang="cs-CZ" altLang="sk-SK" dirty="0"/>
              <a:t> </a:t>
            </a:r>
            <a:r>
              <a:rPr lang="cs-CZ" altLang="sk-SK" dirty="0" err="1"/>
              <a:t>findet</a:t>
            </a:r>
            <a:r>
              <a:rPr lang="cs-CZ" altLang="sk-SK" dirty="0"/>
              <a:t>. </a:t>
            </a:r>
            <a:r>
              <a:rPr lang="cs-CZ" altLang="sk-SK" dirty="0" err="1"/>
              <a:t>Deren</a:t>
            </a:r>
            <a:r>
              <a:rPr lang="cs-CZ" altLang="sk-SK" dirty="0"/>
              <a:t> </a:t>
            </a:r>
            <a:r>
              <a:rPr lang="cs-CZ" altLang="sk-SK" dirty="0" err="1"/>
              <a:t>Liebe</a:t>
            </a:r>
            <a:r>
              <a:rPr lang="cs-CZ" altLang="sk-SK" dirty="0"/>
              <a:t> </a:t>
            </a:r>
            <a:r>
              <a:rPr lang="cs-CZ" altLang="sk-SK" dirty="0" err="1"/>
              <a:t>vermag</a:t>
            </a:r>
            <a:r>
              <a:rPr lang="cs-CZ" altLang="sk-SK" dirty="0"/>
              <a:t> es, </a:t>
            </a:r>
            <a:r>
              <a:rPr lang="cs-CZ" altLang="sk-SK" dirty="0" err="1"/>
              <a:t>die</a:t>
            </a:r>
            <a:r>
              <a:rPr lang="cs-CZ" altLang="sk-SK" dirty="0"/>
              <a:t> </a:t>
            </a:r>
            <a:r>
              <a:rPr lang="cs-CZ" altLang="sk-SK" dirty="0" err="1"/>
              <a:t>Ressentiments</a:t>
            </a:r>
            <a:r>
              <a:rPr lang="cs-CZ" altLang="sk-SK" dirty="0"/>
              <a:t> des </a:t>
            </a:r>
            <a:r>
              <a:rPr lang="cs-CZ" altLang="sk-SK" dirty="0" err="1"/>
              <a:t>Familienoberhaupts</a:t>
            </a:r>
            <a:r>
              <a:rPr lang="cs-CZ" altLang="sk-SK" dirty="0"/>
              <a:t> </a:t>
            </a:r>
            <a:r>
              <a:rPr lang="cs-CZ" altLang="sk-SK" dirty="0" err="1"/>
              <a:t>zu</a:t>
            </a:r>
            <a:r>
              <a:rPr lang="cs-CZ" altLang="sk-SK" dirty="0"/>
              <a:t> </a:t>
            </a:r>
            <a:r>
              <a:rPr lang="cs-CZ" altLang="sk-SK" dirty="0" err="1"/>
              <a:t>überwinden</a:t>
            </a:r>
            <a:r>
              <a:rPr lang="cs-CZ" altLang="sk-SK" dirty="0"/>
              <a:t>: Nach </a:t>
            </a:r>
            <a:r>
              <a:rPr lang="cs-CZ" altLang="sk-SK" dirty="0" err="1"/>
              <a:t>einer</a:t>
            </a:r>
            <a:r>
              <a:rPr lang="cs-CZ" altLang="sk-SK" dirty="0"/>
              <a:t> </a:t>
            </a:r>
            <a:r>
              <a:rPr lang="cs-CZ" altLang="sk-SK" dirty="0" err="1"/>
              <a:t>einjährigen</a:t>
            </a:r>
            <a:r>
              <a:rPr lang="cs-CZ" altLang="sk-SK" dirty="0"/>
              <a:t> </a:t>
            </a:r>
            <a:r>
              <a:rPr lang="cs-CZ" altLang="sk-SK" dirty="0" err="1"/>
              <a:t>Probezeit</a:t>
            </a:r>
            <a:r>
              <a:rPr lang="cs-CZ" altLang="sk-SK" dirty="0"/>
              <a:t>, </a:t>
            </a:r>
            <a:r>
              <a:rPr lang="cs-CZ" altLang="sk-SK" dirty="0" err="1"/>
              <a:t>die</a:t>
            </a:r>
            <a:r>
              <a:rPr lang="cs-CZ" altLang="sk-SK" dirty="0"/>
              <a:t> Heinrich ohne Kontakt </a:t>
            </a:r>
            <a:r>
              <a:rPr lang="cs-CZ" altLang="sk-SK" dirty="0" err="1"/>
              <a:t>zu</a:t>
            </a:r>
            <a:r>
              <a:rPr lang="cs-CZ" altLang="sk-SK" dirty="0"/>
              <a:t> </a:t>
            </a:r>
            <a:r>
              <a:rPr lang="cs-CZ" altLang="sk-SK" dirty="0" err="1"/>
              <a:t>seiner</a:t>
            </a:r>
            <a:r>
              <a:rPr lang="cs-CZ" altLang="sk-SK" dirty="0"/>
              <a:t> </a:t>
            </a:r>
            <a:r>
              <a:rPr lang="cs-CZ" altLang="sk-SK" dirty="0" err="1"/>
              <a:t>Verlobten</a:t>
            </a:r>
            <a:r>
              <a:rPr lang="cs-CZ" altLang="sk-SK" dirty="0"/>
              <a:t> </a:t>
            </a:r>
            <a:r>
              <a:rPr lang="cs-CZ" altLang="sk-SK" dirty="0" err="1"/>
              <a:t>und</a:t>
            </a:r>
            <a:r>
              <a:rPr lang="cs-CZ" altLang="sk-SK" dirty="0"/>
              <a:t> </a:t>
            </a:r>
            <a:r>
              <a:rPr lang="cs-CZ" altLang="sk-SK" dirty="0" err="1"/>
              <a:t>zum</a:t>
            </a:r>
            <a:r>
              <a:rPr lang="cs-CZ" altLang="sk-SK" dirty="0"/>
              <a:t> </a:t>
            </a:r>
            <a:r>
              <a:rPr lang="cs-CZ" altLang="sk-SK" dirty="0" err="1"/>
              <a:t>europäischen</a:t>
            </a:r>
            <a:r>
              <a:rPr lang="cs-CZ" altLang="sk-SK" dirty="0"/>
              <a:t> Kontinent </a:t>
            </a:r>
            <a:r>
              <a:rPr lang="cs-CZ" altLang="sk-SK" dirty="0" err="1"/>
              <a:t>als</a:t>
            </a:r>
            <a:r>
              <a:rPr lang="cs-CZ" altLang="sk-SK" dirty="0"/>
              <a:t> </a:t>
            </a:r>
            <a:r>
              <a:rPr lang="cs-CZ" altLang="sk-SK" dirty="0" err="1"/>
              <a:t>Arzt</a:t>
            </a:r>
            <a:r>
              <a:rPr lang="cs-CZ" altLang="sk-SK" dirty="0"/>
              <a:t> in Afrika </a:t>
            </a:r>
            <a:r>
              <a:rPr lang="cs-CZ" altLang="sk-SK" dirty="0" err="1"/>
              <a:t>verbringt</a:t>
            </a:r>
            <a:r>
              <a:rPr lang="cs-CZ" altLang="sk-SK" dirty="0"/>
              <a:t>, </a:t>
            </a:r>
            <a:r>
              <a:rPr lang="cs-CZ" altLang="sk-SK" dirty="0" err="1"/>
              <a:t>steht</a:t>
            </a:r>
            <a:r>
              <a:rPr lang="cs-CZ" altLang="sk-SK" dirty="0"/>
              <a:t> dem </a:t>
            </a:r>
            <a:r>
              <a:rPr lang="cs-CZ" altLang="sk-SK" dirty="0" err="1"/>
              <a:t>formellen</a:t>
            </a:r>
            <a:r>
              <a:rPr lang="cs-CZ" altLang="sk-SK" dirty="0"/>
              <a:t> </a:t>
            </a:r>
            <a:r>
              <a:rPr lang="cs-CZ" altLang="sk-SK" dirty="0" err="1"/>
              <a:t>Übertritt</a:t>
            </a:r>
            <a:r>
              <a:rPr lang="cs-CZ" altLang="sk-SK" dirty="0"/>
              <a:t> des </a:t>
            </a:r>
            <a:r>
              <a:rPr lang="cs-CZ" altLang="sk-SK" dirty="0" err="1"/>
              <a:t>jüdischen</a:t>
            </a:r>
            <a:r>
              <a:rPr lang="cs-CZ" altLang="sk-SK" dirty="0"/>
              <a:t>, </a:t>
            </a:r>
            <a:r>
              <a:rPr lang="cs-CZ" altLang="sk-SK" dirty="0" err="1"/>
              <a:t>ohnehin</a:t>
            </a:r>
            <a:r>
              <a:rPr lang="cs-CZ" altLang="sk-SK" dirty="0"/>
              <a:t> </a:t>
            </a:r>
            <a:r>
              <a:rPr lang="cs-CZ" altLang="sk-SK" dirty="0" err="1"/>
              <a:t>kulturprotestantisch</a:t>
            </a:r>
            <a:r>
              <a:rPr lang="cs-CZ" altLang="sk-SK" dirty="0"/>
              <a:t> </a:t>
            </a:r>
            <a:r>
              <a:rPr lang="cs-CZ" altLang="sk-SK" dirty="0" err="1"/>
              <a:t>gesonnenen</a:t>
            </a:r>
            <a:r>
              <a:rPr lang="cs-CZ" altLang="sk-SK" dirty="0"/>
              <a:t> </a:t>
            </a:r>
            <a:r>
              <a:rPr lang="cs-CZ" altLang="sk-SK" dirty="0" err="1"/>
              <a:t>Bräutigams</a:t>
            </a:r>
            <a:r>
              <a:rPr lang="cs-CZ" altLang="sk-SK" dirty="0"/>
              <a:t> </a:t>
            </a:r>
            <a:r>
              <a:rPr lang="cs-CZ" altLang="sk-SK" dirty="0" err="1"/>
              <a:t>zum</a:t>
            </a:r>
            <a:r>
              <a:rPr lang="cs-CZ" altLang="sk-SK" dirty="0"/>
              <a:t> </a:t>
            </a:r>
            <a:r>
              <a:rPr lang="cs-CZ" altLang="sk-SK" dirty="0" err="1"/>
              <a:t>Christentum</a:t>
            </a:r>
            <a:r>
              <a:rPr lang="cs-CZ" altLang="sk-SK" dirty="0"/>
              <a:t> </a:t>
            </a:r>
            <a:r>
              <a:rPr lang="cs-CZ" altLang="sk-SK" dirty="0" err="1"/>
              <a:t>und</a:t>
            </a:r>
            <a:r>
              <a:rPr lang="cs-CZ" altLang="sk-SK" dirty="0"/>
              <a:t> </a:t>
            </a:r>
            <a:r>
              <a:rPr lang="cs-CZ" altLang="sk-SK" dirty="0" err="1"/>
              <a:t>einer</a:t>
            </a:r>
            <a:r>
              <a:rPr lang="cs-CZ" altLang="sk-SK" dirty="0"/>
              <a:t> </a:t>
            </a:r>
            <a:r>
              <a:rPr lang="cs-CZ" altLang="sk-SK" dirty="0" err="1"/>
              <a:t>Ehe</a:t>
            </a:r>
            <a:r>
              <a:rPr lang="cs-CZ" altLang="sk-SK" dirty="0"/>
              <a:t> </a:t>
            </a:r>
            <a:r>
              <a:rPr lang="cs-CZ" altLang="sk-SK" dirty="0" err="1"/>
              <a:t>nichts</a:t>
            </a:r>
            <a:r>
              <a:rPr lang="cs-CZ" altLang="sk-SK" dirty="0"/>
              <a:t> </a:t>
            </a:r>
            <a:r>
              <a:rPr lang="cs-CZ" altLang="sk-SK" dirty="0" err="1"/>
              <a:t>mehr</a:t>
            </a:r>
            <a:r>
              <a:rPr lang="cs-CZ" altLang="sk-SK" dirty="0"/>
              <a:t> </a:t>
            </a:r>
            <a:r>
              <a:rPr lang="cs-CZ" altLang="sk-SK" dirty="0" err="1"/>
              <a:t>entgegen</a:t>
            </a:r>
            <a:r>
              <a:rPr lang="cs-CZ" altLang="sk-SK" dirty="0"/>
              <a:t>. </a:t>
            </a:r>
            <a:r>
              <a:rPr lang="cs-CZ" altLang="sk-SK" dirty="0" err="1"/>
              <a:t>Das</a:t>
            </a:r>
            <a:r>
              <a:rPr lang="cs-CZ" altLang="sk-SK" dirty="0"/>
              <a:t> </a:t>
            </a:r>
            <a:r>
              <a:rPr lang="cs-CZ" altLang="sk-SK" dirty="0" err="1"/>
              <a:t>wenigstens</a:t>
            </a:r>
            <a:r>
              <a:rPr lang="cs-CZ" altLang="sk-SK" dirty="0"/>
              <a:t> </a:t>
            </a:r>
            <a:r>
              <a:rPr lang="cs-CZ" altLang="sk-SK" dirty="0" err="1"/>
              <a:t>glaubt</a:t>
            </a:r>
            <a:r>
              <a:rPr lang="cs-CZ" altLang="sk-SK" dirty="0"/>
              <a:t> Heinrich, </a:t>
            </a:r>
            <a:r>
              <a:rPr lang="cs-CZ" altLang="sk-SK" dirty="0" err="1"/>
              <a:t>als</a:t>
            </a:r>
            <a:r>
              <a:rPr lang="cs-CZ" altLang="sk-SK" dirty="0"/>
              <a:t> </a:t>
            </a:r>
            <a:r>
              <a:rPr lang="cs-CZ" altLang="sk-SK" dirty="0" err="1"/>
              <a:t>er</a:t>
            </a:r>
            <a:r>
              <a:rPr lang="cs-CZ" altLang="sk-SK" dirty="0"/>
              <a:t> </a:t>
            </a:r>
            <a:r>
              <a:rPr lang="cs-CZ" altLang="sk-SK" dirty="0" err="1"/>
              <a:t>bei</a:t>
            </a:r>
            <a:r>
              <a:rPr lang="cs-CZ" altLang="sk-SK" dirty="0"/>
              <a:t> </a:t>
            </a:r>
            <a:r>
              <a:rPr lang="cs-CZ" altLang="sk-SK" dirty="0" err="1"/>
              <a:t>seiner</a:t>
            </a:r>
            <a:r>
              <a:rPr lang="cs-CZ" altLang="sk-SK" dirty="0"/>
              <a:t> </a:t>
            </a:r>
            <a:r>
              <a:rPr lang="cs-CZ" altLang="sk-SK" dirty="0" err="1"/>
              <a:t>Rückkehr</a:t>
            </a:r>
            <a:r>
              <a:rPr lang="cs-CZ" altLang="sk-SK" dirty="0"/>
              <a:t> </a:t>
            </a:r>
            <a:r>
              <a:rPr lang="cs-CZ" altLang="sk-SK" dirty="0" err="1"/>
              <a:t>Zeuge</a:t>
            </a:r>
            <a:r>
              <a:rPr lang="cs-CZ" altLang="sk-SK" dirty="0"/>
              <a:t> der </a:t>
            </a:r>
            <a:r>
              <a:rPr lang="cs-CZ" altLang="sk-SK" dirty="0" err="1"/>
              <a:t>antisemitischen</a:t>
            </a:r>
            <a:r>
              <a:rPr lang="cs-CZ" altLang="sk-SK" dirty="0"/>
              <a:t> </a:t>
            </a:r>
            <a:r>
              <a:rPr lang="cs-CZ" altLang="sk-SK" dirty="0" err="1"/>
              <a:t>Hetzreden</a:t>
            </a:r>
            <a:r>
              <a:rPr lang="cs-CZ" altLang="sk-SK" dirty="0"/>
              <a:t> </a:t>
            </a:r>
            <a:r>
              <a:rPr lang="cs-CZ" altLang="sk-SK" dirty="0" err="1"/>
              <a:t>im</a:t>
            </a:r>
            <a:r>
              <a:rPr lang="cs-CZ" altLang="sk-SK" dirty="0"/>
              <a:t> </a:t>
            </a:r>
            <a:r>
              <a:rPr lang="cs-CZ" altLang="sk-SK" dirty="0" err="1"/>
              <a:t>Zug</a:t>
            </a:r>
            <a:r>
              <a:rPr lang="cs-CZ" altLang="sk-SK" dirty="0"/>
              <a:t> </a:t>
            </a:r>
            <a:r>
              <a:rPr lang="cs-CZ" altLang="sk-SK" dirty="0" err="1"/>
              <a:t>wird</a:t>
            </a:r>
            <a:r>
              <a:rPr lang="cs-CZ" altLang="sk-SK" dirty="0"/>
              <a:t>. </a:t>
            </a:r>
            <a:r>
              <a:rPr lang="cs-CZ" altLang="sk-SK" dirty="0" err="1"/>
              <a:t>Sie</a:t>
            </a:r>
            <a:r>
              <a:rPr lang="cs-CZ" altLang="sk-SK" dirty="0"/>
              <a:t> </a:t>
            </a:r>
            <a:r>
              <a:rPr lang="cs-CZ" altLang="sk-SK" dirty="0" err="1"/>
              <a:t>provozieren</a:t>
            </a:r>
            <a:r>
              <a:rPr lang="cs-CZ" altLang="sk-SK" dirty="0"/>
              <a:t> </a:t>
            </a:r>
            <a:r>
              <a:rPr lang="cs-CZ" altLang="sk-SK" dirty="0" err="1"/>
              <a:t>ihn</a:t>
            </a:r>
            <a:r>
              <a:rPr lang="cs-CZ" altLang="sk-SK" dirty="0"/>
              <a:t> </a:t>
            </a:r>
            <a:r>
              <a:rPr lang="cs-CZ" altLang="sk-SK" dirty="0" err="1"/>
              <a:t>zu</a:t>
            </a:r>
            <a:r>
              <a:rPr lang="cs-CZ" altLang="sk-SK" dirty="0"/>
              <a:t> </a:t>
            </a:r>
            <a:r>
              <a:rPr lang="cs-CZ" altLang="sk-SK" dirty="0" err="1"/>
              <a:t>einem</a:t>
            </a:r>
            <a:r>
              <a:rPr lang="cs-CZ" altLang="sk-SK" dirty="0"/>
              <a:t> </a:t>
            </a:r>
            <a:r>
              <a:rPr lang="cs-CZ" altLang="sk-SK" dirty="0" err="1"/>
              <a:t>spontanen</a:t>
            </a:r>
            <a:r>
              <a:rPr lang="cs-CZ" altLang="sk-SK" dirty="0"/>
              <a:t> </a:t>
            </a:r>
            <a:r>
              <a:rPr lang="cs-CZ" altLang="sk-SK" dirty="0" err="1"/>
              <a:t>Bekenntnis</a:t>
            </a:r>
            <a:r>
              <a:rPr lang="cs-CZ" altLang="sk-SK" dirty="0"/>
              <a:t> </a:t>
            </a:r>
            <a:r>
              <a:rPr lang="cs-CZ" altLang="sk-SK" dirty="0" err="1"/>
              <a:t>zum</a:t>
            </a:r>
            <a:r>
              <a:rPr lang="cs-CZ" altLang="sk-SK" dirty="0"/>
              <a:t> </a:t>
            </a:r>
            <a:r>
              <a:rPr lang="cs-CZ" altLang="sk-SK" dirty="0" err="1"/>
              <a:t>Judentum</a:t>
            </a:r>
            <a:r>
              <a:rPr lang="cs-CZ" altLang="sk-SK" dirty="0"/>
              <a:t>, </a:t>
            </a:r>
            <a:r>
              <a:rPr lang="cs-CZ" altLang="sk-SK" dirty="0" err="1"/>
              <a:t>das</a:t>
            </a:r>
            <a:r>
              <a:rPr lang="cs-CZ" altLang="sk-SK" dirty="0"/>
              <a:t> </a:t>
            </a:r>
            <a:r>
              <a:rPr lang="cs-CZ" altLang="sk-SK" dirty="0" err="1"/>
              <a:t>weniger</a:t>
            </a:r>
            <a:r>
              <a:rPr lang="cs-CZ" altLang="sk-SK" dirty="0"/>
              <a:t> </a:t>
            </a:r>
            <a:r>
              <a:rPr lang="cs-CZ" altLang="sk-SK" dirty="0" err="1"/>
              <a:t>selbstgewisse</a:t>
            </a:r>
            <a:r>
              <a:rPr lang="cs-CZ" altLang="sk-SK" dirty="0"/>
              <a:t> </a:t>
            </a:r>
            <a:r>
              <a:rPr lang="cs-CZ" altLang="sk-SK" dirty="0" err="1"/>
              <a:t>Identität</a:t>
            </a:r>
            <a:r>
              <a:rPr lang="cs-CZ" altLang="sk-SK" dirty="0"/>
              <a:t> </a:t>
            </a:r>
            <a:r>
              <a:rPr lang="cs-CZ" altLang="sk-SK" dirty="0" err="1"/>
              <a:t>ausdrückt</a:t>
            </a:r>
            <a:r>
              <a:rPr lang="cs-CZ" altLang="sk-SK" dirty="0"/>
              <a:t> </a:t>
            </a:r>
            <a:r>
              <a:rPr lang="cs-CZ" altLang="sk-SK" dirty="0" err="1"/>
              <a:t>als</a:t>
            </a:r>
            <a:r>
              <a:rPr lang="cs-CZ" altLang="sk-SK" dirty="0"/>
              <a:t> </a:t>
            </a:r>
            <a:r>
              <a:rPr lang="cs-CZ" altLang="sk-SK" dirty="0" err="1"/>
              <a:t>verletzten</a:t>
            </a:r>
            <a:r>
              <a:rPr lang="cs-CZ" altLang="sk-SK" dirty="0"/>
              <a:t> </a:t>
            </a:r>
            <a:r>
              <a:rPr lang="cs-CZ" altLang="sk-SK" dirty="0" err="1"/>
              <a:t>Stolz</a:t>
            </a:r>
            <a:r>
              <a:rPr lang="cs-CZ" altLang="sk-SK" dirty="0"/>
              <a:t>. </a:t>
            </a:r>
            <a:r>
              <a:rPr lang="cs-CZ" altLang="sk-SK" dirty="0" err="1"/>
              <a:t>Dieser</a:t>
            </a:r>
            <a:r>
              <a:rPr lang="cs-CZ" altLang="sk-SK" dirty="0"/>
              <a:t> </a:t>
            </a:r>
            <a:r>
              <a:rPr lang="cs-CZ" altLang="sk-SK" dirty="0" err="1"/>
              <a:t>Stolz</a:t>
            </a:r>
            <a:r>
              <a:rPr lang="cs-CZ" altLang="sk-SK" dirty="0"/>
              <a:t> </a:t>
            </a:r>
            <a:r>
              <a:rPr lang="cs-CZ" altLang="sk-SK" dirty="0" err="1"/>
              <a:t>und</a:t>
            </a:r>
            <a:r>
              <a:rPr lang="cs-CZ" altLang="sk-SK" dirty="0"/>
              <a:t> </a:t>
            </a:r>
            <a:r>
              <a:rPr lang="cs-CZ" altLang="sk-SK" dirty="0" err="1"/>
              <a:t>die</a:t>
            </a:r>
            <a:r>
              <a:rPr lang="cs-CZ" altLang="sk-SK" dirty="0"/>
              <a:t> </a:t>
            </a:r>
            <a:r>
              <a:rPr lang="cs-CZ" altLang="sk-SK" dirty="0" err="1"/>
              <a:t>Loyalität</a:t>
            </a:r>
            <a:r>
              <a:rPr lang="cs-CZ" altLang="sk-SK" dirty="0"/>
              <a:t> </a:t>
            </a:r>
            <a:r>
              <a:rPr lang="cs-CZ" altLang="sk-SK" dirty="0" err="1"/>
              <a:t>gegenüber</a:t>
            </a:r>
            <a:r>
              <a:rPr lang="cs-CZ" altLang="sk-SK" dirty="0"/>
              <a:t> den </a:t>
            </a:r>
            <a:r>
              <a:rPr lang="cs-CZ" altLang="sk-SK" dirty="0" err="1"/>
              <a:t>geächteten</a:t>
            </a:r>
            <a:r>
              <a:rPr lang="cs-CZ" altLang="sk-SK" dirty="0"/>
              <a:t> </a:t>
            </a:r>
            <a:r>
              <a:rPr lang="cs-CZ" altLang="sk-SK" dirty="0" err="1"/>
              <a:t>Juden</a:t>
            </a:r>
            <a:r>
              <a:rPr lang="cs-CZ" altLang="sk-SK" dirty="0"/>
              <a:t> machen es </a:t>
            </a:r>
            <a:r>
              <a:rPr lang="cs-CZ" altLang="sk-SK" dirty="0" err="1"/>
              <a:t>ihm</a:t>
            </a:r>
            <a:r>
              <a:rPr lang="cs-CZ" altLang="sk-SK" dirty="0"/>
              <a:t> </a:t>
            </a:r>
            <a:r>
              <a:rPr lang="cs-CZ" altLang="sk-SK" dirty="0" err="1"/>
              <a:t>unmöglich</a:t>
            </a:r>
            <a:r>
              <a:rPr lang="cs-CZ" altLang="sk-SK" dirty="0"/>
              <a:t>, </a:t>
            </a:r>
            <a:r>
              <a:rPr lang="cs-CZ" altLang="sk-SK" dirty="0" err="1"/>
              <a:t>zu</a:t>
            </a:r>
            <a:r>
              <a:rPr lang="cs-CZ" altLang="sk-SK" dirty="0"/>
              <a:t> </a:t>
            </a:r>
            <a:r>
              <a:rPr lang="cs-CZ" altLang="sk-SK" dirty="0" err="1"/>
              <a:t>einem</a:t>
            </a:r>
            <a:r>
              <a:rPr lang="cs-CZ" altLang="sk-SK" dirty="0"/>
              <a:t> </a:t>
            </a:r>
            <a:r>
              <a:rPr lang="cs-CZ" altLang="sk-SK" dirty="0" err="1"/>
              <a:t>Zeitpunkt</a:t>
            </a:r>
            <a:r>
              <a:rPr lang="cs-CZ" altLang="sk-SK" dirty="0"/>
              <a:t> </a:t>
            </a:r>
            <a:r>
              <a:rPr lang="cs-CZ" altLang="sk-SK" dirty="0" err="1"/>
              <a:t>zu</a:t>
            </a:r>
            <a:r>
              <a:rPr lang="cs-CZ" altLang="sk-SK" dirty="0"/>
              <a:t> </a:t>
            </a:r>
            <a:r>
              <a:rPr lang="cs-CZ" altLang="sk-SK" dirty="0" err="1"/>
              <a:t>konvertieren</a:t>
            </a:r>
            <a:r>
              <a:rPr lang="cs-CZ" altLang="sk-SK" dirty="0"/>
              <a:t>, </a:t>
            </a:r>
            <a:r>
              <a:rPr lang="cs-CZ" altLang="sk-SK" dirty="0" err="1"/>
              <a:t>wo</a:t>
            </a:r>
            <a:r>
              <a:rPr lang="cs-CZ" altLang="sk-SK" dirty="0"/>
              <a:t> </a:t>
            </a:r>
            <a:r>
              <a:rPr lang="cs-CZ" altLang="sk-SK" dirty="0" err="1"/>
              <a:t>Konversion</a:t>
            </a:r>
            <a:r>
              <a:rPr lang="cs-CZ" altLang="sk-SK" dirty="0"/>
              <a:t> </a:t>
            </a:r>
            <a:r>
              <a:rPr lang="cs-CZ" altLang="sk-SK" dirty="0" err="1"/>
              <a:t>einem</a:t>
            </a:r>
            <a:r>
              <a:rPr lang="cs-CZ" altLang="sk-SK" dirty="0"/>
              <a:t> </a:t>
            </a:r>
            <a:r>
              <a:rPr lang="cs-CZ" altLang="sk-SK" dirty="0" err="1"/>
              <a:t>Verrat</a:t>
            </a:r>
            <a:r>
              <a:rPr lang="cs-CZ" altLang="sk-SK" dirty="0"/>
              <a:t> </a:t>
            </a:r>
            <a:r>
              <a:rPr lang="cs-CZ" altLang="sk-SK" dirty="0" err="1"/>
              <a:t>gleichkommt</a:t>
            </a:r>
            <a:r>
              <a:rPr lang="cs-CZ" altLang="sk-SK" dirty="0"/>
              <a:t>: Man </a:t>
            </a:r>
            <a:r>
              <a:rPr lang="cs-CZ" altLang="sk-SK" dirty="0" err="1"/>
              <a:t>verlässt</a:t>
            </a:r>
            <a:r>
              <a:rPr lang="cs-CZ" altLang="sk-SK" dirty="0"/>
              <a:t> </a:t>
            </a:r>
            <a:r>
              <a:rPr lang="cs-CZ" altLang="sk-SK" dirty="0" err="1"/>
              <a:t>nicht</a:t>
            </a:r>
            <a:r>
              <a:rPr lang="cs-CZ" altLang="sk-SK" dirty="0"/>
              <a:t> </a:t>
            </a:r>
            <a:r>
              <a:rPr lang="cs-CZ" altLang="sk-SK" dirty="0" err="1"/>
              <a:t>die</a:t>
            </a:r>
            <a:r>
              <a:rPr lang="cs-CZ" altLang="sk-SK" dirty="0"/>
              <a:t> </a:t>
            </a:r>
            <a:r>
              <a:rPr lang="cs-CZ" altLang="sk-SK" dirty="0" err="1"/>
              <a:t>Truppe</a:t>
            </a:r>
            <a:r>
              <a:rPr lang="cs-CZ" altLang="sk-SK" dirty="0"/>
              <a:t>, </a:t>
            </a:r>
            <a:r>
              <a:rPr lang="cs-CZ" altLang="sk-SK" dirty="0" err="1"/>
              <a:t>wenn</a:t>
            </a:r>
            <a:r>
              <a:rPr lang="cs-CZ" altLang="sk-SK" dirty="0"/>
              <a:t> </a:t>
            </a:r>
            <a:r>
              <a:rPr lang="cs-CZ" altLang="sk-SK" dirty="0" err="1"/>
              <a:t>sie</a:t>
            </a:r>
            <a:r>
              <a:rPr lang="cs-CZ" altLang="sk-SK" dirty="0"/>
              <a:t> in </a:t>
            </a:r>
            <a:r>
              <a:rPr lang="cs-CZ" altLang="sk-SK" dirty="0" err="1"/>
              <a:t>Bedrängnis</a:t>
            </a:r>
            <a:r>
              <a:rPr lang="cs-CZ" altLang="sk-SK" dirty="0"/>
              <a:t> </a:t>
            </a:r>
            <a:r>
              <a:rPr lang="cs-CZ" altLang="sk-SK" dirty="0" err="1"/>
              <a:t>gerät</a:t>
            </a:r>
            <a:r>
              <a:rPr lang="cs-CZ" altLang="sk-SK" dirty="0"/>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2153</Words>
  <Application>Microsoft Office PowerPoint</Application>
  <PresentationFormat>Širokouhlá</PresentationFormat>
  <Paragraphs>83</Paragraphs>
  <Slides>19</Slides>
  <Notes>11</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19</vt:i4>
      </vt:variant>
    </vt:vector>
  </HeadingPairs>
  <TitlesOfParts>
    <vt:vector size="25" baseType="lpstr">
      <vt:lpstr>Arial</vt:lpstr>
      <vt:lpstr>Calibri</vt:lpstr>
      <vt:lpstr>Calibri Light</vt:lpstr>
      <vt:lpstr>georgia</vt:lpstr>
      <vt:lpstr>Lato</vt:lpstr>
      <vt:lpstr>Motív Office</vt:lpstr>
      <vt:lpstr>Fritz Mauthner, 1849 Horitz – 1923 Meersburg am Bodensee</vt:lpstr>
      <vt:lpstr>Janko, Vízdalová</vt:lpstr>
      <vt:lpstr>Veronika Jičínská 2014: Böhmische Themen bei Fritz Mauthner</vt:lpstr>
      <vt:lpstr>Prezentácia programu PowerPoint</vt:lpstr>
      <vt:lpstr>Böhlau Verlag Köln, 1. Auflage, 2021</vt:lpstr>
      <vt:lpstr>Journalist in Berlin</vt:lpstr>
      <vt:lpstr>Mauthner, </vt:lpstr>
      <vt:lpstr>Fritz Mauthner: Der neue Ahasver.  Roman aus Jung Berlin. </vt:lpstr>
      <vt:lpstr>Inhaltsnagabe des  "Anti-Antisemitismus-Romans",   von  Alexandra Pontzen</vt:lpstr>
      <vt:lpstr>Konversion, vgl. Carsten Schapkow, 2013  </vt:lpstr>
      <vt:lpstr>Vom armen Franischko</vt:lpstr>
      <vt:lpstr>Vom armen Franischko. Kleine Abenteuer eines Kesselflickers, 1880</vt:lpstr>
      <vt:lpstr>Der letzte Deutsche von Blatna, 1887</vt:lpstr>
      <vt:lpstr>Im Jahr 2000 erschien der Roman Baudolino von Umberto Eco. Der Titelheld1204 erlebt die Plünderung von Konstantinopel durch die Kreuzritter des Vierten Kreuzzugs mit du  begegnet einem Mischwesen, das den Oberkörper einer Frau mit einem ziegengestaltigen Leib vom Bauch an abwärts verbindet und sich als „eine Hypatia“ vorstellt. </vt:lpstr>
      <vt:lpstr>Hypatia</vt:lpstr>
      <vt:lpstr>Mauthner Sprachkritik</vt:lpstr>
      <vt:lpstr>Mauthners Sprachkritik</vt:lpstr>
      <vt:lpstr>Mauthners Sprachkritik</vt:lpstr>
      <vt:lpstr>Štěpán Zbytovský  http://www.ipsl.cz/index.php?id=521&amp;menu=echa&amp;sub=echa&amp;query=Grenzlandroman&amp;str=echo.php  Allerhand Übergänge. Interkulturelle Analysen der regionalen Literatur in Böhmen und Mähren sowie der deutschen Literatur in Prag (1890–1918), Habilitationsschriftdes Olmützer Germanisten Jörg Krappmann.   Ausgezeichnet ist das Unterkapitel „Grenzlandroman“, das anfangs zeigt, wie deformiert der bis heute angewandte Kanon dieser bedeutenden Gattung des Nationalromans ist. Auch wenn Mauthners Text Der letzte Deutsche von Blatna (1887) immer wieder für den ersten Beleg gehalten wird, orientierte sich der Genrekanon bisher an den Vorbildern aus den 1930er Jahre und an Autoren, die sich durch die Zusammenarbeit mit den Nationalsozialisten kompromittiert hatten (z. B. Wilhelm Pleyer oder Gottfried Rothacker).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Fritz Mauthner, 1849 Horitz – 1923 Meersburg am Bodensee</dc:title>
  <dc:creator>Zdeněk Mareček</dc:creator>
  <cp:lastModifiedBy>Zdeněk Mareček</cp:lastModifiedBy>
  <cp:revision>4</cp:revision>
  <dcterms:created xsi:type="dcterms:W3CDTF">2023-03-01T23:28:44Z</dcterms:created>
  <dcterms:modified xsi:type="dcterms:W3CDTF">2023-03-02T00:53:54Z</dcterms:modified>
</cp:coreProperties>
</file>