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 id="269" r:id="rId15"/>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1pPr>
    <a:lvl2pPr marL="742950" indent="-28575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2pPr>
    <a:lvl3pPr marL="11430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3pPr>
    <a:lvl4pPr marL="16002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4pPr>
    <a:lvl5pPr marL="20574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8803D415-F938-48ED-917D-E90483621764}"/>
              </a:ext>
            </a:extLst>
          </p:cNvPr>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0" name="Rectangle 2">
            <a:extLst>
              <a:ext uri="{FF2B5EF4-FFF2-40B4-BE49-F238E27FC236}">
                <a16:creationId xmlns:a16="http://schemas.microsoft.com/office/drawing/2014/main" id="{2A962E6C-5089-4E4A-8CDE-4873A5E46FC0}"/>
              </a:ext>
            </a:extLst>
          </p:cNvPr>
          <p:cNvSpPr>
            <a:spLocks noGrp="1" noRot="1" noChangeAspect="1" noChangeArrowheads="1"/>
          </p:cNvSpPr>
          <p:nvPr>
            <p:ph type="sldImg"/>
          </p:nvPr>
        </p:nvSpPr>
        <p:spPr bwMode="auto">
          <a:xfrm>
            <a:off x="-11798300" y="-11796713"/>
            <a:ext cx="11796712" cy="124904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0D4BD8C5-A9E2-42BC-957D-C7292FCBD7A6}"/>
              </a:ext>
            </a:extLst>
          </p:cNvPr>
          <p:cNvSpPr>
            <a:spLocks noGrp="1" noChangeArrowheads="1"/>
          </p:cNvSpPr>
          <p:nvPr>
            <p:ph type="body"/>
          </p:nvPr>
        </p:nvSpPr>
        <p:spPr bwMode="auto">
          <a:xfrm>
            <a:off x="685800" y="4343400"/>
            <a:ext cx="5483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cs-CZ" altLang="cs-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30BB7012-DB2B-4153-9D2D-4AD28DC53927}"/>
              </a:ext>
            </a:extLst>
          </p:cNvPr>
          <p:cNvSpPr txBox="1">
            <a:spLocks noGrp="1" noRot="1" noChangeAspect="1" noChangeArrowheads="1"/>
          </p:cNvSpPr>
          <p:nvPr>
            <p:ph type="sldImg"/>
          </p:nvPr>
        </p:nvSpPr>
        <p:spPr bwMode="auto">
          <a:xfrm>
            <a:off x="2143125" y="695325"/>
            <a:ext cx="257175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Rectangle 2">
            <a:extLst>
              <a:ext uri="{FF2B5EF4-FFF2-40B4-BE49-F238E27FC236}">
                <a16:creationId xmlns:a16="http://schemas.microsoft.com/office/drawing/2014/main" id="{35741078-CDC2-4CE2-932B-CAFCBAFCEFF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B2C17509-B57C-4D02-8CA2-BA71538DA648}"/>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762E2AF4-2F8D-49DA-9800-68492B62E009}"/>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C9E7F618-4C24-49F6-9BA9-A1853BFBB64A}"/>
              </a:ext>
            </a:extLst>
          </p:cNvPr>
          <p:cNvSpPr txBox="1">
            <a:spLocks noGrp="1" noRot="1" noChangeAspect="1" noChangeArrowheads="1"/>
          </p:cNvSpPr>
          <p:nvPr>
            <p:ph type="sldImg"/>
          </p:nvPr>
        </p:nvSpPr>
        <p:spPr bwMode="auto">
          <a:xfrm>
            <a:off x="2143125" y="695325"/>
            <a:ext cx="257175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FE4B6772-6CF2-4EED-B7FF-924EC9B7DB6E}"/>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71B6CB1D-5B93-47F6-B792-C7092B91082F}"/>
              </a:ext>
            </a:extLst>
          </p:cNvPr>
          <p:cNvSpPr txBox="1">
            <a:spLocks noGrp="1" noRot="1" noChangeAspect="1" noChangeArrowheads="1"/>
          </p:cNvSpPr>
          <p:nvPr>
            <p:ph type="sldImg"/>
          </p:nvPr>
        </p:nvSpPr>
        <p:spPr bwMode="auto">
          <a:xfrm>
            <a:off x="-11798300" y="-11796713"/>
            <a:ext cx="11798300" cy="124920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a:extLst>
              <a:ext uri="{FF2B5EF4-FFF2-40B4-BE49-F238E27FC236}">
                <a16:creationId xmlns:a16="http://schemas.microsoft.com/office/drawing/2014/main" id="{E004C2E7-27F0-4E35-BC4D-A8BFF0746EAD}"/>
              </a:ext>
            </a:extLst>
          </p:cNvPr>
          <p:cNvSpPr txBox="1">
            <a:spLocks noGrp="1" noChangeArrowheads="1"/>
          </p:cNvSpPr>
          <p:nvPr>
            <p:ph type="body" idx="1"/>
          </p:nvPr>
        </p:nvSpPr>
        <p:spPr bwMode="auto">
          <a:xfrm>
            <a:off x="685800" y="4343400"/>
            <a:ext cx="5484813" cy="41132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B9A063C9-73EB-43FE-A086-09C5AD7E13BB}"/>
              </a:ext>
            </a:extLst>
          </p:cNvPr>
          <p:cNvSpPr txBox="1">
            <a:spLocks noGrp="1" noRot="1" noChangeAspect="1" noChangeArrowheads="1"/>
          </p:cNvSpPr>
          <p:nvPr>
            <p:ph type="sldImg"/>
          </p:nvPr>
        </p:nvSpPr>
        <p:spPr bwMode="auto">
          <a:xfrm>
            <a:off x="-11798300" y="-11796713"/>
            <a:ext cx="11798300" cy="124920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Rectangle 2">
            <a:extLst>
              <a:ext uri="{FF2B5EF4-FFF2-40B4-BE49-F238E27FC236}">
                <a16:creationId xmlns:a16="http://schemas.microsoft.com/office/drawing/2014/main" id="{BEA24109-12E5-4411-AE39-E44213EBD1A5}"/>
              </a:ext>
            </a:extLst>
          </p:cNvPr>
          <p:cNvSpPr txBox="1">
            <a:spLocks noGrp="1" noChangeArrowheads="1"/>
          </p:cNvSpPr>
          <p:nvPr>
            <p:ph type="body" idx="1"/>
          </p:nvPr>
        </p:nvSpPr>
        <p:spPr bwMode="auto">
          <a:xfrm>
            <a:off x="685800" y="4343400"/>
            <a:ext cx="5484813" cy="41132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06AE2E03-41A2-465A-A774-6984DB4BBB2A}"/>
              </a:ext>
            </a:extLst>
          </p:cNvPr>
          <p:cNvSpPr txBox="1">
            <a:spLocks noGrp="1" noRot="1" noChangeAspect="1" noChangeArrowheads="1"/>
          </p:cNvSpPr>
          <p:nvPr>
            <p:ph type="sldImg"/>
          </p:nvPr>
        </p:nvSpPr>
        <p:spPr bwMode="auto">
          <a:xfrm>
            <a:off x="-11798300" y="-11796713"/>
            <a:ext cx="11798300" cy="124920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a:extLst>
              <a:ext uri="{FF2B5EF4-FFF2-40B4-BE49-F238E27FC236}">
                <a16:creationId xmlns:a16="http://schemas.microsoft.com/office/drawing/2014/main" id="{9AAB3132-7AB8-4CA0-BE4B-6ABDC5C38A2B}"/>
              </a:ext>
            </a:extLst>
          </p:cNvPr>
          <p:cNvSpPr txBox="1">
            <a:spLocks noGrp="1" noChangeArrowheads="1"/>
          </p:cNvSpPr>
          <p:nvPr>
            <p:ph type="body" idx="1"/>
          </p:nvPr>
        </p:nvSpPr>
        <p:spPr bwMode="auto">
          <a:xfrm>
            <a:off x="685800" y="4343400"/>
            <a:ext cx="5484813" cy="41132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698725D8-4AB4-4932-BDE5-F02A642F8653}"/>
              </a:ext>
            </a:extLst>
          </p:cNvPr>
          <p:cNvSpPr txBox="1">
            <a:spLocks noGrp="1" noRot="1" noChangeAspect="1" noChangeArrowheads="1"/>
          </p:cNvSpPr>
          <p:nvPr>
            <p:ph type="sldImg"/>
          </p:nvPr>
        </p:nvSpPr>
        <p:spPr bwMode="auto">
          <a:xfrm>
            <a:off x="2143125" y="695325"/>
            <a:ext cx="257175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a:extLst>
              <a:ext uri="{FF2B5EF4-FFF2-40B4-BE49-F238E27FC236}">
                <a16:creationId xmlns:a16="http://schemas.microsoft.com/office/drawing/2014/main" id="{8FBBF4DF-9C55-4016-931F-D1D5255806A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761267F6-F114-4925-8F97-DFDDC84140ED}"/>
              </a:ext>
            </a:extLst>
          </p:cNvPr>
          <p:cNvSpPr txBox="1">
            <a:spLocks noGrp="1" noRot="1" noChangeAspect="1" noChangeArrowheads="1"/>
          </p:cNvSpPr>
          <p:nvPr>
            <p:ph type="sldImg"/>
          </p:nvPr>
        </p:nvSpPr>
        <p:spPr bwMode="auto">
          <a:xfrm>
            <a:off x="2143125" y="695325"/>
            <a:ext cx="257175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a:extLst>
              <a:ext uri="{FF2B5EF4-FFF2-40B4-BE49-F238E27FC236}">
                <a16:creationId xmlns:a16="http://schemas.microsoft.com/office/drawing/2014/main" id="{D8DAB44B-E364-41B5-83A0-8B1BC7602C3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71B72737-0A6C-454C-9508-E0BBC746E1B7}"/>
              </a:ext>
            </a:extLst>
          </p:cNvPr>
          <p:cNvSpPr txBox="1">
            <a:spLocks noGrp="1" noRot="1" noChangeAspect="1" noChangeArrowheads="1"/>
          </p:cNvSpPr>
          <p:nvPr>
            <p:ph type="sldImg"/>
          </p:nvPr>
        </p:nvSpPr>
        <p:spPr bwMode="auto">
          <a:xfrm>
            <a:off x="2143125" y="695325"/>
            <a:ext cx="257175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a:extLst>
              <a:ext uri="{FF2B5EF4-FFF2-40B4-BE49-F238E27FC236}">
                <a16:creationId xmlns:a16="http://schemas.microsoft.com/office/drawing/2014/main" id="{FBFB6792-6EDE-4A0E-9CAF-70A4BBCC6BF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5BE08418-ECA0-4B8F-92D9-3F4DA6302D82}"/>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a:extLst>
              <a:ext uri="{FF2B5EF4-FFF2-40B4-BE49-F238E27FC236}">
                <a16:creationId xmlns:a16="http://schemas.microsoft.com/office/drawing/2014/main" id="{A9D40674-D6DF-42ED-A050-FA4C077AF45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28D4CF3F-8B88-4E93-BFF4-31E31DD48B5B}"/>
              </a:ext>
            </a:extLst>
          </p:cNvPr>
          <p:cNvSpPr txBox="1">
            <a:spLocks noGrp="1" noRot="1" noChangeAspect="1" noChangeArrowheads="1"/>
          </p:cNvSpPr>
          <p:nvPr>
            <p:ph type="sldImg"/>
          </p:nvPr>
        </p:nvSpPr>
        <p:spPr bwMode="auto">
          <a:xfrm>
            <a:off x="2143125" y="695325"/>
            <a:ext cx="257175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a:extLst>
              <a:ext uri="{FF2B5EF4-FFF2-40B4-BE49-F238E27FC236}">
                <a16:creationId xmlns:a16="http://schemas.microsoft.com/office/drawing/2014/main" id="{AB1EE6F2-C086-4F3F-B1B5-6801904F685D}"/>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09CDFA40-70CB-49FF-9851-A3C582BF48BD}"/>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a:extLst>
              <a:ext uri="{FF2B5EF4-FFF2-40B4-BE49-F238E27FC236}">
                <a16:creationId xmlns:a16="http://schemas.microsoft.com/office/drawing/2014/main" id="{18D72FA4-17AC-4F28-A7E9-A76F06C69DE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05EB1B-F409-4DF8-97D3-7485A06AB119}"/>
              </a:ext>
            </a:extLst>
          </p:cNvPr>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216B5F6-F4BD-4256-9389-A8CDFEA78B9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86D97B6-F19A-4412-9836-A430B923D218}"/>
              </a:ext>
            </a:extLst>
          </p:cNvPr>
          <p:cNvSpPr>
            <a:spLocks noGrp="1"/>
          </p:cNvSpPr>
          <p:nvPr>
            <p:ph type="dt"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07257E8E-1B81-480E-9E5D-30DA38E1A5E4}"/>
              </a:ext>
            </a:extLst>
          </p:cNvPr>
          <p:cNvSpPr>
            <a:spLocks noGrp="1"/>
          </p:cNvSpPr>
          <p:nvPr>
            <p:ph type="ft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8EE2EF0D-7FEA-4804-BB3D-624D66A00932}"/>
              </a:ext>
            </a:extLst>
          </p:cNvPr>
          <p:cNvSpPr>
            <a:spLocks noGrp="1"/>
          </p:cNvSpPr>
          <p:nvPr>
            <p:ph type="sldNum" idx="12"/>
          </p:nvPr>
        </p:nvSpPr>
        <p:spPr/>
        <p:txBody>
          <a:bodyPr/>
          <a:lstStyle>
            <a:lvl1pPr>
              <a:defRPr/>
            </a:lvl1pPr>
          </a:lstStyle>
          <a:p>
            <a:fld id="{EAAEE2AE-B279-4C19-A6AB-7963D8078B22}" type="slidenum">
              <a:rPr lang="cs-CZ" altLang="cs-CZ"/>
              <a:pPr/>
              <a:t>‹#›</a:t>
            </a:fld>
            <a:endParaRPr lang="cs-CZ" altLang="cs-CZ"/>
          </a:p>
        </p:txBody>
      </p:sp>
    </p:spTree>
    <p:extLst>
      <p:ext uri="{BB962C8B-B14F-4D97-AF65-F5344CB8AC3E}">
        <p14:creationId xmlns:p14="http://schemas.microsoft.com/office/powerpoint/2010/main" val="182423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9BBE90-377F-45CC-9E3C-ED5DB5DBFD7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875BEE4-2616-4044-9526-85D548A2F0B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92AFD09-639A-45ED-AAC8-F52FFEC13F85}"/>
              </a:ext>
            </a:extLst>
          </p:cNvPr>
          <p:cNvSpPr>
            <a:spLocks noGrp="1"/>
          </p:cNvSpPr>
          <p:nvPr>
            <p:ph type="dt"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4A9A22E0-1E06-4E9C-93B8-E5CC7F600E09}"/>
              </a:ext>
            </a:extLst>
          </p:cNvPr>
          <p:cNvSpPr>
            <a:spLocks noGrp="1"/>
          </p:cNvSpPr>
          <p:nvPr>
            <p:ph type="ft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B686876E-9F86-4D68-BDBE-AEC5548DD13C}"/>
              </a:ext>
            </a:extLst>
          </p:cNvPr>
          <p:cNvSpPr>
            <a:spLocks noGrp="1"/>
          </p:cNvSpPr>
          <p:nvPr>
            <p:ph type="sldNum" idx="12"/>
          </p:nvPr>
        </p:nvSpPr>
        <p:spPr/>
        <p:txBody>
          <a:bodyPr/>
          <a:lstStyle>
            <a:lvl1pPr>
              <a:defRPr/>
            </a:lvl1pPr>
          </a:lstStyle>
          <a:p>
            <a:fld id="{98105C23-F849-4A41-9A5C-12182E0A21C3}" type="slidenum">
              <a:rPr lang="cs-CZ" altLang="cs-CZ"/>
              <a:pPr/>
              <a:t>‹#›</a:t>
            </a:fld>
            <a:endParaRPr lang="cs-CZ" altLang="cs-CZ"/>
          </a:p>
        </p:txBody>
      </p:sp>
    </p:spTree>
    <p:extLst>
      <p:ext uri="{BB962C8B-B14F-4D97-AF65-F5344CB8AC3E}">
        <p14:creationId xmlns:p14="http://schemas.microsoft.com/office/powerpoint/2010/main" val="3407520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9595AC9-6E3E-4EC3-B7C8-B87CD6A62A0B}"/>
              </a:ext>
            </a:extLst>
          </p:cNvPr>
          <p:cNvSpPr>
            <a:spLocks noGrp="1"/>
          </p:cNvSpPr>
          <p:nvPr>
            <p:ph type="title" orient="vert"/>
          </p:nvPr>
        </p:nvSpPr>
        <p:spPr>
          <a:xfrm>
            <a:off x="6627813" y="274638"/>
            <a:ext cx="2055812" cy="5848350"/>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82F9E43-9023-4258-B3D8-487D73B2230B}"/>
              </a:ext>
            </a:extLst>
          </p:cNvPr>
          <p:cNvSpPr>
            <a:spLocks noGrp="1"/>
          </p:cNvSpPr>
          <p:nvPr>
            <p:ph type="body" orient="vert" idx="1"/>
          </p:nvPr>
        </p:nvSpPr>
        <p:spPr>
          <a:xfrm>
            <a:off x="457200" y="274638"/>
            <a:ext cx="6018213" cy="58483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234FDD9-A2FA-4665-9ACE-8389AA0772A2}"/>
              </a:ext>
            </a:extLst>
          </p:cNvPr>
          <p:cNvSpPr>
            <a:spLocks noGrp="1"/>
          </p:cNvSpPr>
          <p:nvPr>
            <p:ph type="dt"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33EFF697-F0D3-4F83-AED6-FEF16EAE2B75}"/>
              </a:ext>
            </a:extLst>
          </p:cNvPr>
          <p:cNvSpPr>
            <a:spLocks noGrp="1"/>
          </p:cNvSpPr>
          <p:nvPr>
            <p:ph type="ft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80F4DC6F-A479-43D0-A1A3-06C364BEF40A}"/>
              </a:ext>
            </a:extLst>
          </p:cNvPr>
          <p:cNvSpPr>
            <a:spLocks noGrp="1"/>
          </p:cNvSpPr>
          <p:nvPr>
            <p:ph type="sldNum" idx="12"/>
          </p:nvPr>
        </p:nvSpPr>
        <p:spPr/>
        <p:txBody>
          <a:bodyPr/>
          <a:lstStyle>
            <a:lvl1pPr>
              <a:defRPr/>
            </a:lvl1pPr>
          </a:lstStyle>
          <a:p>
            <a:fld id="{F30B99E6-F711-42BC-9C25-765C3DB8DB7A}" type="slidenum">
              <a:rPr lang="cs-CZ" altLang="cs-CZ"/>
              <a:pPr/>
              <a:t>‹#›</a:t>
            </a:fld>
            <a:endParaRPr lang="cs-CZ" altLang="cs-CZ"/>
          </a:p>
        </p:txBody>
      </p:sp>
    </p:spTree>
    <p:extLst>
      <p:ext uri="{BB962C8B-B14F-4D97-AF65-F5344CB8AC3E}">
        <p14:creationId xmlns:p14="http://schemas.microsoft.com/office/powerpoint/2010/main" val="7461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5B96FD-F03A-4963-8F7F-C898B724615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41DB4EE-805E-4524-9F90-257ED9EFD8E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A2438E8-341F-4B89-9E23-107A75A00947}"/>
              </a:ext>
            </a:extLst>
          </p:cNvPr>
          <p:cNvSpPr>
            <a:spLocks noGrp="1"/>
          </p:cNvSpPr>
          <p:nvPr>
            <p:ph type="dt"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D779AC4B-D044-4F3C-A26D-097137F730DC}"/>
              </a:ext>
            </a:extLst>
          </p:cNvPr>
          <p:cNvSpPr>
            <a:spLocks noGrp="1"/>
          </p:cNvSpPr>
          <p:nvPr>
            <p:ph type="ft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8EC31036-A176-44AF-A9B8-D7E1E0A6B1C3}"/>
              </a:ext>
            </a:extLst>
          </p:cNvPr>
          <p:cNvSpPr>
            <a:spLocks noGrp="1"/>
          </p:cNvSpPr>
          <p:nvPr>
            <p:ph type="sldNum" idx="12"/>
          </p:nvPr>
        </p:nvSpPr>
        <p:spPr/>
        <p:txBody>
          <a:bodyPr/>
          <a:lstStyle>
            <a:lvl1pPr>
              <a:defRPr/>
            </a:lvl1pPr>
          </a:lstStyle>
          <a:p>
            <a:fld id="{DD3CAD64-F915-4D6C-9785-C28139547B88}" type="slidenum">
              <a:rPr lang="cs-CZ" altLang="cs-CZ"/>
              <a:pPr/>
              <a:t>‹#›</a:t>
            </a:fld>
            <a:endParaRPr lang="cs-CZ" altLang="cs-CZ"/>
          </a:p>
        </p:txBody>
      </p:sp>
    </p:spTree>
    <p:extLst>
      <p:ext uri="{BB962C8B-B14F-4D97-AF65-F5344CB8AC3E}">
        <p14:creationId xmlns:p14="http://schemas.microsoft.com/office/powerpoint/2010/main" val="95127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DEEF17-8C49-438B-8BFC-04C8C2985B93}"/>
              </a:ext>
            </a:extLst>
          </p:cNvPr>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5FA311F-79D2-407B-87D5-953CB0B23A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BCE51B40-F957-4DCF-930D-D5665643D524}"/>
              </a:ext>
            </a:extLst>
          </p:cNvPr>
          <p:cNvSpPr>
            <a:spLocks noGrp="1"/>
          </p:cNvSpPr>
          <p:nvPr>
            <p:ph type="dt"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E2A567EA-6FA0-4E1E-B64C-ECB561CEE17B}"/>
              </a:ext>
            </a:extLst>
          </p:cNvPr>
          <p:cNvSpPr>
            <a:spLocks noGrp="1"/>
          </p:cNvSpPr>
          <p:nvPr>
            <p:ph type="ft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7E8FA301-7D4A-47CC-8559-C7983D9FA1D4}"/>
              </a:ext>
            </a:extLst>
          </p:cNvPr>
          <p:cNvSpPr>
            <a:spLocks noGrp="1"/>
          </p:cNvSpPr>
          <p:nvPr>
            <p:ph type="sldNum" idx="12"/>
          </p:nvPr>
        </p:nvSpPr>
        <p:spPr/>
        <p:txBody>
          <a:bodyPr/>
          <a:lstStyle>
            <a:lvl1pPr>
              <a:defRPr/>
            </a:lvl1pPr>
          </a:lstStyle>
          <a:p>
            <a:fld id="{5AACAB41-5BBF-4B01-A6EC-FEF36CBB37E3}" type="slidenum">
              <a:rPr lang="cs-CZ" altLang="cs-CZ"/>
              <a:pPr/>
              <a:t>‹#›</a:t>
            </a:fld>
            <a:endParaRPr lang="cs-CZ" altLang="cs-CZ"/>
          </a:p>
        </p:txBody>
      </p:sp>
    </p:spTree>
    <p:extLst>
      <p:ext uri="{BB962C8B-B14F-4D97-AF65-F5344CB8AC3E}">
        <p14:creationId xmlns:p14="http://schemas.microsoft.com/office/powerpoint/2010/main" val="104814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8D75AA-5A9C-4428-BCB1-9EA61D43857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64CE5CD-4BE2-4A4C-AAD7-A9DE48E0AEF2}"/>
              </a:ext>
            </a:extLst>
          </p:cNvPr>
          <p:cNvSpPr>
            <a:spLocks noGrp="1"/>
          </p:cNvSpPr>
          <p:nvPr>
            <p:ph sz="half" idx="1"/>
          </p:nvPr>
        </p:nvSpPr>
        <p:spPr>
          <a:xfrm>
            <a:off x="457200" y="1600200"/>
            <a:ext cx="4037013" cy="45227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B49405E-3BC0-47E6-9B1B-5169E6BF0447}"/>
              </a:ext>
            </a:extLst>
          </p:cNvPr>
          <p:cNvSpPr>
            <a:spLocks noGrp="1"/>
          </p:cNvSpPr>
          <p:nvPr>
            <p:ph sz="half" idx="2"/>
          </p:nvPr>
        </p:nvSpPr>
        <p:spPr>
          <a:xfrm>
            <a:off x="4646613" y="1600200"/>
            <a:ext cx="4037012" cy="45227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A6500F0-0829-4683-A940-99295ED4F43A}"/>
              </a:ext>
            </a:extLst>
          </p:cNvPr>
          <p:cNvSpPr>
            <a:spLocks noGrp="1"/>
          </p:cNvSpPr>
          <p:nvPr>
            <p:ph type="dt" idx="10"/>
          </p:nvPr>
        </p:nvSpPr>
        <p:spPr/>
        <p:txBody>
          <a:bodyPr/>
          <a:lstStyle>
            <a:lvl1pPr>
              <a:defRPr/>
            </a:lvl1pPr>
          </a:lstStyle>
          <a:p>
            <a:endParaRPr lang="cs-CZ" altLang="cs-CZ"/>
          </a:p>
        </p:txBody>
      </p:sp>
      <p:sp>
        <p:nvSpPr>
          <p:cNvPr id="6" name="Zástupný symbol pro zápatí 5">
            <a:extLst>
              <a:ext uri="{FF2B5EF4-FFF2-40B4-BE49-F238E27FC236}">
                <a16:creationId xmlns:a16="http://schemas.microsoft.com/office/drawing/2014/main" id="{4D3AFC3B-C1F7-4BF4-88D2-08ED4DA09833}"/>
              </a:ext>
            </a:extLst>
          </p:cNvPr>
          <p:cNvSpPr>
            <a:spLocks noGrp="1"/>
          </p:cNvSpPr>
          <p:nvPr>
            <p:ph type="ftr" idx="11"/>
          </p:nvPr>
        </p:nvSpPr>
        <p:spPr/>
        <p:txBody>
          <a:bodyPr/>
          <a:lstStyle>
            <a:lvl1pPr>
              <a:defRPr/>
            </a:lvl1pPr>
          </a:lstStyle>
          <a:p>
            <a:endParaRPr lang="cs-CZ" altLang="cs-CZ"/>
          </a:p>
        </p:txBody>
      </p:sp>
      <p:sp>
        <p:nvSpPr>
          <p:cNvPr id="7" name="Zástupný symbol pro číslo snímku 6">
            <a:extLst>
              <a:ext uri="{FF2B5EF4-FFF2-40B4-BE49-F238E27FC236}">
                <a16:creationId xmlns:a16="http://schemas.microsoft.com/office/drawing/2014/main" id="{834FA562-F51C-4760-9B2D-9B987016FAED}"/>
              </a:ext>
            </a:extLst>
          </p:cNvPr>
          <p:cNvSpPr>
            <a:spLocks noGrp="1"/>
          </p:cNvSpPr>
          <p:nvPr>
            <p:ph type="sldNum" idx="12"/>
          </p:nvPr>
        </p:nvSpPr>
        <p:spPr/>
        <p:txBody>
          <a:bodyPr/>
          <a:lstStyle>
            <a:lvl1pPr>
              <a:defRPr/>
            </a:lvl1pPr>
          </a:lstStyle>
          <a:p>
            <a:fld id="{932CA47E-7F41-4A0D-B8B6-CBC3573B2A5B}" type="slidenum">
              <a:rPr lang="cs-CZ" altLang="cs-CZ"/>
              <a:pPr/>
              <a:t>‹#›</a:t>
            </a:fld>
            <a:endParaRPr lang="cs-CZ" altLang="cs-CZ"/>
          </a:p>
        </p:txBody>
      </p:sp>
    </p:spTree>
    <p:extLst>
      <p:ext uri="{BB962C8B-B14F-4D97-AF65-F5344CB8AC3E}">
        <p14:creationId xmlns:p14="http://schemas.microsoft.com/office/powerpoint/2010/main" val="813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D54CF5-6EAB-40C1-A12C-7FF0D159AD70}"/>
              </a:ext>
            </a:extLst>
          </p:cNvPr>
          <p:cNvSpPr>
            <a:spLocks noGrp="1"/>
          </p:cNvSpPr>
          <p:nvPr>
            <p:ph type="title"/>
          </p:nvPr>
        </p:nvSpPr>
        <p:spPr>
          <a:xfrm>
            <a:off x="630238" y="365125"/>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A155988-2AF4-4CD3-A9FB-6FCD752E8CC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EAFF48D-ECA8-4079-8E2E-2DB17DB0A201}"/>
              </a:ext>
            </a:extLst>
          </p:cNvPr>
          <p:cNvSpPr>
            <a:spLocks noGrp="1"/>
          </p:cNvSpPr>
          <p:nvPr>
            <p:ph sz="half" idx="2"/>
          </p:nvPr>
        </p:nvSpPr>
        <p:spPr>
          <a:xfrm>
            <a:off x="630238" y="2505075"/>
            <a:ext cx="386873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8F2E704-9D71-42E9-8D0D-FFF2D8B3BD5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E7A6AA7-05BA-4682-B8A5-132BAC551E71}"/>
              </a:ext>
            </a:extLst>
          </p:cNvPr>
          <p:cNvSpPr>
            <a:spLocks noGrp="1"/>
          </p:cNvSpPr>
          <p:nvPr>
            <p:ph sz="quarter" idx="4"/>
          </p:nvPr>
        </p:nvSpPr>
        <p:spPr>
          <a:xfrm>
            <a:off x="4629150" y="2505075"/>
            <a:ext cx="38877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E2C7DB2-CD41-4EEA-B432-E3F4DD1C1B24}"/>
              </a:ext>
            </a:extLst>
          </p:cNvPr>
          <p:cNvSpPr>
            <a:spLocks noGrp="1"/>
          </p:cNvSpPr>
          <p:nvPr>
            <p:ph type="dt" idx="10"/>
          </p:nvPr>
        </p:nvSpPr>
        <p:spPr/>
        <p:txBody>
          <a:bodyPr/>
          <a:lstStyle>
            <a:lvl1pPr>
              <a:defRPr/>
            </a:lvl1pPr>
          </a:lstStyle>
          <a:p>
            <a:endParaRPr lang="cs-CZ" altLang="cs-CZ"/>
          </a:p>
        </p:txBody>
      </p:sp>
      <p:sp>
        <p:nvSpPr>
          <p:cNvPr id="8" name="Zástupný symbol pro zápatí 7">
            <a:extLst>
              <a:ext uri="{FF2B5EF4-FFF2-40B4-BE49-F238E27FC236}">
                <a16:creationId xmlns:a16="http://schemas.microsoft.com/office/drawing/2014/main" id="{7D2FAC0E-5CFD-4CBB-9B5D-6D2567699D03}"/>
              </a:ext>
            </a:extLst>
          </p:cNvPr>
          <p:cNvSpPr>
            <a:spLocks noGrp="1"/>
          </p:cNvSpPr>
          <p:nvPr>
            <p:ph type="ftr" idx="11"/>
          </p:nvPr>
        </p:nvSpPr>
        <p:spPr/>
        <p:txBody>
          <a:bodyPr/>
          <a:lstStyle>
            <a:lvl1pPr>
              <a:defRPr/>
            </a:lvl1pPr>
          </a:lstStyle>
          <a:p>
            <a:endParaRPr lang="cs-CZ" altLang="cs-CZ"/>
          </a:p>
        </p:txBody>
      </p:sp>
      <p:sp>
        <p:nvSpPr>
          <p:cNvPr id="9" name="Zástupný symbol pro číslo snímku 8">
            <a:extLst>
              <a:ext uri="{FF2B5EF4-FFF2-40B4-BE49-F238E27FC236}">
                <a16:creationId xmlns:a16="http://schemas.microsoft.com/office/drawing/2014/main" id="{0CBC0940-5161-4BDA-BF53-F0AA74D239BB}"/>
              </a:ext>
            </a:extLst>
          </p:cNvPr>
          <p:cNvSpPr>
            <a:spLocks noGrp="1"/>
          </p:cNvSpPr>
          <p:nvPr>
            <p:ph type="sldNum" idx="12"/>
          </p:nvPr>
        </p:nvSpPr>
        <p:spPr/>
        <p:txBody>
          <a:bodyPr/>
          <a:lstStyle>
            <a:lvl1pPr>
              <a:defRPr/>
            </a:lvl1pPr>
          </a:lstStyle>
          <a:p>
            <a:fld id="{D11217ED-83D2-4ACA-B7F3-B9B3F85487F0}" type="slidenum">
              <a:rPr lang="cs-CZ" altLang="cs-CZ"/>
              <a:pPr/>
              <a:t>‹#›</a:t>
            </a:fld>
            <a:endParaRPr lang="cs-CZ" altLang="cs-CZ"/>
          </a:p>
        </p:txBody>
      </p:sp>
    </p:spTree>
    <p:extLst>
      <p:ext uri="{BB962C8B-B14F-4D97-AF65-F5344CB8AC3E}">
        <p14:creationId xmlns:p14="http://schemas.microsoft.com/office/powerpoint/2010/main" val="590423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8DEA8C-C7DF-455D-BA2C-682F71EED8D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2D59332-65D6-477F-9A55-ABF9E96B075C}"/>
              </a:ext>
            </a:extLst>
          </p:cNvPr>
          <p:cNvSpPr>
            <a:spLocks noGrp="1"/>
          </p:cNvSpPr>
          <p:nvPr>
            <p:ph type="dt" idx="10"/>
          </p:nvPr>
        </p:nvSpPr>
        <p:spPr/>
        <p:txBody>
          <a:bodyPr/>
          <a:lstStyle>
            <a:lvl1pPr>
              <a:defRPr/>
            </a:lvl1pPr>
          </a:lstStyle>
          <a:p>
            <a:endParaRPr lang="cs-CZ" altLang="cs-CZ"/>
          </a:p>
        </p:txBody>
      </p:sp>
      <p:sp>
        <p:nvSpPr>
          <p:cNvPr id="4" name="Zástupný symbol pro zápatí 3">
            <a:extLst>
              <a:ext uri="{FF2B5EF4-FFF2-40B4-BE49-F238E27FC236}">
                <a16:creationId xmlns:a16="http://schemas.microsoft.com/office/drawing/2014/main" id="{08C3247B-CCB7-4906-8358-32666133B1DE}"/>
              </a:ext>
            </a:extLst>
          </p:cNvPr>
          <p:cNvSpPr>
            <a:spLocks noGrp="1"/>
          </p:cNvSpPr>
          <p:nvPr>
            <p:ph type="ftr" idx="11"/>
          </p:nvPr>
        </p:nvSpPr>
        <p:spPr/>
        <p:txBody>
          <a:bodyPr/>
          <a:lstStyle>
            <a:lvl1pPr>
              <a:defRPr/>
            </a:lvl1pPr>
          </a:lstStyle>
          <a:p>
            <a:endParaRPr lang="cs-CZ" altLang="cs-CZ"/>
          </a:p>
        </p:txBody>
      </p:sp>
      <p:sp>
        <p:nvSpPr>
          <p:cNvPr id="5" name="Zástupný symbol pro číslo snímku 4">
            <a:extLst>
              <a:ext uri="{FF2B5EF4-FFF2-40B4-BE49-F238E27FC236}">
                <a16:creationId xmlns:a16="http://schemas.microsoft.com/office/drawing/2014/main" id="{F7C38552-664E-4C2F-A862-077D2FE6D247}"/>
              </a:ext>
            </a:extLst>
          </p:cNvPr>
          <p:cNvSpPr>
            <a:spLocks noGrp="1"/>
          </p:cNvSpPr>
          <p:nvPr>
            <p:ph type="sldNum" idx="12"/>
          </p:nvPr>
        </p:nvSpPr>
        <p:spPr/>
        <p:txBody>
          <a:bodyPr/>
          <a:lstStyle>
            <a:lvl1pPr>
              <a:defRPr/>
            </a:lvl1pPr>
          </a:lstStyle>
          <a:p>
            <a:fld id="{E931D063-3C42-4D83-8711-7569B35434C1}" type="slidenum">
              <a:rPr lang="cs-CZ" altLang="cs-CZ"/>
              <a:pPr/>
              <a:t>‹#›</a:t>
            </a:fld>
            <a:endParaRPr lang="cs-CZ" altLang="cs-CZ"/>
          </a:p>
        </p:txBody>
      </p:sp>
    </p:spTree>
    <p:extLst>
      <p:ext uri="{BB962C8B-B14F-4D97-AF65-F5344CB8AC3E}">
        <p14:creationId xmlns:p14="http://schemas.microsoft.com/office/powerpoint/2010/main" val="65410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84530A7-6BE8-472E-A555-D231E6F34444}"/>
              </a:ext>
            </a:extLst>
          </p:cNvPr>
          <p:cNvSpPr>
            <a:spLocks noGrp="1"/>
          </p:cNvSpPr>
          <p:nvPr>
            <p:ph type="dt" idx="10"/>
          </p:nvPr>
        </p:nvSpPr>
        <p:spPr/>
        <p:txBody>
          <a:bodyPr/>
          <a:lstStyle>
            <a:lvl1pPr>
              <a:defRPr/>
            </a:lvl1pPr>
          </a:lstStyle>
          <a:p>
            <a:endParaRPr lang="cs-CZ" altLang="cs-CZ"/>
          </a:p>
        </p:txBody>
      </p:sp>
      <p:sp>
        <p:nvSpPr>
          <p:cNvPr id="3" name="Zástupný symbol pro zápatí 2">
            <a:extLst>
              <a:ext uri="{FF2B5EF4-FFF2-40B4-BE49-F238E27FC236}">
                <a16:creationId xmlns:a16="http://schemas.microsoft.com/office/drawing/2014/main" id="{C320CA3C-C828-4448-9824-43E4223A47ED}"/>
              </a:ext>
            </a:extLst>
          </p:cNvPr>
          <p:cNvSpPr>
            <a:spLocks noGrp="1"/>
          </p:cNvSpPr>
          <p:nvPr>
            <p:ph type="ftr" idx="11"/>
          </p:nvPr>
        </p:nvSpPr>
        <p:spPr/>
        <p:txBody>
          <a:bodyPr/>
          <a:lstStyle>
            <a:lvl1pPr>
              <a:defRPr/>
            </a:lvl1pPr>
          </a:lstStyle>
          <a:p>
            <a:endParaRPr lang="cs-CZ" altLang="cs-CZ"/>
          </a:p>
        </p:txBody>
      </p:sp>
      <p:sp>
        <p:nvSpPr>
          <p:cNvPr id="4" name="Zástupný symbol pro číslo snímku 3">
            <a:extLst>
              <a:ext uri="{FF2B5EF4-FFF2-40B4-BE49-F238E27FC236}">
                <a16:creationId xmlns:a16="http://schemas.microsoft.com/office/drawing/2014/main" id="{3349AE25-D7E5-4E4E-991A-D2596B655819}"/>
              </a:ext>
            </a:extLst>
          </p:cNvPr>
          <p:cNvSpPr>
            <a:spLocks noGrp="1"/>
          </p:cNvSpPr>
          <p:nvPr>
            <p:ph type="sldNum" idx="12"/>
          </p:nvPr>
        </p:nvSpPr>
        <p:spPr/>
        <p:txBody>
          <a:bodyPr/>
          <a:lstStyle>
            <a:lvl1pPr>
              <a:defRPr/>
            </a:lvl1pPr>
          </a:lstStyle>
          <a:p>
            <a:fld id="{20BC8C28-6B60-46C3-86FE-CCB72F163BD7}" type="slidenum">
              <a:rPr lang="cs-CZ" altLang="cs-CZ"/>
              <a:pPr/>
              <a:t>‹#›</a:t>
            </a:fld>
            <a:endParaRPr lang="cs-CZ" altLang="cs-CZ"/>
          </a:p>
        </p:txBody>
      </p:sp>
    </p:spTree>
    <p:extLst>
      <p:ext uri="{BB962C8B-B14F-4D97-AF65-F5344CB8AC3E}">
        <p14:creationId xmlns:p14="http://schemas.microsoft.com/office/powerpoint/2010/main" val="45928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EC197D-DD3B-4516-BC1D-B690B2AA6478}"/>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74B2554-D661-43BD-81F0-BE0A99989C2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F052873-ED41-4729-B9C7-A80E93E987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B0CFFC6-B59F-41A8-B3A0-A3AAC67960EF}"/>
              </a:ext>
            </a:extLst>
          </p:cNvPr>
          <p:cNvSpPr>
            <a:spLocks noGrp="1"/>
          </p:cNvSpPr>
          <p:nvPr>
            <p:ph type="dt" idx="10"/>
          </p:nvPr>
        </p:nvSpPr>
        <p:spPr/>
        <p:txBody>
          <a:bodyPr/>
          <a:lstStyle>
            <a:lvl1pPr>
              <a:defRPr/>
            </a:lvl1pPr>
          </a:lstStyle>
          <a:p>
            <a:endParaRPr lang="cs-CZ" altLang="cs-CZ"/>
          </a:p>
        </p:txBody>
      </p:sp>
      <p:sp>
        <p:nvSpPr>
          <p:cNvPr id="6" name="Zástupný symbol pro zápatí 5">
            <a:extLst>
              <a:ext uri="{FF2B5EF4-FFF2-40B4-BE49-F238E27FC236}">
                <a16:creationId xmlns:a16="http://schemas.microsoft.com/office/drawing/2014/main" id="{2B948345-F506-477F-B425-F267FE751BF3}"/>
              </a:ext>
            </a:extLst>
          </p:cNvPr>
          <p:cNvSpPr>
            <a:spLocks noGrp="1"/>
          </p:cNvSpPr>
          <p:nvPr>
            <p:ph type="ftr" idx="11"/>
          </p:nvPr>
        </p:nvSpPr>
        <p:spPr/>
        <p:txBody>
          <a:bodyPr/>
          <a:lstStyle>
            <a:lvl1pPr>
              <a:defRPr/>
            </a:lvl1pPr>
          </a:lstStyle>
          <a:p>
            <a:endParaRPr lang="cs-CZ" altLang="cs-CZ"/>
          </a:p>
        </p:txBody>
      </p:sp>
      <p:sp>
        <p:nvSpPr>
          <p:cNvPr id="7" name="Zástupný symbol pro číslo snímku 6">
            <a:extLst>
              <a:ext uri="{FF2B5EF4-FFF2-40B4-BE49-F238E27FC236}">
                <a16:creationId xmlns:a16="http://schemas.microsoft.com/office/drawing/2014/main" id="{84E525D1-787A-4494-9F91-8C17C1CCA148}"/>
              </a:ext>
            </a:extLst>
          </p:cNvPr>
          <p:cNvSpPr>
            <a:spLocks noGrp="1"/>
          </p:cNvSpPr>
          <p:nvPr>
            <p:ph type="sldNum" idx="12"/>
          </p:nvPr>
        </p:nvSpPr>
        <p:spPr/>
        <p:txBody>
          <a:bodyPr/>
          <a:lstStyle>
            <a:lvl1pPr>
              <a:defRPr/>
            </a:lvl1pPr>
          </a:lstStyle>
          <a:p>
            <a:fld id="{4E9B2A83-677A-4088-BE45-5A878456EB8F}" type="slidenum">
              <a:rPr lang="cs-CZ" altLang="cs-CZ"/>
              <a:pPr/>
              <a:t>‹#›</a:t>
            </a:fld>
            <a:endParaRPr lang="cs-CZ" altLang="cs-CZ"/>
          </a:p>
        </p:txBody>
      </p:sp>
    </p:spTree>
    <p:extLst>
      <p:ext uri="{BB962C8B-B14F-4D97-AF65-F5344CB8AC3E}">
        <p14:creationId xmlns:p14="http://schemas.microsoft.com/office/powerpoint/2010/main" val="269835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4B8712-D1EB-4EA4-ADB8-95821E474CE5}"/>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BE46C18-0CD9-4313-B796-E39D360AF5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169884C-0884-4BC1-8053-8AC586C49DD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AF4214A-BA01-41C7-921B-3758D28E7453}"/>
              </a:ext>
            </a:extLst>
          </p:cNvPr>
          <p:cNvSpPr>
            <a:spLocks noGrp="1"/>
          </p:cNvSpPr>
          <p:nvPr>
            <p:ph type="dt" idx="10"/>
          </p:nvPr>
        </p:nvSpPr>
        <p:spPr/>
        <p:txBody>
          <a:bodyPr/>
          <a:lstStyle>
            <a:lvl1pPr>
              <a:defRPr/>
            </a:lvl1pPr>
          </a:lstStyle>
          <a:p>
            <a:endParaRPr lang="cs-CZ" altLang="cs-CZ"/>
          </a:p>
        </p:txBody>
      </p:sp>
      <p:sp>
        <p:nvSpPr>
          <p:cNvPr id="6" name="Zástupný symbol pro zápatí 5">
            <a:extLst>
              <a:ext uri="{FF2B5EF4-FFF2-40B4-BE49-F238E27FC236}">
                <a16:creationId xmlns:a16="http://schemas.microsoft.com/office/drawing/2014/main" id="{F6262489-AF0C-4144-B57E-25D83CBD5162}"/>
              </a:ext>
            </a:extLst>
          </p:cNvPr>
          <p:cNvSpPr>
            <a:spLocks noGrp="1"/>
          </p:cNvSpPr>
          <p:nvPr>
            <p:ph type="ftr" idx="11"/>
          </p:nvPr>
        </p:nvSpPr>
        <p:spPr/>
        <p:txBody>
          <a:bodyPr/>
          <a:lstStyle>
            <a:lvl1pPr>
              <a:defRPr/>
            </a:lvl1pPr>
          </a:lstStyle>
          <a:p>
            <a:endParaRPr lang="cs-CZ" altLang="cs-CZ"/>
          </a:p>
        </p:txBody>
      </p:sp>
      <p:sp>
        <p:nvSpPr>
          <p:cNvPr id="7" name="Zástupný symbol pro číslo snímku 6">
            <a:extLst>
              <a:ext uri="{FF2B5EF4-FFF2-40B4-BE49-F238E27FC236}">
                <a16:creationId xmlns:a16="http://schemas.microsoft.com/office/drawing/2014/main" id="{74AE6606-102F-4B13-9B92-D67A33CC772A}"/>
              </a:ext>
            </a:extLst>
          </p:cNvPr>
          <p:cNvSpPr>
            <a:spLocks noGrp="1"/>
          </p:cNvSpPr>
          <p:nvPr>
            <p:ph type="sldNum" idx="12"/>
          </p:nvPr>
        </p:nvSpPr>
        <p:spPr/>
        <p:txBody>
          <a:bodyPr/>
          <a:lstStyle>
            <a:lvl1pPr>
              <a:defRPr/>
            </a:lvl1pPr>
          </a:lstStyle>
          <a:p>
            <a:fld id="{C2973B80-00EF-42AF-A0BC-ABEBCBE5CF7E}" type="slidenum">
              <a:rPr lang="cs-CZ" altLang="cs-CZ"/>
              <a:pPr/>
              <a:t>‹#›</a:t>
            </a:fld>
            <a:endParaRPr lang="cs-CZ" altLang="cs-CZ"/>
          </a:p>
        </p:txBody>
      </p:sp>
    </p:spTree>
    <p:extLst>
      <p:ext uri="{BB962C8B-B14F-4D97-AF65-F5344CB8AC3E}">
        <p14:creationId xmlns:p14="http://schemas.microsoft.com/office/powerpoint/2010/main" val="118904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7DFE1437-5DBA-4B9A-82AB-DEBD136C65E8}"/>
              </a:ext>
            </a:extLst>
          </p:cNvPr>
          <p:cNvSpPr>
            <a:spLocks noGrp="1" noChangeArrowheads="1"/>
          </p:cNvSpPr>
          <p:nvPr>
            <p:ph type="title"/>
          </p:nvPr>
        </p:nvSpPr>
        <p:spPr bwMode="auto">
          <a:xfrm>
            <a:off x="457200" y="274638"/>
            <a:ext cx="82264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cs-CZ"/>
              <a:t>Click to edit the title text format</a:t>
            </a:r>
          </a:p>
        </p:txBody>
      </p:sp>
      <p:sp>
        <p:nvSpPr>
          <p:cNvPr id="1026" name="Rectangle 2">
            <a:extLst>
              <a:ext uri="{FF2B5EF4-FFF2-40B4-BE49-F238E27FC236}">
                <a16:creationId xmlns:a16="http://schemas.microsoft.com/office/drawing/2014/main" id="{8465327A-F58B-41EC-A8BA-DFA4EE45BA96}"/>
              </a:ext>
            </a:extLst>
          </p:cNvPr>
          <p:cNvSpPr>
            <a:spLocks noGrp="1" noChangeArrowheads="1"/>
          </p:cNvSpPr>
          <p:nvPr>
            <p:ph type="body" idx="1"/>
          </p:nvPr>
        </p:nvSpPr>
        <p:spPr bwMode="auto">
          <a:xfrm>
            <a:off x="457200" y="1600200"/>
            <a:ext cx="8226425" cy="4522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cs-CZ"/>
              <a:t>Click to edit the outline text format</a:t>
            </a:r>
          </a:p>
          <a:p>
            <a:pPr lvl="1"/>
            <a:r>
              <a:rPr lang="en-GB" altLang="cs-CZ"/>
              <a:t>Second Outline Level</a:t>
            </a:r>
          </a:p>
          <a:p>
            <a:pPr lvl="2"/>
            <a:r>
              <a:rPr lang="en-GB" altLang="cs-CZ"/>
              <a:t>Third Outline Level</a:t>
            </a:r>
          </a:p>
          <a:p>
            <a:pPr lvl="3"/>
            <a:r>
              <a:rPr lang="en-GB" altLang="cs-CZ"/>
              <a:t>Fourth Outline Level</a:t>
            </a:r>
          </a:p>
          <a:p>
            <a:pPr lvl="4"/>
            <a:r>
              <a:rPr lang="en-GB" altLang="cs-CZ"/>
              <a:t>Fifth Outline Level</a:t>
            </a:r>
          </a:p>
          <a:p>
            <a:pPr lvl="4"/>
            <a:r>
              <a:rPr lang="en-GB" altLang="cs-CZ"/>
              <a:t>Sixth Outline Level</a:t>
            </a:r>
          </a:p>
          <a:p>
            <a:pPr lvl="4"/>
            <a:r>
              <a:rPr lang="en-GB" altLang="cs-CZ"/>
              <a:t>Seventh Outline Level</a:t>
            </a:r>
          </a:p>
          <a:p>
            <a:pPr lvl="4"/>
            <a:r>
              <a:rPr lang="en-GB" altLang="cs-CZ"/>
              <a:t>Eighth Outline Level</a:t>
            </a:r>
          </a:p>
          <a:p>
            <a:pPr lvl="4"/>
            <a:r>
              <a:rPr lang="en-GB" altLang="cs-CZ"/>
              <a:t>Ninth Outline Level</a:t>
            </a:r>
          </a:p>
        </p:txBody>
      </p:sp>
      <p:sp>
        <p:nvSpPr>
          <p:cNvPr id="1027" name="Rectangle 3">
            <a:extLst>
              <a:ext uri="{FF2B5EF4-FFF2-40B4-BE49-F238E27FC236}">
                <a16:creationId xmlns:a16="http://schemas.microsoft.com/office/drawing/2014/main" id="{E6D7B090-8F99-49AA-B246-34D050D48550}"/>
              </a:ext>
            </a:extLst>
          </p:cNvPr>
          <p:cNvSpPr>
            <a:spLocks noGrp="1" noChangeArrowheads="1"/>
          </p:cNvSpPr>
          <p:nvPr>
            <p:ph type="dt"/>
          </p:nvPr>
        </p:nvSpPr>
        <p:spPr bwMode="auto">
          <a:xfrm>
            <a:off x="457200" y="6245225"/>
            <a:ext cx="213042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cs-CZ" altLang="cs-CZ"/>
          </a:p>
        </p:txBody>
      </p:sp>
      <p:sp>
        <p:nvSpPr>
          <p:cNvPr id="1028" name="Rectangle 4">
            <a:extLst>
              <a:ext uri="{FF2B5EF4-FFF2-40B4-BE49-F238E27FC236}">
                <a16:creationId xmlns:a16="http://schemas.microsoft.com/office/drawing/2014/main" id="{B557F9DD-5068-4980-BDF7-4F2283290A06}"/>
              </a:ext>
            </a:extLst>
          </p:cNvPr>
          <p:cNvSpPr>
            <a:spLocks noGrp="1" noChangeArrowheads="1"/>
          </p:cNvSpPr>
          <p:nvPr>
            <p:ph type="ftr"/>
          </p:nvPr>
        </p:nvSpPr>
        <p:spPr bwMode="auto">
          <a:xfrm>
            <a:off x="3124200" y="6245225"/>
            <a:ext cx="289242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cs-CZ" altLang="cs-CZ"/>
          </a:p>
        </p:txBody>
      </p:sp>
      <p:sp>
        <p:nvSpPr>
          <p:cNvPr id="1029" name="Rectangle 5">
            <a:extLst>
              <a:ext uri="{FF2B5EF4-FFF2-40B4-BE49-F238E27FC236}">
                <a16:creationId xmlns:a16="http://schemas.microsoft.com/office/drawing/2014/main" id="{99BFA31B-2AE3-4987-A012-A31B743E9300}"/>
              </a:ext>
            </a:extLst>
          </p:cNvPr>
          <p:cNvSpPr>
            <a:spLocks noGrp="1" noChangeArrowheads="1"/>
          </p:cNvSpPr>
          <p:nvPr>
            <p:ph type="sldNum"/>
          </p:nvPr>
        </p:nvSpPr>
        <p:spPr bwMode="auto">
          <a:xfrm>
            <a:off x="6553200" y="6245225"/>
            <a:ext cx="213042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F426FBDC-6599-416D-A4F2-B13197C864FE}"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fontAlgn="base">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marL="1143000" indent="-228600" algn="ctr" defTabSz="449263"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marL="1600200" indent="-228600" algn="ctr" defTabSz="449263"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marL="2057400" indent="-228600" algn="ctr" defTabSz="449263"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fontAlgn="base">
        <a:spcBef>
          <a:spcPts val="800"/>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0ADB53D0-9507-4265-BA3C-3B5042E57A23}"/>
              </a:ext>
            </a:extLst>
          </p:cNvPr>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Hermann Ungar (1893-1929)</a:t>
            </a:r>
          </a:p>
        </p:txBody>
      </p:sp>
      <p:sp>
        <p:nvSpPr>
          <p:cNvPr id="3074" name="Rectangle 2">
            <a:extLst>
              <a:ext uri="{FF2B5EF4-FFF2-40B4-BE49-F238E27FC236}">
                <a16:creationId xmlns:a16="http://schemas.microsoft.com/office/drawing/2014/main" id="{8CE0FEA0-45D8-4B30-9DD2-2F4E13CFA982}"/>
              </a:ext>
            </a:extLst>
          </p:cNvPr>
          <p:cNvSpPr>
            <a:spLocks noGrp="1" noChangeArrowheads="1"/>
          </p:cNvSpPr>
          <p:nvPr>
            <p:ph type="body" idx="1"/>
          </p:nvPr>
        </p:nvSpPr>
        <p:spPr>
          <a:xfrm>
            <a:off x="457200" y="1600200"/>
            <a:ext cx="4038600" cy="4525963"/>
          </a:xfrm>
          <a:ln/>
        </p:spPr>
        <p:txBody>
          <a:bodyPr/>
          <a:lstStyle/>
          <a:p>
            <a:pPr marL="339725" indent="-339725">
              <a:lnSpc>
                <a:spcPct val="9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000"/>
              <a:t>Dieter Sudhoff: Hermann Ungar: Leben, Werk, Wirkung</a:t>
            </a:r>
          </a:p>
          <a:p>
            <a:pPr marL="339725" indent="-339725">
              <a:lnSpc>
                <a:spcPct val="9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000"/>
              <a:t>W</a:t>
            </a:r>
            <a:r>
              <a:rPr lang="de-DE" altLang="cs-CZ" sz="2000"/>
              <a:t>ü</a:t>
            </a:r>
            <a:r>
              <a:rPr lang="cs-CZ" altLang="cs-CZ" sz="2000"/>
              <a:t>rzburg:Königshausen &amp; Neumann, 1990.</a:t>
            </a:r>
          </a:p>
          <a:p>
            <a:pPr marL="339725" indent="-339725">
              <a:lnSpc>
                <a:spcPct val="9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000"/>
              <a:t>Linke, Manfred; Pátková, Eva (Hg.): Hermann Ungar. Eine Einführung in sein Werk und eine Auswahl.Wiesbaden : Franz Steiner Verlag, 1971. (Verschollene und Vergessene)</a:t>
            </a:r>
          </a:p>
          <a:p>
            <a:pPr marL="339725" indent="-339725">
              <a:lnSpc>
                <a:spcPct val="9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000"/>
              <a:t>Eva P</a:t>
            </a:r>
            <a:r>
              <a:rPr lang="cs-CZ" altLang="cs-CZ" sz="2000"/>
              <a:t>átková, Jaroslav Bránský </a:t>
            </a:r>
          </a:p>
          <a:p>
            <a:pPr marL="339725" indent="-339725">
              <a:lnSpc>
                <a:spcPct val="90000"/>
              </a:lnSpc>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2000"/>
          </a:p>
        </p:txBody>
      </p:sp>
      <p:grpSp>
        <p:nvGrpSpPr>
          <p:cNvPr id="3075" name="Group 3">
            <a:extLst>
              <a:ext uri="{FF2B5EF4-FFF2-40B4-BE49-F238E27FC236}">
                <a16:creationId xmlns:a16="http://schemas.microsoft.com/office/drawing/2014/main" id="{7D851AAE-56D9-4388-8D2F-785BBC2911D1}"/>
              </a:ext>
            </a:extLst>
          </p:cNvPr>
          <p:cNvGrpSpPr>
            <a:grpSpLocks/>
          </p:cNvGrpSpPr>
          <p:nvPr/>
        </p:nvGrpSpPr>
        <p:grpSpPr bwMode="auto">
          <a:xfrm>
            <a:off x="4932363" y="1557338"/>
            <a:ext cx="4035425" cy="4522787"/>
            <a:chOff x="3107" y="981"/>
            <a:chExt cx="2542" cy="2849"/>
          </a:xfrm>
        </p:grpSpPr>
        <p:pic>
          <p:nvPicPr>
            <p:cNvPr id="3076" name="Picture 4">
              <a:extLst>
                <a:ext uri="{FF2B5EF4-FFF2-40B4-BE49-F238E27FC236}">
                  <a16:creationId xmlns:a16="http://schemas.microsoft.com/office/drawing/2014/main" id="{D54C2D94-F9FD-48F8-AD51-7B2E76A9FC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7" y="981"/>
              <a:ext cx="2542" cy="284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7" name="Text Box 5">
              <a:extLst>
                <a:ext uri="{FF2B5EF4-FFF2-40B4-BE49-F238E27FC236}">
                  <a16:creationId xmlns:a16="http://schemas.microsoft.com/office/drawing/2014/main" id="{C3FD9C7D-41F5-4066-B4C2-98B1341D3759}"/>
                </a:ext>
              </a:extLst>
            </p:cNvPr>
            <p:cNvSpPr txBox="1">
              <a:spLocks noChangeArrowheads="1"/>
            </p:cNvSpPr>
            <p:nvPr/>
          </p:nvSpPr>
          <p:spPr bwMode="auto">
            <a:xfrm>
              <a:off x="3107" y="981"/>
              <a:ext cx="2542" cy="28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01123895-DDEE-4DE2-8C9F-FDD602BA170A}"/>
              </a:ext>
            </a:extLst>
          </p:cNvPr>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2800"/>
              <a:t>Ungar: Publikum und Gesellschaft (Berliner Börsenkurier, 25. 12. 1924)</a:t>
            </a:r>
          </a:p>
        </p:txBody>
      </p:sp>
      <p:sp>
        <p:nvSpPr>
          <p:cNvPr id="11266" name="Rectangle 2">
            <a:extLst>
              <a:ext uri="{FF2B5EF4-FFF2-40B4-BE49-F238E27FC236}">
                <a16:creationId xmlns:a16="http://schemas.microsoft.com/office/drawing/2014/main" id="{1FAB5D88-45AF-4E8E-8C5C-E8C5BA6F7659}"/>
              </a:ext>
            </a:extLst>
          </p:cNvPr>
          <p:cNvSpPr>
            <a:spLocks noGrp="1" noChangeArrowheads="1"/>
          </p:cNvSpPr>
          <p:nvPr>
            <p:ph type="body" idx="1"/>
          </p:nvPr>
        </p:nvSpPr>
        <p:spPr>
          <a:xfrm>
            <a:off x="457200" y="1600200"/>
            <a:ext cx="8229600" cy="4525963"/>
          </a:xfrm>
          <a:ln/>
        </p:spPr>
        <p:txBody>
          <a:bodyPr/>
          <a:lstStyle/>
          <a:p>
            <a:pPr indent="-339725">
              <a:lnSpc>
                <a:spcPct val="80000"/>
              </a:lnSpc>
              <a:spcBef>
                <a:spcPts val="6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2400" dirty="0"/>
              <a:t>Gibt es noch eine Gesellschaft? Gibt es im Zusammenhang damit noch ein Publikum, eine Gemeinschaft Aufnehmender?</a:t>
            </a:r>
          </a:p>
          <a:p>
            <a:pPr indent="-339725">
              <a:lnSpc>
                <a:spcPct val="80000"/>
              </a:lnSpc>
              <a:spcBef>
                <a:spcPts val="6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2400" dirty="0"/>
              <a:t>Arthur </a:t>
            </a:r>
            <a:r>
              <a:rPr lang="de-DE" altLang="cs-CZ" sz="2400" dirty="0" err="1"/>
              <a:t>Holitscher</a:t>
            </a:r>
            <a:r>
              <a:rPr lang="de-DE" altLang="cs-CZ" sz="2400" dirty="0"/>
              <a:t>, Mitglied der Gruppe 1925:</a:t>
            </a:r>
          </a:p>
          <a:p>
            <a:pPr indent="-339725">
              <a:lnSpc>
                <a:spcPct val="80000"/>
              </a:lnSpc>
              <a:spcBef>
                <a:spcPts val="6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2400" dirty="0"/>
              <a:t>Nein!! Wir haben heute eine durch Leidenschaften und Instinkte: Herrschsucht, Ausbeutungstrieb, </a:t>
            </a:r>
            <a:r>
              <a:rPr lang="de-DE" altLang="cs-CZ" sz="2400" dirty="0" err="1"/>
              <a:t>Konkur</a:t>
            </a:r>
            <a:r>
              <a:rPr lang="cs-CZ" altLang="cs-CZ" sz="2400" dirty="0"/>
              <a:t>r</a:t>
            </a:r>
            <a:r>
              <a:rPr lang="de-DE" altLang="cs-CZ" sz="2400" dirty="0" err="1"/>
              <a:t>enz</a:t>
            </a:r>
            <a:r>
              <a:rPr lang="de-DE" altLang="cs-CZ" sz="2400" dirty="0"/>
              <a:t>, zerrissene, in tausend Fetzen zerflatternde, nur lose durch Sensationsgier, Sucht nach Genuss der leicht erreichbaren Dinge des täglichen Lebens oberflächig und notdürftig zusammengeklebte Gemeinschaft der Klassen, des Volkskörpers. Zweifellos reift eine weltgeschichtliche Krise, die diesem Zustand ein jähes Ende bereiten wird. ... Die Gasschwaden der bevorstehenden Apokalypse.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87EAB067-08AA-4CBB-A26B-13A819C8B5AD}"/>
              </a:ext>
            </a:extLst>
          </p:cNvPr>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a:t>Gruppe 1925</a:t>
            </a:r>
          </a:p>
        </p:txBody>
      </p:sp>
      <p:sp>
        <p:nvSpPr>
          <p:cNvPr id="12290" name="Rectangle 2">
            <a:extLst>
              <a:ext uri="{FF2B5EF4-FFF2-40B4-BE49-F238E27FC236}">
                <a16:creationId xmlns:a16="http://schemas.microsoft.com/office/drawing/2014/main" id="{037EF841-29A8-4D0D-B062-E22A0B712C0C}"/>
              </a:ext>
            </a:extLst>
          </p:cNvPr>
          <p:cNvSpPr>
            <a:spLocks noGrp="1" noChangeArrowheads="1"/>
          </p:cNvSpPr>
          <p:nvPr>
            <p:ph type="body" idx="1"/>
          </p:nvPr>
        </p:nvSpPr>
        <p:spPr>
          <a:xfrm>
            <a:off x="457200" y="1600200"/>
            <a:ext cx="8229600" cy="4525963"/>
          </a:xfrm>
          <a:ln/>
        </p:spPr>
        <p:txBody>
          <a:bodyPr/>
          <a:lstStyle/>
          <a:p>
            <a:pPr marL="339725" indent="-339725">
              <a:lnSpc>
                <a:spcPct val="8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000" dirty="0"/>
              <a:t>Kampf gegen die zunehmend repressiver werdenden Kulturgesetze der Weimarer Republik. Initiator und Kopf der Gruppe war </a:t>
            </a:r>
            <a:r>
              <a:rPr lang="de-DE" altLang="cs-CZ" sz="2000" b="1" dirty="0"/>
              <a:t>Rudolf Leonhard</a:t>
            </a:r>
            <a:r>
              <a:rPr lang="de-DE" altLang="cs-CZ" sz="2000" dirty="0"/>
              <a:t>, Lektor des Verlags </a:t>
            </a:r>
            <a:r>
              <a:rPr lang="de-DE" altLang="cs-CZ" sz="2000" b="1" i="1" dirty="0"/>
              <a:t>Die Schmiede</a:t>
            </a:r>
            <a:r>
              <a:rPr lang="de-DE" altLang="cs-CZ" sz="2000" dirty="0"/>
              <a:t>, Herausgeber zweier bedeutender </a:t>
            </a:r>
            <a:r>
              <a:rPr lang="de-DE" altLang="cs-CZ" sz="2000" dirty="0" err="1"/>
              <a:t>Reportagereihen</a:t>
            </a:r>
            <a:r>
              <a:rPr lang="de-DE" altLang="cs-CZ" sz="2000" dirty="0"/>
              <a:t> „Außenseiter der Gesellschaft“ und „Berichte aus der Wirklichkeit“.</a:t>
            </a:r>
          </a:p>
          <a:p>
            <a:pPr marL="339725" indent="-339725">
              <a:lnSpc>
                <a:spcPct val="8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000" dirty="0"/>
              <a:t>Protest gegen die Beschlagnahme von Johannes R. Bechers Roman </a:t>
            </a:r>
            <a:r>
              <a:rPr lang="de-DE" altLang="cs-CZ" sz="2000" i="1" dirty="0" err="1"/>
              <a:t>Levisite</a:t>
            </a:r>
            <a:r>
              <a:rPr lang="de-DE" altLang="cs-CZ" sz="2000" i="1" dirty="0"/>
              <a:t> oder Der einzig gerechte Krieg</a:t>
            </a:r>
            <a:r>
              <a:rPr lang="de-DE" altLang="cs-CZ" sz="2000" dirty="0"/>
              <a:t>, und mit einem Protest gegen die Zusammensetzung der deutschen Delegation beim internationalen P.E.N.-Treffen in Berlin 1926. Ab Ende 1926 hatten die Treffen der Gruppe (jetzt unter dem Vorsitz Döblins) eher freundschaftlich-privaten Charakter.</a:t>
            </a:r>
          </a:p>
          <a:p>
            <a:pPr marL="339725" indent="-339725">
              <a:lnSpc>
                <a:spcPct val="8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000" dirty="0"/>
              <a:t>Bertolt Brecht, Max Brod, Alfred Döblin, Albert Ehrenstein, George Grosz, Willy Haas, Walter Hasenclever, Egon Erwin </a:t>
            </a:r>
            <a:r>
              <a:rPr lang="de-DE" altLang="cs-CZ" sz="2000" dirty="0" err="1"/>
              <a:t>Kisch</a:t>
            </a:r>
            <a:r>
              <a:rPr lang="de-DE" altLang="cs-CZ" sz="2000" dirty="0"/>
              <a:t>, </a:t>
            </a:r>
            <a:r>
              <a:rPr lang="de-DE" altLang="cs-CZ" sz="2000" dirty="0" err="1"/>
              <a:t>Klabund,Robert</a:t>
            </a:r>
            <a:r>
              <a:rPr lang="de-DE" altLang="cs-CZ" sz="2000" dirty="0"/>
              <a:t> Musil, Kurt Tucholsky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5F5764EB-9477-4B85-BC55-D8A71096826E}"/>
              </a:ext>
            </a:extLst>
          </p:cNvPr>
          <p:cNvSpPr>
            <a:spLocks noGrp="1" noChangeArrowheads="1"/>
          </p:cNvSpPr>
          <p:nvPr>
            <p:ph type="title"/>
          </p:nvPr>
        </p:nvSpPr>
        <p:spPr>
          <a:xfrm>
            <a:off x="457200" y="190500"/>
            <a:ext cx="8229600" cy="1312863"/>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4000"/>
              <a:t>Becher: </a:t>
            </a:r>
            <a:r>
              <a:rPr lang="de-DE" altLang="cs-CZ" sz="4000" i="1"/>
              <a:t>Levisite oder Der einzig gerechte Krieg</a:t>
            </a:r>
            <a:r>
              <a:rPr lang="de-DE" altLang="cs-CZ" sz="4000"/>
              <a:t>, 1926 verboten</a:t>
            </a:r>
          </a:p>
        </p:txBody>
      </p:sp>
      <p:sp>
        <p:nvSpPr>
          <p:cNvPr id="13314" name="Rectangle 2">
            <a:extLst>
              <a:ext uri="{FF2B5EF4-FFF2-40B4-BE49-F238E27FC236}">
                <a16:creationId xmlns:a16="http://schemas.microsoft.com/office/drawing/2014/main" id="{AA0AC169-84EC-4658-8C31-76B00003F95D}"/>
              </a:ext>
            </a:extLst>
          </p:cNvPr>
          <p:cNvSpPr>
            <a:spLocks noGrp="1" noChangeArrowheads="1"/>
          </p:cNvSpPr>
          <p:nvPr>
            <p:ph type="body" idx="1"/>
          </p:nvPr>
        </p:nvSpPr>
        <p:spPr>
          <a:xfrm>
            <a:off x="457200" y="1600200"/>
            <a:ext cx="8229600" cy="4525963"/>
          </a:xfrm>
          <a:ln/>
        </p:spPr>
        <p:txBody>
          <a:bodyPr/>
          <a:lstStyle/>
          <a:p>
            <a:pPr marL="339725" indent="-339725">
              <a:lnSpc>
                <a:spcPct val="90000"/>
              </a:lnSpc>
              <a:spcBef>
                <a:spcPts val="6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400"/>
              <a:t>kein Kapitalismus ohne Krieg: </a:t>
            </a:r>
            <a:r>
              <a:rPr lang="cs-CZ" altLang="cs-CZ" sz="2400" i="1"/>
              <a:t>"... und wenn man sich nicht mehr um Absatzgebiete hinmorden kann, was dann... Wie soll man weiterhin den Mehrwert realisieren?... Die Welt ist aufgeteilt: nun muß man wohl bald dem Konkurrenten den Produktionsapparat zerschlagen..."</a:t>
            </a:r>
            <a:r>
              <a:rPr lang="cs-CZ" altLang="cs-CZ" sz="2400"/>
              <a:t>. </a:t>
            </a:r>
          </a:p>
          <a:p>
            <a:pPr marL="339725" indent="-339725">
              <a:lnSpc>
                <a:spcPct val="90000"/>
              </a:lnSpc>
              <a:spcBef>
                <a:spcPts val="6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400"/>
              <a:t>eine düstere Zukunft:</a:t>
            </a:r>
            <a:br>
              <a:rPr lang="cs-CZ" altLang="cs-CZ" sz="2400"/>
            </a:br>
            <a:r>
              <a:rPr lang="cs-CZ" altLang="cs-CZ" sz="2400" i="1"/>
              <a:t>"Wir sind im Anfang einer Zeit von Grausamkeiten, Barbareien ohnegleichen, und bei all dem wird man verlogen, wie man ist, verächtlich und human aufgeklärt auf die Geschichtsepoche der Inquisition und der Hexenprozesse herabblicken..."</a:t>
            </a:r>
            <a:r>
              <a:rPr lang="cs-CZ" altLang="cs-CZ" sz="240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BA3BC7BD-E882-420E-805C-D3C7A4D2F16A}"/>
              </a:ext>
            </a:extLst>
          </p:cNvPr>
          <p:cNvSpPr>
            <a:spLocks noGrp="1" noChangeArrowheads="1"/>
          </p:cNvSpPr>
          <p:nvPr>
            <p:ph type="title"/>
          </p:nvPr>
        </p:nvSpPr>
        <p:spPr>
          <a:xfrm>
            <a:off x="457200" y="274638"/>
            <a:ext cx="8228013" cy="1141412"/>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Der Bankbeamte – Die Verstümmelten</a:t>
            </a:r>
          </a:p>
        </p:txBody>
      </p:sp>
      <p:sp>
        <p:nvSpPr>
          <p:cNvPr id="14338" name="Rectangle 2">
            <a:extLst>
              <a:ext uri="{FF2B5EF4-FFF2-40B4-BE49-F238E27FC236}">
                <a16:creationId xmlns:a16="http://schemas.microsoft.com/office/drawing/2014/main" id="{9473E9B7-3254-4F7C-A2FA-E3217B5AD5C1}"/>
              </a:ext>
            </a:extLst>
          </p:cNvPr>
          <p:cNvSpPr>
            <a:spLocks noGrp="1" noChangeArrowheads="1"/>
          </p:cNvSpPr>
          <p:nvPr>
            <p:ph type="body" idx="1"/>
          </p:nvPr>
        </p:nvSpPr>
        <p:spPr>
          <a:xfrm>
            <a:off x="457200" y="1600200"/>
            <a:ext cx="8228013" cy="4524375"/>
          </a:xfrm>
          <a:ln/>
        </p:spPr>
        <p:txBody>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a:t>Die Straßen, durch die ich/er morgens ging, boten täglich das gleiche Bild. An den Geschäften wurden die Rolläden hochgezogen. Vor den Türen standen die Kommis und warteten auf ihre Chefs. Täglich traf ich/er die gleichen Menschen, Schulmädchen und Schuljungen, verblühte Kontoristinnen, schlechtgelaunte Männer, die in ihre Bureaus eilten. Ich/Er schritt unter ihnen, den Menschen seiner Tageszeit, eilig, achtlos und ungeachtet als einer der ihren.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A34C42-3BA9-1324-71CE-CEEEC0F997DE}"/>
              </a:ext>
            </a:extLst>
          </p:cNvPr>
          <p:cNvSpPr>
            <a:spLocks noGrp="1"/>
          </p:cNvSpPr>
          <p:nvPr>
            <p:ph type="title"/>
          </p:nvPr>
        </p:nvSpPr>
        <p:spPr/>
        <p:txBody>
          <a:bodyPr/>
          <a:lstStyle/>
          <a:p>
            <a:r>
              <a:rPr lang="de-DE" sz="2400" dirty="0">
                <a:solidFill>
                  <a:srgbClr val="000000"/>
                </a:solidFill>
                <a:effectLst/>
                <a:latin typeface="Times New Roman" panose="02020603050405020304" pitchFamily="18" charset="0"/>
                <a:ea typeface="Times New Roman" panose="02020603050405020304" pitchFamily="18" charset="0"/>
              </a:rPr>
              <a:t> Gustav </a:t>
            </a:r>
            <a:r>
              <a:rPr lang="de-DE" sz="2400" dirty="0" err="1">
                <a:solidFill>
                  <a:srgbClr val="000000"/>
                </a:solidFill>
                <a:effectLst/>
                <a:latin typeface="Times New Roman" panose="02020603050405020304" pitchFamily="18" charset="0"/>
                <a:ea typeface="Times New Roman" panose="02020603050405020304" pitchFamily="18" charset="0"/>
              </a:rPr>
              <a:t>Krojanker</a:t>
            </a:r>
            <a:r>
              <a:rPr lang="de-DE" sz="2400" dirty="0">
                <a:solidFill>
                  <a:srgbClr val="000000"/>
                </a:solidFill>
                <a:effectLst/>
                <a:latin typeface="Times New Roman" panose="02020603050405020304" pitchFamily="18" charset="0"/>
                <a:ea typeface="Times New Roman" panose="02020603050405020304" pitchFamily="18" charset="0"/>
              </a:rPr>
              <a:t>: Hermann Ungar zum Gedächtnis. </a:t>
            </a:r>
            <a:br>
              <a:rPr lang="cs-CZ" sz="2400" dirty="0">
                <a:solidFill>
                  <a:srgbClr val="000000"/>
                </a:solidFill>
                <a:effectLst/>
                <a:latin typeface="Times New Roman" panose="02020603050405020304" pitchFamily="18" charset="0"/>
                <a:ea typeface="Times New Roman" panose="02020603050405020304" pitchFamily="18" charset="0"/>
              </a:rPr>
            </a:br>
            <a:r>
              <a:rPr lang="de-DE" sz="2400" dirty="0">
                <a:solidFill>
                  <a:srgbClr val="000000"/>
                </a:solidFill>
                <a:effectLst/>
                <a:latin typeface="Times New Roman" panose="02020603050405020304" pitchFamily="18" charset="0"/>
                <a:ea typeface="Times New Roman" panose="02020603050405020304" pitchFamily="18" charset="0"/>
              </a:rPr>
              <a:t>In: Jüdische Rundschau 34 Nr. 99 (17. 12. 1929) Berlin, S. 671.</a:t>
            </a:r>
            <a:endParaRPr lang="sk-SK" sz="2400" dirty="0"/>
          </a:p>
        </p:txBody>
      </p:sp>
      <p:sp>
        <p:nvSpPr>
          <p:cNvPr id="3" name="Zástupný objekt pre obsah 2">
            <a:extLst>
              <a:ext uri="{FF2B5EF4-FFF2-40B4-BE49-F238E27FC236}">
                <a16:creationId xmlns:a16="http://schemas.microsoft.com/office/drawing/2014/main" id="{1BB82BBC-303D-79AA-19F9-A8C65C145148}"/>
              </a:ext>
            </a:extLst>
          </p:cNvPr>
          <p:cNvSpPr>
            <a:spLocks noGrp="1"/>
          </p:cNvSpPr>
          <p:nvPr>
            <p:ph idx="1"/>
          </p:nvPr>
        </p:nvSpPr>
        <p:spPr/>
        <p:txBody>
          <a:bodyPr/>
          <a:lstStyle/>
          <a:p>
            <a:r>
              <a:rPr lang="cs-CZ" dirty="0" err="1"/>
              <a:t>Ein</a:t>
            </a:r>
            <a:r>
              <a:rPr lang="cs-CZ" dirty="0"/>
              <a:t> </a:t>
            </a:r>
            <a:r>
              <a:rPr lang="cs-CZ" dirty="0" err="1"/>
              <a:t>blonder</a:t>
            </a:r>
            <a:r>
              <a:rPr lang="cs-CZ" dirty="0"/>
              <a:t> </a:t>
            </a:r>
            <a:r>
              <a:rPr lang="cs-CZ" dirty="0" err="1"/>
              <a:t>rosiger</a:t>
            </a:r>
            <a:r>
              <a:rPr lang="cs-CZ" dirty="0"/>
              <a:t> </a:t>
            </a:r>
            <a:r>
              <a:rPr lang="cs-CZ" dirty="0" err="1"/>
              <a:t>Knabe</a:t>
            </a:r>
            <a:r>
              <a:rPr lang="cs-CZ" dirty="0"/>
              <a:t> </a:t>
            </a:r>
            <a:r>
              <a:rPr lang="cs-CZ" dirty="0" err="1"/>
              <a:t>mit</a:t>
            </a:r>
            <a:r>
              <a:rPr lang="cs-CZ" dirty="0"/>
              <a:t> </a:t>
            </a:r>
            <a:r>
              <a:rPr lang="cs-CZ" dirty="0" err="1"/>
              <a:t>weichen</a:t>
            </a:r>
            <a:r>
              <a:rPr lang="cs-CZ" dirty="0"/>
              <a:t> Z</a:t>
            </a:r>
            <a:r>
              <a:rPr lang="de-DE" dirty="0" err="1"/>
              <a:t>üg</a:t>
            </a:r>
            <a:r>
              <a:rPr lang="cs-CZ" dirty="0"/>
              <a:t>en</a:t>
            </a:r>
            <a:r>
              <a:rPr lang="de-DE" dirty="0"/>
              <a:t>, der feierlich in ein dunkles Gewand gehüllt und einen Zylinderhut in  der Hand trug. … eine sonderbare Mischung von absoluter Formlosigkeit und einer widerwillig </a:t>
            </a:r>
            <a:r>
              <a:rPr lang="de-DE" dirty="0" err="1"/>
              <a:t>Beherrschtsein</a:t>
            </a:r>
            <a:r>
              <a:rPr lang="de-DE" dirty="0"/>
              <a:t>  von ihr (</a:t>
            </a:r>
            <a:r>
              <a:rPr lang="de-DE"/>
              <a:t>Konvention)</a:t>
            </a:r>
            <a:endParaRPr lang="sk-SK" dirty="0"/>
          </a:p>
        </p:txBody>
      </p:sp>
    </p:spTree>
    <p:extLst>
      <p:ext uri="{BB962C8B-B14F-4D97-AF65-F5344CB8AC3E}">
        <p14:creationId xmlns:p14="http://schemas.microsoft.com/office/powerpoint/2010/main" val="1016338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D3856B2E-CF78-4922-B279-E827DEA1F6F5}"/>
              </a:ext>
            </a:extLst>
          </p:cNvPr>
          <p:cNvSpPr>
            <a:spLocks noGrp="1" noChangeArrowheads="1"/>
          </p:cNvSpPr>
          <p:nvPr>
            <p:ph type="title"/>
          </p:nvPr>
        </p:nvSpPr>
        <p:spPr>
          <a:xfrm>
            <a:off x="457200" y="274638"/>
            <a:ext cx="8228013" cy="1141412"/>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Sudhoff,2002</a:t>
            </a:r>
          </a:p>
        </p:txBody>
      </p:sp>
      <p:sp>
        <p:nvSpPr>
          <p:cNvPr id="4098" name="Rectangle 2">
            <a:extLst>
              <a:ext uri="{FF2B5EF4-FFF2-40B4-BE49-F238E27FC236}">
                <a16:creationId xmlns:a16="http://schemas.microsoft.com/office/drawing/2014/main" id="{983C3770-4714-42D2-90BE-1209C30A1B09}"/>
              </a:ext>
            </a:extLst>
          </p:cNvPr>
          <p:cNvSpPr>
            <a:spLocks noGrp="1" noChangeArrowheads="1"/>
          </p:cNvSpPr>
          <p:nvPr>
            <p:ph type="body" idx="1"/>
          </p:nvPr>
        </p:nvSpPr>
        <p:spPr>
          <a:xfrm>
            <a:off x="457200" y="1600200"/>
            <a:ext cx="8228013" cy="4524375"/>
          </a:xfrm>
          <a:ln/>
        </p:spPr>
        <p:txBody>
          <a:bodyPr/>
          <a:lstStyle/>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 </a:t>
            </a:r>
            <a:r>
              <a:rPr lang="de-DE" altLang="cs-CZ" sz="2800"/>
              <a:t>Rezeptionswellen nach dem Krieg, die sich dem Expressionismus und der Exilliteratur verschrieben, konnten ihn, der für das eine zu spät, für das andere zu früh gekommen war, nicht ans Licht spülen, und auch der Nachruhm des in manchem verwandten Kafka stand der Aufnahme Ungars eher im Wege, weil ihn Max Brod nicht mochte.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0B8FC1AB-30A7-4EB4-91FC-0DB05FD605ED}"/>
              </a:ext>
            </a:extLst>
          </p:cNvPr>
          <p:cNvSpPr>
            <a:spLocks noGrp="1" noChangeArrowheads="1"/>
          </p:cNvSpPr>
          <p:nvPr>
            <p:ph type="title"/>
          </p:nvPr>
        </p:nvSpPr>
        <p:spPr>
          <a:xfrm>
            <a:off x="457200" y="274638"/>
            <a:ext cx="8228013" cy="1141412"/>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Biographie</a:t>
            </a:r>
          </a:p>
        </p:txBody>
      </p:sp>
      <p:sp>
        <p:nvSpPr>
          <p:cNvPr id="5122" name="Rectangle 2">
            <a:extLst>
              <a:ext uri="{FF2B5EF4-FFF2-40B4-BE49-F238E27FC236}">
                <a16:creationId xmlns:a16="http://schemas.microsoft.com/office/drawing/2014/main" id="{35E9CD5B-0CF1-4825-867C-2336E53AB978}"/>
              </a:ext>
            </a:extLst>
          </p:cNvPr>
          <p:cNvSpPr>
            <a:spLocks noGrp="1" noChangeArrowheads="1"/>
          </p:cNvSpPr>
          <p:nvPr>
            <p:ph type="body" idx="1"/>
          </p:nvPr>
        </p:nvSpPr>
        <p:spPr>
          <a:xfrm>
            <a:off x="457200" y="1600200"/>
            <a:ext cx="4014788" cy="4921250"/>
          </a:xfrm>
          <a:ln/>
        </p:spPr>
        <p:txBody>
          <a:bodyPr/>
          <a:lstStyle/>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1600"/>
              <a:t>Sohn des deutschjüdischen Branntweinfabrikanten und Schankwirts Emil Ungar und dessen Frau Jeanette, geb. Kohn.</a:t>
            </a:r>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1600"/>
              <a:t>Der älteste von drei Geschwistern,die Isolation infolge der Krankheit und Erblindung seiner Mutter und der Ghettosituation der deutschen Juden in der tschechischen Stadt, die sich nach der Hilsner-Affäre (1899) verschärfte. </a:t>
            </a:r>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1600"/>
              <a:t>In Brünn lernte der Gymnasiast Ungar den Judenhaß der Deutschen kennen und trat den nationaljüdischen Mittel-schülerverbindungen „Veritas“ (Brünn) und „Laetitia“ (Boskowitz) bei. Laetitia war in der Römischen Mythologie die Personifikation der „grundlosen Freude“.</a:t>
            </a:r>
          </a:p>
        </p:txBody>
      </p:sp>
      <p:pic>
        <p:nvPicPr>
          <p:cNvPr id="5123" name="Picture 3">
            <a:extLst>
              <a:ext uri="{FF2B5EF4-FFF2-40B4-BE49-F238E27FC236}">
                <a16:creationId xmlns:a16="http://schemas.microsoft.com/office/drawing/2014/main" id="{EF9644C4-1B40-4BA4-B9F6-F20BDD8383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2013" y="2357438"/>
            <a:ext cx="4014787" cy="30114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6AA990CA-FB67-4DF5-AD10-F557C8F26350}"/>
              </a:ext>
            </a:extLst>
          </p:cNvPr>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Ungar an Grmela, 1925</a:t>
            </a:r>
          </a:p>
        </p:txBody>
      </p:sp>
      <p:sp>
        <p:nvSpPr>
          <p:cNvPr id="6146" name="Rectangle 2">
            <a:extLst>
              <a:ext uri="{FF2B5EF4-FFF2-40B4-BE49-F238E27FC236}">
                <a16:creationId xmlns:a16="http://schemas.microsoft.com/office/drawing/2014/main" id="{E4DC6BE0-31E7-4ED4-B84B-B42A9955DFC2}"/>
              </a:ext>
            </a:extLst>
          </p:cNvPr>
          <p:cNvSpPr>
            <a:spLocks noGrp="1" noChangeArrowheads="1"/>
          </p:cNvSpPr>
          <p:nvPr>
            <p:ph type="body" idx="1"/>
          </p:nvPr>
        </p:nvSpPr>
        <p:spPr>
          <a:xfrm>
            <a:off x="457200" y="1600200"/>
            <a:ext cx="8229600" cy="5070475"/>
          </a:xfrm>
          <a:ln/>
        </p:spPr>
        <p:txBody>
          <a:bodyPr/>
          <a:lstStyle/>
          <a:p>
            <a:pPr marL="339725" indent="-339725">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a:t>An Jan Grmela (1895-1957), seinen </a:t>
            </a:r>
            <a:r>
              <a:rPr lang="de-DE" altLang="cs-CZ"/>
              <a:t>Ü</a:t>
            </a:r>
            <a:r>
              <a:rPr lang="cs-CZ" altLang="cs-CZ"/>
              <a:t>bersetzer ins Tschechische, 1925</a:t>
            </a:r>
            <a:r>
              <a:rPr lang="de-DE" altLang="cs-CZ"/>
              <a:t>. Zitiert nach </a:t>
            </a:r>
            <a:r>
              <a:rPr lang="cs-CZ" altLang="cs-CZ"/>
              <a:t>„Pražští Němci a němečtí Židé" (1954) aufbewahrt im Památník národního písemnictví, Strahov): „Český překlad znamená pro mne více než pro jiného nečeského autora, protože vždy, když píšu, mám pocit, že bych to chtěl a měl napsati v české řeči.“</a:t>
            </a:r>
          </a:p>
          <a:p>
            <a:pPr marL="339725" indent="-339725">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315D0868-8412-42C6-B8DF-FD0A9957380A}"/>
              </a:ext>
            </a:extLst>
          </p:cNvPr>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Zwei Werkausgaben </a:t>
            </a:r>
          </a:p>
        </p:txBody>
      </p:sp>
      <p:sp>
        <p:nvSpPr>
          <p:cNvPr id="7170" name="Rectangle 2">
            <a:extLst>
              <a:ext uri="{FF2B5EF4-FFF2-40B4-BE49-F238E27FC236}">
                <a16:creationId xmlns:a16="http://schemas.microsoft.com/office/drawing/2014/main" id="{8D6C4FB2-441A-419B-B83A-54141856FB69}"/>
              </a:ext>
            </a:extLst>
          </p:cNvPr>
          <p:cNvSpPr>
            <a:spLocks noGrp="1" noChangeArrowheads="1"/>
          </p:cNvSpPr>
          <p:nvPr>
            <p:ph type="body" idx="1"/>
          </p:nvPr>
        </p:nvSpPr>
        <p:spPr>
          <a:xfrm>
            <a:off x="457200" y="1600200"/>
            <a:ext cx="8229600" cy="4525963"/>
          </a:xfrm>
          <a:ln/>
        </p:spPr>
        <p:txBody>
          <a:bodyPr/>
          <a:lstStyle/>
          <a:p>
            <a:pPr marL="339725" indent="-339725">
              <a:lnSpc>
                <a:spcPct val="8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000" b="1"/>
              <a:t>Karl−Markus Gauß : Jammer, Unglück und Verzweiflung. Ein Konkurrenzunternehmen: Zwei Werkausgaben Ungars warten auf Leser.</a:t>
            </a:r>
          </a:p>
          <a:p>
            <a:pPr marL="339725" indent="-339725">
              <a:lnSpc>
                <a:spcPct val="8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000" b="1" i="1"/>
              <a:t>DIE ZEIT, 08.03.1991 Nr. 11</a:t>
            </a:r>
            <a:r>
              <a:rPr lang="cs-CZ" altLang="cs-CZ" sz="2000"/>
              <a:t> </a:t>
            </a:r>
          </a:p>
          <a:p>
            <a:pPr marL="339725" indent="-339725">
              <a:lnSpc>
                <a:spcPct val="8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000"/>
              <a:t>Sämtliche Werke in drei Bänden</a:t>
            </a:r>
            <a:r>
              <a:rPr lang="cs-CZ" altLang="cs-CZ" sz="2000"/>
              <a:t>. </a:t>
            </a:r>
            <a:r>
              <a:rPr lang="de-DE" altLang="cs-CZ" sz="2000"/>
              <a:t>Oldenburg: Igel Verlag Literatur,2001.</a:t>
            </a:r>
          </a:p>
          <a:p>
            <a:pPr marL="339725" indent="-339725">
              <a:lnSpc>
                <a:spcPct val="8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000"/>
              <a:t>Das Gesamtwerk</a:t>
            </a:r>
            <a:r>
              <a:rPr lang="cs-CZ" altLang="cs-CZ" sz="2000"/>
              <a:t>. </a:t>
            </a:r>
            <a:r>
              <a:rPr lang="de-DE" altLang="cs-CZ" sz="2000"/>
              <a:t>Wien : Paul Zsolnay Verlag, 1990</a:t>
            </a:r>
            <a:r>
              <a:rPr lang="cs-CZ" altLang="cs-CZ" sz="2000"/>
              <a:t>.</a:t>
            </a:r>
          </a:p>
          <a:p>
            <a:pPr marL="339725" indent="-339725">
              <a:lnSpc>
                <a:spcPct val="80000"/>
              </a:lnSpc>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2000"/>
          </a:p>
          <a:p>
            <a:pPr marL="339725" indent="-339725">
              <a:lnSpc>
                <a:spcPct val="80000"/>
              </a:lnSpc>
              <a:spcBef>
                <a:spcPts val="5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000"/>
              <a:t>Ungar, der 1929 im Alter von 36 Jahren an einer banalen Blinddarmentzündung starb, just als er sich endlich zur Existenz als freier Schriftsteller durchgerungen hatte, ist von so verschiedenartigen Autoritäten wie dem scharfsichtigen </a:t>
            </a:r>
            <a:r>
              <a:rPr lang="de-DE" altLang="cs-CZ" sz="2000" b="1"/>
              <a:t>Berthold Viertel</a:t>
            </a:r>
            <a:r>
              <a:rPr lang="de-DE" altLang="cs-CZ" sz="2000"/>
              <a:t>, dem zersetzend witzigen </a:t>
            </a:r>
            <a:r>
              <a:rPr lang="de-DE" altLang="cs-CZ" sz="2000" b="1"/>
              <a:t>Anton Kuh</a:t>
            </a:r>
            <a:r>
              <a:rPr lang="de-DE" altLang="cs-CZ" sz="2000"/>
              <a:t> oder dem als Leser mit viel Sensibilität begabten </a:t>
            </a:r>
            <a:r>
              <a:rPr lang="de-DE" altLang="cs-CZ" sz="2000" b="1"/>
              <a:t>Stefan Zweig</a:t>
            </a:r>
            <a:r>
              <a:rPr lang="de-DE" altLang="cs-CZ" sz="2000"/>
              <a:t> gleichermaßen hoch gerühmt worden.</a:t>
            </a:r>
          </a:p>
          <a:p>
            <a:pPr marL="339725" indent="-339725">
              <a:lnSpc>
                <a:spcPct val="80000"/>
              </a:lnSpc>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de-DE" altLang="cs-CZ" sz="20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6A7DE835-089D-435F-8156-D47915C56993}"/>
              </a:ext>
            </a:extLst>
          </p:cNvPr>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Gau</a:t>
            </a:r>
            <a:r>
              <a:rPr lang="de-DE" altLang="cs-CZ"/>
              <a:t>ß über </a:t>
            </a:r>
            <a:r>
              <a:rPr lang="de-DE" altLang="cs-CZ" i="1"/>
              <a:t>Die Verstümmelten</a:t>
            </a:r>
          </a:p>
        </p:txBody>
      </p:sp>
      <p:sp>
        <p:nvSpPr>
          <p:cNvPr id="8194" name="Rectangle 2">
            <a:extLst>
              <a:ext uri="{FF2B5EF4-FFF2-40B4-BE49-F238E27FC236}">
                <a16:creationId xmlns:a16="http://schemas.microsoft.com/office/drawing/2014/main" id="{9F9C3AF8-A698-4BC0-B564-E09689A6C10B}"/>
              </a:ext>
            </a:extLst>
          </p:cNvPr>
          <p:cNvSpPr>
            <a:spLocks noGrp="1" noChangeArrowheads="1"/>
          </p:cNvSpPr>
          <p:nvPr>
            <p:ph type="body" idx="1"/>
          </p:nvPr>
        </p:nvSpPr>
        <p:spPr>
          <a:xfrm>
            <a:off x="457200" y="1600200"/>
            <a:ext cx="8229600" cy="4525963"/>
          </a:xfrm>
          <a:ln/>
        </p:spPr>
        <p:txBody>
          <a:bodyPr/>
          <a:lstStyle/>
          <a:p>
            <a:pPr indent="-341313">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a:t>Verstümmelt sind auf ihre Weise in dem über weite Passagen meisterhaft </a:t>
            </a:r>
            <a:r>
              <a:rPr lang="cs-CZ" altLang="cs-CZ" sz="2000" b="1"/>
              <a:t>in der erlebten Rede</a:t>
            </a:r>
            <a:r>
              <a:rPr lang="cs-CZ" altLang="cs-CZ" sz="2000"/>
              <a:t> verfaßten  Roman nahezu alle Gestalten. Da ist </a:t>
            </a:r>
            <a:r>
              <a:rPr lang="cs-CZ" altLang="cs-CZ" sz="2000" b="1"/>
              <a:t>Karl Fanta</a:t>
            </a:r>
            <a:r>
              <a:rPr lang="cs-CZ" altLang="cs-CZ" sz="2000"/>
              <a:t>, ein bei lebendigem Leibe verfaulender Mann, dem nach und nach die Gliedmaßen amputiert werden. Da ist die ältliche </a:t>
            </a:r>
            <a:r>
              <a:rPr lang="cs-CZ" altLang="cs-CZ" sz="2000" b="1"/>
              <a:t>Klara Porges</a:t>
            </a:r>
            <a:r>
              <a:rPr lang="cs-CZ" altLang="cs-CZ" sz="2000"/>
              <a:t>, eine im Verblühen zu sinnlichen Begierden erwachte Hausdame, die wahre Reigen einer Sexualität in Gewalt und Unterwerfung entfesselt. Verstümmelt ist auch der zugleich rührende und abstoßende Bankangestellte </a:t>
            </a:r>
            <a:r>
              <a:rPr lang="cs-CZ" altLang="cs-CZ" sz="2000" b="1"/>
              <a:t>Franz Polzer</a:t>
            </a:r>
            <a:r>
              <a:rPr lang="cs-CZ" altLang="cs-CZ" sz="2000"/>
              <a:t>, in dessen verengtes Wahrnehmungsfeld uns Ungar erzählerisch raffiniert hineinzieht, bis wir nicht anders können, als mit dem unglücklichen Helden das Dasein selbst als eine einzige große Bedrohung des mühsam erreichten und verzweifelt gehüteten inneren Friedens zu erleben. Ungar hält sich dabei so beklemmend konsequent an den eingetrübten Horizont seiner Hauptfigur, </a:t>
            </a:r>
            <a:r>
              <a:rPr lang="cs-CZ" altLang="cs-CZ" sz="2000" b="1"/>
              <a:t>daß wichtige Ereignisse nur indirekt zu erschließen sind</a:t>
            </a:r>
            <a:r>
              <a:rPr lang="cs-CZ" altLang="cs-CZ" sz="2000"/>
              <a:t> – was manch eiligen Rezensenten einst dazu verführte, die rituelle Enthauptung, die zuletzt die allgemeine</a:t>
            </a:r>
            <a:r>
              <a:rPr lang="de-DE" altLang="cs-CZ" sz="2000"/>
              <a:t> </a:t>
            </a:r>
            <a:r>
              <a:rPr lang="cs-CZ" altLang="cs-CZ" sz="2000"/>
              <a:t>Verstümmelung vollendet, dem falschen Täter zuzuordnen. (Karl-Markus Gauß)</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2395CB46-9147-4E34-9BC2-5D5522C62B90}"/>
              </a:ext>
            </a:extLst>
          </p:cNvPr>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4000"/>
              <a:t>Thomas Mann über </a:t>
            </a:r>
            <a:r>
              <a:rPr lang="de-DE" altLang="cs-CZ" sz="2800" i="1"/>
              <a:t>Die Verstümmelten</a:t>
            </a:r>
          </a:p>
        </p:txBody>
      </p:sp>
      <p:sp>
        <p:nvSpPr>
          <p:cNvPr id="9218" name="Rectangle 2">
            <a:extLst>
              <a:ext uri="{FF2B5EF4-FFF2-40B4-BE49-F238E27FC236}">
                <a16:creationId xmlns:a16="http://schemas.microsoft.com/office/drawing/2014/main" id="{A963B884-763B-478F-B473-37D7A0C61073}"/>
              </a:ext>
            </a:extLst>
          </p:cNvPr>
          <p:cNvSpPr>
            <a:spLocks noGrp="1" noChangeArrowheads="1"/>
          </p:cNvSpPr>
          <p:nvPr>
            <p:ph type="body" idx="1"/>
          </p:nvPr>
        </p:nvSpPr>
        <p:spPr>
          <a:xfrm>
            <a:off x="457200" y="1600200"/>
            <a:ext cx="8229600" cy="4525963"/>
          </a:xfrm>
          <a:ln/>
        </p:spPr>
        <p:txBody>
          <a:bodyPr/>
          <a:lstStyle/>
          <a:p>
            <a:pPr marL="339725" indent="-339725">
              <a:lnSpc>
                <a:spcPct val="90000"/>
              </a:lnSpc>
              <a:spcBef>
                <a:spcPts val="7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800" dirty="0"/>
              <a:t>... ein fürchterliches Buch, eine Sexualhölle, voll von Schmutz, Verbrechen, tiefster Melancholie, - eine monomanische Verirrung ... Jedenfalls aber die Verirrung eines innerlich reichen Künstlertums, von dem man hoffen darf, dass es zu einer minder einseitigen-unfreien Anschauung und Gestaltung von Leben und </a:t>
            </a:r>
            <a:r>
              <a:rPr lang="de-DE" altLang="cs-CZ" sz="2800" dirty="0" err="1"/>
              <a:t>Menschlichekit</a:t>
            </a:r>
            <a:r>
              <a:rPr lang="de-DE" altLang="cs-CZ" sz="2800" dirty="0"/>
              <a:t> heranreifen wird.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7428CA1-B7AD-1CCD-95A7-0F15AA2B825C}"/>
              </a:ext>
            </a:extLst>
          </p:cNvPr>
          <p:cNvSpPr>
            <a:spLocks noGrp="1"/>
          </p:cNvSpPr>
          <p:nvPr>
            <p:ph type="title"/>
          </p:nvPr>
        </p:nvSpPr>
        <p:spPr>
          <a:xfrm>
            <a:off x="862287" y="499397"/>
            <a:ext cx="4447066" cy="1640180"/>
          </a:xfrm>
        </p:spPr>
        <p:txBody>
          <a:bodyPr vert="horz" lIns="91440" tIns="45720" rIns="91440" bIns="45720" rtlCol="0" anchor="b">
            <a:normAutofit/>
          </a:bodyPr>
          <a:lstStyle/>
          <a:p>
            <a:pPr algn="l" defTabSz="914400">
              <a:lnSpc>
                <a:spcPct val="90000"/>
              </a:lnSpc>
            </a:pPr>
            <a:r>
              <a:rPr lang="en-US" sz="2200" kern="1200">
                <a:solidFill>
                  <a:schemeClr val="tx1"/>
                </a:solidFill>
                <a:latin typeface="+mj-lt"/>
                <a:ea typeface="+mj-ea"/>
                <a:cs typeface="+mj-cs"/>
              </a:rPr>
              <a:t>Carina Lehnen: Krüppel, Mörder. Psychpathen. Hermann Ungars Roman Die Verstümmelten. Padeborn 1990.</a:t>
            </a:r>
          </a:p>
        </p:txBody>
      </p:sp>
      <p:sp>
        <p:nvSpPr>
          <p:cNvPr id="3" name="Zástupný objekt pre obsah 2">
            <a:extLst>
              <a:ext uri="{FF2B5EF4-FFF2-40B4-BE49-F238E27FC236}">
                <a16:creationId xmlns:a16="http://schemas.microsoft.com/office/drawing/2014/main" id="{48D187CD-46F7-CF29-435C-039E55E76000}"/>
              </a:ext>
            </a:extLst>
          </p:cNvPr>
          <p:cNvSpPr>
            <a:spLocks noGrp="1"/>
          </p:cNvSpPr>
          <p:nvPr>
            <p:ph sz="half" idx="1"/>
          </p:nvPr>
        </p:nvSpPr>
        <p:spPr>
          <a:xfrm>
            <a:off x="862287" y="2423821"/>
            <a:ext cx="4447067" cy="3519780"/>
          </a:xfrm>
        </p:spPr>
        <p:txBody>
          <a:bodyPr vert="horz" lIns="91440" tIns="45720" rIns="91440" bIns="45720" rtlCol="0">
            <a:normAutofit/>
          </a:bodyPr>
          <a:lstStyle/>
          <a:p>
            <a:pPr indent="-228600" defTabSz="914400">
              <a:lnSpc>
                <a:spcPct val="90000"/>
              </a:lnSpc>
              <a:buFont typeface="Arial" panose="020B0604020202020204" pitchFamily="34" charset="0"/>
              <a:buChar char="•"/>
            </a:pPr>
            <a:r>
              <a:rPr lang="en-US" sz="1300" dirty="0" err="1">
                <a:solidFill>
                  <a:schemeClr val="tx1"/>
                </a:solidFill>
              </a:rPr>
              <a:t>Vorwort</a:t>
            </a:r>
            <a:r>
              <a:rPr lang="en-US" sz="1300" dirty="0">
                <a:solidFill>
                  <a:schemeClr val="tx1"/>
                </a:solidFill>
              </a:rPr>
              <a:t> von Dieter </a:t>
            </a:r>
            <a:r>
              <a:rPr lang="en-US" sz="1300" dirty="0" err="1">
                <a:solidFill>
                  <a:schemeClr val="tx1"/>
                </a:solidFill>
              </a:rPr>
              <a:t>Sudhoff</a:t>
            </a:r>
            <a:endParaRPr lang="en-US" sz="1300" dirty="0">
              <a:solidFill>
                <a:schemeClr val="tx1"/>
              </a:solidFill>
            </a:endParaRPr>
          </a:p>
          <a:p>
            <a:pPr indent="-228600" defTabSz="914400">
              <a:lnSpc>
                <a:spcPct val="90000"/>
              </a:lnSpc>
              <a:buFont typeface="Arial" panose="020B0604020202020204" pitchFamily="34" charset="0"/>
              <a:buChar char="•"/>
            </a:pPr>
            <a:r>
              <a:rPr lang="en-US" sz="1300" dirty="0">
                <a:solidFill>
                  <a:schemeClr val="tx1"/>
                </a:solidFill>
                <a:effectLst/>
              </a:rPr>
              <a:t>Ich war so </a:t>
            </a:r>
            <a:r>
              <a:rPr lang="en-US" sz="1300" dirty="0" err="1">
                <a:solidFill>
                  <a:schemeClr val="tx1"/>
                </a:solidFill>
                <a:effectLst/>
              </a:rPr>
              <a:t>schwächlich</a:t>
            </a:r>
            <a:r>
              <a:rPr lang="en-US" sz="1300" dirty="0">
                <a:solidFill>
                  <a:schemeClr val="tx1"/>
                </a:solidFill>
                <a:effectLst/>
              </a:rPr>
              <a:t>, </a:t>
            </a:r>
            <a:r>
              <a:rPr lang="en-US" sz="1300" dirty="0" err="1">
                <a:solidFill>
                  <a:schemeClr val="tx1"/>
                </a:solidFill>
                <a:effectLst/>
              </a:rPr>
              <a:t>daß</a:t>
            </a:r>
            <a:r>
              <a:rPr lang="en-US" sz="1300" dirty="0">
                <a:solidFill>
                  <a:schemeClr val="tx1"/>
                </a:solidFill>
                <a:effectLst/>
              </a:rPr>
              <a:t> ich </a:t>
            </a:r>
            <a:r>
              <a:rPr lang="en-US" sz="1300" dirty="0" err="1">
                <a:solidFill>
                  <a:schemeClr val="tx1"/>
                </a:solidFill>
                <a:effectLst/>
              </a:rPr>
              <a:t>aus</a:t>
            </a:r>
            <a:r>
              <a:rPr lang="en-US" sz="1300" dirty="0">
                <a:solidFill>
                  <a:schemeClr val="tx1"/>
                </a:solidFill>
                <a:effectLst/>
              </a:rPr>
              <a:t> der </a:t>
            </a:r>
            <a:r>
              <a:rPr lang="en-US" sz="1300" dirty="0" err="1">
                <a:solidFill>
                  <a:schemeClr val="tx1"/>
                </a:solidFill>
                <a:effectLst/>
              </a:rPr>
              <a:t>Kadettenschule</a:t>
            </a:r>
            <a:r>
              <a:rPr lang="en-US" sz="1300" dirty="0">
                <a:solidFill>
                  <a:schemeClr val="tx1"/>
                </a:solidFill>
                <a:effectLst/>
              </a:rPr>
              <a:t>, in die ich </a:t>
            </a:r>
            <a:r>
              <a:rPr lang="en-US" sz="1300" dirty="0" err="1">
                <a:solidFill>
                  <a:schemeClr val="tx1"/>
                </a:solidFill>
                <a:effectLst/>
              </a:rPr>
              <a:t>durch</a:t>
            </a:r>
            <a:r>
              <a:rPr lang="en-US" sz="1300" dirty="0">
                <a:solidFill>
                  <a:schemeClr val="tx1"/>
                </a:solidFill>
                <a:effectLst/>
              </a:rPr>
              <a:t> </a:t>
            </a:r>
            <a:r>
              <a:rPr lang="en-US" sz="1300" dirty="0" err="1">
                <a:solidFill>
                  <a:schemeClr val="tx1"/>
                </a:solidFill>
                <a:effectLst/>
              </a:rPr>
              <a:t>Inanspruchnahme</a:t>
            </a:r>
            <a:r>
              <a:rPr lang="en-US" sz="1300" dirty="0">
                <a:solidFill>
                  <a:schemeClr val="tx1"/>
                </a:solidFill>
                <a:effectLst/>
              </a:rPr>
              <a:t> </a:t>
            </a:r>
            <a:r>
              <a:rPr lang="en-US" sz="1300" dirty="0" err="1">
                <a:solidFill>
                  <a:schemeClr val="tx1"/>
                </a:solidFill>
                <a:effectLst/>
              </a:rPr>
              <a:t>aller</a:t>
            </a:r>
            <a:r>
              <a:rPr lang="en-US" sz="1300" dirty="0">
                <a:solidFill>
                  <a:schemeClr val="tx1"/>
                </a:solidFill>
                <a:effectLst/>
              </a:rPr>
              <a:t> </a:t>
            </a:r>
            <a:r>
              <a:rPr lang="en-US" sz="1300" dirty="0" err="1">
                <a:solidFill>
                  <a:schemeClr val="tx1"/>
                </a:solidFill>
                <a:effectLst/>
              </a:rPr>
              <a:t>Beziehungen</a:t>
            </a:r>
            <a:r>
              <a:rPr lang="en-US" sz="1300" dirty="0">
                <a:solidFill>
                  <a:schemeClr val="tx1"/>
                </a:solidFill>
                <a:effectLst/>
              </a:rPr>
              <a:t> </a:t>
            </a:r>
            <a:r>
              <a:rPr lang="en-US" sz="1300" dirty="0" err="1">
                <a:solidFill>
                  <a:schemeClr val="tx1"/>
                </a:solidFill>
                <a:effectLst/>
              </a:rPr>
              <a:t>meines</a:t>
            </a:r>
            <a:r>
              <a:rPr lang="en-US" sz="1300" dirty="0">
                <a:solidFill>
                  <a:schemeClr val="tx1"/>
                </a:solidFill>
                <a:effectLst/>
              </a:rPr>
              <a:t> </a:t>
            </a:r>
            <a:r>
              <a:rPr lang="en-US" sz="1300" dirty="0" err="1">
                <a:solidFill>
                  <a:schemeClr val="tx1"/>
                </a:solidFill>
                <a:effectLst/>
              </a:rPr>
              <a:t>Vaters</a:t>
            </a:r>
            <a:r>
              <a:rPr lang="en-US" sz="1300" dirty="0">
                <a:solidFill>
                  <a:schemeClr val="tx1"/>
                </a:solidFill>
                <a:effectLst/>
              </a:rPr>
              <a:t> </a:t>
            </a:r>
            <a:r>
              <a:rPr lang="en-US" sz="1300" dirty="0" err="1">
                <a:solidFill>
                  <a:schemeClr val="tx1"/>
                </a:solidFill>
                <a:effectLst/>
              </a:rPr>
              <a:t>endlich</a:t>
            </a:r>
            <a:r>
              <a:rPr lang="en-US" sz="1300" dirty="0">
                <a:solidFill>
                  <a:schemeClr val="tx1"/>
                </a:solidFill>
                <a:effectLst/>
              </a:rPr>
              <a:t> </a:t>
            </a:r>
            <a:r>
              <a:rPr lang="en-US" sz="1300" dirty="0" err="1">
                <a:solidFill>
                  <a:schemeClr val="tx1"/>
                </a:solidFill>
                <a:effectLst/>
              </a:rPr>
              <a:t>aufgenommen</a:t>
            </a:r>
            <a:r>
              <a:rPr lang="en-US" sz="1300" dirty="0">
                <a:solidFill>
                  <a:schemeClr val="tx1"/>
                </a:solidFill>
                <a:effectLst/>
              </a:rPr>
              <a:t> </a:t>
            </a:r>
            <a:r>
              <a:rPr lang="en-US" sz="1300" dirty="0" err="1">
                <a:solidFill>
                  <a:schemeClr val="tx1"/>
                </a:solidFill>
                <a:effectLst/>
              </a:rPr>
              <a:t>wurde</a:t>
            </a:r>
            <a:r>
              <a:rPr lang="en-US" sz="1300" dirty="0">
                <a:solidFill>
                  <a:schemeClr val="tx1"/>
                </a:solidFill>
                <a:effectLst/>
              </a:rPr>
              <a:t>, </a:t>
            </a:r>
            <a:r>
              <a:rPr lang="en-US" sz="1300" dirty="0" err="1">
                <a:solidFill>
                  <a:schemeClr val="tx1"/>
                </a:solidFill>
                <a:effectLst/>
              </a:rPr>
              <a:t>bereits</a:t>
            </a:r>
            <a:r>
              <a:rPr lang="en-US" sz="1300" dirty="0">
                <a:solidFill>
                  <a:schemeClr val="tx1"/>
                </a:solidFill>
                <a:effectLst/>
              </a:rPr>
              <a:t> </a:t>
            </a:r>
            <a:r>
              <a:rPr lang="en-US" sz="1300" dirty="0" err="1">
                <a:solidFill>
                  <a:schemeClr val="tx1"/>
                </a:solidFill>
                <a:effectLst/>
              </a:rPr>
              <a:t>nach</a:t>
            </a:r>
            <a:r>
              <a:rPr lang="en-US" sz="1300" dirty="0">
                <a:solidFill>
                  <a:schemeClr val="tx1"/>
                </a:solidFill>
                <a:effectLst/>
              </a:rPr>
              <a:t> </a:t>
            </a:r>
            <a:r>
              <a:rPr lang="en-US" sz="1300" dirty="0" err="1">
                <a:solidFill>
                  <a:schemeClr val="tx1"/>
                </a:solidFill>
                <a:effectLst/>
              </a:rPr>
              <a:t>etwa</a:t>
            </a:r>
            <a:r>
              <a:rPr lang="en-US" sz="1300" dirty="0">
                <a:solidFill>
                  <a:schemeClr val="tx1"/>
                </a:solidFill>
                <a:effectLst/>
              </a:rPr>
              <a:t> </a:t>
            </a:r>
            <a:r>
              <a:rPr lang="en-US" sz="1300" dirty="0" err="1">
                <a:solidFill>
                  <a:schemeClr val="tx1"/>
                </a:solidFill>
                <a:effectLst/>
              </a:rPr>
              <a:t>einem</a:t>
            </a:r>
            <a:r>
              <a:rPr lang="en-US" sz="1300" dirty="0">
                <a:solidFill>
                  <a:schemeClr val="tx1"/>
                </a:solidFill>
                <a:effectLst/>
              </a:rPr>
              <a:t> </a:t>
            </a:r>
            <a:r>
              <a:rPr lang="en-US" sz="1300" dirty="0" err="1">
                <a:solidFill>
                  <a:schemeClr val="tx1"/>
                </a:solidFill>
                <a:effectLst/>
              </a:rPr>
              <a:t>halben</a:t>
            </a:r>
            <a:r>
              <a:rPr lang="en-US" sz="1300" dirty="0">
                <a:solidFill>
                  <a:schemeClr val="tx1"/>
                </a:solidFill>
                <a:effectLst/>
              </a:rPr>
              <a:t> Jahre </a:t>
            </a:r>
            <a:r>
              <a:rPr lang="en-US" sz="1300" dirty="0" err="1">
                <a:solidFill>
                  <a:schemeClr val="tx1"/>
                </a:solidFill>
                <a:effectLst/>
              </a:rPr>
              <a:t>ausscheiden</a:t>
            </a:r>
            <a:r>
              <a:rPr lang="en-US" sz="1300" dirty="0">
                <a:solidFill>
                  <a:schemeClr val="tx1"/>
                </a:solidFill>
                <a:effectLst/>
              </a:rPr>
              <a:t> </a:t>
            </a:r>
            <a:r>
              <a:rPr lang="en-US" sz="1300" dirty="0" err="1">
                <a:solidFill>
                  <a:schemeClr val="tx1"/>
                </a:solidFill>
                <a:effectLst/>
              </a:rPr>
              <a:t>mußte</a:t>
            </a:r>
            <a:r>
              <a:rPr lang="en-US" sz="1300" dirty="0">
                <a:solidFill>
                  <a:schemeClr val="tx1"/>
                </a:solidFill>
                <a:effectLst/>
              </a:rPr>
              <a:t>. Ich war </a:t>
            </a:r>
            <a:r>
              <a:rPr lang="en-US" sz="1300" dirty="0" err="1">
                <a:solidFill>
                  <a:schemeClr val="tx1"/>
                </a:solidFill>
                <a:effectLst/>
              </a:rPr>
              <a:t>immer</a:t>
            </a:r>
            <a:r>
              <a:rPr lang="en-US" sz="1300" dirty="0">
                <a:solidFill>
                  <a:schemeClr val="tx1"/>
                </a:solidFill>
                <a:effectLst/>
              </a:rPr>
              <a:t> </a:t>
            </a:r>
            <a:r>
              <a:rPr lang="en-US" sz="1300" dirty="0" err="1">
                <a:solidFill>
                  <a:schemeClr val="tx1"/>
                </a:solidFill>
                <a:effectLst/>
              </a:rPr>
              <a:t>klein</a:t>
            </a:r>
            <a:r>
              <a:rPr lang="en-US" sz="1300" dirty="0">
                <a:solidFill>
                  <a:schemeClr val="tx1"/>
                </a:solidFill>
                <a:effectLst/>
              </a:rPr>
              <a:t>, </a:t>
            </a:r>
            <a:r>
              <a:rPr lang="en-US" sz="1300" dirty="0" err="1">
                <a:solidFill>
                  <a:schemeClr val="tx1"/>
                </a:solidFill>
                <a:effectLst/>
              </a:rPr>
              <a:t>mager</a:t>
            </a:r>
            <a:r>
              <a:rPr lang="en-US" sz="1300" dirty="0">
                <a:solidFill>
                  <a:schemeClr val="tx1"/>
                </a:solidFill>
                <a:effectLst/>
              </a:rPr>
              <a:t>, </a:t>
            </a:r>
            <a:r>
              <a:rPr lang="en-US" sz="1300" dirty="0" err="1">
                <a:solidFill>
                  <a:schemeClr val="tx1"/>
                </a:solidFill>
                <a:effectLst/>
              </a:rPr>
              <a:t>schmal</a:t>
            </a:r>
            <a:r>
              <a:rPr lang="en-US" sz="1300" dirty="0">
                <a:solidFill>
                  <a:schemeClr val="tx1"/>
                </a:solidFill>
                <a:effectLst/>
              </a:rPr>
              <a:t>, </a:t>
            </a:r>
            <a:r>
              <a:rPr lang="en-US" sz="1300" dirty="0" err="1">
                <a:solidFill>
                  <a:schemeClr val="tx1"/>
                </a:solidFill>
                <a:effectLst/>
              </a:rPr>
              <a:t>mein</a:t>
            </a:r>
            <a:r>
              <a:rPr lang="en-US" sz="1300" dirty="0">
                <a:solidFill>
                  <a:schemeClr val="tx1"/>
                </a:solidFill>
                <a:effectLst/>
              </a:rPr>
              <a:t> </a:t>
            </a:r>
            <a:r>
              <a:rPr lang="en-US" sz="1300" dirty="0" err="1">
                <a:solidFill>
                  <a:schemeClr val="tx1"/>
                </a:solidFill>
                <a:effectLst/>
              </a:rPr>
              <a:t>Gesicht</a:t>
            </a:r>
            <a:r>
              <a:rPr lang="en-US" sz="1300" dirty="0">
                <a:solidFill>
                  <a:schemeClr val="tx1"/>
                </a:solidFill>
                <a:effectLst/>
              </a:rPr>
              <a:t> war stets </a:t>
            </a:r>
            <a:r>
              <a:rPr lang="en-US" sz="1300" dirty="0" err="1">
                <a:solidFill>
                  <a:schemeClr val="tx1"/>
                </a:solidFill>
                <a:effectLst/>
              </a:rPr>
              <a:t>bleich</a:t>
            </a:r>
            <a:r>
              <a:rPr lang="en-US" sz="1300" dirty="0">
                <a:solidFill>
                  <a:schemeClr val="tx1"/>
                </a:solidFill>
                <a:effectLst/>
              </a:rPr>
              <a:t> </a:t>
            </a:r>
            <a:r>
              <a:rPr lang="en-US" sz="1300" dirty="0" err="1">
                <a:solidFill>
                  <a:schemeClr val="tx1"/>
                </a:solidFill>
                <a:effectLst/>
              </a:rPr>
              <a:t>wie</a:t>
            </a:r>
            <a:r>
              <a:rPr lang="en-US" sz="1300" dirty="0">
                <a:solidFill>
                  <a:schemeClr val="tx1"/>
                </a:solidFill>
                <a:effectLst/>
              </a:rPr>
              <a:t> </a:t>
            </a:r>
            <a:r>
              <a:rPr lang="en-US" sz="1300" dirty="0" err="1">
                <a:solidFill>
                  <a:schemeClr val="tx1"/>
                </a:solidFill>
                <a:effectLst/>
              </a:rPr>
              <a:t>Wachs</a:t>
            </a:r>
            <a:r>
              <a:rPr lang="en-US" sz="1300" dirty="0">
                <a:solidFill>
                  <a:schemeClr val="tx1"/>
                </a:solidFill>
                <a:effectLst/>
              </a:rPr>
              <a:t>, </a:t>
            </a:r>
            <a:r>
              <a:rPr lang="en-US" sz="1300" dirty="0" err="1">
                <a:solidFill>
                  <a:schemeClr val="tx1"/>
                </a:solidFill>
                <a:effectLst/>
              </a:rPr>
              <a:t>meine</a:t>
            </a:r>
            <a:r>
              <a:rPr lang="en-US" sz="1300" dirty="0">
                <a:solidFill>
                  <a:schemeClr val="tx1"/>
                </a:solidFill>
                <a:effectLst/>
              </a:rPr>
              <a:t> </a:t>
            </a:r>
            <a:r>
              <a:rPr lang="en-US" sz="1300" dirty="0" err="1">
                <a:solidFill>
                  <a:schemeClr val="tx1"/>
                </a:solidFill>
                <a:effectLst/>
              </a:rPr>
              <a:t>Schultern</a:t>
            </a:r>
            <a:r>
              <a:rPr lang="en-US" sz="1300" dirty="0">
                <a:solidFill>
                  <a:schemeClr val="tx1"/>
                </a:solidFill>
                <a:effectLst/>
              </a:rPr>
              <a:t> </a:t>
            </a:r>
            <a:r>
              <a:rPr lang="en-US" sz="1300" dirty="0" err="1">
                <a:solidFill>
                  <a:schemeClr val="tx1"/>
                </a:solidFill>
                <a:effectLst/>
              </a:rPr>
              <a:t>waren</a:t>
            </a:r>
            <a:r>
              <a:rPr lang="en-US" sz="1300" dirty="0">
                <a:solidFill>
                  <a:schemeClr val="tx1"/>
                </a:solidFill>
                <a:effectLst/>
              </a:rPr>
              <a:t> so </a:t>
            </a:r>
            <a:r>
              <a:rPr lang="en-US" sz="1300" dirty="0" err="1">
                <a:solidFill>
                  <a:schemeClr val="tx1"/>
                </a:solidFill>
                <a:effectLst/>
              </a:rPr>
              <a:t>hoch</a:t>
            </a:r>
            <a:r>
              <a:rPr lang="en-US" sz="1300" dirty="0">
                <a:solidFill>
                  <a:schemeClr val="tx1"/>
                </a:solidFill>
                <a:effectLst/>
              </a:rPr>
              <a:t>, </a:t>
            </a:r>
            <a:r>
              <a:rPr lang="en-US" sz="1300" dirty="0" err="1">
                <a:solidFill>
                  <a:schemeClr val="tx1"/>
                </a:solidFill>
                <a:effectLst/>
              </a:rPr>
              <a:t>daß</a:t>
            </a:r>
            <a:r>
              <a:rPr lang="en-US" sz="1300" dirty="0">
                <a:solidFill>
                  <a:schemeClr val="tx1"/>
                </a:solidFill>
                <a:effectLst/>
              </a:rPr>
              <a:t> ich den </a:t>
            </a:r>
            <a:r>
              <a:rPr lang="en-US" sz="1300" dirty="0" err="1">
                <a:solidFill>
                  <a:schemeClr val="tx1"/>
                </a:solidFill>
                <a:effectLst/>
              </a:rPr>
              <a:t>Eindruck</a:t>
            </a:r>
            <a:r>
              <a:rPr lang="en-US" sz="1300" dirty="0">
                <a:solidFill>
                  <a:schemeClr val="tx1"/>
                </a:solidFill>
                <a:effectLst/>
              </a:rPr>
              <a:t> </a:t>
            </a:r>
            <a:r>
              <a:rPr lang="en-US" sz="1300" dirty="0" err="1">
                <a:solidFill>
                  <a:schemeClr val="tx1"/>
                </a:solidFill>
                <a:effectLst/>
              </a:rPr>
              <a:t>leichter</a:t>
            </a:r>
            <a:r>
              <a:rPr lang="en-US" sz="1300" dirty="0">
                <a:solidFill>
                  <a:schemeClr val="tx1"/>
                </a:solidFill>
                <a:effectLst/>
              </a:rPr>
              <a:t> </a:t>
            </a:r>
            <a:r>
              <a:rPr lang="en-US" sz="1300" dirty="0" err="1">
                <a:solidFill>
                  <a:schemeClr val="tx1"/>
                </a:solidFill>
                <a:effectLst/>
              </a:rPr>
              <a:t>Verwachsenheit</a:t>
            </a:r>
            <a:r>
              <a:rPr lang="en-US" sz="1300" dirty="0">
                <a:solidFill>
                  <a:schemeClr val="tx1"/>
                </a:solidFill>
                <a:effectLst/>
              </a:rPr>
              <a:t> </a:t>
            </a:r>
            <a:r>
              <a:rPr lang="en-US" sz="1300" dirty="0" err="1">
                <a:solidFill>
                  <a:schemeClr val="tx1"/>
                </a:solidFill>
                <a:effectLst/>
              </a:rPr>
              <a:t>hervorrufen</a:t>
            </a:r>
            <a:r>
              <a:rPr lang="en-US" sz="1300" dirty="0">
                <a:solidFill>
                  <a:schemeClr val="tx1"/>
                </a:solidFill>
                <a:effectLst/>
              </a:rPr>
              <a:t> </a:t>
            </a:r>
            <a:r>
              <a:rPr lang="en-US" sz="1300" dirty="0" err="1">
                <a:solidFill>
                  <a:schemeClr val="tx1"/>
                </a:solidFill>
                <a:effectLst/>
              </a:rPr>
              <a:t>konnte</a:t>
            </a:r>
            <a:r>
              <a:rPr lang="en-US" sz="1300" dirty="0">
                <a:solidFill>
                  <a:schemeClr val="tx1"/>
                </a:solidFill>
                <a:effectLst/>
              </a:rPr>
              <a:t>, um die </a:t>
            </a:r>
            <a:r>
              <a:rPr lang="en-US" sz="1300" dirty="0" err="1">
                <a:solidFill>
                  <a:schemeClr val="tx1"/>
                </a:solidFill>
                <a:effectLst/>
              </a:rPr>
              <a:t>Augen</a:t>
            </a:r>
            <a:r>
              <a:rPr lang="en-US" sz="1300" dirty="0">
                <a:solidFill>
                  <a:schemeClr val="tx1"/>
                </a:solidFill>
                <a:effectLst/>
              </a:rPr>
              <a:t> </a:t>
            </a:r>
            <a:r>
              <a:rPr lang="en-US" sz="1300" dirty="0" err="1">
                <a:solidFill>
                  <a:schemeClr val="tx1"/>
                </a:solidFill>
                <a:effectLst/>
              </a:rPr>
              <a:t>hatte</a:t>
            </a:r>
            <a:r>
              <a:rPr lang="en-US" sz="1300" dirty="0">
                <a:solidFill>
                  <a:schemeClr val="tx1"/>
                </a:solidFill>
                <a:effectLst/>
              </a:rPr>
              <a:t> ich stets </a:t>
            </a:r>
            <a:r>
              <a:rPr lang="en-US" sz="1300" dirty="0" err="1">
                <a:solidFill>
                  <a:schemeClr val="tx1"/>
                </a:solidFill>
                <a:effectLst/>
              </a:rPr>
              <a:t>dunkelblaue</a:t>
            </a:r>
            <a:r>
              <a:rPr lang="en-US" sz="1300" dirty="0">
                <a:solidFill>
                  <a:schemeClr val="tx1"/>
                </a:solidFill>
                <a:effectLst/>
              </a:rPr>
              <a:t> </a:t>
            </a:r>
            <a:r>
              <a:rPr lang="en-US" sz="1300" dirty="0" err="1">
                <a:solidFill>
                  <a:schemeClr val="tx1"/>
                </a:solidFill>
                <a:effectLst/>
              </a:rPr>
              <a:t>Ringe</a:t>
            </a:r>
            <a:r>
              <a:rPr lang="en-US" sz="1300" dirty="0">
                <a:solidFill>
                  <a:schemeClr val="tx1"/>
                </a:solidFill>
                <a:effectLst/>
              </a:rPr>
              <a:t>, </a:t>
            </a:r>
            <a:r>
              <a:rPr lang="en-US" sz="1300" dirty="0" err="1">
                <a:solidFill>
                  <a:schemeClr val="tx1"/>
                </a:solidFill>
                <a:effectLst/>
              </a:rPr>
              <a:t>meine</a:t>
            </a:r>
            <a:r>
              <a:rPr lang="en-US" sz="1300" dirty="0">
                <a:solidFill>
                  <a:schemeClr val="tx1"/>
                </a:solidFill>
                <a:effectLst/>
              </a:rPr>
              <a:t> </a:t>
            </a:r>
            <a:r>
              <a:rPr lang="en-US" sz="1300" dirty="0" err="1">
                <a:solidFill>
                  <a:schemeClr val="tx1"/>
                </a:solidFill>
                <a:effectLst/>
              </a:rPr>
              <a:t>Gelenke</a:t>
            </a:r>
            <a:r>
              <a:rPr lang="en-US" sz="1300" dirty="0">
                <a:solidFill>
                  <a:schemeClr val="tx1"/>
                </a:solidFill>
                <a:effectLst/>
              </a:rPr>
              <a:t> und </a:t>
            </a:r>
            <a:r>
              <a:rPr lang="en-US" sz="1300" dirty="0" err="1">
                <a:solidFill>
                  <a:schemeClr val="tx1"/>
                </a:solidFill>
                <a:effectLst/>
              </a:rPr>
              <a:t>meine</a:t>
            </a:r>
            <a:r>
              <a:rPr lang="en-US" sz="1300" dirty="0">
                <a:solidFill>
                  <a:schemeClr val="tx1"/>
                </a:solidFill>
                <a:effectLst/>
              </a:rPr>
              <a:t> </a:t>
            </a:r>
            <a:r>
              <a:rPr lang="en-US" sz="1300" dirty="0" err="1">
                <a:solidFill>
                  <a:schemeClr val="tx1"/>
                </a:solidFill>
                <a:effectLst/>
              </a:rPr>
              <a:t>Knochen</a:t>
            </a:r>
            <a:r>
              <a:rPr lang="en-US" sz="1300" dirty="0">
                <a:solidFill>
                  <a:schemeClr val="tx1"/>
                </a:solidFill>
                <a:effectLst/>
              </a:rPr>
              <a:t> </a:t>
            </a:r>
            <a:r>
              <a:rPr lang="en-US" sz="1300" dirty="0" err="1">
                <a:solidFill>
                  <a:schemeClr val="tx1"/>
                </a:solidFill>
                <a:effectLst/>
              </a:rPr>
              <a:t>waren</a:t>
            </a:r>
            <a:r>
              <a:rPr lang="en-US" sz="1300" dirty="0">
                <a:solidFill>
                  <a:schemeClr val="tx1"/>
                </a:solidFill>
                <a:effectLst/>
              </a:rPr>
              <a:t> </a:t>
            </a:r>
            <a:r>
              <a:rPr lang="en-US" sz="1300" dirty="0" err="1">
                <a:solidFill>
                  <a:schemeClr val="tx1"/>
                </a:solidFill>
                <a:effectLst/>
              </a:rPr>
              <a:t>immer</a:t>
            </a:r>
            <a:r>
              <a:rPr lang="en-US" sz="1300" dirty="0">
                <a:solidFill>
                  <a:schemeClr val="tx1"/>
                </a:solidFill>
                <a:effectLst/>
              </a:rPr>
              <a:t> und </a:t>
            </a:r>
            <a:r>
              <a:rPr lang="en-US" sz="1300" dirty="0" err="1">
                <a:solidFill>
                  <a:schemeClr val="tx1"/>
                </a:solidFill>
                <a:effectLst/>
              </a:rPr>
              <a:t>sind</a:t>
            </a:r>
            <a:r>
              <a:rPr lang="en-US" sz="1300" dirty="0">
                <a:solidFill>
                  <a:schemeClr val="tx1"/>
                </a:solidFill>
                <a:effectLst/>
              </a:rPr>
              <a:t> </a:t>
            </a:r>
            <a:r>
              <a:rPr lang="en-US" sz="1300" dirty="0" err="1">
                <a:solidFill>
                  <a:schemeClr val="tx1"/>
                </a:solidFill>
                <a:effectLst/>
              </a:rPr>
              <a:t>noch</a:t>
            </a:r>
            <a:r>
              <a:rPr lang="en-US" sz="1300" dirty="0">
                <a:solidFill>
                  <a:schemeClr val="tx1"/>
                </a:solidFill>
                <a:effectLst/>
              </a:rPr>
              <a:t> </a:t>
            </a:r>
            <a:r>
              <a:rPr lang="en-US" sz="1300" dirty="0" err="1">
                <a:solidFill>
                  <a:schemeClr val="tx1"/>
                </a:solidFill>
                <a:effectLst/>
              </a:rPr>
              <a:t>heute</a:t>
            </a:r>
            <a:r>
              <a:rPr lang="en-US" sz="1300" dirty="0">
                <a:solidFill>
                  <a:schemeClr val="tx1"/>
                </a:solidFill>
                <a:effectLst/>
              </a:rPr>
              <a:t> </a:t>
            </a:r>
            <a:r>
              <a:rPr lang="en-US" sz="1300" dirty="0" err="1">
                <a:solidFill>
                  <a:schemeClr val="tx1"/>
                </a:solidFill>
                <a:effectLst/>
              </a:rPr>
              <a:t>zart</a:t>
            </a:r>
            <a:r>
              <a:rPr lang="en-US" sz="1300" dirty="0">
                <a:solidFill>
                  <a:schemeClr val="tx1"/>
                </a:solidFill>
                <a:effectLst/>
              </a:rPr>
              <a:t>. </a:t>
            </a:r>
            <a:r>
              <a:rPr lang="en-US" sz="1300" dirty="0" err="1">
                <a:solidFill>
                  <a:schemeClr val="tx1"/>
                </a:solidFill>
                <a:effectLst/>
              </a:rPr>
              <a:t>Wundert</a:t>
            </a:r>
            <a:r>
              <a:rPr lang="en-US" sz="1300" dirty="0">
                <a:solidFill>
                  <a:schemeClr val="tx1"/>
                </a:solidFill>
                <a:effectLst/>
              </a:rPr>
              <a:t> man </a:t>
            </a:r>
            <a:r>
              <a:rPr lang="en-US" sz="1300" dirty="0" err="1">
                <a:solidFill>
                  <a:schemeClr val="tx1"/>
                </a:solidFill>
                <a:effectLst/>
              </a:rPr>
              <a:t>sich</a:t>
            </a:r>
            <a:r>
              <a:rPr lang="en-US" sz="1300" dirty="0">
                <a:solidFill>
                  <a:schemeClr val="tx1"/>
                </a:solidFill>
                <a:effectLst/>
              </a:rPr>
              <a:t>, </a:t>
            </a:r>
            <a:r>
              <a:rPr lang="en-US" sz="1300" dirty="0" err="1">
                <a:solidFill>
                  <a:schemeClr val="tx1"/>
                </a:solidFill>
                <a:effectLst/>
              </a:rPr>
              <a:t>daß</a:t>
            </a:r>
            <a:r>
              <a:rPr lang="en-US" sz="1300" dirty="0">
                <a:solidFill>
                  <a:schemeClr val="tx1"/>
                </a:solidFill>
                <a:effectLst/>
              </a:rPr>
              <a:t> ich </a:t>
            </a:r>
            <a:r>
              <a:rPr lang="en-US" sz="1300" dirty="0" err="1">
                <a:solidFill>
                  <a:schemeClr val="tx1"/>
                </a:solidFill>
                <a:effectLst/>
              </a:rPr>
              <a:t>trotzdem</a:t>
            </a:r>
            <a:r>
              <a:rPr lang="en-US" sz="1300" dirty="0">
                <a:solidFill>
                  <a:schemeClr val="tx1"/>
                </a:solidFill>
                <a:effectLst/>
              </a:rPr>
              <a:t> </a:t>
            </a:r>
            <a:r>
              <a:rPr lang="en-US" sz="1300" dirty="0" err="1">
                <a:solidFill>
                  <a:schemeClr val="tx1"/>
                </a:solidFill>
                <a:effectLst/>
              </a:rPr>
              <a:t>alles</a:t>
            </a:r>
            <a:r>
              <a:rPr lang="en-US" sz="1300" dirty="0">
                <a:solidFill>
                  <a:schemeClr val="tx1"/>
                </a:solidFill>
                <a:effectLst/>
              </a:rPr>
              <a:t> </a:t>
            </a:r>
            <a:r>
              <a:rPr lang="en-US" sz="1300" dirty="0" err="1">
                <a:solidFill>
                  <a:schemeClr val="tx1"/>
                </a:solidFill>
                <a:effectLst/>
              </a:rPr>
              <a:t>Schwache</a:t>
            </a:r>
            <a:r>
              <a:rPr lang="en-US" sz="1300" dirty="0">
                <a:solidFill>
                  <a:schemeClr val="tx1"/>
                </a:solidFill>
                <a:effectLst/>
              </a:rPr>
              <a:t> </a:t>
            </a:r>
            <a:r>
              <a:rPr lang="en-US" sz="1300" dirty="0" err="1">
                <a:solidFill>
                  <a:schemeClr val="tx1"/>
                </a:solidFill>
                <a:effectLst/>
              </a:rPr>
              <a:t>haßte</a:t>
            </a:r>
            <a:r>
              <a:rPr lang="en-US" sz="1300" dirty="0">
                <a:solidFill>
                  <a:schemeClr val="tx1"/>
                </a:solidFill>
                <a:effectLst/>
              </a:rPr>
              <a:t>? </a:t>
            </a:r>
            <a:r>
              <a:rPr lang="en-US" sz="1300" dirty="0" err="1">
                <a:solidFill>
                  <a:schemeClr val="tx1"/>
                </a:solidFill>
                <a:effectLst/>
              </a:rPr>
              <a:t>Ist</a:t>
            </a:r>
            <a:r>
              <a:rPr lang="en-US" sz="1300" dirty="0">
                <a:solidFill>
                  <a:schemeClr val="tx1"/>
                </a:solidFill>
                <a:effectLst/>
              </a:rPr>
              <a:t> es </a:t>
            </a:r>
            <a:r>
              <a:rPr lang="en-US" sz="1300" dirty="0" err="1">
                <a:solidFill>
                  <a:schemeClr val="tx1"/>
                </a:solidFill>
                <a:effectLst/>
              </a:rPr>
              <a:t>nicht</a:t>
            </a:r>
            <a:r>
              <a:rPr lang="en-US" sz="1300" dirty="0">
                <a:solidFill>
                  <a:schemeClr val="tx1"/>
                </a:solidFill>
                <a:effectLst/>
              </a:rPr>
              <a:t> </a:t>
            </a:r>
            <a:r>
              <a:rPr lang="en-US" sz="1300" dirty="0" err="1">
                <a:solidFill>
                  <a:schemeClr val="tx1"/>
                </a:solidFill>
                <a:effectLst/>
              </a:rPr>
              <a:t>vielmehr</a:t>
            </a:r>
            <a:r>
              <a:rPr lang="en-US" sz="1300" dirty="0">
                <a:solidFill>
                  <a:schemeClr val="tx1"/>
                </a:solidFill>
                <a:effectLst/>
              </a:rPr>
              <a:t> </a:t>
            </a:r>
            <a:r>
              <a:rPr lang="en-US" sz="1300" dirty="0" err="1">
                <a:solidFill>
                  <a:schemeClr val="tx1"/>
                </a:solidFill>
                <a:effectLst/>
              </a:rPr>
              <a:t>wahr</a:t>
            </a:r>
            <a:r>
              <a:rPr lang="en-US" sz="1300" dirty="0">
                <a:solidFill>
                  <a:schemeClr val="tx1"/>
                </a:solidFill>
                <a:effectLst/>
              </a:rPr>
              <a:t>, </a:t>
            </a:r>
            <a:r>
              <a:rPr lang="en-US" sz="1300" b="1" dirty="0" err="1">
                <a:solidFill>
                  <a:schemeClr val="tx1"/>
                </a:solidFill>
                <a:effectLst/>
              </a:rPr>
              <a:t>daß</a:t>
            </a:r>
            <a:r>
              <a:rPr lang="en-US" sz="1300" b="1" dirty="0">
                <a:solidFill>
                  <a:schemeClr val="tx1"/>
                </a:solidFill>
                <a:effectLst/>
              </a:rPr>
              <a:t> man </a:t>
            </a:r>
            <a:r>
              <a:rPr lang="en-US" sz="1300" b="1" dirty="0" err="1">
                <a:solidFill>
                  <a:schemeClr val="tx1"/>
                </a:solidFill>
                <a:effectLst/>
              </a:rPr>
              <a:t>nichts</a:t>
            </a:r>
            <a:r>
              <a:rPr lang="en-US" sz="1300" b="1" dirty="0">
                <a:solidFill>
                  <a:schemeClr val="tx1"/>
                </a:solidFill>
                <a:effectLst/>
              </a:rPr>
              <a:t> so </a:t>
            </a:r>
            <a:r>
              <a:rPr lang="en-US" sz="1300" b="1" dirty="0" err="1">
                <a:solidFill>
                  <a:schemeClr val="tx1"/>
                </a:solidFill>
                <a:effectLst/>
              </a:rPr>
              <a:t>aus</a:t>
            </a:r>
            <a:r>
              <a:rPr lang="en-US" sz="1300" b="1" dirty="0">
                <a:solidFill>
                  <a:schemeClr val="tx1"/>
                </a:solidFill>
                <a:effectLst/>
              </a:rPr>
              <a:t> der </a:t>
            </a:r>
            <a:r>
              <a:rPr lang="en-US" sz="1300" b="1" dirty="0" err="1">
                <a:solidFill>
                  <a:schemeClr val="tx1"/>
                </a:solidFill>
                <a:effectLst/>
              </a:rPr>
              <a:t>Tiefe</a:t>
            </a:r>
            <a:r>
              <a:rPr lang="en-US" sz="1300" b="1" dirty="0">
                <a:solidFill>
                  <a:schemeClr val="tx1"/>
                </a:solidFill>
                <a:effectLst/>
              </a:rPr>
              <a:t> seines </a:t>
            </a:r>
            <a:r>
              <a:rPr lang="en-US" sz="1300" b="1" dirty="0" err="1">
                <a:solidFill>
                  <a:schemeClr val="tx1"/>
                </a:solidFill>
                <a:effectLst/>
              </a:rPr>
              <a:t>Herzens</a:t>
            </a:r>
            <a:r>
              <a:rPr lang="en-US" sz="1300" b="1" dirty="0">
                <a:solidFill>
                  <a:schemeClr val="tx1"/>
                </a:solidFill>
                <a:effectLst/>
              </a:rPr>
              <a:t> </a:t>
            </a:r>
            <a:r>
              <a:rPr lang="en-US" sz="1300" b="1" dirty="0" err="1">
                <a:solidFill>
                  <a:schemeClr val="tx1"/>
                </a:solidFill>
                <a:effectLst/>
              </a:rPr>
              <a:t>hassen</a:t>
            </a:r>
            <a:r>
              <a:rPr lang="en-US" sz="1300" b="1" dirty="0">
                <a:solidFill>
                  <a:schemeClr val="tx1"/>
                </a:solidFill>
                <a:effectLst/>
              </a:rPr>
              <a:t> </a:t>
            </a:r>
            <a:r>
              <a:rPr lang="en-US" sz="1300" b="1" dirty="0" err="1">
                <a:solidFill>
                  <a:schemeClr val="tx1"/>
                </a:solidFill>
                <a:effectLst/>
              </a:rPr>
              <a:t>kann</a:t>
            </a:r>
            <a:r>
              <a:rPr lang="en-US" sz="1300" b="1" dirty="0">
                <a:solidFill>
                  <a:schemeClr val="tx1"/>
                </a:solidFill>
                <a:effectLst/>
              </a:rPr>
              <a:t> und </a:t>
            </a:r>
            <a:r>
              <a:rPr lang="en-US" sz="1300" b="1" dirty="0" err="1">
                <a:solidFill>
                  <a:schemeClr val="tx1"/>
                </a:solidFill>
                <a:effectLst/>
              </a:rPr>
              <a:t>verachten</a:t>
            </a:r>
            <a:r>
              <a:rPr lang="en-US" sz="1300" b="1" dirty="0">
                <a:solidFill>
                  <a:schemeClr val="tx1"/>
                </a:solidFill>
                <a:effectLst/>
              </a:rPr>
              <a:t> </a:t>
            </a:r>
            <a:r>
              <a:rPr lang="en-US" sz="1300" b="1" dirty="0" err="1">
                <a:solidFill>
                  <a:schemeClr val="tx1"/>
                </a:solidFill>
                <a:effectLst/>
              </a:rPr>
              <a:t>als</a:t>
            </a:r>
            <a:r>
              <a:rPr lang="en-US" sz="1300" b="1" dirty="0">
                <a:solidFill>
                  <a:schemeClr val="tx1"/>
                </a:solidFill>
                <a:effectLst/>
              </a:rPr>
              <a:t> </a:t>
            </a:r>
            <a:r>
              <a:rPr lang="en-US" sz="1300" b="1" dirty="0" err="1">
                <a:solidFill>
                  <a:schemeClr val="tx1"/>
                </a:solidFill>
                <a:effectLst/>
              </a:rPr>
              <a:t>sich</a:t>
            </a:r>
            <a:r>
              <a:rPr lang="en-US" sz="1300" b="1" dirty="0">
                <a:solidFill>
                  <a:schemeClr val="tx1"/>
                </a:solidFill>
                <a:effectLst/>
              </a:rPr>
              <a:t> </a:t>
            </a:r>
            <a:r>
              <a:rPr lang="en-US" sz="1300" b="1" dirty="0" err="1">
                <a:solidFill>
                  <a:schemeClr val="tx1"/>
                </a:solidFill>
                <a:effectLst/>
              </a:rPr>
              <a:t>selbst</a:t>
            </a:r>
            <a:r>
              <a:rPr lang="en-US" sz="1300" b="1" dirty="0">
                <a:solidFill>
                  <a:schemeClr val="tx1"/>
                </a:solidFill>
                <a:effectLst/>
              </a:rPr>
              <a:t> </a:t>
            </a:r>
            <a:r>
              <a:rPr lang="en-US" sz="1300" b="1" dirty="0" err="1">
                <a:solidFill>
                  <a:schemeClr val="tx1"/>
                </a:solidFill>
                <a:effectLst/>
              </a:rPr>
              <a:t>oder</a:t>
            </a:r>
            <a:r>
              <a:rPr lang="en-US" sz="1300" b="1" dirty="0">
                <a:solidFill>
                  <a:schemeClr val="tx1"/>
                </a:solidFill>
                <a:effectLst/>
              </a:rPr>
              <a:t> sein </a:t>
            </a:r>
            <a:r>
              <a:rPr lang="en-US" sz="1300" b="1" dirty="0" err="1">
                <a:solidFill>
                  <a:schemeClr val="tx1"/>
                </a:solidFill>
                <a:effectLst/>
              </a:rPr>
              <a:t>Spiegelbild</a:t>
            </a:r>
            <a:r>
              <a:rPr lang="en-US" sz="1300" b="1" dirty="0">
                <a:solidFill>
                  <a:schemeClr val="tx1"/>
                </a:solidFill>
                <a:effectLst/>
              </a:rPr>
              <a:t>? </a:t>
            </a:r>
          </a:p>
          <a:p>
            <a:pPr indent="-228600" defTabSz="914400">
              <a:lnSpc>
                <a:spcPct val="90000"/>
              </a:lnSpc>
              <a:buFont typeface="Arial" panose="020B0604020202020204" pitchFamily="34" charset="0"/>
              <a:buChar char="•"/>
            </a:pPr>
            <a:r>
              <a:rPr lang="en-US" sz="1300" dirty="0">
                <a:solidFill>
                  <a:schemeClr val="tx1"/>
                </a:solidFill>
              </a:rPr>
              <a:t> (</a:t>
            </a:r>
            <a:r>
              <a:rPr lang="en-US" sz="1300" dirty="0" err="1">
                <a:solidFill>
                  <a:schemeClr val="tx1"/>
                </a:solidFill>
              </a:rPr>
              <a:t>Geschichte</a:t>
            </a:r>
            <a:r>
              <a:rPr lang="en-US" sz="1300" dirty="0">
                <a:solidFill>
                  <a:schemeClr val="tx1"/>
                </a:solidFill>
              </a:rPr>
              <a:t> </a:t>
            </a:r>
            <a:r>
              <a:rPr lang="en-US" sz="1300" dirty="0" err="1">
                <a:solidFill>
                  <a:schemeClr val="tx1"/>
                </a:solidFill>
              </a:rPr>
              <a:t>eiens</a:t>
            </a:r>
            <a:r>
              <a:rPr lang="en-US" sz="1300" dirty="0">
                <a:solidFill>
                  <a:schemeClr val="tx1"/>
                </a:solidFill>
              </a:rPr>
              <a:t> </a:t>
            </a:r>
            <a:r>
              <a:rPr lang="en-US" sz="1300" dirty="0" err="1">
                <a:solidFill>
                  <a:schemeClr val="tx1"/>
                </a:solidFill>
              </a:rPr>
              <a:t>mordes</a:t>
            </a:r>
            <a:r>
              <a:rPr lang="en-US" sz="1300" dirty="0">
                <a:solidFill>
                  <a:schemeClr val="tx1"/>
                </a:solidFill>
              </a:rPr>
              <a:t>, 1920)</a:t>
            </a:r>
          </a:p>
          <a:p>
            <a:pPr indent="-228600" defTabSz="914400">
              <a:lnSpc>
                <a:spcPct val="90000"/>
              </a:lnSpc>
              <a:buFont typeface="Arial" panose="020B0604020202020204" pitchFamily="34" charset="0"/>
              <a:buChar char="•"/>
            </a:pPr>
            <a:endParaRPr lang="en-US" sz="1300" dirty="0">
              <a:solidFill>
                <a:schemeClr val="tx1"/>
              </a:solidFill>
            </a:endParaRPr>
          </a:p>
          <a:p>
            <a:pPr indent="-228600" defTabSz="914400">
              <a:lnSpc>
                <a:spcPct val="90000"/>
              </a:lnSpc>
              <a:buFont typeface="Arial" panose="020B0604020202020204" pitchFamily="34" charset="0"/>
              <a:buChar char="•"/>
            </a:pPr>
            <a:endParaRPr lang="en-US" sz="1300" dirty="0">
              <a:solidFill>
                <a:schemeClr val="tx1"/>
              </a:solidFill>
            </a:endParaRPr>
          </a:p>
        </p:txBody>
      </p:sp>
      <p:pic>
        <p:nvPicPr>
          <p:cNvPr id="6" name="Zástupný objekt pre obsah 5" descr="Obrázok, na ktorom je list&#10;&#10;Automaticky generovaný popis">
            <a:extLst>
              <a:ext uri="{FF2B5EF4-FFF2-40B4-BE49-F238E27FC236}">
                <a16:creationId xmlns:a16="http://schemas.microsoft.com/office/drawing/2014/main" id="{170045EE-9857-3D46-ECAC-34B1F16D0B0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09129" y="1257300"/>
            <a:ext cx="2823882" cy="4235823"/>
          </a:xfrm>
          <a:prstGeom prst="rect">
            <a:avLst/>
          </a:prstGeom>
        </p:spPr>
      </p:pic>
      <p:sp>
        <p:nvSpPr>
          <p:cNvPr id="39" name="Rectangle 38">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9143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5" y="6406115"/>
            <a:ext cx="3057523"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758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5CED5CFE-ACD9-42AF-A787-D6498BFFDF90}"/>
              </a:ext>
            </a:extLst>
          </p:cNvPr>
          <p:cNvSpPr>
            <a:spLocks noGrp="1" noChangeArrowheads="1"/>
          </p:cNvSpPr>
          <p:nvPr>
            <p:ph type="title"/>
          </p:nvPr>
        </p:nvSpPr>
        <p:spPr>
          <a:xfrm>
            <a:off x="457200" y="190500"/>
            <a:ext cx="8229600" cy="1312863"/>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4000"/>
              <a:t>Groteske Körperdarstellung Egon Schieles</a:t>
            </a:r>
          </a:p>
        </p:txBody>
      </p:sp>
      <p:sp>
        <p:nvSpPr>
          <p:cNvPr id="10242" name="Rectangle 2">
            <a:extLst>
              <a:ext uri="{FF2B5EF4-FFF2-40B4-BE49-F238E27FC236}">
                <a16:creationId xmlns:a16="http://schemas.microsoft.com/office/drawing/2014/main" id="{30078AE4-5AD1-48F8-A1A2-F9807359D0C6}"/>
              </a:ext>
            </a:extLst>
          </p:cNvPr>
          <p:cNvSpPr>
            <a:spLocks noGrp="1" noChangeArrowheads="1"/>
          </p:cNvSpPr>
          <p:nvPr>
            <p:ph type="body" idx="1"/>
          </p:nvPr>
        </p:nvSpPr>
        <p:spPr>
          <a:xfrm>
            <a:off x="457200" y="1600200"/>
            <a:ext cx="4038600" cy="4525963"/>
          </a:xfrm>
          <a:ln/>
        </p:spPr>
        <p:txBody>
          <a:bodyPr/>
          <a:lstStyle/>
          <a:p>
            <a:pPr marL="339725" indent="-339725">
              <a:lnSpc>
                <a:spcPct val="90000"/>
              </a:lnSpc>
              <a:spcBef>
                <a:spcPts val="6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400"/>
              <a:t>Fiala-Fürst, Ingeborg: Der Beitrag der Prager deutschen Literatur zum dt. Liter. Expressionismus. St. Ingbert 1996. S.145.</a:t>
            </a:r>
          </a:p>
          <a:p>
            <a:pPr marL="339725" indent="-339725">
              <a:lnSpc>
                <a:spcPct val="90000"/>
              </a:lnSpc>
              <a:spcBef>
                <a:spcPts val="600"/>
              </a:spcBef>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400"/>
              <a:t>Matthias Schöning (2011): modellhafte Szenarien der Genese der Gewalt, ohne jeden kollektiven Sinn, gegen die soziologische Zeitdiagnostik</a:t>
            </a:r>
          </a:p>
        </p:txBody>
      </p:sp>
      <p:grpSp>
        <p:nvGrpSpPr>
          <p:cNvPr id="10243" name="Group 3">
            <a:extLst>
              <a:ext uri="{FF2B5EF4-FFF2-40B4-BE49-F238E27FC236}">
                <a16:creationId xmlns:a16="http://schemas.microsoft.com/office/drawing/2014/main" id="{53C7669A-18FF-423A-912C-EF7AA62E9984}"/>
              </a:ext>
            </a:extLst>
          </p:cNvPr>
          <p:cNvGrpSpPr>
            <a:grpSpLocks/>
          </p:cNvGrpSpPr>
          <p:nvPr/>
        </p:nvGrpSpPr>
        <p:grpSpPr bwMode="auto">
          <a:xfrm>
            <a:off x="4787900" y="1628775"/>
            <a:ext cx="3376613" cy="4522788"/>
            <a:chOff x="3016" y="1026"/>
            <a:chExt cx="2127" cy="2849"/>
          </a:xfrm>
        </p:grpSpPr>
        <p:pic>
          <p:nvPicPr>
            <p:cNvPr id="10244" name="Picture 4">
              <a:extLst>
                <a:ext uri="{FF2B5EF4-FFF2-40B4-BE49-F238E27FC236}">
                  <a16:creationId xmlns:a16="http://schemas.microsoft.com/office/drawing/2014/main" id="{BF851EBE-0808-415A-B277-220BEA4F26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6" y="1026"/>
              <a:ext cx="2127" cy="284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Text Box 5">
              <a:extLst>
                <a:ext uri="{FF2B5EF4-FFF2-40B4-BE49-F238E27FC236}">
                  <a16:creationId xmlns:a16="http://schemas.microsoft.com/office/drawing/2014/main" id="{3E721A6C-1B2A-400A-B24F-440D35CCB536}"/>
                </a:ext>
              </a:extLst>
            </p:cNvPr>
            <p:cNvSpPr txBox="1">
              <a:spLocks noChangeArrowheads="1"/>
            </p:cNvSpPr>
            <p:nvPr/>
          </p:nvSpPr>
          <p:spPr bwMode="auto">
            <a:xfrm>
              <a:off x="3016" y="1026"/>
              <a:ext cx="2127" cy="28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Offic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1367</Words>
  <Application>Microsoft Office PowerPoint</Application>
  <PresentationFormat>Prezentácia na obrazovke (4:3)</PresentationFormat>
  <Paragraphs>46</Paragraphs>
  <Slides>14</Slides>
  <Notes>12</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14</vt:i4>
      </vt:variant>
    </vt:vector>
  </HeadingPairs>
  <TitlesOfParts>
    <vt:vector size="17" baseType="lpstr">
      <vt:lpstr>Arial</vt:lpstr>
      <vt:lpstr>Times New Roman</vt:lpstr>
      <vt:lpstr>Motiv Office</vt:lpstr>
      <vt:lpstr>Hermann Ungar (1893-1929)</vt:lpstr>
      <vt:lpstr>Sudhoff,2002</vt:lpstr>
      <vt:lpstr>Biographie</vt:lpstr>
      <vt:lpstr>Ungar an Grmela, 1925</vt:lpstr>
      <vt:lpstr>Zwei Werkausgaben </vt:lpstr>
      <vt:lpstr>Gauß über Die Verstümmelten</vt:lpstr>
      <vt:lpstr>Thomas Mann über Die Verstümmelten</vt:lpstr>
      <vt:lpstr>Carina Lehnen: Krüppel, Mörder. Psychpathen. Hermann Ungars Roman Die Verstümmelten. Padeborn 1990.</vt:lpstr>
      <vt:lpstr>Groteske Körperdarstellung Egon Schieles</vt:lpstr>
      <vt:lpstr>Ungar: Publikum und Gesellschaft (Berliner Börsenkurier, 25. 12. 1924)</vt:lpstr>
      <vt:lpstr>Gruppe 1925</vt:lpstr>
      <vt:lpstr>Becher: Levisite oder Der einzig gerechte Krieg, 1926 verboten</vt:lpstr>
      <vt:lpstr>Der Bankbeamte – Die Verstümmelten</vt:lpstr>
      <vt:lpstr> Gustav Krojanker: Hermann Ungar zum Gedächtnis.  In: Jüdische Rundschau 34 Nr. 99 (17. 12. 1929) Berlin, S. 671.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Hermann Ungar</dc:title>
  <dc:creator>User</dc:creator>
  <cp:lastModifiedBy>Zdeněk Mareček</cp:lastModifiedBy>
  <cp:revision>5</cp:revision>
  <cp:lastPrinted>1601-01-01T00:00:00Z</cp:lastPrinted>
  <dcterms:created xsi:type="dcterms:W3CDTF">2012-04-18T11:15:27Z</dcterms:created>
  <dcterms:modified xsi:type="dcterms:W3CDTF">2023-03-29T22:23:46Z</dcterms:modified>
</cp:coreProperties>
</file>