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7" r:id="rId11"/>
    <p:sldId id="263" r:id="rId12"/>
    <p:sldId id="268" r:id="rId13"/>
    <p:sldId id="264" r:id="rId14"/>
    <p:sldId id="269" r:id="rId15"/>
    <p:sldId id="270" r:id="rId16"/>
  </p:sldIdLst>
  <p:sldSz cx="12192000" cy="6858000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9EADC-597B-C1AE-DE84-29E1CC57D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CFE5E8-62DE-B737-ADDE-C243F391A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A4C34E-E369-C2E5-8430-A20B648EB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946670-8B3B-ABB6-5503-671F47E3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C39B01-C4B8-994E-5B4E-E78CEFD3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78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9F77F-5644-E87B-404C-CB6E498D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FE8FC5-CB38-76D9-3F64-87F8B1C48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3D0093-9A12-AC07-3BB3-FBBC7117A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045504-D068-7F50-A21A-44B34A1B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8EA16A-57DB-C674-CA79-B222522D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92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95E7CB-8256-38B1-B702-3C4713C4D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6453EE-29D7-A471-4BB1-0CDC552E8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6AD28E-0C1C-8C9B-6C77-85924B676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EE750C-F298-5A79-D2EF-D4A3CF2C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4D985-734E-2AE9-557B-6A1A8D9D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49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5E644-1AE2-D5AF-0E96-03492F98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28BC32-E8A6-00A3-54D7-C1E43CB95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2FD6C-AFDD-AEA2-8807-817E7B875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6A94B7-7B33-47F3-5BB7-D82A87CF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345AA2-F514-AFB5-21A4-31F345F9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70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847A8-95CF-C2DE-E77F-35AC68828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560DD0-5AA9-3B3A-9338-2D9548205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0E9C03-0EAD-BF73-3BFB-25EB42BE5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29B6C4-03FF-2502-AFF1-DB1290C4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A304A6-C5C2-6952-B75E-0F140BBF9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D02FC-79E3-D6A3-2753-7E7542C4C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6771C8-F83D-8E33-D18B-1F1B0A6A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E99F62-9820-340F-F896-AB9058FC4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023C01-EB95-9E3F-672F-61AA54D0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D5A34B-93D8-8EAC-959B-049B8964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D89841-C0D5-9DEE-41EF-BBFD1987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0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43603-A56E-696F-55EB-7A37135CF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16C50C-1401-A448-2BF8-46169B6F6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7902A-3823-2A17-5485-EE7746BA3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D951E9-5C9D-1364-61C0-86861FE98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FF57D4-247B-38EB-AC67-C8F3CB301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EFDAC8-EF0F-7B77-1221-D798CB1D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1074692-F3E8-C39C-33CF-EA5521EA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50511A-3386-8395-2D38-54DC1E52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1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F00DA-DC29-F092-4F1B-9D0F3270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0072E2-36A1-E53A-E4CF-5EB588C3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3CEBE0-8C70-0100-A8FB-2976ED25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B79980-01EC-1B0C-7ED6-0AA29FA16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05B7FC-517E-6093-8A56-ED0A5E3A7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BBE40C-3830-1E0F-1533-C9677C6CA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BADB1A-2A4B-929E-F8AB-BC886094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67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CC99F-5F60-0456-7A4E-D7B58551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3A24E8-9B83-6D75-6335-1B16195AB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D017B2-197B-5123-1DA4-CD069CF3A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D085BA-9C38-A5BD-0F9C-9A8FEC3A3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C61A63-835B-8A1E-9985-0F8ABA6C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FEDE8C-539B-A0AF-1091-2AA2F3593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87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73C45-4F23-283A-AF74-7EB0F18C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F8360D-98EB-B57F-8F22-77EF63404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5F440A-CB53-26D4-C3F7-335AB61E2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AF16D5-ED83-BD06-8DFF-04A68A70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E21531-9417-98AA-27EE-DEFE12CC7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B07FF1-391D-5B55-D9AA-657B7703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76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EA2E0C-A587-345F-B828-79E2A4462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7E9028-7E70-4FEA-2500-A514C7BB9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35E0AD-86AA-13BD-F726-9E121ADC1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1A027-C921-4AF1-A8BA-317CA831F6F9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340AB5-1B8C-50BF-9DFB-B1FC57150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33DD17-D81F-9974-AD6D-91F210D33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5C510-5730-4EDE-89CE-C7BAE5DDD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9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1EF2B-ED6F-CA0C-249D-A52804509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650" y="1122363"/>
            <a:ext cx="9336350" cy="972767"/>
          </a:xfrm>
        </p:spPr>
        <p:txBody>
          <a:bodyPr>
            <a:normAutofit/>
          </a:bodyPr>
          <a:lstStyle/>
          <a:p>
            <a:pPr algn="l"/>
            <a:r>
              <a:rPr lang="cs-CZ" sz="2400" dirty="0"/>
              <a:t>Rainer Maria Rilke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1F9658-E78B-F663-F5DE-E1B60E921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273" y="2527839"/>
            <a:ext cx="9629312" cy="4330161"/>
          </a:xfrm>
        </p:spPr>
        <p:txBody>
          <a:bodyPr>
            <a:normAutofit fontScale="32500" lnSpcReduction="20000"/>
          </a:bodyPr>
          <a:lstStyle/>
          <a:p>
            <a:pPr algn="l"/>
            <a:br>
              <a:rPr lang="de-DE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 alten Hause; vor mir frei</a:t>
            </a:r>
            <a:br>
              <a:rPr lang="de-DE" sz="7400" dirty="0"/>
            </a:br>
            <a:r>
              <a:rPr lang="de-DE" sz="7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seh</a:t>
            </a: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ich ganz Prag in weiter Runde;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tief unten geht die Dämmerstunde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mit lautlos leisem Schritt vorbei.</a:t>
            </a:r>
            <a:br>
              <a:rPr lang="de-DE" sz="7400" dirty="0"/>
            </a:b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Die Stadt verschwimmt wie hinter Glas.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Nur hoch, wie ein behelmter Hüne,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ragt klar vor mir die grünspangrüne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Turmkuppel von Sankt Nikolas.</a:t>
            </a:r>
            <a:br>
              <a:rPr lang="de-DE" sz="7400" dirty="0"/>
            </a:b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Schon blinzelt da und dort ein Licht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fern auf im schwülen Stadtgebrause.-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Mir ist, </a:t>
            </a:r>
            <a:r>
              <a:rPr lang="de-DE" sz="7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daß</a:t>
            </a: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dem alten Hause</a:t>
            </a:r>
            <a:br>
              <a:rPr lang="de-DE" sz="7400" dirty="0"/>
            </a:br>
            <a:r>
              <a:rPr lang="de-DE" sz="7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jetzt eine Stimme "Amen" spricht.</a:t>
            </a:r>
            <a:br>
              <a:rPr lang="de-DE" sz="7400" dirty="0"/>
            </a:br>
            <a:br>
              <a:rPr lang="de-DE" sz="7400" dirty="0"/>
            </a:br>
            <a:r>
              <a:rPr lang="de-DE" sz="7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Aus: </a:t>
            </a:r>
            <a:r>
              <a:rPr lang="de-DE" sz="74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Larenopfer</a:t>
            </a:r>
            <a:endParaRPr lang="cs-CZ" sz="7400" dirty="0"/>
          </a:p>
        </p:txBody>
      </p:sp>
    </p:spTree>
    <p:extLst>
      <p:ext uri="{BB962C8B-B14F-4D97-AF65-F5344CB8AC3E}">
        <p14:creationId xmlns:p14="http://schemas.microsoft.com/office/powerpoint/2010/main" val="716147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8C83C82-389D-2E1E-96D6-901896E26E85}"/>
              </a:ext>
            </a:extLst>
          </p:cNvPr>
          <p:cNvSpPr txBox="1"/>
          <p:nvPr/>
        </p:nvSpPr>
        <p:spPr>
          <a:xfrm>
            <a:off x="3047260" y="-147677"/>
            <a:ext cx="6094520" cy="7157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Rainer Maria Rilke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Andělé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unavená ústa mají!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duše lehké, bez lemu.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hříšnou touhou hořívají,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někdy sní, když propadají snu.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téměř všichni stejní, bílí,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mlčí v Božích zahradách.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mnohé, mnohé intervaly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jeho moci, v té melodii v tmách.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když rozprostřou svá křídla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Poryvy větru zavanou,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Jakoby Bůh  ze svého bydla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Rukama sochaře, jež jsou jak živá zřídla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Listoval v knize počáteční tmou. Překlad S. Stanovská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99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B1734E-66AA-CCBE-89EF-CC5792225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75" y="-276999"/>
            <a:ext cx="11499542" cy="62170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1" u="none" strike="noStrike" cap="none" normalizeH="0" baseline="0" dirty="0">
              <a:ln>
                <a:noFill/>
              </a:ln>
              <a:solidFill>
                <a:srgbClr val="37519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1" u="none" strike="noStrike" cap="none" normalizeH="0" baseline="0" dirty="0">
              <a:ln>
                <a:noFill/>
              </a:ln>
              <a:solidFill>
                <a:srgbClr val="37519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1" u="none" strike="noStrike" cap="none" normalizeH="0" baseline="0" dirty="0" err="1">
                <a:ln>
                  <a:noFill/>
                </a:ln>
                <a:solidFill>
                  <a:srgbClr val="37519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erbsttag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es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Zeit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Der Sommer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sehr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groß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Leg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deinen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Schatten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Sonnenuhren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Fluren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laß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Winde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los.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Befiehl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letzten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Früchten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voll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gieb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ihnen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noch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südlichere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Tage,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dränge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Vollendung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jage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letzte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Süße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den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schweren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jetzt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Haus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baut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keines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mehr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jetzt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lange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bleiben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wachen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lesen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lange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Briefe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schreiben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den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Alleen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her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unruhig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wandern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Blätter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treiben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Buch der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Bilder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99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DA2DD90-01F9-74E8-4CF6-A3B4B286CFB8}"/>
              </a:ext>
            </a:extLst>
          </p:cNvPr>
          <p:cNvSpPr txBox="1"/>
          <p:nvPr/>
        </p:nvSpPr>
        <p:spPr>
          <a:xfrm>
            <a:off x="3047260" y="450756"/>
            <a:ext cx="6094520" cy="5960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Podzimní den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Pane můj, přišel čas. Veliké léto matní.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Vpusť vichry do polí vstříc mrazům,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Stín do slunečních hodin zatni.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plody nalej k plnosti,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Daruj jim ještě dva dny svitu,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Ať půda vsákne šťávu, předzvěst blahobytu,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Vinohrad obdař ztěžklou sladkostí.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Kdo ještě nemá dům, ten bude bez něj, sám.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sám, tápat bez nadějí,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Bdít, číst, psát dopisy a vcházet do alejí,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Bezcílně bloudit sem a tam,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víru listů, které nikam nedospějí. Překlad S. Stanovská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07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DA4FCF-1612-9262-4BEB-BD4882261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015" y="571176"/>
            <a:ext cx="11641659" cy="67710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1" u="none" strike="noStrike" cap="none" normalizeH="0" baseline="0" dirty="0">
              <a:ln>
                <a:noFill/>
              </a:ln>
              <a:solidFill>
                <a:srgbClr val="37519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000" i="1" dirty="0">
              <a:solidFill>
                <a:srgbClr val="3751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37519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Panther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Jardin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kumimoji="0" lang="cs-CZ" altLang="cs-CZ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Plantes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Paris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Blick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Vorübergehn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Stäbe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geworden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daß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nichts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mehr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hält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Ihm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ob es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tausend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Stäbe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gäbe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hinter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tausend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Stäben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Welt.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weiche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Gang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geschmeidig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starker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Schritte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allerkleinsten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Kreise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dreht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Tanz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von Kraft um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Mitte,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der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betäubt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großer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Wille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steht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manchmal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schiebt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Vorhang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Pupille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lautlos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-.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hinein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durch der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Glieder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angespannte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Stille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hört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Herzen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Gedichte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(1907)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951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4B82883-4128-B066-4297-6BEC1B3F342E}"/>
              </a:ext>
            </a:extLst>
          </p:cNvPr>
          <p:cNvSpPr txBox="1"/>
          <p:nvPr/>
        </p:nvSpPr>
        <p:spPr>
          <a:xfrm>
            <a:off x="3047260" y="450756"/>
            <a:ext cx="6094520" cy="5960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Panter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hradbou tyčí pohled tápe němý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únavě, nic už nechce uvidět.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mu, jak kdyby tisíc tyčí bylo jeho zemí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za tisícem tyčí žádný svět.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měkkost, ladnost, skrytá síla chodu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stále menším kruhu dokola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jako tanec síly kolem středu,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kterém z mdloby vůle vytryskla.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někdy zřítelnice za oponou nudy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Zpozorní, přijme to, co vidět chce,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 obraz proline se napjatými údy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 srdci zanikne a setmí se.        Překlad S. Stanovská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217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88F8D33-1ED6-D2C1-F3E2-F8D6ECAD9CB4}"/>
              </a:ext>
            </a:extLst>
          </p:cNvPr>
          <p:cNvSpPr txBox="1"/>
          <p:nvPr/>
        </p:nvSpPr>
        <p:spPr>
          <a:xfrm>
            <a:off x="3047260" y="1584560"/>
            <a:ext cx="609452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DUINESER ELEGIEN Die </a:t>
            </a:r>
            <a:r>
              <a:rPr lang="cs-CZ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erste</a:t>
            </a:r>
            <a:r>
              <a:rPr lang="cs-CZ" sz="20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Elegie</a:t>
            </a:r>
          </a:p>
          <a:p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Wer, wenn ich </a:t>
            </a:r>
            <a:r>
              <a:rPr lang="de-D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schriee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hörte mich denn aus der Engel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Ordnungen? und gesetzt selbst, es nähme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einer mich plötzlich ans Herz: ich verginge von seinem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stärkeren Dasein. Denn das Schöne ist nichts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als des Schrecklichen Anfang, den wir noch grade ertragen,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wir bewundern es so, weil es gelassen verschmäht,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uns zu zerstören. Ein jeder Engel ist schrecklich.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so verhalt ich mich denn und verschlucke den Lockruf</a:t>
            </a:r>
            <a:br>
              <a:rPr lang="de-DE" sz="2000" dirty="0"/>
            </a:br>
            <a:r>
              <a:rPr lang="de-D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dunkelen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Schluchzens. Ach, wen vermögen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wir denn zu brauchen? Engel nicht, Menschen nicht,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die findigen Tiere merken es schon,</a:t>
            </a:r>
            <a:br>
              <a:rPr lang="de-DE" sz="2000" dirty="0"/>
            </a:br>
            <a:r>
              <a:rPr lang="de-D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daß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wir nicht sehr </a:t>
            </a:r>
            <a:r>
              <a:rPr lang="de-D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verläßlich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zu Haus sind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der gedeuteten Welt… 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7530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D27389D-590B-86B5-AFE1-166E5CFD791B}"/>
              </a:ext>
            </a:extLst>
          </p:cNvPr>
          <p:cNvSpPr txBox="1"/>
          <p:nvPr/>
        </p:nvSpPr>
        <p:spPr>
          <a:xfrm>
            <a:off x="3047260" y="51800"/>
            <a:ext cx="6094520" cy="6758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Rainer Maria Rilke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starém domě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starém domě pode mnou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celá Praha rozkládá,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večer na ni dopadá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Tichým krokem, první tmou.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Město jak za sklem – barvy mdlé.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 jako přilba hrdiny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Měděnkou pokrytá tu za stíny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Tyčí se mikulášská kopule.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a tam světlo zablýsklo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dálce v dusném městském spěchu.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mi, jakoby v jemném vzdechu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starém domě „Amen“ zaznělo.   Překlad S. Stanovská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94CF0-FF4D-E17C-7D9D-7DBD0E5C0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Rainer Maria Rilke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3B224-AB20-24F1-74B3-65470F558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7" y="1198485"/>
            <a:ext cx="10732363" cy="6391922"/>
          </a:xfrm>
        </p:spPr>
        <p:txBody>
          <a:bodyPr>
            <a:noAutofit/>
          </a:bodyPr>
          <a:lstStyle/>
          <a:p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Arme Heilige aus Holz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kam meine Mutter beschenken;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sie staunten stumm und stolz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hinter den harten Bänken.</a:t>
            </a:r>
            <a:br>
              <a:rPr lang="de-DE" sz="2400" dirty="0"/>
            </a:b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Haben ihrem heißen </a:t>
            </a:r>
            <a:r>
              <a:rPr lang="de-DE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Mühn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sicher den Dank vergessen,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kannten nur das </a:t>
            </a:r>
            <a:r>
              <a:rPr lang="de-DE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Kerzenglühn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ihrer kalten Messen.</a:t>
            </a:r>
            <a:br>
              <a:rPr lang="de-DE" sz="2400" dirty="0"/>
            </a:b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Aber meine Mutter kam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ihnen Blumen geben.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Meine Mutter die Blumen nahm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alle aus meinem Leben.</a:t>
            </a:r>
            <a:br>
              <a:rPr lang="de-DE" sz="2400" dirty="0"/>
            </a:br>
            <a:br>
              <a:rPr lang="de-DE" sz="2400" dirty="0"/>
            </a:br>
            <a:br>
              <a:rPr lang="de-DE" sz="2400" dirty="0"/>
            </a:br>
            <a:r>
              <a:rPr lang="de-DE" sz="2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Aus: Frühe Gedichte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955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89C6785-36C0-8D38-297B-77327C98CC63}"/>
              </a:ext>
            </a:extLst>
          </p:cNvPr>
          <p:cNvSpPr txBox="1"/>
          <p:nvPr/>
        </p:nvSpPr>
        <p:spPr>
          <a:xfrm>
            <a:off x="3047260" y="650233"/>
            <a:ext cx="6094520" cy="556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Dřevěné sochy svatých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 matka obdarovávala.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údivu tiše stály s mlčícími ústy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lavicemi, do nichž poklekala.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Její námaze žhavé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Nikdy neděkovaly,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Znaly jen svíce plápolavé,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Jež chlad mší halí.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 matka jim však vždycky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Květy darovala.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 matka všechny květy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Mému životu vzala.                              Překlad S. Stanovská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9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24311-1BA0-0592-3384-32A59EAE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810" y="681037"/>
            <a:ext cx="10323990" cy="814342"/>
          </a:xfrm>
        </p:spPr>
        <p:txBody>
          <a:bodyPr>
            <a:normAutofit/>
          </a:bodyPr>
          <a:lstStyle/>
          <a:p>
            <a:r>
              <a:rPr lang="cs-CZ" sz="2400" dirty="0"/>
              <a:t>Rainer Maria Rilke: Von dem m</a:t>
            </a:r>
            <a:r>
              <a:rPr lang="de-DE" sz="2400" dirty="0" err="1"/>
              <a:t>önchischen</a:t>
            </a:r>
            <a:r>
              <a:rPr lang="de-DE" sz="2400" dirty="0"/>
              <a:t> Leben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1A811-895B-BAA8-F4FC-286170879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501" y="1825624"/>
            <a:ext cx="10519299" cy="5032375"/>
          </a:xfrm>
        </p:spPr>
        <p:txBody>
          <a:bodyPr>
            <a:normAutofit fontScale="92500" lnSpcReduction="20000"/>
          </a:bodyPr>
          <a:lstStyle/>
          <a:p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Ich kreise um Gott, um den uralten Turm,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ich kreise jahrtausendelang;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ich weiß noch nicht: bin ich ein Falke, ein Sturm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oder ein großer Gesang.</a:t>
            </a:r>
            <a:br>
              <a:rPr lang="de-DE" dirty="0"/>
            </a:b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Ich habe viele Brüder in Sutanen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 Süden, wo in Klöstern Lorbeer steht.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Ich weiß, wie menschlich sie Madonnen planen,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träume oft von jungen Tizianen,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durch die der Gott in Gluten geht.</a:t>
            </a:r>
            <a:br>
              <a:rPr lang="de-DE" dirty="0"/>
            </a:b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Doch wie ich mich auch in mich selber neige: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Mein Gott ist dunkel und wie ein Gewebe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von hundert Wurzeln, welche schweigsam trinken.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Nur, </a:t>
            </a:r>
            <a:r>
              <a:rPr lang="de-D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daß</a:t>
            </a: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ich mich aus seiner Wärme hebe,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mehr weiß ich nicht, weil alle meine Zweige</a:t>
            </a: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tief unten </a:t>
            </a:r>
            <a:r>
              <a:rPr lang="de-D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ruhn</a:t>
            </a: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und nur im Winde winken.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671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8D3DFA7-988A-4F2F-0901-058547B67C55}"/>
              </a:ext>
            </a:extLst>
          </p:cNvPr>
          <p:cNvSpPr txBox="1"/>
          <p:nvPr/>
        </p:nvSpPr>
        <p:spPr>
          <a:xfrm>
            <a:off x="3047260" y="1307561"/>
            <a:ext cx="609452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Du, Nachbar Gott, wenn ich dich </a:t>
            </a:r>
            <a:r>
              <a:rPr lang="de-DE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manchesmal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langer Nacht mit hartem Klopfen störe, -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 ists, weil ich dich selten atmen höre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weiß: Du bist allein im Saal.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wenn du etwas brauchst, ist keiner da,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um deinem Tasten einen Trank zu reichen: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Ich horche immer. </a:t>
            </a:r>
            <a:r>
              <a:rPr lang="de-DE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Gieb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ein kleines Zeichen.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Ich bin ganz nah.</a:t>
            </a:r>
            <a:br>
              <a:rPr lang="de-DE" sz="2400" dirty="0"/>
            </a:b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Nur eine schmale Wand ist zwischen uns,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durch Zufall; denn es könnte sein: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ein Rufen deines oder meines Munds -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sie bricht ein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ganz ohne Lärm und Laut.</a:t>
            </a:r>
            <a:br>
              <a:rPr lang="de-DE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902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8BBB2F5-CF0D-4BD6-B29C-F0456EE36774}"/>
              </a:ext>
            </a:extLst>
          </p:cNvPr>
          <p:cNvSpPr txBox="1"/>
          <p:nvPr/>
        </p:nvSpPr>
        <p:spPr>
          <a:xfrm>
            <a:off x="3047260" y="2692555"/>
            <a:ext cx="60945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Wir bauen an dir mit zitternden Händen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wir türmen Atom auf Atom.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Aber wer kann dich vollenden,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 Dom.</a:t>
            </a:r>
            <a:br>
              <a:rPr lang="de-DE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7108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1D0BB36-8E04-2032-0E4B-197BF2BE226C}"/>
              </a:ext>
            </a:extLst>
          </p:cNvPr>
          <p:cNvSpPr txBox="1"/>
          <p:nvPr/>
        </p:nvSpPr>
        <p:spPr>
          <a:xfrm>
            <a:off x="177553" y="117693"/>
            <a:ext cx="8859175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Wenn ich gewachsen wäre irgendwo,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 leichtere Tage sind und schlanke Stunden,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ich hätte dir ein großes Fest erfunden,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meine Hände hielten dich nicht so,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wie sie dich manchmal halten, bang und hart.</a:t>
            </a:r>
            <a:br>
              <a:rPr lang="de-DE" sz="2000" dirty="0"/>
            </a:b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Dort hätte ich gewagt, dich zu vergeuden,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 grenzenlose Gegenwart.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Wie einen Ball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hätt ich dich in alle wogenden Freuden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hineingeschleudert, </a:t>
            </a:r>
            <a:r>
              <a:rPr lang="de-D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daß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einer dich finge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deinem Fall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mit hohen Händen entgegenspringe,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 Ding der Dinge.</a:t>
            </a:r>
            <a:br>
              <a:rPr lang="de-DE" sz="2000" dirty="0"/>
            </a:b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Ich hätte dich wie eine Klinge                             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blitzen lassen.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Vom goldensten Ringe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ließ ich dein Feuer umfassen,</a:t>
            </a:r>
            <a:br>
              <a:rPr lang="de-DE" sz="2000" dirty="0"/>
            </a:b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und er </a:t>
            </a:r>
            <a:r>
              <a:rPr lang="de-D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müßte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de-D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mirs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halten</a:t>
            </a:r>
            <a:br>
              <a:rPr lang="de-DE" sz="2000" dirty="0"/>
            </a:br>
            <a:r>
              <a:rPr lang="de-D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über die weißeste Hand.</a:t>
            </a:r>
            <a:br>
              <a:rPr lang="de-DE" sz="2000" dirty="0"/>
            </a:br>
            <a:br>
              <a:rPr lang="de-DE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83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6D9BE8-C797-A457-74FD-9C2C05B64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9707"/>
            <a:ext cx="12014447" cy="62478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37519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ie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Engel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haben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müde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Münde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helle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Seelen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ohne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Saum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Sehnsucht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nach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Sünde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ihnen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manchmal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durch den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Traum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Fast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gleichen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einander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Gottes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Gärten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schweigen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viele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viele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Intervalle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seiner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Macht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Melodie.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Nur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ihre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Flügel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breiten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Wecker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Winds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ginge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Gott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seinen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weiten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Bildhauerhänden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Seiten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dunklen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Buch des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Anbeginns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cs-CZ" altLang="cs-CZ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Buch der </a:t>
            </a:r>
            <a:r>
              <a:rPr kumimoji="0" lang="cs-CZ" altLang="cs-CZ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Bilder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8937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1533</Words>
  <Application>Microsoft Office PowerPoint</Application>
  <PresentationFormat>Širokoúhlá obrazovka</PresentationFormat>
  <Paragraphs>100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Rainer Maria Rilke</vt:lpstr>
      <vt:lpstr>Prezentace aplikace PowerPoint</vt:lpstr>
      <vt:lpstr>Rainer Maria Rilke</vt:lpstr>
      <vt:lpstr>Prezentace aplikace PowerPoint</vt:lpstr>
      <vt:lpstr>Rainer Maria Rilke: Von dem mönchischen Leben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Rainer Maria Rilke</dc:title>
  <dc:creator>Sylvie Stanovská</dc:creator>
  <cp:lastModifiedBy>Sylvie Stanovská</cp:lastModifiedBy>
  <cp:revision>7</cp:revision>
  <cp:lastPrinted>2023-03-07T09:38:57Z</cp:lastPrinted>
  <dcterms:created xsi:type="dcterms:W3CDTF">2023-03-06T14:05:28Z</dcterms:created>
  <dcterms:modified xsi:type="dcterms:W3CDTF">2023-05-12T09:11:39Z</dcterms:modified>
</cp:coreProperties>
</file>