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79" r:id="rId4"/>
    <p:sldId id="280" r:id="rId5"/>
    <p:sldId id="281" r:id="rId6"/>
    <p:sldId id="283" r:id="rId7"/>
    <p:sldId id="282" r:id="rId8"/>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1" d="100"/>
          <a:sy n="41" d="100"/>
        </p:scale>
        <p:origin x="84"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5056E7-9594-4942-8E14-438B0C449148}" type="datetimeFigureOut">
              <a:rPr lang="sk-SK" smtClean="0"/>
              <a:t>7. 3. 2023</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EE751-07DC-424D-B470-C3CC7CA2975B}" type="slidenum">
              <a:rPr lang="sk-SK" smtClean="0"/>
              <a:t>‹#›</a:t>
            </a:fld>
            <a:endParaRPr lang="sk-SK"/>
          </a:p>
        </p:txBody>
      </p:sp>
    </p:spTree>
    <p:extLst>
      <p:ext uri="{BB962C8B-B14F-4D97-AF65-F5344CB8AC3E}">
        <p14:creationId xmlns:p14="http://schemas.microsoft.com/office/powerpoint/2010/main" val="3543050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a:extLst>
              <a:ext uri="{FF2B5EF4-FFF2-40B4-BE49-F238E27FC236}">
                <a16:creationId xmlns:a16="http://schemas.microsoft.com/office/drawing/2014/main" id="{AE47AB35-5B97-BD28-1C98-BFB414F12BBB}"/>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F91C980-21BF-47D2-AFA7-35863BFAFDB4}" type="slidenum">
              <a:t>3</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a:extLst>
              <a:ext uri="{FF2B5EF4-FFF2-40B4-BE49-F238E27FC236}">
                <a16:creationId xmlns:a16="http://schemas.microsoft.com/office/drawing/2014/main" id="{D1114DF8-5791-DE9A-C4DE-1E7607A2F33B}"/>
              </a:ext>
            </a:extLst>
          </p:cNvPr>
          <p:cNvSpPr>
            <a:spLocks noGrp="1" noRot="1" noChangeAspect="1"/>
          </p:cNvSpPr>
          <p:nvPr>
            <p:ph type="sldImg"/>
          </p:nvPr>
        </p:nvSpPr>
        <p:spPr>
          <a:xfrm>
            <a:off x="217490" y="812801"/>
            <a:ext cx="7123111" cy="4008436"/>
          </a:xfrm>
          <a:solidFill>
            <a:srgbClr val="729FCF"/>
          </a:solidFill>
          <a:ln w="25402">
            <a:solidFill>
              <a:srgbClr val="3465A4"/>
            </a:solidFill>
            <a:prstDash val="solid"/>
          </a:ln>
        </p:spPr>
      </p:sp>
      <p:sp>
        <p:nvSpPr>
          <p:cNvPr id="4" name="Zástupný symbol pro poznámky 2">
            <a:extLst>
              <a:ext uri="{FF2B5EF4-FFF2-40B4-BE49-F238E27FC236}">
                <a16:creationId xmlns:a16="http://schemas.microsoft.com/office/drawing/2014/main" id="{C00CF7A5-CAAC-178E-7313-48D66904C247}"/>
              </a:ext>
            </a:extLst>
          </p:cNvPr>
          <p:cNvSpPr txBox="1">
            <a:spLocks noGrp="1"/>
          </p:cNvSpPr>
          <p:nvPr>
            <p:ph type="body" sz="quarter" idx="1"/>
          </p:nvPr>
        </p:nvSpPr>
        <p:spPr/>
        <p:txBody>
          <a:bodyPr/>
          <a:lstStyle/>
          <a:p>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a:extLst>
              <a:ext uri="{FF2B5EF4-FFF2-40B4-BE49-F238E27FC236}">
                <a16:creationId xmlns:a16="http://schemas.microsoft.com/office/drawing/2014/main" id="{A03E9B51-E697-44FF-C8AE-AF77FB8B3602}"/>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D45C71AD-DD42-4CD9-B596-558D78D5DFC5}" type="slidenum">
              <a:t>4</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a:extLst>
              <a:ext uri="{FF2B5EF4-FFF2-40B4-BE49-F238E27FC236}">
                <a16:creationId xmlns:a16="http://schemas.microsoft.com/office/drawing/2014/main" id="{1218BCC9-EB57-9558-1A18-CF5F54D433BE}"/>
              </a:ext>
            </a:extLst>
          </p:cNvPr>
          <p:cNvSpPr>
            <a:spLocks noGrp="1" noRot="1" noChangeAspect="1"/>
          </p:cNvSpPr>
          <p:nvPr>
            <p:ph type="sldImg"/>
          </p:nvPr>
        </p:nvSpPr>
        <p:spPr>
          <a:xfrm>
            <a:off x="217490" y="812801"/>
            <a:ext cx="7123111" cy="4008436"/>
          </a:xfrm>
          <a:solidFill>
            <a:srgbClr val="729FCF"/>
          </a:solidFill>
          <a:ln w="25402">
            <a:solidFill>
              <a:srgbClr val="3465A4"/>
            </a:solidFill>
            <a:prstDash val="solid"/>
          </a:ln>
        </p:spPr>
      </p:sp>
      <p:sp>
        <p:nvSpPr>
          <p:cNvPr id="4" name="Zástupný symbol pro poznámky 2">
            <a:extLst>
              <a:ext uri="{FF2B5EF4-FFF2-40B4-BE49-F238E27FC236}">
                <a16:creationId xmlns:a16="http://schemas.microsoft.com/office/drawing/2014/main" id="{46E6101A-B9F9-9827-CC9E-DA6B9ACE5FE1}"/>
              </a:ext>
            </a:extLst>
          </p:cNvPr>
          <p:cNvSpPr txBox="1">
            <a:spLocks noGrp="1"/>
          </p:cNvSpPr>
          <p:nvPr>
            <p:ph type="body" sz="quarter" idx="1"/>
          </p:nvPr>
        </p:nvSpPr>
        <p:spPr/>
        <p:txBody>
          <a:bodyPr/>
          <a:lstStyle/>
          <a:p>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a:extLst>
              <a:ext uri="{FF2B5EF4-FFF2-40B4-BE49-F238E27FC236}">
                <a16:creationId xmlns:a16="http://schemas.microsoft.com/office/drawing/2014/main" id="{AB96C720-EEA3-79D5-D4CA-04DD5E6A7B6A}"/>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AFBE07F-9CA8-4A12-95C5-F3181131EEDC}" type="slidenum">
              <a:t>5</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a:extLst>
              <a:ext uri="{FF2B5EF4-FFF2-40B4-BE49-F238E27FC236}">
                <a16:creationId xmlns:a16="http://schemas.microsoft.com/office/drawing/2014/main" id="{0085E909-DE11-32B6-FE4F-07793E5F6DC9}"/>
              </a:ext>
            </a:extLst>
          </p:cNvPr>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Zástupný symbol pro poznámky 2">
            <a:extLst>
              <a:ext uri="{FF2B5EF4-FFF2-40B4-BE49-F238E27FC236}">
                <a16:creationId xmlns:a16="http://schemas.microsoft.com/office/drawing/2014/main" id="{84E070C8-0D4D-4393-B3E8-79793BAD3CE9}"/>
              </a:ext>
            </a:extLst>
          </p:cNvPr>
          <p:cNvSpPr txBox="1">
            <a:spLocks noGrp="1"/>
          </p:cNvSpPr>
          <p:nvPr>
            <p:ph type="body" sz="quarter" idx="1"/>
          </p:nvPr>
        </p:nvSpPr>
        <p:spPr/>
        <p:txBody>
          <a:bodyPr/>
          <a:lstStyle/>
          <a:p>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6">
            <a:extLst>
              <a:ext uri="{FF2B5EF4-FFF2-40B4-BE49-F238E27FC236}">
                <a16:creationId xmlns:a16="http://schemas.microsoft.com/office/drawing/2014/main" id="{B32720E6-BC9E-EB71-5658-4790EBB03B68}"/>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31AA257-72F6-4ECB-BD03-3CF0E0BE2D13}" type="slidenum">
              <a:t>6</a:t>
            </a:fld>
            <a:endParaRPr lang="cs-CZ" sz="1400" b="0" i="0" u="none" strike="noStrike" kern="1200" cap="none" spc="0" baseline="0">
              <a:solidFill>
                <a:srgbClr val="000000"/>
              </a:solidFill>
              <a:uFillTx/>
              <a:latin typeface="Liberation Serif" pitchFamily="18"/>
              <a:ea typeface="Segoe UI" pitchFamily="2"/>
              <a:cs typeface="Tahoma" pitchFamily="2"/>
            </a:endParaRPr>
          </a:p>
        </p:txBody>
      </p:sp>
      <p:sp>
        <p:nvSpPr>
          <p:cNvPr id="3" name="Zástupný symbol pro obrázek snímku 1">
            <a:extLst>
              <a:ext uri="{FF2B5EF4-FFF2-40B4-BE49-F238E27FC236}">
                <a16:creationId xmlns:a16="http://schemas.microsoft.com/office/drawing/2014/main" id="{B92E8E4F-E0B2-28F4-BF46-84A71B0EAB99}"/>
              </a:ext>
            </a:extLst>
          </p:cNvPr>
          <p:cNvSpPr>
            <a:spLocks noGrp="1" noRot="1" noChangeAspect="1"/>
          </p:cNvSpPr>
          <p:nvPr>
            <p:ph type="sldImg"/>
          </p:nvPr>
        </p:nvSpPr>
        <p:spPr>
          <a:xfrm>
            <a:off x="217488" y="812800"/>
            <a:ext cx="7123112" cy="4008438"/>
          </a:xfrm>
          <a:solidFill>
            <a:srgbClr val="729FCF"/>
          </a:solidFill>
          <a:ln w="25402">
            <a:solidFill>
              <a:srgbClr val="3465A4"/>
            </a:solidFill>
            <a:prstDash val="solid"/>
          </a:ln>
        </p:spPr>
      </p:sp>
      <p:sp>
        <p:nvSpPr>
          <p:cNvPr id="4" name="Zástupný symbol pro poznámky 2">
            <a:extLst>
              <a:ext uri="{FF2B5EF4-FFF2-40B4-BE49-F238E27FC236}">
                <a16:creationId xmlns:a16="http://schemas.microsoft.com/office/drawing/2014/main" id="{6D857948-6493-9A03-3EE0-E8C799B7AF59}"/>
              </a:ext>
            </a:extLst>
          </p:cNvPr>
          <p:cNvSpPr txBox="1">
            <a:spLocks noGrp="1"/>
          </p:cNvSpPr>
          <p:nvPr>
            <p:ph type="body" sz="quarter" idx="1"/>
          </p:nvPr>
        </p:nvSpPr>
        <p:spPr/>
        <p:txBody>
          <a:bodyPr/>
          <a:lstStyle/>
          <a:p>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9864C0-B420-3613-BF61-E07F294AE701}"/>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26F0EE41-358C-8837-D4F6-ED858871C0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69BC02E4-5D84-7C39-ED56-6A6406BBF04D}"/>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58AA87F3-BF64-008B-D29E-5BF4827BDBDA}"/>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E66BDAE1-24BE-9DB2-061D-7ADAC41F15A7}"/>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379207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6904E-615A-9481-1E23-EF08ABED7961}"/>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AC5972BA-1D58-F64C-41ED-5FBFC79422D9}"/>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6461D89C-F882-E402-84E5-CCC6470576EE}"/>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7922E081-AA34-8AFF-CBCC-2BBE5621C9CC}"/>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BC011018-1D62-EDD3-DC80-CBDB54D22FA1}"/>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308357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82A9C296-3607-FFF6-90A5-698E091E46D7}"/>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21DB913C-F038-CD61-F510-FA836A266F6D}"/>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F6FB11CE-4F2A-DA8D-26CC-C96F818B3F32}"/>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FC79357C-C202-696B-694C-0E60796B4EF3}"/>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07B88A58-9B25-6E8C-EA3D-16FF84F2A43C}"/>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267754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C0F15-2BD3-B2C1-DA62-82BF493824F4}"/>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349FF16B-1C8D-F533-59B8-7FF2EC64307B}"/>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EDF7A1BF-C7D7-AC0F-5821-8A18EBAF0E0D}"/>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E93D8064-2714-168B-84D5-F8E75A4B88FF}"/>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74E52143-5FD7-4D3E-C800-C1954FBC2C68}"/>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3625533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A07007-35E0-AFC6-4DC0-B3D043D2A75C}"/>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162B2526-EA0C-6E44-6AF4-46F9AD4D97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C09A4ED0-31CD-2849-60CC-966F51C6B15B}"/>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5AF5C0F4-73D4-C883-349F-113E32938717}"/>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D491F2A3-9174-1139-DB70-F4FF9AAAF5EB}"/>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376954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4FA8A-9E5E-86D5-3A4F-C98C71C03C57}"/>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4A5AA801-A040-99B1-D5C4-7CD906C91660}"/>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726D347F-C475-3173-03E1-0EFCB6DAC798}"/>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484A4A01-F90F-5E96-1523-9987A0B4DEC9}"/>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6" name="Zástupný objekt pre pätu 5">
            <a:extLst>
              <a:ext uri="{FF2B5EF4-FFF2-40B4-BE49-F238E27FC236}">
                <a16:creationId xmlns:a16="http://schemas.microsoft.com/office/drawing/2014/main" id="{FE33957B-AD98-AEC0-F3D2-343630205DA1}"/>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F08AC44D-C771-3B3C-1375-1FD6DF7D3492}"/>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393253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C06518-3FCB-64E9-CD5E-6E34C0928889}"/>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3481695D-56D3-AFA1-5D5B-D758E4EC8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52A88F16-F5AF-BC8D-050A-702F4CEA0ACD}"/>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3709B17F-4C34-A940-7E72-1F85F4E28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C8F8B723-2CD3-72EE-6E2E-B46DEE25419A}"/>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0D924EF0-FD6F-43CC-A213-B99B45699056}"/>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8" name="Zástupný objekt pre pätu 7">
            <a:extLst>
              <a:ext uri="{FF2B5EF4-FFF2-40B4-BE49-F238E27FC236}">
                <a16:creationId xmlns:a16="http://schemas.microsoft.com/office/drawing/2014/main" id="{8616AF34-5BE4-7CA7-9469-89764A40314E}"/>
              </a:ext>
            </a:extLst>
          </p:cNvPr>
          <p:cNvSpPr>
            <a:spLocks noGrp="1"/>
          </p:cNvSpPr>
          <p:nvPr>
            <p:ph type="ftr" sz="quarter" idx="11"/>
          </p:nvPr>
        </p:nvSpPr>
        <p:spPr/>
        <p:txBody>
          <a:bodyPr/>
          <a:lstStyle/>
          <a:p>
            <a:endParaRPr lang="sk-SK"/>
          </a:p>
        </p:txBody>
      </p:sp>
      <p:sp>
        <p:nvSpPr>
          <p:cNvPr id="9" name="Zástupný objekt pre číslo snímky 8">
            <a:extLst>
              <a:ext uri="{FF2B5EF4-FFF2-40B4-BE49-F238E27FC236}">
                <a16:creationId xmlns:a16="http://schemas.microsoft.com/office/drawing/2014/main" id="{B1DDA463-FE12-291C-1075-9FE1A6FC29FC}"/>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229708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87DED1-AE55-3532-9CD5-034E128E2327}"/>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2E21EC28-2ED0-525F-23B0-A3A6F2939EF0}"/>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4" name="Zástupný objekt pre pätu 3">
            <a:extLst>
              <a:ext uri="{FF2B5EF4-FFF2-40B4-BE49-F238E27FC236}">
                <a16:creationId xmlns:a16="http://schemas.microsoft.com/office/drawing/2014/main" id="{E6D9120A-01E2-C9DF-FF19-0052E13ADA70}"/>
              </a:ext>
            </a:extLst>
          </p:cNvPr>
          <p:cNvSpPr>
            <a:spLocks noGrp="1"/>
          </p:cNvSpPr>
          <p:nvPr>
            <p:ph type="ftr" sz="quarter" idx="11"/>
          </p:nvPr>
        </p:nvSpPr>
        <p:spPr/>
        <p:txBody>
          <a:bodyPr/>
          <a:lstStyle/>
          <a:p>
            <a:endParaRPr lang="sk-SK"/>
          </a:p>
        </p:txBody>
      </p:sp>
      <p:sp>
        <p:nvSpPr>
          <p:cNvPr id="5" name="Zástupný objekt pre číslo snímky 4">
            <a:extLst>
              <a:ext uri="{FF2B5EF4-FFF2-40B4-BE49-F238E27FC236}">
                <a16:creationId xmlns:a16="http://schemas.microsoft.com/office/drawing/2014/main" id="{CFC53E71-7642-4F7E-6A71-CBE5E5FC808B}"/>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1848445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E8A9F836-47D2-3A64-64EE-1048C7DB7F0E}"/>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3" name="Zástupný objekt pre pätu 2">
            <a:extLst>
              <a:ext uri="{FF2B5EF4-FFF2-40B4-BE49-F238E27FC236}">
                <a16:creationId xmlns:a16="http://schemas.microsoft.com/office/drawing/2014/main" id="{8CCDC2F0-7884-97C0-EFF9-16D4CABA4136}"/>
              </a:ext>
            </a:extLst>
          </p:cNvPr>
          <p:cNvSpPr>
            <a:spLocks noGrp="1"/>
          </p:cNvSpPr>
          <p:nvPr>
            <p:ph type="ftr" sz="quarter" idx="11"/>
          </p:nvPr>
        </p:nvSpPr>
        <p:spPr/>
        <p:txBody>
          <a:bodyPr/>
          <a:lstStyle/>
          <a:p>
            <a:endParaRPr lang="sk-SK"/>
          </a:p>
        </p:txBody>
      </p:sp>
      <p:sp>
        <p:nvSpPr>
          <p:cNvPr id="4" name="Zástupný objekt pre číslo snímky 3">
            <a:extLst>
              <a:ext uri="{FF2B5EF4-FFF2-40B4-BE49-F238E27FC236}">
                <a16:creationId xmlns:a16="http://schemas.microsoft.com/office/drawing/2014/main" id="{1B239512-0265-506F-F93A-50E8615D9640}"/>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605332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A2BF7A-567D-CCD1-0F00-7D8E030B49F4}"/>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CB5AD3FF-1131-8A79-C47D-9F69EBB21E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F34797CA-95DC-511B-39B4-68BBCE795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4C490B98-2ECD-81B3-9935-5E88FF9E3E9D}"/>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6" name="Zástupný objekt pre pätu 5">
            <a:extLst>
              <a:ext uri="{FF2B5EF4-FFF2-40B4-BE49-F238E27FC236}">
                <a16:creationId xmlns:a16="http://schemas.microsoft.com/office/drawing/2014/main" id="{5FAE1955-CAA2-54DF-CD2E-8E23404095BE}"/>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D41E81B9-9B6F-9E71-B1BA-06064CEB782A}"/>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644080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0841FD-41FA-B686-DC09-7B0730A497F1}"/>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60B13AFC-82C3-7DCB-9E6C-6EAA03A126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85AABBE2-4511-471C-AA15-0439AAB457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7E316623-A687-1893-AD88-E29D760CA807}"/>
              </a:ext>
            </a:extLst>
          </p:cNvPr>
          <p:cNvSpPr>
            <a:spLocks noGrp="1"/>
          </p:cNvSpPr>
          <p:nvPr>
            <p:ph type="dt" sz="half" idx="10"/>
          </p:nvPr>
        </p:nvSpPr>
        <p:spPr/>
        <p:txBody>
          <a:bodyPr/>
          <a:lstStyle/>
          <a:p>
            <a:fld id="{8FB921B9-6B9E-430A-B752-81AA9BF2B11E}" type="datetimeFigureOut">
              <a:rPr lang="sk-SK" smtClean="0"/>
              <a:t>7. 3. 2023</a:t>
            </a:fld>
            <a:endParaRPr lang="sk-SK"/>
          </a:p>
        </p:txBody>
      </p:sp>
      <p:sp>
        <p:nvSpPr>
          <p:cNvPr id="6" name="Zástupný objekt pre pätu 5">
            <a:extLst>
              <a:ext uri="{FF2B5EF4-FFF2-40B4-BE49-F238E27FC236}">
                <a16:creationId xmlns:a16="http://schemas.microsoft.com/office/drawing/2014/main" id="{30250E73-F736-7AF9-D7F0-14F8CF6D3B2B}"/>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0B1AD6A3-7B9A-306F-51BC-A9D4AB845C12}"/>
              </a:ext>
            </a:extLst>
          </p:cNvPr>
          <p:cNvSpPr>
            <a:spLocks noGrp="1"/>
          </p:cNvSpPr>
          <p:nvPr>
            <p:ph type="sldNum" sz="quarter" idx="12"/>
          </p:nvPr>
        </p:nvSpPr>
        <p:spPr/>
        <p:txBody>
          <a:bodyPr/>
          <a:lstStyle/>
          <a:p>
            <a:fld id="{7A554FF5-4B1E-4474-BC8B-B43A42F215E9}" type="slidenum">
              <a:rPr lang="sk-SK" smtClean="0"/>
              <a:t>‹#›</a:t>
            </a:fld>
            <a:endParaRPr lang="sk-SK"/>
          </a:p>
        </p:txBody>
      </p:sp>
    </p:spTree>
    <p:extLst>
      <p:ext uri="{BB962C8B-B14F-4D97-AF65-F5344CB8AC3E}">
        <p14:creationId xmlns:p14="http://schemas.microsoft.com/office/powerpoint/2010/main" val="2538320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CDEDA942-8CAC-5AB2-0ADE-03593F76B2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71946E65-9A8B-96E5-C7C6-916D72C435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92C7149D-B50B-046D-B26A-B5137ADE05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921B9-6B9E-430A-B752-81AA9BF2B11E}" type="datetimeFigureOut">
              <a:rPr lang="sk-SK" smtClean="0"/>
              <a:t>7. 3. 2023</a:t>
            </a:fld>
            <a:endParaRPr lang="sk-SK"/>
          </a:p>
        </p:txBody>
      </p:sp>
      <p:sp>
        <p:nvSpPr>
          <p:cNvPr id="5" name="Zástupný objekt pre pätu 4">
            <a:extLst>
              <a:ext uri="{FF2B5EF4-FFF2-40B4-BE49-F238E27FC236}">
                <a16:creationId xmlns:a16="http://schemas.microsoft.com/office/drawing/2014/main" id="{07042AB7-1939-79C3-59E0-6D4B447E77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a:extLst>
              <a:ext uri="{FF2B5EF4-FFF2-40B4-BE49-F238E27FC236}">
                <a16:creationId xmlns:a16="http://schemas.microsoft.com/office/drawing/2014/main" id="{8B70D71D-CA01-9EE6-9C5C-69788DD205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54FF5-4B1E-4474-BC8B-B43A42F215E9}" type="slidenum">
              <a:rPr lang="sk-SK" smtClean="0"/>
              <a:t>‹#›</a:t>
            </a:fld>
            <a:endParaRPr lang="sk-SK"/>
          </a:p>
        </p:txBody>
      </p:sp>
    </p:spTree>
    <p:extLst>
      <p:ext uri="{BB962C8B-B14F-4D97-AF65-F5344CB8AC3E}">
        <p14:creationId xmlns:p14="http://schemas.microsoft.com/office/powerpoint/2010/main" val="2100863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A03086-F20F-FF70-C85E-30981F85B7EC}"/>
              </a:ext>
            </a:extLst>
          </p:cNvPr>
          <p:cNvSpPr>
            <a:spLocks noGrp="1"/>
          </p:cNvSpPr>
          <p:nvPr>
            <p:ph type="ctrTitle"/>
          </p:nvPr>
        </p:nvSpPr>
        <p:spPr/>
        <p:txBody>
          <a:bodyPr/>
          <a:lstStyle/>
          <a:p>
            <a:r>
              <a:rPr lang="de-DE" dirty="0"/>
              <a:t>Der arme Spielmann</a:t>
            </a:r>
            <a:endParaRPr lang="sk-SK" dirty="0"/>
          </a:p>
        </p:txBody>
      </p:sp>
      <p:sp>
        <p:nvSpPr>
          <p:cNvPr id="3" name="Podnadpis 2">
            <a:extLst>
              <a:ext uri="{FF2B5EF4-FFF2-40B4-BE49-F238E27FC236}">
                <a16:creationId xmlns:a16="http://schemas.microsoft.com/office/drawing/2014/main" id="{47EDECD6-4F8E-3CA8-4EFE-65ACACFCEF57}"/>
              </a:ext>
            </a:extLst>
          </p:cNvPr>
          <p:cNvSpPr>
            <a:spLocks noGrp="1"/>
          </p:cNvSpPr>
          <p:nvPr>
            <p:ph type="subTitle" idx="1"/>
          </p:nvPr>
        </p:nvSpPr>
        <p:spPr/>
        <p:txBody>
          <a:bodyPr/>
          <a:lstStyle/>
          <a:p>
            <a:r>
              <a:rPr lang="de-DE" dirty="0"/>
              <a:t>1848</a:t>
            </a:r>
            <a:endParaRPr lang="sk-SK" dirty="0"/>
          </a:p>
        </p:txBody>
      </p:sp>
    </p:spTree>
    <p:extLst>
      <p:ext uri="{BB962C8B-B14F-4D97-AF65-F5344CB8AC3E}">
        <p14:creationId xmlns:p14="http://schemas.microsoft.com/office/powerpoint/2010/main" val="2857086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BFFF73-0248-13BE-C01F-FEBABEBC9E5D}"/>
              </a:ext>
            </a:extLst>
          </p:cNvPr>
          <p:cNvSpPr>
            <a:spLocks noGrp="1"/>
          </p:cNvSpPr>
          <p:nvPr>
            <p:ph type="title"/>
          </p:nvPr>
        </p:nvSpPr>
        <p:spPr/>
        <p:txBody>
          <a:bodyPr>
            <a:normAutofit/>
          </a:bodyPr>
          <a:lstStyle/>
          <a:p>
            <a:r>
              <a:rPr lang="de-DE" sz="2800" dirty="0"/>
              <a:t>Wie wird die Wahl des Erzählgegenstandes begründet?</a:t>
            </a:r>
            <a:endParaRPr lang="sk-SK" sz="2800" dirty="0"/>
          </a:p>
        </p:txBody>
      </p:sp>
      <p:sp>
        <p:nvSpPr>
          <p:cNvPr id="3" name="Zástupný objekt pre obsah 2">
            <a:extLst>
              <a:ext uri="{FF2B5EF4-FFF2-40B4-BE49-F238E27FC236}">
                <a16:creationId xmlns:a16="http://schemas.microsoft.com/office/drawing/2014/main" id="{31804A40-A6A3-1E55-4839-F49323B0BD00}"/>
              </a:ext>
            </a:extLst>
          </p:cNvPr>
          <p:cNvSpPr>
            <a:spLocks noGrp="1"/>
          </p:cNvSpPr>
          <p:nvPr>
            <p:ph idx="1"/>
          </p:nvPr>
        </p:nvSpPr>
        <p:spPr/>
        <p:txBody>
          <a:bodyPr/>
          <a:lstStyle/>
          <a:p>
            <a:r>
              <a:rPr lang="de-DE" dirty="0"/>
              <a:t>Das ganze Wesen des alten Mannes war eigentlich wie gemacht, </a:t>
            </a:r>
            <a:r>
              <a:rPr lang="de-DE" b="1" dirty="0"/>
              <a:t>um meinen anthropologischen Heißhunger aufs äußerste zu reizen</a:t>
            </a:r>
            <a:r>
              <a:rPr lang="de-DE" dirty="0"/>
              <a:t>. Die dürftige und doch edle Gestalt, seine unbesiegbare Heiterkeit, so viel Kunsteifer bei so viel Unbeholfenheit; </a:t>
            </a:r>
            <a:r>
              <a:rPr lang="de-DE" dirty="0" err="1"/>
              <a:t>daß</a:t>
            </a:r>
            <a:r>
              <a:rPr lang="de-DE" dirty="0"/>
              <a:t> er gerade zu einer Zeit heimkehrte, wo für andere seinesgleichen erst die eigentliche Ernte anging; </a:t>
            </a:r>
            <a:r>
              <a:rPr lang="de-DE" b="1" dirty="0"/>
              <a:t>endlich die wenigen, aber mit der richtigsten Betonung, mit völliger Geläufigkeit gesprochenen lateinischen Worte. </a:t>
            </a:r>
            <a:r>
              <a:rPr lang="de-DE" dirty="0"/>
              <a:t>Der Mann hatte also eine sorgfältigere Erziehung genossen, sich Kenntnisse eigen gemacht, und nun--ein Bettelmusikant! Ich zitterte vor Begierde nach dem Zusammenhange. </a:t>
            </a:r>
            <a:endParaRPr lang="sk-SK" dirty="0"/>
          </a:p>
        </p:txBody>
      </p:sp>
    </p:spTree>
    <p:extLst>
      <p:ext uri="{BB962C8B-B14F-4D97-AF65-F5344CB8AC3E}">
        <p14:creationId xmlns:p14="http://schemas.microsoft.com/office/powerpoint/2010/main" val="129038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15B298-0844-B1A2-EBDF-E8A66E200896}"/>
              </a:ext>
            </a:extLst>
          </p:cNvPr>
          <p:cNvSpPr txBox="1">
            <a:spLocks noGrp="1"/>
          </p:cNvSpPr>
          <p:nvPr>
            <p:ph type="title" idx="4294967295"/>
          </p:nvPr>
        </p:nvSpPr>
        <p:spPr/>
        <p:txBody>
          <a:bodyPr/>
          <a:lstStyle/>
          <a:p>
            <a:pPr lvl="0"/>
            <a:r>
              <a:rPr lang="cs-CZ" sz="2540"/>
              <a:t>Der arme Spielmann (1848) als poetologisches Programm auch für die Selbstbiographie?</a:t>
            </a:r>
          </a:p>
        </p:txBody>
      </p:sp>
      <p:sp>
        <p:nvSpPr>
          <p:cNvPr id="3" name="Zástupný text 2">
            <a:extLst>
              <a:ext uri="{FF2B5EF4-FFF2-40B4-BE49-F238E27FC236}">
                <a16:creationId xmlns:a16="http://schemas.microsoft.com/office/drawing/2014/main" id="{884B04AD-D750-31D8-309A-568720F0C4CA}"/>
              </a:ext>
            </a:extLst>
          </p:cNvPr>
          <p:cNvSpPr txBox="1">
            <a:spLocks noGrp="1"/>
          </p:cNvSpPr>
          <p:nvPr>
            <p:ph type="body" idx="4294967295"/>
          </p:nvPr>
        </p:nvSpPr>
        <p:spPr/>
        <p:txBody>
          <a:bodyPr/>
          <a:lstStyle/>
          <a:p>
            <a:pPr lvl="0">
              <a:buSzPct val="45000"/>
              <a:buFont typeface="StarSymbol"/>
              <a:buChar char="●"/>
            </a:pPr>
            <a:r>
              <a:rPr lang="de-DE" sz="2177"/>
              <a:t>Der arme Geiger Jakob stammte aus wohlhabender Beamtenfamilie, versagte im Beruf, und kam bei der Überflutung Brigittenaus ums Leben.</a:t>
            </a:r>
          </a:p>
          <a:p>
            <a:pPr lvl="0">
              <a:buSzPct val="45000"/>
              <a:buFont typeface="StarSymbol"/>
              <a:buChar char="●"/>
            </a:pPr>
            <a:r>
              <a:rPr lang="de-DE" sz="2177"/>
              <a:t>Kriegleder: „Sein Leben widmet er nun dem Ideal absoluter Musik, aber er scheitert an der künstlerischen Praxis, da er keinen richtigen Ton spielen kann. Das ist ihm freilich nicht bewusst.“</a:t>
            </a:r>
          </a:p>
          <a:p>
            <a:pPr lvl="0">
              <a:buSzPct val="45000"/>
              <a:buFont typeface="StarSymbol"/>
              <a:buChar char="●"/>
            </a:pPr>
            <a:r>
              <a:rPr lang="cs-CZ" sz="2177"/>
              <a:t>Benno von Wiese: Die böseste Selbstentzauberung Grillparzers</a:t>
            </a:r>
          </a:p>
          <a:p>
            <a:pPr lvl="0"/>
            <a:r>
              <a:rPr lang="cs-CZ" sz="2177"/>
              <a:t>»Geschichte?« wiederholte er. »Ich habe keine Geschichte. Heute wie gestern, und morgen wie heute. Übermorgen freilich und weiter hinaus, wer kann das wissen? Doch Gott wird sorgen, der weiß es.« -</a:t>
            </a:r>
          </a:p>
          <a:p>
            <a:pPr lvl="0"/>
            <a:r>
              <a:rPr lang="cs-CZ" sz="2177"/>
              <a:t>»Ihr jetziges Leben mag wohl einförmig genug sein«, fahr ich fort; »aber Ihre früheren Schicksale - </a:t>
            </a:r>
            <a:r>
              <a:rPr lang="cs-CZ" sz="2177" b="1"/>
              <a:t>Wie es sich fügte«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28759B-15D0-DE72-CBF1-0F3EE507B31F}"/>
              </a:ext>
            </a:extLst>
          </p:cNvPr>
          <p:cNvSpPr txBox="1">
            <a:spLocks noGrp="1"/>
          </p:cNvSpPr>
          <p:nvPr>
            <p:ph type="title" idx="4294967295"/>
          </p:nvPr>
        </p:nvSpPr>
        <p:spPr/>
        <p:txBody>
          <a:bodyPr/>
          <a:lstStyle/>
          <a:p>
            <a:pPr lvl="0"/>
            <a:r>
              <a:rPr lang="cs-CZ" sz="2540"/>
              <a:t>Der arme Spielmann (1848) als poetologisches Programm auch für die Selbstbiographie?</a:t>
            </a:r>
          </a:p>
        </p:txBody>
      </p:sp>
      <p:sp>
        <p:nvSpPr>
          <p:cNvPr id="3" name="Zástupný text 2">
            <a:extLst>
              <a:ext uri="{FF2B5EF4-FFF2-40B4-BE49-F238E27FC236}">
                <a16:creationId xmlns:a16="http://schemas.microsoft.com/office/drawing/2014/main" id="{B8D0D3CE-2172-FBB5-4567-520FCE742675}"/>
              </a:ext>
            </a:extLst>
          </p:cNvPr>
          <p:cNvSpPr txBox="1">
            <a:spLocks noGrp="1"/>
          </p:cNvSpPr>
          <p:nvPr>
            <p:ph type="body" idx="4294967295"/>
          </p:nvPr>
        </p:nvSpPr>
        <p:spPr/>
        <p:txBody>
          <a:bodyPr/>
          <a:lstStyle/>
          <a:p>
            <a:pPr lvl="0"/>
            <a:r>
              <a:rPr lang="cs-CZ" b="1"/>
              <a:t>Das also nennen Sie meine Geschichte? Wie es kam? - Ja so! da ist denn freilich allerlei geschehen;</a:t>
            </a:r>
            <a:r>
              <a:rPr lang="cs-CZ"/>
              <a:t> nichts Besonderes, aber doch allerlei. Möchte ich mirs doch selbst einmal wieder erzählen. Ob ichs noch gar nicht vergessen habe. Es ist noch früh am Morgen«, fuhr er fort, wobei er in die Uhrtasche griff, in der sich freilich keine Uhr befand.</a:t>
            </a:r>
          </a:p>
          <a:p>
            <a:pPr lvl="0"/>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461EB0-5E24-A7D1-AC23-13E1DC74B967}"/>
              </a:ext>
            </a:extLst>
          </p:cNvPr>
          <p:cNvSpPr txBox="1">
            <a:spLocks noGrp="1"/>
          </p:cNvSpPr>
          <p:nvPr>
            <p:ph type="title" idx="4294967295"/>
          </p:nvPr>
        </p:nvSpPr>
        <p:spPr/>
        <p:txBody>
          <a:bodyPr/>
          <a:lstStyle/>
          <a:p>
            <a:pPr lvl="0"/>
            <a:r>
              <a:rPr lang="cs-CZ" sz="2540"/>
              <a:t>Der arme Spielmann (1848) als poetologisches Programm auch für die Selbstbiographie?</a:t>
            </a:r>
          </a:p>
        </p:txBody>
      </p:sp>
      <p:sp>
        <p:nvSpPr>
          <p:cNvPr id="3" name="Zástupný text 2">
            <a:extLst>
              <a:ext uri="{FF2B5EF4-FFF2-40B4-BE49-F238E27FC236}">
                <a16:creationId xmlns:a16="http://schemas.microsoft.com/office/drawing/2014/main" id="{1DF0AC97-A5D0-487E-B969-48CCF399E806}"/>
              </a:ext>
            </a:extLst>
          </p:cNvPr>
          <p:cNvSpPr txBox="1">
            <a:spLocks noGrp="1"/>
          </p:cNvSpPr>
          <p:nvPr>
            <p:ph type="body" idx="4294967295"/>
          </p:nvPr>
        </p:nvSpPr>
        <p:spPr/>
        <p:txBody>
          <a:bodyPr/>
          <a:lstStyle/>
          <a:p>
            <a:pPr lvl="0"/>
            <a:r>
              <a:rPr lang="cs-CZ" b="1"/>
              <a:t>»es gibt denn doch eine Art Geschichte. Erzählen wir die Geschichte!</a:t>
            </a:r>
            <a:r>
              <a:rPr lang="cs-CZ"/>
              <a:t> Um diese Zeit ereigneten sich zwei Begebenheiten: die traurigste und die freudigste meines Lebens. Meine Entfernung aus dem väterlichen Hause nämlich und das Wiederkehren zur holden Tonkunst, zu meiner Violine, die mir treu geblieben ist bis auf diesen Tag.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80C316-568B-A1FE-2812-F966B63CEA62}"/>
              </a:ext>
            </a:extLst>
          </p:cNvPr>
          <p:cNvSpPr txBox="1">
            <a:spLocks noGrp="1"/>
          </p:cNvSpPr>
          <p:nvPr>
            <p:ph type="title" idx="4294967295"/>
          </p:nvPr>
        </p:nvSpPr>
        <p:spPr/>
        <p:txBody>
          <a:bodyPr/>
          <a:lstStyle/>
          <a:p>
            <a:pPr lvl="0"/>
            <a:r>
              <a:rPr lang="cs-CZ" sz="2540"/>
              <a:t>Der arme Spielmann (1848) als poetologisches Programm auch für die Selbstbiographie?</a:t>
            </a:r>
          </a:p>
        </p:txBody>
      </p:sp>
      <p:sp>
        <p:nvSpPr>
          <p:cNvPr id="3" name="Zástupný text 2">
            <a:extLst>
              <a:ext uri="{FF2B5EF4-FFF2-40B4-BE49-F238E27FC236}">
                <a16:creationId xmlns:a16="http://schemas.microsoft.com/office/drawing/2014/main" id="{05321134-0576-E539-66FC-9A58980E99E8}"/>
              </a:ext>
            </a:extLst>
          </p:cNvPr>
          <p:cNvSpPr txBox="1">
            <a:spLocks noGrp="1"/>
          </p:cNvSpPr>
          <p:nvPr>
            <p:ph type="body" idx="4294967295"/>
          </p:nvPr>
        </p:nvSpPr>
        <p:spPr/>
        <p:txBody>
          <a:bodyPr/>
          <a:lstStyle/>
          <a:p>
            <a:pPr lvl="0"/>
            <a:r>
              <a:rPr lang="cs-CZ" dirty="0" err="1"/>
              <a:t>Dusini</a:t>
            </a:r>
            <a:r>
              <a:rPr lang="cs-CZ" dirty="0"/>
              <a:t>: </a:t>
            </a:r>
            <a:r>
              <a:rPr lang="cs-CZ" dirty="0" err="1"/>
              <a:t>Dieses</a:t>
            </a:r>
            <a:r>
              <a:rPr lang="cs-CZ" dirty="0"/>
              <a:t> </a:t>
            </a:r>
            <a:r>
              <a:rPr lang="cs-CZ" dirty="0" err="1"/>
              <a:t>Erstaunen</a:t>
            </a:r>
            <a:r>
              <a:rPr lang="cs-CZ" dirty="0"/>
              <a:t> </a:t>
            </a:r>
            <a:r>
              <a:rPr lang="cs-CZ" dirty="0" err="1"/>
              <a:t>ist</a:t>
            </a:r>
            <a:r>
              <a:rPr lang="cs-CZ" dirty="0"/>
              <a:t> </a:t>
            </a:r>
            <a:r>
              <a:rPr lang="cs-CZ" dirty="0" err="1"/>
              <a:t>ein</a:t>
            </a:r>
            <a:r>
              <a:rPr lang="cs-CZ" dirty="0"/>
              <a:t> </a:t>
            </a:r>
            <a:r>
              <a:rPr lang="cs-CZ" dirty="0" err="1"/>
              <a:t>Erstaunen</a:t>
            </a:r>
            <a:r>
              <a:rPr lang="cs-CZ" dirty="0"/>
              <a:t> </a:t>
            </a:r>
            <a:r>
              <a:rPr lang="cs-CZ" dirty="0" err="1"/>
              <a:t>darüber</a:t>
            </a:r>
            <a:r>
              <a:rPr lang="cs-CZ" dirty="0"/>
              <a:t>, </a:t>
            </a:r>
            <a:r>
              <a:rPr lang="cs-CZ" b="1" dirty="0" err="1"/>
              <a:t>daß</a:t>
            </a:r>
            <a:r>
              <a:rPr lang="cs-CZ" b="1" dirty="0"/>
              <a:t> der Akt des </a:t>
            </a:r>
            <a:r>
              <a:rPr lang="cs-CZ" b="1" dirty="0" err="1"/>
              <a:t>Erzählens</a:t>
            </a:r>
            <a:r>
              <a:rPr lang="cs-CZ" b="1" dirty="0"/>
              <a:t> </a:t>
            </a:r>
            <a:r>
              <a:rPr lang="cs-CZ" b="1" dirty="0" err="1"/>
              <a:t>einen</a:t>
            </a:r>
            <a:r>
              <a:rPr lang="cs-CZ" b="1" dirty="0"/>
              <a:t> „</a:t>
            </a:r>
            <a:r>
              <a:rPr lang="cs-CZ" b="1" dirty="0" err="1"/>
              <a:t>Zusammenhang</a:t>
            </a:r>
            <a:r>
              <a:rPr lang="cs-CZ" b="1" dirty="0"/>
              <a:t>“ </a:t>
            </a:r>
            <a:r>
              <a:rPr lang="cs-CZ" b="1" dirty="0" err="1"/>
              <a:t>herzustellen</a:t>
            </a:r>
            <a:r>
              <a:rPr lang="cs-CZ" b="1" dirty="0"/>
              <a:t> </a:t>
            </a:r>
            <a:r>
              <a:rPr lang="cs-CZ" b="1" dirty="0" err="1"/>
              <a:t>vermag</a:t>
            </a:r>
            <a:r>
              <a:rPr lang="cs-CZ" b="1" dirty="0"/>
              <a:t>, den </a:t>
            </a:r>
            <a:r>
              <a:rPr lang="cs-CZ" b="1" dirty="0" err="1"/>
              <a:t>das</a:t>
            </a:r>
            <a:r>
              <a:rPr lang="cs-CZ" b="1" dirty="0"/>
              <a:t> </a:t>
            </a:r>
            <a:r>
              <a:rPr lang="cs-CZ" b="1" dirty="0" err="1"/>
              <a:t>Leben</a:t>
            </a:r>
            <a:r>
              <a:rPr lang="cs-CZ" b="1" dirty="0"/>
              <a:t> </a:t>
            </a:r>
            <a:r>
              <a:rPr lang="cs-CZ" b="1" dirty="0" err="1"/>
              <a:t>verweigert</a:t>
            </a:r>
            <a:r>
              <a:rPr lang="cs-CZ" dirty="0"/>
              <a:t>. </a:t>
            </a:r>
            <a:r>
              <a:rPr lang="cs-CZ" dirty="0" err="1"/>
              <a:t>Das</a:t>
            </a:r>
            <a:r>
              <a:rPr lang="cs-CZ" dirty="0"/>
              <a:t> </a:t>
            </a:r>
            <a:r>
              <a:rPr lang="cs-CZ" dirty="0" err="1"/>
              <a:t>Interesse</a:t>
            </a:r>
            <a:r>
              <a:rPr lang="cs-CZ" dirty="0"/>
              <a:t> </a:t>
            </a:r>
            <a:r>
              <a:rPr lang="cs-CZ" dirty="0" err="1"/>
              <a:t>verschiebt</a:t>
            </a:r>
            <a:r>
              <a:rPr lang="cs-CZ" dirty="0"/>
              <a:t> </a:t>
            </a:r>
            <a:r>
              <a:rPr lang="cs-CZ" dirty="0" err="1"/>
              <a:t>sich</a:t>
            </a:r>
            <a:r>
              <a:rPr lang="cs-CZ" dirty="0"/>
              <a:t> </a:t>
            </a:r>
            <a:r>
              <a:rPr lang="cs-CZ" dirty="0" err="1"/>
              <a:t>vom</a:t>
            </a:r>
            <a:r>
              <a:rPr lang="cs-CZ" dirty="0"/>
              <a:t> </a:t>
            </a:r>
            <a:r>
              <a:rPr lang="cs-CZ" dirty="0" err="1"/>
              <a:t>Erzählten</a:t>
            </a:r>
            <a:r>
              <a:rPr lang="cs-CZ" dirty="0"/>
              <a:t> </a:t>
            </a:r>
            <a:r>
              <a:rPr lang="cs-CZ" dirty="0" err="1"/>
              <a:t>hin</a:t>
            </a:r>
            <a:r>
              <a:rPr lang="cs-CZ" dirty="0"/>
              <a:t> </a:t>
            </a:r>
            <a:r>
              <a:rPr lang="cs-CZ" dirty="0" err="1"/>
              <a:t>zum</a:t>
            </a:r>
            <a:r>
              <a:rPr lang="cs-CZ" dirty="0"/>
              <a:t> </a:t>
            </a:r>
            <a:r>
              <a:rPr lang="cs-CZ" dirty="0" err="1"/>
              <a:t>Erzählen</a:t>
            </a:r>
            <a:r>
              <a:rPr lang="cs-CZ" dirty="0"/>
              <a:t>.</a:t>
            </a:r>
          </a:p>
          <a:p>
            <a:pPr lvl="0"/>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153EDB2-4AAD-43F4-AE78-4D326C8133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Meiryo"/>
            </a:endParaRPr>
          </a:p>
        </p:txBody>
      </p:sp>
      <p:grpSp>
        <p:nvGrpSpPr>
          <p:cNvPr id="10" name="Group 9">
            <a:extLst>
              <a:ext uri="{FF2B5EF4-FFF2-40B4-BE49-F238E27FC236}">
                <a16:creationId xmlns:a16="http://schemas.microsoft.com/office/drawing/2014/main" id="{A3CB7779-72E2-4E92-AE18-6BBC335D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7625" y="0"/>
            <a:ext cx="11097905" cy="6858000"/>
            <a:chOff x="547625" y="0"/>
            <a:chExt cx="11097905" cy="6858000"/>
          </a:xfrm>
        </p:grpSpPr>
        <p:sp>
          <p:nvSpPr>
            <p:cNvPr id="11" name="Freeform: Shape 10">
              <a:extLst>
                <a:ext uri="{FF2B5EF4-FFF2-40B4-BE49-F238E27FC236}">
                  <a16:creationId xmlns:a16="http://schemas.microsoft.com/office/drawing/2014/main" id="{175B9DA5-08BD-40EA-B06C-3D3CCD06A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907575" y="0"/>
              <a:ext cx="10345003" cy="6858000"/>
            </a:xfrm>
            <a:custGeom>
              <a:avLst/>
              <a:gdLst>
                <a:gd name="connsiteX0" fmla="*/ 7551973 w 9174595"/>
                <a:gd name="connsiteY0" fmla="*/ 0 h 6858000"/>
                <a:gd name="connsiteX1" fmla="*/ 5634635 w 9174595"/>
                <a:gd name="connsiteY1" fmla="*/ 0 h 6858000"/>
                <a:gd name="connsiteX2" fmla="*/ 5550590 w 9174595"/>
                <a:gd name="connsiteY2" fmla="*/ 0 h 6858000"/>
                <a:gd name="connsiteX3" fmla="*/ 5480986 w 9174595"/>
                <a:gd name="connsiteY3" fmla="*/ 0 h 6858000"/>
                <a:gd name="connsiteX4" fmla="*/ 4886240 w 9174595"/>
                <a:gd name="connsiteY4" fmla="*/ 0 h 6858000"/>
                <a:gd name="connsiteX5" fmla="*/ 4816638 w 9174595"/>
                <a:gd name="connsiteY5" fmla="*/ 0 h 6858000"/>
                <a:gd name="connsiteX6" fmla="*/ 4357958 w 9174595"/>
                <a:gd name="connsiteY6" fmla="*/ 0 h 6858000"/>
                <a:gd name="connsiteX7" fmla="*/ 4288354 w 9174595"/>
                <a:gd name="connsiteY7" fmla="*/ 0 h 6858000"/>
                <a:gd name="connsiteX8" fmla="*/ 3693608 w 9174595"/>
                <a:gd name="connsiteY8" fmla="*/ 0 h 6858000"/>
                <a:gd name="connsiteX9" fmla="*/ 3624006 w 9174595"/>
                <a:gd name="connsiteY9" fmla="*/ 0 h 6858000"/>
                <a:gd name="connsiteX10" fmla="*/ 3276448 w 9174595"/>
                <a:gd name="connsiteY10" fmla="*/ 0 h 6858000"/>
                <a:gd name="connsiteX11" fmla="*/ 1622622 w 9174595"/>
                <a:gd name="connsiteY11" fmla="*/ 0 h 6858000"/>
                <a:gd name="connsiteX12" fmla="*/ 1600504 w 9174595"/>
                <a:gd name="connsiteY12" fmla="*/ 14997 h 6858000"/>
                <a:gd name="connsiteX13" fmla="*/ 0 w 9174595"/>
                <a:gd name="connsiteY13" fmla="*/ 3621656 h 6858000"/>
                <a:gd name="connsiteX14" fmla="*/ 1873886 w 9174595"/>
                <a:gd name="connsiteY14" fmla="*/ 6374814 h 6858000"/>
                <a:gd name="connsiteX15" fmla="*/ 2390406 w 9174595"/>
                <a:gd name="connsiteY15" fmla="*/ 6780599 h 6858000"/>
                <a:gd name="connsiteX16" fmla="*/ 2502136 w 9174595"/>
                <a:gd name="connsiteY16" fmla="*/ 6858000 h 6858000"/>
                <a:gd name="connsiteX17" fmla="*/ 3276448 w 9174595"/>
                <a:gd name="connsiteY17" fmla="*/ 6858000 h 6858000"/>
                <a:gd name="connsiteX18" fmla="*/ 3624006 w 9174595"/>
                <a:gd name="connsiteY18" fmla="*/ 6858000 h 6858000"/>
                <a:gd name="connsiteX19" fmla="*/ 3693608 w 9174595"/>
                <a:gd name="connsiteY19" fmla="*/ 6858000 h 6858000"/>
                <a:gd name="connsiteX20" fmla="*/ 4288354 w 9174595"/>
                <a:gd name="connsiteY20" fmla="*/ 6858000 h 6858000"/>
                <a:gd name="connsiteX21" fmla="*/ 4357958 w 9174595"/>
                <a:gd name="connsiteY21" fmla="*/ 6858000 h 6858000"/>
                <a:gd name="connsiteX22" fmla="*/ 4816638 w 9174595"/>
                <a:gd name="connsiteY22" fmla="*/ 6858000 h 6858000"/>
                <a:gd name="connsiteX23" fmla="*/ 4886240 w 9174595"/>
                <a:gd name="connsiteY23" fmla="*/ 6858000 h 6858000"/>
                <a:gd name="connsiteX24" fmla="*/ 5480986 w 9174595"/>
                <a:gd name="connsiteY24" fmla="*/ 6858000 h 6858000"/>
                <a:gd name="connsiteX25" fmla="*/ 5550590 w 9174595"/>
                <a:gd name="connsiteY25" fmla="*/ 6858000 h 6858000"/>
                <a:gd name="connsiteX26" fmla="*/ 5634635 w 9174595"/>
                <a:gd name="connsiteY26" fmla="*/ 6858000 h 6858000"/>
                <a:gd name="connsiteX27" fmla="*/ 6672460 w 9174595"/>
                <a:gd name="connsiteY27" fmla="*/ 6858000 h 6858000"/>
                <a:gd name="connsiteX28" fmla="*/ 6784188 w 9174595"/>
                <a:gd name="connsiteY28" fmla="*/ 6780599 h 6858000"/>
                <a:gd name="connsiteX29" fmla="*/ 7300708 w 9174595"/>
                <a:gd name="connsiteY29" fmla="*/ 6374814 h 6858000"/>
                <a:gd name="connsiteX30" fmla="*/ 9174595 w 9174595"/>
                <a:gd name="connsiteY30" fmla="*/ 3621656 h 6858000"/>
                <a:gd name="connsiteX31" fmla="*/ 7574092 w 9174595"/>
                <a:gd name="connsiteY3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74595" h="6858000">
                  <a:moveTo>
                    <a:pt x="7551973" y="0"/>
                  </a:moveTo>
                  <a:lnTo>
                    <a:pt x="5634635" y="0"/>
                  </a:lnTo>
                  <a:lnTo>
                    <a:pt x="5550590" y="0"/>
                  </a:lnTo>
                  <a:lnTo>
                    <a:pt x="5480986" y="0"/>
                  </a:lnTo>
                  <a:lnTo>
                    <a:pt x="4886240" y="0"/>
                  </a:lnTo>
                  <a:lnTo>
                    <a:pt x="4816638" y="0"/>
                  </a:lnTo>
                  <a:lnTo>
                    <a:pt x="4357958" y="0"/>
                  </a:lnTo>
                  <a:lnTo>
                    <a:pt x="4288354" y="0"/>
                  </a:lnTo>
                  <a:lnTo>
                    <a:pt x="3693608" y="0"/>
                  </a:lnTo>
                  <a:lnTo>
                    <a:pt x="3624006" y="0"/>
                  </a:lnTo>
                  <a:lnTo>
                    <a:pt x="3276448" y="0"/>
                  </a:lnTo>
                  <a:lnTo>
                    <a:pt x="1622622" y="0"/>
                  </a:lnTo>
                  <a:lnTo>
                    <a:pt x="1600504" y="14997"/>
                  </a:lnTo>
                  <a:cubicBezTo>
                    <a:pt x="573594" y="754641"/>
                    <a:pt x="0" y="2093192"/>
                    <a:pt x="0" y="3621656"/>
                  </a:cubicBezTo>
                  <a:cubicBezTo>
                    <a:pt x="0" y="4969131"/>
                    <a:pt x="928496" y="5602839"/>
                    <a:pt x="1873886" y="6374814"/>
                  </a:cubicBezTo>
                  <a:cubicBezTo>
                    <a:pt x="2046046" y="6515397"/>
                    <a:pt x="2216632" y="6653108"/>
                    <a:pt x="2390406" y="6780599"/>
                  </a:cubicBezTo>
                  <a:lnTo>
                    <a:pt x="2502136" y="6858000"/>
                  </a:lnTo>
                  <a:lnTo>
                    <a:pt x="3276448" y="6858000"/>
                  </a:lnTo>
                  <a:lnTo>
                    <a:pt x="3624006" y="6858000"/>
                  </a:lnTo>
                  <a:lnTo>
                    <a:pt x="3693608" y="6858000"/>
                  </a:lnTo>
                  <a:lnTo>
                    <a:pt x="4288354" y="6858000"/>
                  </a:lnTo>
                  <a:lnTo>
                    <a:pt x="4357958" y="6858000"/>
                  </a:lnTo>
                  <a:lnTo>
                    <a:pt x="4816638" y="6858000"/>
                  </a:lnTo>
                  <a:lnTo>
                    <a:pt x="4886240" y="6858000"/>
                  </a:lnTo>
                  <a:lnTo>
                    <a:pt x="5480986" y="6858000"/>
                  </a:lnTo>
                  <a:lnTo>
                    <a:pt x="5550590" y="6858000"/>
                  </a:lnTo>
                  <a:lnTo>
                    <a:pt x="5634635" y="6858000"/>
                  </a:lnTo>
                  <a:lnTo>
                    <a:pt x="6672460" y="6858000"/>
                  </a:lnTo>
                  <a:lnTo>
                    <a:pt x="6784188" y="6780599"/>
                  </a:lnTo>
                  <a:cubicBezTo>
                    <a:pt x="6957963" y="6653108"/>
                    <a:pt x="7128548" y="6515397"/>
                    <a:pt x="7300708" y="6374814"/>
                  </a:cubicBezTo>
                  <a:cubicBezTo>
                    <a:pt x="8246100" y="5602839"/>
                    <a:pt x="9174595" y="4969131"/>
                    <a:pt x="9174595" y="3621656"/>
                  </a:cubicBezTo>
                  <a:cubicBezTo>
                    <a:pt x="9174595" y="2093192"/>
                    <a:pt x="8601001" y="754641"/>
                    <a:pt x="7574092" y="14997"/>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9EE62D72-11EF-40E9-BF23-0FCAEACDD7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70867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676336F2-6633-4E26-8760-05F94D87D5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7523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9F3102E-7749-422F-8F51-A148252B8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7625" y="0"/>
              <a:ext cx="2209181" cy="6858000"/>
            </a:xfrm>
            <a:custGeom>
              <a:avLst/>
              <a:gdLst>
                <a:gd name="connsiteX0" fmla="*/ 955085 w 2209181"/>
                <a:gd name="connsiteY0" fmla="*/ 0 h 6858000"/>
                <a:gd name="connsiteX1" fmla="*/ 937727 w 2209181"/>
                <a:gd name="connsiteY1" fmla="*/ 0 h 6858000"/>
                <a:gd name="connsiteX2" fmla="*/ 963738 w 2209181"/>
                <a:gd name="connsiteY2" fmla="*/ 24346 h 6858000"/>
                <a:gd name="connsiteX3" fmla="*/ 2184004 w 2209181"/>
                <a:gd name="connsiteY3" fmla="*/ 3809420 h 6858000"/>
                <a:gd name="connsiteX4" fmla="*/ 218679 w 2209181"/>
                <a:gd name="connsiteY4" fmla="*/ 6681644 h 6858000"/>
                <a:gd name="connsiteX5" fmla="*/ 0 w 2209181"/>
                <a:gd name="connsiteY5" fmla="*/ 6858000 h 6858000"/>
                <a:gd name="connsiteX6" fmla="*/ 19349 w 2209181"/>
                <a:gd name="connsiteY6" fmla="*/ 6858000 h 6858000"/>
                <a:gd name="connsiteX7" fmla="*/ 236958 w 2209181"/>
                <a:gd name="connsiteY7" fmla="*/ 6682507 h 6858000"/>
                <a:gd name="connsiteX8" fmla="*/ 2202283 w 2209181"/>
                <a:gd name="connsiteY8" fmla="*/ 3810283 h 6858000"/>
                <a:gd name="connsiteX9" fmla="*/ 982018 w 2209181"/>
                <a:gd name="connsiteY9" fmla="*/ 2521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55085" y="0"/>
                  </a:moveTo>
                  <a:lnTo>
                    <a:pt x="937727" y="0"/>
                  </a:lnTo>
                  <a:lnTo>
                    <a:pt x="963738" y="24346"/>
                  </a:lnTo>
                  <a:cubicBezTo>
                    <a:pt x="1818009" y="885455"/>
                    <a:pt x="2251801" y="2269402"/>
                    <a:pt x="2184004" y="3809420"/>
                  </a:cubicBezTo>
                  <a:cubicBezTo>
                    <a:pt x="2120250" y="5257592"/>
                    <a:pt x="1181008" y="5895709"/>
                    <a:pt x="218679" y="6681644"/>
                  </a:cubicBezTo>
                  <a:lnTo>
                    <a:pt x="0" y="6858000"/>
                  </a:lnTo>
                  <a:lnTo>
                    <a:pt x="19349" y="6858000"/>
                  </a:lnTo>
                  <a:lnTo>
                    <a:pt x="236958" y="6682507"/>
                  </a:lnTo>
                  <a:cubicBezTo>
                    <a:pt x="1199288" y="5896573"/>
                    <a:pt x="2138530" y="5258455"/>
                    <a:pt x="2202283" y="3810283"/>
                  </a:cubicBezTo>
                  <a:cubicBezTo>
                    <a:pt x="2270080" y="2270266"/>
                    <a:pt x="1836289" y="886318"/>
                    <a:pt x="982018" y="25210"/>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871191CD-1211-4C40-9D45-449D9BE65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36349" y="0"/>
              <a:ext cx="2209181" cy="6858000"/>
            </a:xfrm>
            <a:custGeom>
              <a:avLst/>
              <a:gdLst>
                <a:gd name="connsiteX0" fmla="*/ 937727 w 2209181"/>
                <a:gd name="connsiteY0" fmla="*/ 0 h 6858000"/>
                <a:gd name="connsiteX1" fmla="*/ 955085 w 2209181"/>
                <a:gd name="connsiteY1" fmla="*/ 0 h 6858000"/>
                <a:gd name="connsiteX2" fmla="*/ 982018 w 2209181"/>
                <a:gd name="connsiteY2" fmla="*/ 25210 h 6858000"/>
                <a:gd name="connsiteX3" fmla="*/ 2202283 w 2209181"/>
                <a:gd name="connsiteY3" fmla="*/ 3810283 h 6858000"/>
                <a:gd name="connsiteX4" fmla="*/ 236958 w 2209181"/>
                <a:gd name="connsiteY4" fmla="*/ 6682507 h 6858000"/>
                <a:gd name="connsiteX5" fmla="*/ 19349 w 2209181"/>
                <a:gd name="connsiteY5" fmla="*/ 6858000 h 6858000"/>
                <a:gd name="connsiteX6" fmla="*/ 0 w 2209181"/>
                <a:gd name="connsiteY6" fmla="*/ 6858000 h 6858000"/>
                <a:gd name="connsiteX7" fmla="*/ 218679 w 2209181"/>
                <a:gd name="connsiteY7" fmla="*/ 6681644 h 6858000"/>
                <a:gd name="connsiteX8" fmla="*/ 2184004 w 2209181"/>
                <a:gd name="connsiteY8" fmla="*/ 3809420 h 6858000"/>
                <a:gd name="connsiteX9" fmla="*/ 963738 w 2209181"/>
                <a:gd name="connsiteY9" fmla="*/ 2434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09181" h="6858000">
                  <a:moveTo>
                    <a:pt x="937727" y="0"/>
                  </a:moveTo>
                  <a:lnTo>
                    <a:pt x="955085" y="0"/>
                  </a:lnTo>
                  <a:lnTo>
                    <a:pt x="982018" y="25210"/>
                  </a:lnTo>
                  <a:cubicBezTo>
                    <a:pt x="1836289" y="886318"/>
                    <a:pt x="2270080" y="2270266"/>
                    <a:pt x="2202283" y="3810283"/>
                  </a:cubicBezTo>
                  <a:cubicBezTo>
                    <a:pt x="2138530" y="5258455"/>
                    <a:pt x="1199288" y="5896573"/>
                    <a:pt x="236958" y="6682507"/>
                  </a:cubicBezTo>
                  <a:lnTo>
                    <a:pt x="19349" y="6858000"/>
                  </a:lnTo>
                  <a:lnTo>
                    <a:pt x="0" y="6858000"/>
                  </a:lnTo>
                  <a:lnTo>
                    <a:pt x="218679" y="6681644"/>
                  </a:lnTo>
                  <a:cubicBezTo>
                    <a:pt x="1181008" y="5895709"/>
                    <a:pt x="2120250" y="5257592"/>
                    <a:pt x="2184004" y="3809420"/>
                  </a:cubicBezTo>
                  <a:cubicBezTo>
                    <a:pt x="2251801" y="2269402"/>
                    <a:pt x="1818009" y="885455"/>
                    <a:pt x="963738" y="24346"/>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3" name="Obrázok 2" descr="Obrázok, na ktorom je vonkajšie, cicavec, pes, hnedé&#10;&#10;Automaticky generovaný popis">
            <a:extLst>
              <a:ext uri="{FF2B5EF4-FFF2-40B4-BE49-F238E27FC236}">
                <a16:creationId xmlns:a16="http://schemas.microsoft.com/office/drawing/2014/main" id="{70907190-EA26-AE03-2C58-D559650EF2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5258" y="1180532"/>
            <a:ext cx="7232219" cy="4394578"/>
          </a:xfrm>
          <a:prstGeom prst="rect">
            <a:avLst/>
          </a:prstGeom>
        </p:spPr>
      </p:pic>
    </p:spTree>
    <p:extLst>
      <p:ext uri="{BB962C8B-B14F-4D97-AF65-F5344CB8AC3E}">
        <p14:creationId xmlns:p14="http://schemas.microsoft.com/office/powerpoint/2010/main" val="3221059486"/>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473</Words>
  <Application>Microsoft Office PowerPoint</Application>
  <PresentationFormat>Širokouhlá</PresentationFormat>
  <Paragraphs>20</Paragraphs>
  <Slides>7</Slides>
  <Notes>4</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7</vt:i4>
      </vt:variant>
    </vt:vector>
  </HeadingPairs>
  <TitlesOfParts>
    <vt:vector size="14" baseType="lpstr">
      <vt:lpstr>Meiryo</vt:lpstr>
      <vt:lpstr>Arial</vt:lpstr>
      <vt:lpstr>Calibri</vt:lpstr>
      <vt:lpstr>Calibri Light</vt:lpstr>
      <vt:lpstr>Liberation Serif</vt:lpstr>
      <vt:lpstr>StarSymbol</vt:lpstr>
      <vt:lpstr>Motív Office</vt:lpstr>
      <vt:lpstr>Der arme Spielmann</vt:lpstr>
      <vt:lpstr>Wie wird die Wahl des Erzählgegenstandes begründet?</vt:lpstr>
      <vt:lpstr>Der arme Spielmann (1848) als poetologisches Programm auch für die Selbstbiographie?</vt:lpstr>
      <vt:lpstr>Der arme Spielmann (1848) als poetologisches Programm auch für die Selbstbiographie?</vt:lpstr>
      <vt:lpstr>Der arme Spielmann (1848) als poetologisches Programm auch für die Selbstbiographie?</vt:lpstr>
      <vt:lpstr>Der arme Spielmann (1848) als poetologisches Programm auch für die Selbstbiographie?</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arme Spielmann</dc:title>
  <dc:creator>Zdeněk Mareček</dc:creator>
  <cp:lastModifiedBy>Zdeněk Mareček</cp:lastModifiedBy>
  <cp:revision>3</cp:revision>
  <dcterms:created xsi:type="dcterms:W3CDTF">2023-03-03T10:14:32Z</dcterms:created>
  <dcterms:modified xsi:type="dcterms:W3CDTF">2023-03-07T09:34:20Z</dcterms:modified>
</cp:coreProperties>
</file>