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2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D761A-D96D-D54E-A0D9-93D34C629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6DC3DF-98CE-638C-8197-406C89964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80F54-B09A-FA3B-4270-2970761C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1A70CF-052E-F4FA-DA75-E915BB67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1397D-6D74-3712-313B-E35130A0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18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86138-B008-E830-C2AF-4C5AC8EA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D7C52B-F6E7-ECCA-1055-C8B5FE19D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FD6CC9-7DF5-292D-7CE0-BE5E567F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E1918-EF22-2ACE-DD4D-0FF5B77B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E2B6C0-1C13-A50C-AAE8-10E628C3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22CC4D-4F6C-1F91-1BF0-EDF0CB226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B65D11-F8EE-0594-0003-0C655FA11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8E637-DD42-10CC-7159-361453F1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CEAA62-DD25-64A7-6E9C-41B3E04D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D4573A-4EA3-577B-15AB-91C12CBF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01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B56C5-EB32-E3F0-CC47-D7C818FF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9E0D4-B2DC-FAEE-A5B7-93292DFF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D3DF6D-FD5F-A1E7-65C1-AC70ADD7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7EEB28-0AD4-6E49-B17D-FE05100B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0B319B-6C5F-F6D5-2A17-42744107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48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AE632-0AC7-9969-2866-A551C5D2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7EC6B-12A3-87CA-93AD-C1E0DCEA0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A2A473-8D42-205E-59E8-EC4A1AFF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62D7DA-FADA-412E-1A59-E4D9A0FE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2F07D5-FDBB-1890-E142-B34A52B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24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4F766-D663-72CE-AF03-B9DC0F36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557E6-5AD3-B48E-EB2A-96DEC15D3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E1D2C4-BB30-811F-F2AB-1282FD51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47F59E-BD38-EE88-CF72-E089A58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878737-061A-8C87-DD3C-C579A2BC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C62C5D-760C-1134-BDEB-43F2A5A9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2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95592-60DD-F388-90FC-F610F8BD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C9F5CF-91FB-F549-2723-ED81C857A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A3BF3A-1ABD-B30F-65A1-1820F424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DE4F69-0014-DFD1-73B2-FBAF42718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B869B6-3EEB-8411-5662-CED08F47E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81AA0C-DAEC-6500-5811-A1E7C296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9A5B2A-25B8-E473-C4E8-9BC0754C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44D2CD-4498-E75C-2C8C-EA048B2C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47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F06A4-163F-01C8-CEFD-0C2293C9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6D3768-B521-22E5-570E-8FD86982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CD3054-E83C-D531-E99E-DDB472FE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A69612-19E5-830E-E3DC-4C1528B3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8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917CDF-4CB9-3F75-D115-BE91C5A2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9CC8C9-827E-E4E1-7199-D4AB8C63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EEA195-E527-483F-EBC0-EB42D072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F5E1B-6DF8-7B5C-88F5-DB393367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8BF8F-566E-605F-4D4A-2336707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47689E-3552-7657-300E-E063A96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2306DC-55A5-B793-2200-F2555342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9F55A1-4FA9-F1F5-B8BB-815C7A4D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8C27C3-ABB4-8CC5-E748-BA49C3AA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4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3993E-C806-7F6D-883B-5F591B1B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15C2F4-9E7D-ADE8-98AF-0C3E73F7F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6F299F-B4DB-AB6E-DD7E-9EA82A459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0A17BB-286E-25F4-64FB-071872E2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AB715E-73ED-E132-546F-1B6964C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D78190-55E1-7100-5341-56C7E524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05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32E0A96-FE8F-D114-4C2D-815AF9F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A4DD6-2836-5A73-DEF5-F8FD188E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E3643-C833-5845-F9FB-EEDBA9890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D7AE-4ECA-418F-AA65-03CB1F5FF15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0E7E6-BAC1-71AD-56A4-48F2914CE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75DCA-CC26-2015-271C-EADC44276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65E1-F2D5-483C-A7A1-991D802FE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7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v.wikipedia.org/wiki/Carl_Jonas_Love_Almqvi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biofest.cz/filmy-2019/aniara-836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G41Q_5D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triciaschonstein.com/two-poems-by-dag-hammarskjold/" TargetMode="External"/><Relationship Id="rId2" Type="http://schemas.openxmlformats.org/officeDocument/2006/relationships/hyperlink" Target="https://sv.wikipedia.org/wiki/Dag_Hammarskj%C3%B6l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oXYJ2I-f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469CD-5DB5-C17D-D2C9-01D947454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Svenske</a:t>
            </a:r>
            <a:r>
              <a:rPr lang="cs-CZ" dirty="0"/>
              <a:t> </a:t>
            </a:r>
            <a:r>
              <a:rPr lang="cs-CZ" dirty="0" err="1"/>
              <a:t>forfattere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979DF3-9E50-140D-14D0-D5F281BA7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6/3 2023</a:t>
            </a:r>
          </a:p>
        </p:txBody>
      </p:sp>
    </p:spTree>
    <p:extLst>
      <p:ext uri="{BB962C8B-B14F-4D97-AF65-F5344CB8AC3E}">
        <p14:creationId xmlns:p14="http://schemas.microsoft.com/office/powerpoint/2010/main" val="400553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2495601" y="1556792"/>
          <a:ext cx="667221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142595" imgH="2956779" progId="Word.Document.12">
                  <p:embed/>
                </p:oleObj>
              </mc:Choice>
              <mc:Fallback>
                <p:oleObj name="Dokument" r:id="rId2" imgW="6142595" imgH="2956779" progId="Word.Documen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5601" y="1556792"/>
                        <a:ext cx="667221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E7FB9-ADDC-4B16-75AB-D47DAA9B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Carl Jonas Love Almqvist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3025E-D17C-4D2A-B591-A31435123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https://sv.wikipedia.org/wiki/Carl_Jonas_Love_Almqvist</a:t>
            </a:r>
            <a:endParaRPr lang="nb-NO" dirty="0"/>
          </a:p>
          <a:p>
            <a:endParaRPr lang="nb-NO" dirty="0"/>
          </a:p>
          <a:p>
            <a:r>
              <a:rPr lang="nb-NO" dirty="0"/>
              <a:t>1839 Det går 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05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Martinson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ANIARA (1956)</a:t>
            </a:r>
          </a:p>
          <a:p>
            <a:r>
              <a:rPr lang="sv-SE" i="1" dirty="0"/>
              <a:t>Aniara. En revy om människan i tid och rum</a:t>
            </a:r>
            <a:endParaRPr lang="cs-CZ" i="1" dirty="0"/>
          </a:p>
          <a:p>
            <a:r>
              <a:rPr lang="cs-CZ" dirty="0"/>
              <a:t>(veršovaný epos - 103 částí)</a:t>
            </a:r>
          </a:p>
          <a:p>
            <a:r>
              <a:rPr lang="cs-CZ" dirty="0"/>
              <a:t>zfilmováno 2018</a:t>
            </a:r>
          </a:p>
          <a:p>
            <a:r>
              <a:rPr lang="cs-CZ" dirty="0">
                <a:hlinkClick r:id="rId2"/>
              </a:rPr>
              <a:t>https://www.febiofest.cz/filmy-2019/aniara-836f</a:t>
            </a:r>
            <a:endParaRPr lang="cs-CZ" dirty="0"/>
          </a:p>
          <a:p>
            <a:r>
              <a:rPr lang="cs-CZ" dirty="0"/>
              <a:t>Opera: https://cs.wikipedia.org/wiki/</a:t>
            </a:r>
            <a:r>
              <a:rPr lang="cs-CZ" dirty="0" err="1"/>
              <a:t>Aniara</a:t>
            </a:r>
            <a:r>
              <a:rPr lang="cs-CZ" dirty="0"/>
              <a:t>_(opera)</a:t>
            </a:r>
          </a:p>
        </p:txBody>
      </p:sp>
    </p:spTree>
    <p:extLst>
      <p:ext uri="{BB962C8B-B14F-4D97-AF65-F5344CB8AC3E}">
        <p14:creationId xmlns:p14="http://schemas.microsoft.com/office/powerpoint/2010/main" val="304081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trailer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hlinkClick r:id="rId2"/>
              </a:rPr>
              <a:t>https://www.youtube.com/watch?v=-lG41Q_5DrA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4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5C5B9-DBE1-40BB-40C6-DAA840D7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DAG HAMMARSKJ</a:t>
            </a:r>
            <a:r>
              <a:rPr lang="de-DE" dirty="0"/>
              <a:t>ÖLD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9D679-CEEE-6FE1-D099-F0F1226C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1905 – 1961</a:t>
            </a:r>
          </a:p>
          <a:p>
            <a:endParaRPr lang="de-DE" dirty="0"/>
          </a:p>
          <a:p>
            <a:r>
              <a:rPr lang="cs-CZ" dirty="0">
                <a:hlinkClick r:id="rId2"/>
              </a:rPr>
              <a:t>https://sv.wikipedia.org/wiki/Dag_Hammarskj%C3%B6ld</a:t>
            </a:r>
            <a:endParaRPr lang="nb-NO" dirty="0"/>
          </a:p>
          <a:p>
            <a:endParaRPr lang="cs-CZ" dirty="0"/>
          </a:p>
          <a:p>
            <a:endParaRPr lang="de-DE" dirty="0"/>
          </a:p>
          <a:p>
            <a:r>
              <a:rPr lang="cs-CZ" dirty="0">
                <a:hlinkClick r:id="rId3"/>
              </a:rPr>
              <a:t>https://patriciaschonstein.com/two-poems-by-dag-hammarskjold/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3E4F0-3CA5-8021-A8F3-8B213E7B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de-DE" dirty="0" err="1"/>
              <a:t>äg</a:t>
            </a:r>
            <a:r>
              <a:rPr lang="de-DE" dirty="0"/>
              <a:t> märken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8D7C8-A18D-7F4E-E3A8-CA5CB11F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Mät</a:t>
            </a:r>
            <a:r>
              <a:rPr lang="de-DE" dirty="0"/>
              <a:t> </a:t>
            </a:r>
            <a:r>
              <a:rPr lang="de-DE" dirty="0" err="1"/>
              <a:t>aldrig</a:t>
            </a:r>
            <a:r>
              <a:rPr lang="de-DE" dirty="0"/>
              <a:t> </a:t>
            </a:r>
            <a:r>
              <a:rPr lang="de-DE" dirty="0" err="1"/>
              <a:t>bergets</a:t>
            </a:r>
            <a:r>
              <a:rPr lang="de-DE" dirty="0"/>
              <a:t> </a:t>
            </a:r>
            <a:r>
              <a:rPr lang="de-DE" dirty="0" err="1"/>
              <a:t>höjd</a:t>
            </a:r>
            <a:r>
              <a:rPr lang="de-DE" dirty="0"/>
              <a:t> </a:t>
            </a:r>
            <a:r>
              <a:rPr lang="de-DE" dirty="0" err="1"/>
              <a:t>förran</a:t>
            </a:r>
            <a:r>
              <a:rPr lang="de-DE" dirty="0"/>
              <a:t> du n</a:t>
            </a:r>
            <a:r>
              <a:rPr lang="nb-NO" dirty="0"/>
              <a:t>ått toppen. Då skal du se hur lågt det var.</a:t>
            </a:r>
          </a:p>
          <a:p>
            <a:r>
              <a:rPr lang="de-DE" dirty="0" err="1"/>
              <a:t>Är</a:t>
            </a:r>
            <a:r>
              <a:rPr lang="de-DE" dirty="0"/>
              <a:t> </a:t>
            </a:r>
            <a:r>
              <a:rPr lang="de-DE" dirty="0" err="1"/>
              <a:t>livet</a:t>
            </a:r>
            <a:r>
              <a:rPr lang="de-DE" dirty="0"/>
              <a:t> </a:t>
            </a:r>
            <a:r>
              <a:rPr lang="de-DE" dirty="0" err="1"/>
              <a:t>fattigt</a:t>
            </a:r>
            <a:r>
              <a:rPr lang="de-DE" dirty="0"/>
              <a:t>? </a:t>
            </a:r>
            <a:r>
              <a:rPr lang="de-DE" dirty="0" err="1"/>
              <a:t>Är</a:t>
            </a:r>
            <a:r>
              <a:rPr lang="de-DE" dirty="0"/>
              <a:t> </a:t>
            </a:r>
            <a:r>
              <a:rPr lang="de-DE" dirty="0" err="1"/>
              <a:t>icke</a:t>
            </a:r>
            <a:r>
              <a:rPr lang="de-DE" dirty="0"/>
              <a:t> </a:t>
            </a:r>
            <a:r>
              <a:rPr lang="de-DE" dirty="0" err="1"/>
              <a:t>snarare</a:t>
            </a:r>
            <a:r>
              <a:rPr lang="de-DE" dirty="0"/>
              <a:t> </a:t>
            </a:r>
            <a:r>
              <a:rPr lang="de-DE" dirty="0" err="1"/>
              <a:t>din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dirty="0" err="1"/>
              <a:t>för</a:t>
            </a:r>
            <a:r>
              <a:rPr lang="de-DE" dirty="0"/>
              <a:t> </a:t>
            </a:r>
            <a:r>
              <a:rPr lang="de-DE" dirty="0" err="1"/>
              <a:t>smal</a:t>
            </a:r>
            <a:r>
              <a:rPr lang="de-DE" dirty="0"/>
              <a:t>, </a:t>
            </a:r>
            <a:r>
              <a:rPr lang="de-DE" dirty="0" err="1"/>
              <a:t>dina</a:t>
            </a:r>
            <a:r>
              <a:rPr lang="de-DE" dirty="0"/>
              <a:t> </a:t>
            </a:r>
            <a:r>
              <a:rPr lang="de-DE" dirty="0" err="1"/>
              <a:t>ögonlinser</a:t>
            </a:r>
            <a:r>
              <a:rPr lang="de-DE" dirty="0"/>
              <a:t> </a:t>
            </a:r>
            <a:r>
              <a:rPr lang="de-DE" dirty="0" err="1"/>
              <a:t>grumlade</a:t>
            </a:r>
            <a:r>
              <a:rPr lang="de-DE" dirty="0"/>
              <a:t>?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är</a:t>
            </a:r>
            <a:r>
              <a:rPr lang="de-DE" dirty="0"/>
              <a:t> du </a:t>
            </a:r>
            <a:r>
              <a:rPr lang="de-DE" dirty="0" err="1"/>
              <a:t>som</a:t>
            </a:r>
            <a:r>
              <a:rPr lang="de-DE" dirty="0"/>
              <a:t> </a:t>
            </a:r>
            <a:r>
              <a:rPr lang="de-DE" dirty="0" err="1"/>
              <a:t>måste</a:t>
            </a:r>
            <a:r>
              <a:rPr lang="de-DE" dirty="0"/>
              <a:t> </a:t>
            </a:r>
            <a:r>
              <a:rPr lang="de-DE" dirty="0" err="1"/>
              <a:t>växa</a:t>
            </a:r>
            <a:r>
              <a:rPr lang="de-DE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68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517C77-6904-A04D-AED2-E557DE67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455" y="0"/>
            <a:ext cx="4379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1A4B9-4A60-7C81-5C8D-B4CFC270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1961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9D715-7EAC-3DE8-AFED-C3B93221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https://www.youtube.com/watch?v=QIoXYJ2I-f0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72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187</Words>
  <Application>Microsoft Office PowerPoint</Application>
  <PresentationFormat>Širokoúhlá obrazovka</PresentationFormat>
  <Paragraphs>27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Dokument</vt:lpstr>
      <vt:lpstr>Svenske forfattere</vt:lpstr>
      <vt:lpstr>Prezentace aplikace PowerPoint</vt:lpstr>
      <vt:lpstr>Carl Jonas Love Almqvist</vt:lpstr>
      <vt:lpstr>Harry Martinson</vt:lpstr>
      <vt:lpstr>trailer</vt:lpstr>
      <vt:lpstr>DAG HAMMARSKJÖLD</vt:lpstr>
      <vt:lpstr>Väg märken</vt:lpstr>
      <vt:lpstr>Prezentace aplikace PowerPoint</vt:lpstr>
      <vt:lpstr>1961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Svenske</dc:title>
  <dc:creator>Miluše Juříčková</dc:creator>
  <cp:lastModifiedBy>Miluše Juříčková</cp:lastModifiedBy>
  <cp:revision>5</cp:revision>
  <dcterms:created xsi:type="dcterms:W3CDTF">2023-03-06T09:25:01Z</dcterms:created>
  <dcterms:modified xsi:type="dcterms:W3CDTF">2023-03-06T09:59:09Z</dcterms:modified>
</cp:coreProperties>
</file>