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70" r:id="rId7"/>
    <p:sldId id="271" r:id="rId8"/>
    <p:sldId id="269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3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C42D2C-60D7-C8A7-77C7-DC51DAACF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16728BD-7AEE-A225-EDE2-E1A5E10DAE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BB8F20-BF6D-4528-E5A1-4607F7D8B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DCDC-372F-4200-B11B-8EB658CA0A0F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9B03F4-0EE9-34C0-0EA6-525766829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DD5082-086D-AE55-9198-119359C70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82E4-A65C-4FC8-A094-B08043F84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970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4CCFFA-D5C7-870D-CCD6-91154657B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DDCA88E-00C5-AEFD-D95A-480EB55024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93E5C1-8895-9A41-F13B-0EE577585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DCDC-372F-4200-B11B-8EB658CA0A0F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5A7CE0-5447-D9EC-F5A6-4A38767BE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4638FB-FE92-1DCF-7272-E20A1FC63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82E4-A65C-4FC8-A094-B08043F84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16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D6E578F-C601-79D2-3EC7-972C1491FB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7426D20-2E25-FD4E-E76E-B12E3F3C6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2E6B33-3FCE-5274-3B2D-D8945E128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DCDC-372F-4200-B11B-8EB658CA0A0F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00349E-DC65-29FF-115A-BACDE22F2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1146FA-1C59-C456-9719-A83DB5B34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82E4-A65C-4FC8-A094-B08043F84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32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782F39-E001-D7C8-BF69-5AAD3956A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4C0122-050A-77D3-A117-19AFB6BBB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688CB0-BA5F-8FDF-F8FC-7E185D1B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DCDC-372F-4200-B11B-8EB658CA0A0F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E83C3A-9F06-F8E5-1946-37F326BF6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D179D7-3224-243E-E754-AD9432248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82E4-A65C-4FC8-A094-B08043F84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0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592FB-7EE0-68A7-8824-937CB30A5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8840F03-A6D7-2DF9-B743-C4BD56F1E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5CCDD0-1980-5FC0-5035-D92A9FD52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DCDC-372F-4200-B11B-8EB658CA0A0F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189FC2-4515-4B1A-828D-373F438BE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E6F975-C502-C6B9-A102-86A198FC9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82E4-A65C-4FC8-A094-B08043F84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53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F4D7F5-09D3-23F9-9726-8EF3F58C7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11C293-9F3D-3C47-2E64-407B494C33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7C93AB-99E4-A11D-0A92-F712E11AD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E98F80-F483-4964-1868-DD2BCFD0B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DCDC-372F-4200-B11B-8EB658CA0A0F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111226-5D14-853F-C4EC-9C7652EE6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FBEFAD-B5E0-8C76-34F4-5111E4217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82E4-A65C-4FC8-A094-B08043F84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2953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916307-A006-F194-A578-87CA5489D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D7E7C1-E3CA-1396-322F-0B6433180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5418D62-AD58-FE15-C8E4-F6D370BEDF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8E3A32A-F044-05F6-6B15-45C39C44B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FD8620A-4943-82CD-05D7-480CE0B428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25FC92E-84AE-9942-AD4C-C05B4F7AF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DCDC-372F-4200-B11B-8EB658CA0A0F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6852C44-22FC-E3B4-276C-51638BF89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B697A55-392F-B19C-C1E2-41436E60F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82E4-A65C-4FC8-A094-B08043F84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9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2BA57A-2858-9D45-194A-4E03342C0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9623B0A-5B08-5F9F-F28E-FC8383409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DCDC-372F-4200-B11B-8EB658CA0A0F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F875F6A-E986-825C-C4CF-31DEBDAC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8BFCF98-10E3-B1BA-CA0A-C257CA240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82E4-A65C-4FC8-A094-B08043F84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496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23DFBF5-63A9-B9C4-4750-158B378C1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DCDC-372F-4200-B11B-8EB658CA0A0F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9ACB6F2-BEE0-CAF4-B176-D1A47BCBF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07BF834-3AC4-A1A5-E889-8C1F234E1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82E4-A65C-4FC8-A094-B08043F84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176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D05406-70CE-269E-E5FE-4710E0756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85F0ED-9541-204A-2327-D435AEFC2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771CC75-ABAE-9C62-F8C9-95938B706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C5334A-CC89-90A4-2EBD-251B7B6E2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DCDC-372F-4200-B11B-8EB658CA0A0F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830613-BF74-C0E0-7F44-905571853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8E1660B-9F86-69F2-18E6-1570DC0CC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82E4-A65C-4FC8-A094-B08043F84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690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BA306B-4FD4-4343-17F2-8B1B821CF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2D8D301-8D7D-88BB-537E-9A09D901A6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7F650B4-0DAD-71E3-1A2A-A08BDF60BE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3B81593-4DF6-22E6-CB5B-EFEA74DE6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DCDC-372F-4200-B11B-8EB658CA0A0F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0543AFE-BB48-7B3E-A38C-C63C7E3EA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3D5B01-A2FE-F3C0-BE15-022B4665F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B82E4-A65C-4FC8-A094-B08043F84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8906328-99BA-3DF5-9BEE-D90B0AFEB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3EBCD8-D3AA-BDA9-3295-80E2F7076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E4A976-F73E-81D7-8FE0-128FA4A8DD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9DCDC-372F-4200-B11B-8EB658CA0A0F}" type="datetimeFigureOut">
              <a:rPr lang="cs-CZ" smtClean="0"/>
              <a:t>09.03.2023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2F96D9-4955-D994-6C08-7EB3D762E9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60DD75-5CF5-2D7A-A8AC-7D3091EDAA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B82E4-A65C-4FC8-A094-B08043F84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949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E2745E-E2B0-FBBE-FA23-967ACD5D97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diplomseminaret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7BFF0-C03A-D897-13D7-A0AE060E51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9/3 2023</a:t>
            </a:r>
          </a:p>
        </p:txBody>
      </p:sp>
    </p:spTree>
    <p:extLst>
      <p:ext uri="{BB962C8B-B14F-4D97-AF65-F5344CB8AC3E}">
        <p14:creationId xmlns:p14="http://schemas.microsoft.com/office/powerpoint/2010/main" val="499317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4D0B27B1-8E4C-DBA5-3215-213E4543E2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833438"/>
            <a:ext cx="7620000" cy="519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340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29C06B-E751-547B-A73D-CEE9B7363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Fremstillingsformer</a:t>
            </a:r>
            <a:r>
              <a:rPr lang="cs-CZ" dirty="0"/>
              <a:t>, </a:t>
            </a:r>
            <a:r>
              <a:rPr lang="cs-CZ" dirty="0" err="1"/>
              <a:t>formuleringer</a:t>
            </a:r>
            <a:br>
              <a:rPr lang="cs-CZ" dirty="0"/>
            </a:br>
            <a:r>
              <a:rPr lang="cs-CZ" dirty="0" err="1"/>
              <a:t>studenters</a:t>
            </a:r>
            <a:r>
              <a:rPr lang="cs-CZ" dirty="0"/>
              <a:t> </a:t>
            </a:r>
            <a:r>
              <a:rPr lang="cs-CZ" dirty="0" err="1"/>
              <a:t>innstilling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CA3F91-8B8B-874A-0A4C-AE122B85DD5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JA</a:t>
            </a:r>
          </a:p>
          <a:p>
            <a:r>
              <a:rPr lang="nb-NO" dirty="0"/>
              <a:t>Analysere, argumentere, </a:t>
            </a:r>
            <a:r>
              <a:rPr lang="nb-NO" dirty="0">
                <a:solidFill>
                  <a:srgbClr val="FF0000"/>
                </a:solidFill>
              </a:rPr>
              <a:t>begrunne</a:t>
            </a:r>
            <a:r>
              <a:rPr lang="nb-NO" dirty="0"/>
              <a:t>, beskrive, definere, tolke, prioritere, parafrasere, reflektere, resonnere, </a:t>
            </a:r>
            <a:r>
              <a:rPr lang="nb-NO" dirty="0">
                <a:solidFill>
                  <a:srgbClr val="FF0000"/>
                </a:solidFill>
              </a:rPr>
              <a:t>vurdere</a:t>
            </a:r>
            <a:r>
              <a:rPr lang="nb-NO" dirty="0"/>
              <a:t>, velge, undersøke, relatere, diskutere, kategorisere</a:t>
            </a:r>
            <a:r>
              <a:rPr lang="cs-CZ" dirty="0"/>
              <a:t>, </a:t>
            </a:r>
            <a:r>
              <a:rPr lang="cs-CZ" dirty="0" err="1"/>
              <a:t>sammenligne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76A878D-9AC6-2FE2-8304-B9022F8CC4B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NEI</a:t>
            </a:r>
          </a:p>
          <a:p>
            <a:r>
              <a:rPr lang="nb-NO" dirty="0"/>
              <a:t>Agitere, bekjenne, </a:t>
            </a:r>
            <a:r>
              <a:rPr lang="nb-NO" dirty="0">
                <a:solidFill>
                  <a:srgbClr val="FF0000"/>
                </a:solidFill>
              </a:rPr>
              <a:t>belære,</a:t>
            </a:r>
            <a:r>
              <a:rPr lang="nb-NO" dirty="0"/>
              <a:t> fortelle, lovprise, misjonere, kritisere, </a:t>
            </a:r>
            <a:r>
              <a:rPr lang="nb-NO" dirty="0">
                <a:solidFill>
                  <a:srgbClr val="FF0000"/>
                </a:solidFill>
              </a:rPr>
              <a:t>popularisere</a:t>
            </a:r>
            <a:r>
              <a:rPr lang="nb-NO" dirty="0"/>
              <a:t>, underholde, kåsere, oppleve, plagiere, føle, anta</a:t>
            </a:r>
            <a:r>
              <a:rPr lang="cs-CZ" dirty="0"/>
              <a:t>, </a:t>
            </a:r>
            <a:r>
              <a:rPr lang="cs-CZ" dirty="0" err="1"/>
              <a:t>synes</a:t>
            </a:r>
            <a:r>
              <a:rPr lang="cs-CZ" dirty="0"/>
              <a:t>, </a:t>
            </a:r>
            <a:r>
              <a:rPr lang="cs-CZ" dirty="0" err="1"/>
              <a:t>tro</a:t>
            </a:r>
            <a:r>
              <a:rPr lang="cs-CZ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75101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60125-02B4-F2D4-17C0-43FF85F01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Skriving</a:t>
            </a:r>
            <a:r>
              <a:rPr lang="cs-CZ" dirty="0"/>
              <a:t> = </a:t>
            </a:r>
            <a:r>
              <a:rPr lang="cs-CZ" i="1" dirty="0" err="1"/>
              <a:t>spr</a:t>
            </a:r>
            <a:r>
              <a:rPr lang="nb-NO" i="1" dirty="0"/>
              <a:t>åkhandling</a:t>
            </a:r>
            <a:endParaRPr lang="cs-CZ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F1D6FB-7A0E-E42F-CFC5-E3A9192F9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HVA  ER FORMÅLET DITT?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319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E0FA7A-30AB-DC2F-F284-843A7E7B3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Sekundærlitteratur og kilder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FAA957-CDD1-3F73-0386-8B277AB8C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>
                <a:solidFill>
                  <a:srgbClr val="FF0000"/>
                </a:solidFill>
              </a:rPr>
              <a:t>kjedesøking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150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F4982B-F93F-1365-BB20-3F04C46EB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X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9F40AF-408B-0F19-5303-EE7388DD5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X   </a:t>
            </a:r>
            <a:r>
              <a:rPr lang="cs-CZ" dirty="0"/>
              <a:t>„</a:t>
            </a:r>
            <a:r>
              <a:rPr lang="nb-NO" dirty="0"/>
              <a:t>knowledge telling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955233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85A318-0A85-E360-1DDF-97E1B9795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42991B-515B-42C7-D81D-F767077E2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Selvstendighet i alle aspekter (også struktur)</a:t>
            </a:r>
          </a:p>
          <a:p>
            <a:r>
              <a:rPr lang="nb-NO" dirty="0"/>
              <a:t>Begrunnelse av alle valg</a:t>
            </a:r>
          </a:p>
          <a:p>
            <a:r>
              <a:rPr lang="nb-NO" dirty="0"/>
              <a:t>metakommunikasjon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1540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F7E987-0E63-94A4-7C21-DEAA296B1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METAKOMMUNIKASJON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15535A-3D12-D0C4-C48A-6DE15E8D7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Signaliserer hvem som har styringen (teksten, eller forfatteren)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295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121</Words>
  <Application>Microsoft Office PowerPoint</Application>
  <PresentationFormat>Širokoúhlá obrazovka</PresentationFormat>
  <Paragraphs>19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diplomseminaret</vt:lpstr>
      <vt:lpstr>Prezentace aplikace PowerPoint</vt:lpstr>
      <vt:lpstr>Fremstillingsformer, formuleringer studenters innstilling</vt:lpstr>
      <vt:lpstr>Skriving = språkhandling</vt:lpstr>
      <vt:lpstr>Sekundærlitteratur og kilder</vt:lpstr>
      <vt:lpstr>X </vt:lpstr>
      <vt:lpstr>©</vt:lpstr>
      <vt:lpstr>METAKOMMUNIKASJON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diplomseminaret</dc:title>
  <dc:creator>Miluše Juříčková</dc:creator>
  <cp:lastModifiedBy>Miluše Juříčková</cp:lastModifiedBy>
  <cp:revision>1</cp:revision>
  <dcterms:created xsi:type="dcterms:W3CDTF">2023-03-09T06:55:46Z</dcterms:created>
  <dcterms:modified xsi:type="dcterms:W3CDTF">2023-03-09T07:20:39Z</dcterms:modified>
</cp:coreProperties>
</file>