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9"/>
  </p:notesMasterIdLst>
  <p:handoutMasterIdLst>
    <p:handoutMasterId r:id="rId10"/>
  </p:handoutMasterIdLst>
  <p:sldIdLst>
    <p:sldId id="256" r:id="rId5"/>
    <p:sldId id="261" r:id="rId6"/>
    <p:sldId id="257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3D94D-1602-43B9-9DC3-910AC45A1BED}" v="2" dt="2023-02-14T08:51:58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30B3D94D-1602-43B9-9DC3-910AC45A1BED}"/>
    <pc:docChg chg="undo redo custSel addSld delSld modSld sldOrd">
      <pc:chgData name="Dagmar Pichová" userId="6b421d55-5fbb-4b8c-8249-2efc70f53626" providerId="ADAL" clId="{30B3D94D-1602-43B9-9DC3-910AC45A1BED}" dt="2023-02-14T08:57:00.093" v="413" actId="47"/>
      <pc:docMkLst>
        <pc:docMk/>
      </pc:docMkLst>
      <pc:sldChg chg="modSp mod">
        <pc:chgData name="Dagmar Pichová" userId="6b421d55-5fbb-4b8c-8249-2efc70f53626" providerId="ADAL" clId="{30B3D94D-1602-43B9-9DC3-910AC45A1BED}" dt="2023-02-14T08:19:31.457" v="55" actId="20577"/>
        <pc:sldMkLst>
          <pc:docMk/>
          <pc:sldMk cId="3263342447" sldId="256"/>
        </pc:sldMkLst>
        <pc:spChg chg="mod">
          <ac:chgData name="Dagmar Pichová" userId="6b421d55-5fbb-4b8c-8249-2efc70f53626" providerId="ADAL" clId="{30B3D94D-1602-43B9-9DC3-910AC45A1BED}" dt="2023-02-14T08:19:19.096" v="32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Dagmar Pichová" userId="6b421d55-5fbb-4b8c-8249-2efc70f53626" providerId="ADAL" clId="{30B3D94D-1602-43B9-9DC3-910AC45A1BED}" dt="2023-02-14T08:19:31.457" v="55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modSp mod">
        <pc:chgData name="Dagmar Pichová" userId="6b421d55-5fbb-4b8c-8249-2efc70f53626" providerId="ADAL" clId="{30B3D94D-1602-43B9-9DC3-910AC45A1BED}" dt="2023-02-14T08:24:34.073" v="321" actId="5793"/>
        <pc:sldMkLst>
          <pc:docMk/>
          <pc:sldMk cId="4180006723" sldId="257"/>
        </pc:sldMkLst>
        <pc:spChg chg="mod">
          <ac:chgData name="Dagmar Pichová" userId="6b421d55-5fbb-4b8c-8249-2efc70f53626" providerId="ADAL" clId="{30B3D94D-1602-43B9-9DC3-910AC45A1BED}" dt="2023-02-14T08:23:16.912" v="93"/>
          <ac:spMkLst>
            <pc:docMk/>
            <pc:sldMk cId="4180006723" sldId="257"/>
            <ac:spMk id="4" creationId="{DFE3DB4D-CB2B-68F3-767F-8B2725D56EC3}"/>
          </ac:spMkLst>
        </pc:spChg>
        <pc:spChg chg="mod">
          <ac:chgData name="Dagmar Pichová" userId="6b421d55-5fbb-4b8c-8249-2efc70f53626" providerId="ADAL" clId="{30B3D94D-1602-43B9-9DC3-910AC45A1BED}" dt="2023-02-14T08:24:34.073" v="321" actId="5793"/>
          <ac:spMkLst>
            <pc:docMk/>
            <pc:sldMk cId="4180006723" sldId="257"/>
            <ac:spMk id="5" creationId="{3E661109-0CF7-FBCF-8085-CB9837491D9F}"/>
          </ac:spMkLst>
        </pc:spChg>
      </pc:sldChg>
      <pc:sldChg chg="del">
        <pc:chgData name="Dagmar Pichová" userId="6b421d55-5fbb-4b8c-8249-2efc70f53626" providerId="ADAL" clId="{30B3D94D-1602-43B9-9DC3-910AC45A1BED}" dt="2023-02-14T08:57:00.093" v="413" actId="47"/>
        <pc:sldMkLst>
          <pc:docMk/>
          <pc:sldMk cId="3964215379" sldId="258"/>
        </pc:sldMkLst>
      </pc:sldChg>
      <pc:sldChg chg="del">
        <pc:chgData name="Dagmar Pichová" userId="6b421d55-5fbb-4b8c-8249-2efc70f53626" providerId="ADAL" clId="{30B3D94D-1602-43B9-9DC3-910AC45A1BED}" dt="2023-02-14T08:56:58.126" v="412" actId="47"/>
        <pc:sldMkLst>
          <pc:docMk/>
          <pc:sldMk cId="2024218314" sldId="259"/>
        </pc:sldMkLst>
      </pc:sldChg>
      <pc:sldChg chg="addSp delSp modSp add del mod">
        <pc:chgData name="Dagmar Pichová" userId="6b421d55-5fbb-4b8c-8249-2efc70f53626" providerId="ADAL" clId="{30B3D94D-1602-43B9-9DC3-910AC45A1BED}" dt="2023-02-14T08:56:13.986" v="406" actId="47"/>
        <pc:sldMkLst>
          <pc:docMk/>
          <pc:sldMk cId="3197386171" sldId="260"/>
        </pc:sldMkLst>
        <pc:spChg chg="mod">
          <ac:chgData name="Dagmar Pichová" userId="6b421d55-5fbb-4b8c-8249-2efc70f53626" providerId="ADAL" clId="{30B3D94D-1602-43B9-9DC3-910AC45A1BED}" dt="2023-02-14T08:51:22.718" v="326" actId="20577"/>
          <ac:spMkLst>
            <pc:docMk/>
            <pc:sldMk cId="3197386171" sldId="260"/>
            <ac:spMk id="4" creationId="{DFE3DB4D-CB2B-68F3-767F-8B2725D56EC3}"/>
          </ac:spMkLst>
        </pc:spChg>
        <pc:spChg chg="mod">
          <ac:chgData name="Dagmar Pichová" userId="6b421d55-5fbb-4b8c-8249-2efc70f53626" providerId="ADAL" clId="{30B3D94D-1602-43B9-9DC3-910AC45A1BED}" dt="2023-02-14T08:53:12.334" v="376"/>
          <ac:spMkLst>
            <pc:docMk/>
            <pc:sldMk cId="3197386171" sldId="260"/>
            <ac:spMk id="5" creationId="{3E661109-0CF7-FBCF-8085-CB9837491D9F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6" creationId="{E71B717C-B533-BF94-75D3-733FE18E88D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7" creationId="{14115241-27A6-23ED-B154-31702DBF5063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8" creationId="{3D202277-B837-0C11-F58E-5CD7A575A0D6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9" creationId="{EC29CAF7-C9C7-D234-CB51-C54B749698D7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0" creationId="{74A1FF5C-876F-B32C-C050-5566724C50B6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1" creationId="{63630B1A-0B2D-7432-C7A0-548EA4F97939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2" creationId="{59FF125B-A6BE-3F53-5750-03376DC2698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3" creationId="{C52C8D4D-91CB-7289-C221-25565972CED9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4" creationId="{B20676D8-B322-FC2F-337A-29C985EACA7E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5" creationId="{ED9E40A6-9AD6-9406-8A3E-B46D2187A594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6" creationId="{ECBC4BA2-E58E-B4C7-6F89-1A307FED6B27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7" creationId="{F42CB657-700D-FF8D-974A-726188A2A8D5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8" creationId="{C375085F-26C0-732A-4EB0-A23BC3FD4E67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19" creationId="{A0F072DA-2E37-8EEC-FA16-73A41593E6F8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0" creationId="{144EB59C-9953-751E-D60C-9A37FF7FF718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1" creationId="{76DAA4EF-093F-EC75-8E1A-E96FE1DCC738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2" creationId="{31BD3B51-8F09-2333-62A8-0ABB9DE61BB3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3" creationId="{03AFD1CA-3403-8501-F08C-0D665A75CE5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4" creationId="{02E5465C-A659-4B4B-4AFD-E599433D770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5" creationId="{92F50414-B75B-38D1-2EDC-038814711D8F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6" creationId="{846B7568-1BA8-6E9E-721D-306E84FEDFD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7" creationId="{837F6286-B31E-4A45-9B0E-F04E22D38427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8" creationId="{917D7126-51B6-2990-A29B-F74889886A44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29" creationId="{BEAA0C7D-893E-00CB-3FC0-E79C1E167553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0" creationId="{F24D797F-D6EE-8824-817E-8C0834CF2B81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1" creationId="{CD27AF26-7D96-D487-A82B-F33B0FE8B240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2" creationId="{7717DAA3-1568-B9E9-24D5-31C3EF290285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3" creationId="{9DB2F0AD-D7D9-B39C-775F-4B2C7FBDE666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4" creationId="{CACCC12F-3185-DD16-AA48-18BAF4B0A506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5" creationId="{8CC4BCB2-B092-93A5-4C15-7EB7BDAF94AD}"/>
          </ac:spMkLst>
        </pc:spChg>
        <pc:spChg chg="add del">
          <ac:chgData name="Dagmar Pichová" userId="6b421d55-5fbb-4b8c-8249-2efc70f53626" providerId="ADAL" clId="{30B3D94D-1602-43B9-9DC3-910AC45A1BED}" dt="2023-02-14T08:51:58.448" v="328"/>
          <ac:spMkLst>
            <pc:docMk/>
            <pc:sldMk cId="3197386171" sldId="260"/>
            <ac:spMk id="36" creationId="{574B7A6F-F746-AE74-8855-D23F0E131946}"/>
          </ac:spMkLst>
        </pc:sp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32" creationId="{89AA5806-F994-3445-A97A-92956EE472A3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33" creationId="{170CC30E-8926-FCE6-01B5-205C3757E9A0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37" creationId="{E12D2252-7F41-1278-39BC-DF261DAB4CF9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38" creationId="{C9C9954B-5203-5F6F-50A7-B4993C3D2907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48" creationId="{A1D24105-EA22-2982-DDB4-4664F1530BEF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51" creationId="{7BB63B99-60F1-BB09-28AC-5A675678B019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56" creationId="{C3C32D8D-FA95-AE67-EF88-689F5907393B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57" creationId="{6FD1271B-DC7F-153A-75B7-F8B1FF1DD481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61" creationId="{021A7C8A-1E34-7481-ED1B-992A0E514EDE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64" creationId="{F0240FC3-801B-9C43-A11A-BFF39A446700}"/>
          </ac:picMkLst>
        </pc:picChg>
        <pc:picChg chg="add del">
          <ac:chgData name="Dagmar Pichová" userId="6b421d55-5fbb-4b8c-8249-2efc70f53626" providerId="ADAL" clId="{30B3D94D-1602-43B9-9DC3-910AC45A1BED}" dt="2023-02-14T08:51:58.448" v="328"/>
          <ac:picMkLst>
            <pc:docMk/>
            <pc:sldMk cId="3197386171" sldId="260"/>
            <ac:picMk id="1066" creationId="{E484FB5F-C87A-E30D-BDAC-7B53370441E0}"/>
          </ac:picMkLst>
        </pc:picChg>
      </pc:sldChg>
      <pc:sldChg chg="modSp add mod ord">
        <pc:chgData name="Dagmar Pichová" userId="6b421d55-5fbb-4b8c-8249-2efc70f53626" providerId="ADAL" clId="{30B3D94D-1602-43B9-9DC3-910AC45A1BED}" dt="2023-02-14T08:56:28.866" v="411" actId="5793"/>
        <pc:sldMkLst>
          <pc:docMk/>
          <pc:sldMk cId="2148762717" sldId="261"/>
        </pc:sldMkLst>
        <pc:spChg chg="mod">
          <ac:chgData name="Dagmar Pichová" userId="6b421d55-5fbb-4b8c-8249-2efc70f53626" providerId="ADAL" clId="{30B3D94D-1602-43B9-9DC3-910AC45A1BED}" dt="2023-02-14T08:56:28.866" v="411" actId="5793"/>
          <ac:spMkLst>
            <pc:docMk/>
            <pc:sldMk cId="2148762717" sldId="261"/>
            <ac:spMk id="5" creationId="{3E661109-0CF7-FBCF-8085-CB9837491D9F}"/>
          </ac:spMkLst>
        </pc:spChg>
      </pc:sldChg>
      <pc:sldChg chg="modSp add mod">
        <pc:chgData name="Dagmar Pichová" userId="6b421d55-5fbb-4b8c-8249-2efc70f53626" providerId="ADAL" clId="{30B3D94D-1602-43B9-9DC3-910AC45A1BED}" dt="2023-02-14T08:55:35.168" v="405" actId="20577"/>
        <pc:sldMkLst>
          <pc:docMk/>
          <pc:sldMk cId="2866293264" sldId="262"/>
        </pc:sldMkLst>
        <pc:spChg chg="mod">
          <ac:chgData name="Dagmar Pichová" userId="6b421d55-5fbb-4b8c-8249-2efc70f53626" providerId="ADAL" clId="{30B3D94D-1602-43B9-9DC3-910AC45A1BED}" dt="2023-02-14T08:55:05.577" v="400"/>
          <ac:spMkLst>
            <pc:docMk/>
            <pc:sldMk cId="2866293264" sldId="262"/>
            <ac:spMk id="4" creationId="{DFE3DB4D-CB2B-68F3-767F-8B2725D56EC3}"/>
          </ac:spMkLst>
        </pc:spChg>
        <pc:spChg chg="mod">
          <ac:chgData name="Dagmar Pichová" userId="6b421d55-5fbb-4b8c-8249-2efc70f53626" providerId="ADAL" clId="{30B3D94D-1602-43B9-9DC3-910AC45A1BED}" dt="2023-02-14T08:55:35.168" v="405" actId="20577"/>
          <ac:spMkLst>
            <pc:docMk/>
            <pc:sldMk cId="2866293264" sldId="262"/>
            <ac:spMk id="5" creationId="{3E661109-0CF7-FBCF-8085-CB9837491D9F}"/>
          </ac:spMkLst>
        </pc:spChg>
      </pc:sldChg>
    </pc:docChg>
  </pc:docChgLst>
  <pc:docChgLst>
    <pc:chgData name="Dagmar Pichová" userId="6b421d55-5fbb-4b8c-8249-2efc70f53626" providerId="ADAL" clId="{19CC7212-8DEE-4A70-A552-6DF8F9462CDE}"/>
    <pc:docChg chg="modSld">
      <pc:chgData name="Dagmar Pichová" userId="6b421d55-5fbb-4b8c-8249-2efc70f53626" providerId="ADAL" clId="{19CC7212-8DEE-4A70-A552-6DF8F9462CDE}" dt="2023-02-15T07:33:18.292" v="207" actId="20577"/>
      <pc:docMkLst>
        <pc:docMk/>
      </pc:docMkLst>
      <pc:sldChg chg="modSp mod">
        <pc:chgData name="Dagmar Pichová" userId="6b421d55-5fbb-4b8c-8249-2efc70f53626" providerId="ADAL" clId="{19CC7212-8DEE-4A70-A552-6DF8F9462CDE}" dt="2023-02-15T07:33:18.292" v="207" actId="20577"/>
        <pc:sldMkLst>
          <pc:docMk/>
          <pc:sldMk cId="2866293264" sldId="262"/>
        </pc:sldMkLst>
        <pc:spChg chg="mod">
          <ac:chgData name="Dagmar Pichová" userId="6b421d55-5fbb-4b8c-8249-2efc70f53626" providerId="ADAL" clId="{19CC7212-8DEE-4A70-A552-6DF8F9462CDE}" dt="2023-02-15T07:33:18.292" v="207" actId="20577"/>
          <ac:spMkLst>
            <pc:docMk/>
            <pc:sldMk cId="2866293264" sldId="262"/>
            <ac:spMk id="5" creationId="{3E661109-0CF7-FBCF-8085-CB9837491D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XXth-century</a:t>
            </a:r>
            <a:r>
              <a:rPr lang="cs-CZ" dirty="0">
                <a:cs typeface="Arial"/>
              </a:rPr>
              <a:t> Czech </a:t>
            </a:r>
            <a:r>
              <a:rPr lang="cs-CZ" dirty="0" err="1">
                <a:cs typeface="Arial"/>
              </a:rPr>
              <a:t>Philosophy</a:t>
            </a:r>
            <a:br>
              <a:rPr lang="cs-CZ" dirty="0">
                <a:cs typeface="Arial"/>
              </a:rPr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Spring</a:t>
            </a:r>
            <a:r>
              <a:rPr lang="cs-CZ" dirty="0">
                <a:cs typeface="Arial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XXth-century</a:t>
            </a:r>
            <a:r>
              <a:rPr lang="cs-CZ" dirty="0">
                <a:cs typeface="Arial"/>
              </a:rPr>
              <a:t> Czech </a:t>
            </a:r>
            <a:r>
              <a:rPr lang="cs-CZ" dirty="0" err="1">
                <a:cs typeface="Arial"/>
              </a:rPr>
              <a:t>Philosophy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r>
              <a:rPr lang="cs-CZ" dirty="0">
                <a:ea typeface="+mn-lt"/>
                <a:cs typeface="+mn-lt"/>
              </a:rPr>
              <a:t>Commentary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selected texts of Czech philosophers (Masaryk, </a:t>
            </a:r>
            <a:r>
              <a:rPr lang="en-US" dirty="0" err="1">
                <a:ea typeface="+mn-lt"/>
                <a:cs typeface="+mn-lt"/>
              </a:rPr>
              <a:t>Patočka</a:t>
            </a:r>
            <a:r>
              <a:rPr lang="en-US" dirty="0">
                <a:ea typeface="+mn-lt"/>
                <a:cs typeface="+mn-lt"/>
              </a:rPr>
              <a:t>), or intellectuals whose ideas have philosophical aspects and connotations (Havel, Kundera). </a:t>
            </a: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 algn="just"/>
            <a:r>
              <a:rPr lang="en-US" dirty="0">
                <a:ea typeface="+mn-lt"/>
                <a:cs typeface="+mn-lt"/>
              </a:rPr>
              <a:t>The texts proposed in the course will be completed by relevant explanation of contemporary social and political contexts. 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876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XXth-century</a:t>
            </a:r>
            <a:r>
              <a:rPr lang="cs-CZ" dirty="0">
                <a:cs typeface="Arial"/>
              </a:rPr>
              <a:t> Czech </a:t>
            </a:r>
            <a:r>
              <a:rPr lang="cs-CZ" dirty="0" err="1">
                <a:cs typeface="Arial"/>
              </a:rPr>
              <a:t>Philosophy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r>
              <a:rPr lang="cs-CZ" dirty="0">
                <a:ea typeface="+mn-lt"/>
                <a:cs typeface="+mn-lt"/>
              </a:rPr>
              <a:t>T. G. Masaryk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Jan Patočka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Václav Havel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Milan Kundera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Czech </a:t>
            </a:r>
            <a:r>
              <a:rPr lang="cs-CZ" dirty="0" err="1">
                <a:ea typeface="+mn-lt"/>
                <a:cs typeface="+mn-lt"/>
              </a:rPr>
              <a:t>Women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Philosophers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000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51460" indent="-179705" algn="just"/>
            <a:r>
              <a:rPr lang="en-US" dirty="0"/>
              <a:t>Requirements and evaluation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r>
              <a:rPr lang="en-US" dirty="0"/>
              <a:t>Students have to answer questions related to the topics of the course (1-2 pages)</a:t>
            </a:r>
            <a:r>
              <a:rPr lang="cs-CZ" dirty="0"/>
              <a:t> and upload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preparation</a:t>
            </a:r>
            <a:r>
              <a:rPr lang="cs-CZ" dirty="0"/>
              <a:t> to IS (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Vault</a:t>
            </a:r>
            <a:r>
              <a:rPr lang="cs-CZ" dirty="0"/>
              <a:t> in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Syllabus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theme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by mail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discussion</a:t>
            </a:r>
            <a:r>
              <a:rPr lang="cs-CZ"/>
              <a:t>.</a:t>
            </a:r>
            <a:endParaRPr lang="cs-CZ" dirty="0"/>
          </a:p>
          <a:p>
            <a:pPr marL="251460" indent="-179705" algn="just"/>
            <a:r>
              <a:rPr lang="en-US" dirty="0"/>
              <a:t>At the end of the course, students turn in a final essay (min. 5 pages) based on selected theme, deadline: 20th June 202</a:t>
            </a:r>
            <a:r>
              <a:rPr lang="cs-CZ" dirty="0"/>
              <a:t>3</a:t>
            </a:r>
            <a:r>
              <a:rPr lang="en-US" dirty="0"/>
              <a:t>.</a:t>
            </a:r>
            <a:endParaRPr lang="cs-CZ" dirty="0"/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62932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XXth-century Czech Philosophy </vt:lpstr>
      <vt:lpstr>XXth-century Czech Philosophy</vt:lpstr>
      <vt:lpstr>XXth-century Czech Philosophy</vt:lpstr>
      <vt:lpstr>Requirements and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Pichová</dc:creator>
  <cp:lastModifiedBy>Dagmar Pichová</cp:lastModifiedBy>
  <cp:revision>66</cp:revision>
  <cp:lastPrinted>1601-01-01T00:00:00Z</cp:lastPrinted>
  <dcterms:created xsi:type="dcterms:W3CDTF">2022-09-06T08:55:32Z</dcterms:created>
  <dcterms:modified xsi:type="dcterms:W3CDTF">2023-02-15T07:33:27Z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