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6" r:id="rId6"/>
    <p:sldId id="272" r:id="rId7"/>
    <p:sldId id="271" r:id="rId8"/>
    <p:sldId id="273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A160BF-DD43-4B82-8EC7-816859959080}" v="113" dt="2023-04-25T08:50:44.6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78" d="100"/>
          <a:sy n="78" d="100"/>
        </p:scale>
        <p:origin x="86" y="235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gmar Pichová" userId="6b421d55-5fbb-4b8c-8249-2efc70f53626" providerId="ADAL" clId="{AEA160BF-DD43-4B82-8EC7-816859959080}"/>
    <pc:docChg chg="undo redo custSel addSld delSld modSld sldOrd">
      <pc:chgData name="Dagmar Pichová" userId="6b421d55-5fbb-4b8c-8249-2efc70f53626" providerId="ADAL" clId="{AEA160BF-DD43-4B82-8EC7-816859959080}" dt="2023-04-25T08:51:18.518" v="1202" actId="255"/>
      <pc:docMkLst>
        <pc:docMk/>
      </pc:docMkLst>
      <pc:sldChg chg="addSp delSp modSp mod">
        <pc:chgData name="Dagmar Pichová" userId="6b421d55-5fbb-4b8c-8249-2efc70f53626" providerId="ADAL" clId="{AEA160BF-DD43-4B82-8EC7-816859959080}" dt="2023-04-25T08:22:44.240" v="231" actId="1076"/>
        <pc:sldMkLst>
          <pc:docMk/>
          <pc:sldMk cId="3263342447" sldId="256"/>
        </pc:sldMkLst>
        <pc:spChg chg="mod">
          <ac:chgData name="Dagmar Pichová" userId="6b421d55-5fbb-4b8c-8249-2efc70f53626" providerId="ADAL" clId="{AEA160BF-DD43-4B82-8EC7-816859959080}" dt="2023-04-25T08:07:09.007" v="37" actId="20577"/>
          <ac:spMkLst>
            <pc:docMk/>
            <pc:sldMk cId="3263342447" sldId="256"/>
            <ac:spMk id="4" creationId="{2491EF5B-3067-7546-837B-2D005F3ED499}"/>
          </ac:spMkLst>
        </pc:spChg>
        <pc:picChg chg="del">
          <ac:chgData name="Dagmar Pichová" userId="6b421d55-5fbb-4b8c-8249-2efc70f53626" providerId="ADAL" clId="{AEA160BF-DD43-4B82-8EC7-816859959080}" dt="2023-04-25T08:22:28.298" v="127" actId="21"/>
          <ac:picMkLst>
            <pc:docMk/>
            <pc:sldMk cId="3263342447" sldId="256"/>
            <ac:picMk id="6" creationId="{BC18556F-4C24-BD39-E604-C3D7EC1D5186}"/>
          </ac:picMkLst>
        </pc:picChg>
        <pc:picChg chg="add mod">
          <ac:chgData name="Dagmar Pichová" userId="6b421d55-5fbb-4b8c-8249-2efc70f53626" providerId="ADAL" clId="{AEA160BF-DD43-4B82-8EC7-816859959080}" dt="2023-04-25T08:22:44.240" v="231" actId="1076"/>
          <ac:picMkLst>
            <pc:docMk/>
            <pc:sldMk cId="3263342447" sldId="256"/>
            <ac:picMk id="1026" creationId="{9AEA41C7-C338-4A73-E471-34E6AA2DE4F1}"/>
          </ac:picMkLst>
        </pc:picChg>
      </pc:sldChg>
      <pc:sldChg chg="modSp mod">
        <pc:chgData name="Dagmar Pichová" userId="6b421d55-5fbb-4b8c-8249-2efc70f53626" providerId="ADAL" clId="{AEA160BF-DD43-4B82-8EC7-816859959080}" dt="2023-04-25T08:49:23.976" v="1195" actId="20577"/>
        <pc:sldMkLst>
          <pc:docMk/>
          <pc:sldMk cId="530761355" sldId="266"/>
        </pc:sldMkLst>
        <pc:spChg chg="mod">
          <ac:chgData name="Dagmar Pichová" userId="6b421d55-5fbb-4b8c-8249-2efc70f53626" providerId="ADAL" clId="{AEA160BF-DD43-4B82-8EC7-816859959080}" dt="2023-04-25T08:11:14.817" v="93" actId="20577"/>
          <ac:spMkLst>
            <pc:docMk/>
            <pc:sldMk cId="530761355" sldId="266"/>
            <ac:spMk id="4" creationId="{DFE3DB4D-CB2B-68F3-767F-8B2725D56EC3}"/>
          </ac:spMkLst>
        </pc:spChg>
        <pc:spChg chg="mod">
          <ac:chgData name="Dagmar Pichová" userId="6b421d55-5fbb-4b8c-8249-2efc70f53626" providerId="ADAL" clId="{AEA160BF-DD43-4B82-8EC7-816859959080}" dt="2023-04-25T08:49:23.976" v="1195" actId="20577"/>
          <ac:spMkLst>
            <pc:docMk/>
            <pc:sldMk cId="530761355" sldId="266"/>
            <ac:spMk id="5" creationId="{3E661109-0CF7-FBCF-8085-CB9837491D9F}"/>
          </ac:spMkLst>
        </pc:spChg>
      </pc:sldChg>
      <pc:sldChg chg="del">
        <pc:chgData name="Dagmar Pichová" userId="6b421d55-5fbb-4b8c-8249-2efc70f53626" providerId="ADAL" clId="{AEA160BF-DD43-4B82-8EC7-816859959080}" dt="2023-04-25T08:24:43.080" v="321" actId="47"/>
        <pc:sldMkLst>
          <pc:docMk/>
          <pc:sldMk cId="2571872526" sldId="270"/>
        </pc:sldMkLst>
      </pc:sldChg>
      <pc:sldChg chg="modSp mod ord">
        <pc:chgData name="Dagmar Pichová" userId="6b421d55-5fbb-4b8c-8249-2efc70f53626" providerId="ADAL" clId="{AEA160BF-DD43-4B82-8EC7-816859959080}" dt="2023-04-25T08:34:14.983" v="943" actId="20577"/>
        <pc:sldMkLst>
          <pc:docMk/>
          <pc:sldMk cId="1782079539" sldId="271"/>
        </pc:sldMkLst>
        <pc:spChg chg="mod">
          <ac:chgData name="Dagmar Pichová" userId="6b421d55-5fbb-4b8c-8249-2efc70f53626" providerId="ADAL" clId="{AEA160BF-DD43-4B82-8EC7-816859959080}" dt="2023-04-25T08:24:50.165" v="323" actId="20577"/>
          <ac:spMkLst>
            <pc:docMk/>
            <pc:sldMk cId="1782079539" sldId="271"/>
            <ac:spMk id="4" creationId="{DFE3DB4D-CB2B-68F3-767F-8B2725D56EC3}"/>
          </ac:spMkLst>
        </pc:spChg>
        <pc:spChg chg="mod">
          <ac:chgData name="Dagmar Pichová" userId="6b421d55-5fbb-4b8c-8249-2efc70f53626" providerId="ADAL" clId="{AEA160BF-DD43-4B82-8EC7-816859959080}" dt="2023-04-25T08:34:14.983" v="943" actId="20577"/>
          <ac:spMkLst>
            <pc:docMk/>
            <pc:sldMk cId="1782079539" sldId="271"/>
            <ac:spMk id="5" creationId="{3E661109-0CF7-FBCF-8085-CB9837491D9F}"/>
          </ac:spMkLst>
        </pc:spChg>
      </pc:sldChg>
      <pc:sldChg chg="modSp mod ord">
        <pc:chgData name="Dagmar Pichová" userId="6b421d55-5fbb-4b8c-8249-2efc70f53626" providerId="ADAL" clId="{AEA160BF-DD43-4B82-8EC7-816859959080}" dt="2023-04-25T08:48:46.668" v="1193" actId="255"/>
        <pc:sldMkLst>
          <pc:docMk/>
          <pc:sldMk cId="346701844" sldId="272"/>
        </pc:sldMkLst>
        <pc:spChg chg="mod">
          <ac:chgData name="Dagmar Pichová" userId="6b421d55-5fbb-4b8c-8249-2efc70f53626" providerId="ADAL" clId="{AEA160BF-DD43-4B82-8EC7-816859959080}" dt="2023-04-25T08:43:02.125" v="1184" actId="20577"/>
          <ac:spMkLst>
            <pc:docMk/>
            <pc:sldMk cId="346701844" sldId="272"/>
            <ac:spMk id="4" creationId="{DFE3DB4D-CB2B-68F3-767F-8B2725D56EC3}"/>
          </ac:spMkLst>
        </pc:spChg>
        <pc:spChg chg="mod">
          <ac:chgData name="Dagmar Pichová" userId="6b421d55-5fbb-4b8c-8249-2efc70f53626" providerId="ADAL" clId="{AEA160BF-DD43-4B82-8EC7-816859959080}" dt="2023-04-25T08:48:46.668" v="1193" actId="255"/>
          <ac:spMkLst>
            <pc:docMk/>
            <pc:sldMk cId="346701844" sldId="272"/>
            <ac:spMk id="5" creationId="{3E661109-0CF7-FBCF-8085-CB9837491D9F}"/>
          </ac:spMkLst>
        </pc:spChg>
      </pc:sldChg>
      <pc:sldChg chg="addSp delSp modSp add mod modClrScheme chgLayout">
        <pc:chgData name="Dagmar Pichová" userId="6b421d55-5fbb-4b8c-8249-2efc70f53626" providerId="ADAL" clId="{AEA160BF-DD43-4B82-8EC7-816859959080}" dt="2023-04-25T08:51:18.518" v="1202" actId="255"/>
        <pc:sldMkLst>
          <pc:docMk/>
          <pc:sldMk cId="3600070709" sldId="273"/>
        </pc:sldMkLst>
        <pc:spChg chg="del">
          <ac:chgData name="Dagmar Pichová" userId="6b421d55-5fbb-4b8c-8249-2efc70f53626" providerId="ADAL" clId="{AEA160BF-DD43-4B82-8EC7-816859959080}" dt="2023-04-25T08:50:48.021" v="1200" actId="26606"/>
          <ac:spMkLst>
            <pc:docMk/>
            <pc:sldMk cId="3600070709" sldId="273"/>
            <ac:spMk id="2" creationId="{1029B664-FE7D-AA72-A01F-EC52A16199C3}"/>
          </ac:spMkLst>
        </pc:spChg>
        <pc:spChg chg="mod">
          <ac:chgData name="Dagmar Pichová" userId="6b421d55-5fbb-4b8c-8249-2efc70f53626" providerId="ADAL" clId="{AEA160BF-DD43-4B82-8EC7-816859959080}" dt="2023-04-25T08:50:48.021" v="1200" actId="26606"/>
          <ac:spMkLst>
            <pc:docMk/>
            <pc:sldMk cId="3600070709" sldId="273"/>
            <ac:spMk id="3" creationId="{EB6693F7-9FE7-A98F-596F-3A5B3A487CB0}"/>
          </ac:spMkLst>
        </pc:spChg>
        <pc:spChg chg="mod">
          <ac:chgData name="Dagmar Pichová" userId="6b421d55-5fbb-4b8c-8249-2efc70f53626" providerId="ADAL" clId="{AEA160BF-DD43-4B82-8EC7-816859959080}" dt="2023-04-25T08:51:18.518" v="1202" actId="255"/>
          <ac:spMkLst>
            <pc:docMk/>
            <pc:sldMk cId="3600070709" sldId="273"/>
            <ac:spMk id="4" creationId="{DFE3DB4D-CB2B-68F3-767F-8B2725D56EC3}"/>
          </ac:spMkLst>
        </pc:spChg>
        <pc:spChg chg="mod">
          <ac:chgData name="Dagmar Pichová" userId="6b421d55-5fbb-4b8c-8249-2efc70f53626" providerId="ADAL" clId="{AEA160BF-DD43-4B82-8EC7-816859959080}" dt="2023-04-25T08:50:48.021" v="1200" actId="26606"/>
          <ac:spMkLst>
            <pc:docMk/>
            <pc:sldMk cId="3600070709" sldId="273"/>
            <ac:spMk id="5" creationId="{3E661109-0CF7-FBCF-8085-CB9837491D9F}"/>
          </ac:spMkLst>
        </pc:spChg>
        <pc:spChg chg="add mod">
          <ac:chgData name="Dagmar Pichová" userId="6b421d55-5fbb-4b8c-8249-2efc70f53626" providerId="ADAL" clId="{AEA160BF-DD43-4B82-8EC7-816859959080}" dt="2023-04-25T08:50:48.021" v="1200" actId="26606"/>
          <ac:spMkLst>
            <pc:docMk/>
            <pc:sldMk cId="3600070709" sldId="273"/>
            <ac:spMk id="2057" creationId="{4900A29C-6FCF-FD15-F949-464D62A03CAE}"/>
          </ac:spMkLst>
        </pc:spChg>
        <pc:picChg chg="add del mod">
          <ac:chgData name="Dagmar Pichová" userId="6b421d55-5fbb-4b8c-8249-2efc70f53626" providerId="ADAL" clId="{AEA160BF-DD43-4B82-8EC7-816859959080}" dt="2023-04-25T08:26:16.316" v="403"/>
          <ac:picMkLst>
            <pc:docMk/>
            <pc:sldMk cId="3600070709" sldId="273"/>
            <ac:picMk id="6" creationId="{2221EBDD-AA51-38FF-BEFA-C709AA9B5EDB}"/>
          </ac:picMkLst>
        </pc:picChg>
        <pc:picChg chg="add del">
          <ac:chgData name="Dagmar Pichová" userId="6b421d55-5fbb-4b8c-8249-2efc70f53626" providerId="ADAL" clId="{AEA160BF-DD43-4B82-8EC7-816859959080}" dt="2023-04-25T08:50:43.442" v="1198"/>
          <ac:picMkLst>
            <pc:docMk/>
            <pc:sldMk cId="3600070709" sldId="273"/>
            <ac:picMk id="2050" creationId="{51030FBC-DBC8-23CC-9E76-861DC6D732F5}"/>
          </ac:picMkLst>
        </pc:picChg>
        <pc:picChg chg="add mod">
          <ac:chgData name="Dagmar Pichová" userId="6b421d55-5fbb-4b8c-8249-2efc70f53626" providerId="ADAL" clId="{AEA160BF-DD43-4B82-8EC7-816859959080}" dt="2023-04-25T08:50:48.021" v="1200" actId="26606"/>
          <ac:picMkLst>
            <pc:docMk/>
            <pc:sldMk cId="3600070709" sldId="273"/>
            <ac:picMk id="2052" creationId="{854CD067-7DF2-9057-0A10-CB4389BC773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istoryofwomenphilosophers.org/" TargetMode="External"/><Relationship Id="rId2" Type="http://schemas.openxmlformats.org/officeDocument/2006/relationships/hyperlink" Target="https://www.youtube.com/watch?v=6_fbcv7E-_k&amp;t=494s&amp;ab_channel=HistoryofWomenPhilosopher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Slide Number Placeholder 1">
            <a:extLst>
              <a:ext uri="{FF2B5EF4-FFF2-40B4-BE49-F238E27FC236}">
                <a16:creationId xmlns:a16="http://schemas.microsoft.com/office/drawing/2014/main" id="{4202A525-1978-5F08-0F51-73AAEA3935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noProof="0" smtClean="0"/>
              <a:pPr>
                <a:spcAft>
                  <a:spcPts val="600"/>
                </a:spcAft>
              </a:pPr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 fontScale="90000"/>
          </a:bodyPr>
          <a:lstStyle/>
          <a:p>
            <a:r>
              <a:rPr lang="cs-CZ" sz="3400" dirty="0"/>
              <a:t>Czech </a:t>
            </a:r>
            <a:r>
              <a:rPr lang="cs-CZ" sz="3400" dirty="0" err="1"/>
              <a:t>Women</a:t>
            </a:r>
            <a:r>
              <a:rPr lang="cs-CZ" sz="3400" dirty="0"/>
              <a:t> </a:t>
            </a:r>
            <a:r>
              <a:rPr lang="cs-CZ" sz="3400" dirty="0" err="1"/>
              <a:t>Philosophers</a:t>
            </a:r>
            <a:br>
              <a:rPr lang="cs-CZ" sz="3400" dirty="0"/>
            </a:br>
            <a:endParaRPr lang="cs-CZ" sz="34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>
            <a:normAutofit fontScale="92500"/>
          </a:bodyPr>
          <a:lstStyle/>
          <a:p>
            <a:pPr>
              <a:lnSpc>
                <a:spcPct val="104000"/>
              </a:lnSpc>
              <a:spcAft>
                <a:spcPts val="600"/>
              </a:spcAft>
            </a:pPr>
            <a:r>
              <a:rPr lang="cs-CZ" sz="2200" dirty="0" err="1"/>
              <a:t>XXth-century</a:t>
            </a:r>
            <a:r>
              <a:rPr lang="cs-CZ" sz="2200" dirty="0"/>
              <a:t> Czech </a:t>
            </a:r>
            <a:r>
              <a:rPr lang="cs-CZ" sz="2200" dirty="0" err="1"/>
              <a:t>Philosophy</a:t>
            </a:r>
            <a:endParaRPr lang="cs-CZ" sz="2200" dirty="0"/>
          </a:p>
          <a:p>
            <a:pPr>
              <a:lnSpc>
                <a:spcPct val="104000"/>
              </a:lnSpc>
              <a:spcAft>
                <a:spcPts val="600"/>
              </a:spcAft>
            </a:pPr>
            <a:r>
              <a:rPr lang="cs-CZ" sz="2200" dirty="0" err="1"/>
              <a:t>spring</a:t>
            </a:r>
            <a:r>
              <a:rPr lang="cs-CZ" sz="2200" dirty="0"/>
              <a:t> 2023</a:t>
            </a:r>
          </a:p>
        </p:txBody>
      </p:sp>
      <p:sp>
        <p:nvSpPr>
          <p:cNvPr id="1033" name="Footer Placeholder 5">
            <a:extLst>
              <a:ext uri="{FF2B5EF4-FFF2-40B4-BE49-F238E27FC236}">
                <a16:creationId xmlns:a16="http://schemas.microsoft.com/office/drawing/2014/main" id="{1F241821-7554-3679-BCFB-89F0D7A956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 err="1"/>
              <a:t>Photo</a:t>
            </a:r>
            <a:r>
              <a:rPr lang="cs-CZ" dirty="0"/>
              <a:t>: </a:t>
            </a:r>
            <a:r>
              <a:rPr lang="cs-CZ" dirty="0" err="1"/>
              <a:t>Tomki</a:t>
            </a:r>
            <a:r>
              <a:rPr lang="cs-CZ" dirty="0"/>
              <a:t> </a:t>
            </a:r>
            <a:r>
              <a:rPr lang="cs-CZ" dirty="0" err="1"/>
              <a:t>Nemec</a:t>
            </a:r>
            <a:endParaRPr lang="cs-CZ" dirty="0"/>
          </a:p>
        </p:txBody>
      </p:sp>
      <p:pic>
        <p:nvPicPr>
          <p:cNvPr id="1026" name="Picture 2" descr="Božena Komárková Collection at the Moravian Museum ...">
            <a:extLst>
              <a:ext uri="{FF2B5EF4-FFF2-40B4-BE49-F238E27FC236}">
                <a16:creationId xmlns:a16="http://schemas.microsoft.com/office/drawing/2014/main" id="{9AEA41C7-C338-4A73-E471-34E6AA2DE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908" y="2259725"/>
            <a:ext cx="2809113" cy="288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9B664-FE7D-AA72-A01F-EC52A16199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6693F7-9FE7-A98F-596F-3A5B3A487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>
                <a:cs typeface="Arial"/>
              </a:rPr>
              <a:t>2</a:t>
            </a:r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3DB4D-CB2B-68F3-767F-8B2725D5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n-lt"/>
                <a:cs typeface="+mn-lt"/>
              </a:rPr>
              <a:t>History of Czech Women Philosophers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661109-0CF7-FBCF-8085-CB9837491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 algn="just">
              <a:lnSpc>
                <a:spcPct val="100000"/>
              </a:lnSpc>
              <a:buNone/>
            </a:pPr>
            <a:r>
              <a:rPr lang="cs-CZ" sz="2000" b="1" dirty="0" err="1">
                <a:cs typeface="Arial"/>
              </a:rPr>
              <a:t>Women</a:t>
            </a:r>
            <a:r>
              <a:rPr lang="cs-CZ" sz="2000" b="1" dirty="0">
                <a:cs typeface="Arial"/>
              </a:rPr>
              <a:t> </a:t>
            </a:r>
            <a:r>
              <a:rPr lang="cs-CZ" sz="2000" b="1" dirty="0" err="1">
                <a:cs typeface="Arial"/>
              </a:rPr>
              <a:t>philosophers</a:t>
            </a:r>
            <a:r>
              <a:rPr lang="cs-CZ" sz="2000" b="1" dirty="0">
                <a:cs typeface="Arial"/>
              </a:rPr>
              <a:t>? </a:t>
            </a:r>
          </a:p>
          <a:p>
            <a:pPr marL="71755" indent="0" algn="just">
              <a:lnSpc>
                <a:spcPct val="100000"/>
              </a:lnSpc>
              <a:buNone/>
            </a:pPr>
            <a:r>
              <a:rPr lang="cs-CZ" sz="2000" b="1" dirty="0">
                <a:cs typeface="Arial"/>
              </a:rPr>
              <a:t>Czech </a:t>
            </a:r>
            <a:r>
              <a:rPr lang="cs-CZ" sz="2000" b="1" dirty="0" err="1">
                <a:cs typeface="Arial"/>
              </a:rPr>
              <a:t>women</a:t>
            </a:r>
            <a:r>
              <a:rPr lang="cs-CZ" sz="2000" b="1" dirty="0">
                <a:cs typeface="Arial"/>
              </a:rPr>
              <a:t> </a:t>
            </a:r>
            <a:r>
              <a:rPr lang="cs-CZ" sz="2000" b="1" dirty="0" err="1">
                <a:cs typeface="Arial"/>
              </a:rPr>
              <a:t>philosophers</a:t>
            </a:r>
            <a:r>
              <a:rPr lang="cs-CZ" sz="2000" b="1" dirty="0">
                <a:cs typeface="Arial"/>
              </a:rPr>
              <a:t>?</a:t>
            </a:r>
          </a:p>
          <a:p>
            <a:pPr marL="71755" indent="0" algn="just">
              <a:lnSpc>
                <a:spcPct val="100000"/>
              </a:lnSpc>
              <a:buNone/>
            </a:pPr>
            <a:endParaRPr lang="cs-CZ" sz="2000" dirty="0">
              <a:cs typeface="Arial"/>
            </a:endParaRPr>
          </a:p>
          <a:p>
            <a:pPr marL="251460" indent="-179705" algn="just">
              <a:lnSpc>
                <a:spcPct val="100000"/>
              </a:lnSpc>
            </a:pPr>
            <a:r>
              <a:rPr lang="cs-CZ" sz="2000" dirty="0" err="1">
                <a:cs typeface="Arial"/>
              </a:rPr>
              <a:t>Sources</a:t>
            </a:r>
            <a:r>
              <a:rPr lang="cs-CZ" sz="2000" dirty="0">
                <a:cs typeface="Arial"/>
              </a:rPr>
              <a:t> (</a:t>
            </a:r>
            <a:r>
              <a:rPr lang="cs-CZ" sz="2000" dirty="0" err="1">
                <a:cs typeface="Arial"/>
              </a:rPr>
              <a:t>manuscipts</a:t>
            </a:r>
            <a:r>
              <a:rPr lang="cs-CZ" sz="2000" dirty="0">
                <a:cs typeface="Arial"/>
              </a:rPr>
              <a:t>, </a:t>
            </a:r>
            <a:r>
              <a:rPr lang="cs-CZ" sz="2000" dirty="0" err="1">
                <a:cs typeface="Arial"/>
              </a:rPr>
              <a:t>correspondance</a:t>
            </a:r>
            <a:r>
              <a:rPr lang="cs-CZ" sz="2000" dirty="0">
                <a:cs typeface="Arial"/>
              </a:rPr>
              <a:t>, </a:t>
            </a:r>
            <a:r>
              <a:rPr lang="cs-CZ" sz="2000" dirty="0" err="1">
                <a:cs typeface="Arial"/>
              </a:rPr>
              <a:t>library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collections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etc</a:t>
            </a:r>
            <a:r>
              <a:rPr lang="cs-CZ" sz="2000" dirty="0">
                <a:cs typeface="Arial"/>
              </a:rPr>
              <a:t>.)</a:t>
            </a:r>
          </a:p>
          <a:p>
            <a:pPr marL="251460" indent="-179705" algn="just">
              <a:lnSpc>
                <a:spcPct val="100000"/>
              </a:lnSpc>
            </a:pPr>
            <a:r>
              <a:rPr lang="cs-CZ" sz="2000" dirty="0" err="1">
                <a:cs typeface="Arial"/>
              </a:rPr>
              <a:t>Multilinguistic</a:t>
            </a:r>
            <a:r>
              <a:rPr lang="cs-CZ" sz="2000" dirty="0">
                <a:cs typeface="Arial"/>
              </a:rPr>
              <a:t> corpus (</a:t>
            </a:r>
            <a:r>
              <a:rPr lang="cs-CZ" sz="2000" dirty="0" err="1">
                <a:cs typeface="Arial"/>
              </a:rPr>
              <a:t>definition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of</a:t>
            </a:r>
            <a:r>
              <a:rPr lang="cs-CZ" sz="2000" dirty="0">
                <a:cs typeface="Arial"/>
              </a:rPr>
              <a:t> Czech </a:t>
            </a:r>
            <a:r>
              <a:rPr lang="cs-CZ" sz="2000" dirty="0" err="1">
                <a:cs typeface="Arial"/>
              </a:rPr>
              <a:t>philosophy</a:t>
            </a:r>
            <a:r>
              <a:rPr lang="cs-CZ" sz="2000" dirty="0">
                <a:cs typeface="Arial"/>
              </a:rPr>
              <a:t>)</a:t>
            </a:r>
          </a:p>
          <a:p>
            <a:pPr marL="251460" indent="-179705" algn="just">
              <a:lnSpc>
                <a:spcPct val="100000"/>
              </a:lnSpc>
            </a:pPr>
            <a:r>
              <a:rPr lang="cs-CZ" sz="2000" dirty="0" err="1">
                <a:cs typeface="Arial"/>
              </a:rPr>
              <a:t>Contextual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research</a:t>
            </a:r>
            <a:endParaRPr lang="cs-CZ" sz="2000" dirty="0">
              <a:cs typeface="Arial"/>
            </a:endParaRPr>
          </a:p>
          <a:p>
            <a:pPr marL="251460" indent="-179705" algn="just">
              <a:lnSpc>
                <a:spcPct val="100000"/>
              </a:lnSpc>
            </a:pPr>
            <a:r>
              <a:rPr lang="cs-CZ" sz="2000" dirty="0" err="1">
                <a:cs typeface="Arial"/>
              </a:rPr>
              <a:t>Bibliography</a:t>
            </a:r>
            <a:endParaRPr lang="cs-CZ" sz="2000" dirty="0">
              <a:cs typeface="Arial"/>
            </a:endParaRPr>
          </a:p>
          <a:p>
            <a:pPr marL="251460" indent="-179705" algn="just">
              <a:lnSpc>
                <a:spcPct val="100000"/>
              </a:lnSpc>
            </a:pPr>
            <a:endParaRPr lang="cs-CZ" sz="2000" dirty="0">
              <a:cs typeface="Arial"/>
            </a:endParaRPr>
          </a:p>
          <a:p>
            <a:pPr marL="71755" indent="0" algn="just">
              <a:lnSpc>
                <a:spcPct val="100000"/>
              </a:lnSpc>
              <a:buNone/>
            </a:pPr>
            <a:r>
              <a:rPr lang="cs-CZ" sz="2000" dirty="0">
                <a:cs typeface="Arial"/>
              </a:rPr>
              <a:t>Zdeňka </a:t>
            </a:r>
            <a:r>
              <a:rPr lang="cs-CZ" sz="2000" dirty="0" err="1">
                <a:cs typeface="Arial"/>
              </a:rPr>
              <a:t>Jastrzembská</a:t>
            </a:r>
            <a:r>
              <a:rPr lang="cs-CZ" sz="2000" dirty="0">
                <a:cs typeface="Arial"/>
              </a:rPr>
              <a:t>, Dagmar Pichová, Jan Zouhar. 2021. Czech </a:t>
            </a:r>
            <a:r>
              <a:rPr lang="cs-CZ" sz="2000" dirty="0" err="1">
                <a:cs typeface="Arial"/>
              </a:rPr>
              <a:t>Women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Philosophers</a:t>
            </a:r>
            <a:r>
              <a:rPr lang="cs-CZ" sz="2000" dirty="0">
                <a:cs typeface="Arial"/>
              </a:rPr>
              <a:t> and </a:t>
            </a:r>
            <a:r>
              <a:rPr lang="cs-CZ" sz="2000" dirty="0" err="1">
                <a:cs typeface="Arial"/>
              </a:rPr>
              <a:t>Scientists</a:t>
            </a:r>
            <a:r>
              <a:rPr lang="cs-CZ" sz="2000" dirty="0">
                <a:cs typeface="Arial"/>
              </a:rPr>
              <a:t>. </a:t>
            </a:r>
            <a:r>
              <a:rPr lang="cs-CZ" sz="2000" dirty="0" err="1">
                <a:cs typeface="Arial"/>
              </a:rPr>
              <a:t>Springer</a:t>
            </a:r>
            <a:r>
              <a:rPr lang="cs-CZ" sz="2000" dirty="0">
                <a:cs typeface="Arial"/>
              </a:rPr>
              <a:t>.</a:t>
            </a:r>
          </a:p>
          <a:p>
            <a:pPr marL="71755" indent="0" algn="just">
              <a:lnSpc>
                <a:spcPct val="100000"/>
              </a:lnSpc>
              <a:buNone/>
            </a:pPr>
            <a:r>
              <a:rPr lang="cs-CZ" sz="2000" dirty="0">
                <a:cs typeface="Arial"/>
              </a:rPr>
              <a:t>Zdeňka </a:t>
            </a:r>
            <a:r>
              <a:rPr lang="cs-CZ" sz="2000" dirty="0" err="1">
                <a:cs typeface="Arial"/>
              </a:rPr>
              <a:t>Jastrzembská</a:t>
            </a:r>
            <a:r>
              <a:rPr lang="cs-CZ" sz="2000" dirty="0">
                <a:cs typeface="Arial"/>
              </a:rPr>
              <a:t>, Dagmar Pichová, Jan Zouhar. 2022. Jen mít dosti sil! Ženy v české vědě a filozofii. Host.</a:t>
            </a:r>
          </a:p>
          <a:p>
            <a:pPr marL="71755" indent="0" algn="just">
              <a:lnSpc>
                <a:spcPct val="100000"/>
              </a:lnSpc>
              <a:buNone/>
            </a:pPr>
            <a:r>
              <a:rPr lang="cs-CZ" sz="2000" dirty="0">
                <a:cs typeface="Arial"/>
              </a:rPr>
              <a:t>Czech </a:t>
            </a:r>
            <a:r>
              <a:rPr lang="cs-CZ" sz="2000" dirty="0" err="1">
                <a:cs typeface="Arial"/>
              </a:rPr>
              <a:t>Women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Philosophers</a:t>
            </a:r>
            <a:r>
              <a:rPr lang="cs-CZ" sz="2000" dirty="0">
                <a:cs typeface="Arial"/>
              </a:rPr>
              <a:t> and </a:t>
            </a:r>
            <a:r>
              <a:rPr lang="cs-CZ" sz="2000" dirty="0" err="1">
                <a:cs typeface="Arial"/>
              </a:rPr>
              <a:t>Scientists</a:t>
            </a:r>
            <a:r>
              <a:rPr lang="cs-CZ" sz="2000" dirty="0">
                <a:cs typeface="Arial"/>
              </a:rPr>
              <a:t>. Czech Science </a:t>
            </a:r>
            <a:r>
              <a:rPr lang="cs-CZ" sz="2000" dirty="0" err="1">
                <a:cs typeface="Arial"/>
              </a:rPr>
              <a:t>Foundation</a:t>
            </a:r>
            <a:r>
              <a:rPr lang="cs-CZ" sz="2000" dirty="0">
                <a:cs typeface="Arial"/>
              </a:rPr>
              <a:t> Grant (2017–2019).</a:t>
            </a:r>
          </a:p>
          <a:p>
            <a:pPr marL="251460" indent="-179705" algn="just">
              <a:lnSpc>
                <a:spcPct val="100000"/>
              </a:lnSpc>
            </a:pP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0761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9B664-FE7D-AA72-A01F-EC52A16199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6693F7-9FE7-A98F-596F-3A5B3A487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>
                <a:cs typeface="Arial"/>
              </a:rPr>
              <a:t>2</a:t>
            </a:r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3DB4D-CB2B-68F3-767F-8B2725D5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ea typeface="+mn-lt"/>
                <a:cs typeface="+mn-lt"/>
              </a:rPr>
              <a:t>History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of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Women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Philosophers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661109-0CF7-FBCF-8085-CB9837491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 algn="just">
              <a:lnSpc>
                <a:spcPct val="100000"/>
              </a:lnSpc>
              <a:buNone/>
            </a:pPr>
            <a:r>
              <a:rPr lang="cs-CZ" sz="2000" dirty="0" err="1">
                <a:cs typeface="Arial"/>
              </a:rPr>
              <a:t>Conversation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with</a:t>
            </a:r>
            <a:r>
              <a:rPr lang="cs-CZ" sz="2000" dirty="0">
                <a:cs typeface="Arial"/>
              </a:rPr>
              <a:t> M.-E. </a:t>
            </a:r>
            <a:r>
              <a:rPr lang="cs-CZ" sz="2000" dirty="0" err="1">
                <a:cs typeface="Arial"/>
              </a:rPr>
              <a:t>Waithe</a:t>
            </a:r>
            <a:endParaRPr lang="cs-CZ" sz="2000" dirty="0">
              <a:cs typeface="Arial"/>
            </a:endParaRPr>
          </a:p>
          <a:p>
            <a:pPr marL="251460" indent="-179705" algn="just">
              <a:lnSpc>
                <a:spcPct val="100000"/>
              </a:lnSpc>
            </a:pPr>
            <a:r>
              <a:rPr lang="cs-CZ" sz="2000" dirty="0">
                <a:cs typeface="Arial"/>
                <a:hlinkClick r:id="rId2"/>
              </a:rPr>
              <a:t>https://www.youtube.com/watch?v=6_fbcv7E-_k&amp;t=494s&amp;ab_channel=HistoryofWomenPhilosophers</a:t>
            </a:r>
            <a:endParaRPr lang="cs-CZ" sz="2000" dirty="0">
              <a:cs typeface="Arial"/>
            </a:endParaRPr>
          </a:p>
          <a:p>
            <a:pPr marL="251460" indent="-179705" algn="just">
              <a:lnSpc>
                <a:spcPct val="100000"/>
              </a:lnSpc>
            </a:pPr>
            <a:endParaRPr lang="cs-CZ" sz="2000" dirty="0">
              <a:cs typeface="Arial"/>
            </a:endParaRPr>
          </a:p>
          <a:p>
            <a:pPr marL="71755" indent="0" algn="just">
              <a:lnSpc>
                <a:spcPct val="100000"/>
              </a:lnSpc>
              <a:buNone/>
            </a:pPr>
            <a:r>
              <a:rPr lang="cs-CZ" sz="2000" dirty="0">
                <a:cs typeface="Arial"/>
              </a:rPr>
              <a:t>Center </a:t>
            </a:r>
            <a:r>
              <a:rPr lang="cs-CZ" sz="2000" dirty="0" err="1">
                <a:cs typeface="Arial"/>
              </a:rPr>
              <a:t>for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the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history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of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women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philosophers</a:t>
            </a:r>
            <a:r>
              <a:rPr lang="cs-CZ" sz="2000" dirty="0">
                <a:cs typeface="Arial"/>
              </a:rPr>
              <a:t> and </a:t>
            </a:r>
            <a:r>
              <a:rPr lang="cs-CZ" sz="2000" dirty="0" err="1">
                <a:cs typeface="Arial"/>
              </a:rPr>
              <a:t>scientists</a:t>
            </a:r>
            <a:r>
              <a:rPr lang="cs-CZ" sz="2000" dirty="0">
                <a:cs typeface="Arial"/>
              </a:rPr>
              <a:t> (</a:t>
            </a:r>
            <a:r>
              <a:rPr lang="cs-CZ" sz="2000" dirty="0" err="1">
                <a:cs typeface="Arial"/>
              </a:rPr>
              <a:t>Paderborn</a:t>
            </a:r>
            <a:r>
              <a:rPr lang="cs-CZ" sz="2000" dirty="0">
                <a:cs typeface="Arial"/>
              </a:rPr>
              <a:t> university)</a:t>
            </a:r>
          </a:p>
          <a:p>
            <a:pPr marL="251460" indent="-179705" algn="just">
              <a:lnSpc>
                <a:spcPct val="100000"/>
              </a:lnSpc>
            </a:pPr>
            <a:r>
              <a:rPr lang="cs-CZ" sz="2000" dirty="0">
                <a:cs typeface="Arial"/>
                <a:hlinkClick r:id="rId3"/>
              </a:rPr>
              <a:t>https://historyofwomenphilosophers.org/</a:t>
            </a:r>
            <a:endParaRPr lang="cs-CZ" sz="2000" dirty="0">
              <a:cs typeface="Arial"/>
            </a:endParaRPr>
          </a:p>
          <a:p>
            <a:pPr marL="71755" indent="0" algn="just">
              <a:lnSpc>
                <a:spcPct val="100000"/>
              </a:lnSpc>
              <a:buNone/>
            </a:pPr>
            <a:endParaRPr lang="cs-CZ" sz="1600" dirty="0">
              <a:cs typeface="Arial"/>
            </a:endParaRPr>
          </a:p>
          <a:p>
            <a:pPr marL="251460" indent="-179705" algn="just">
              <a:lnSpc>
                <a:spcPct val="100000"/>
              </a:lnSpc>
            </a:pPr>
            <a:endParaRPr lang="cs-CZ" sz="1400" dirty="0">
              <a:cs typeface="Arial"/>
            </a:endParaRPr>
          </a:p>
          <a:p>
            <a:pPr marL="71755" indent="0" algn="just">
              <a:lnSpc>
                <a:spcPct val="100000"/>
              </a:lnSpc>
              <a:buNone/>
            </a:pPr>
            <a:endParaRPr lang="cs-CZ" sz="1400" dirty="0">
              <a:cs typeface="Arial"/>
            </a:endParaRPr>
          </a:p>
          <a:p>
            <a:pPr marL="251460" indent="-179705" algn="just">
              <a:lnSpc>
                <a:spcPct val="100000"/>
              </a:lnSpc>
            </a:pP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701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9B664-FE7D-AA72-A01F-EC52A16199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6693F7-9FE7-A98F-596F-3A5B3A487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>
                <a:cs typeface="Arial"/>
              </a:rPr>
              <a:t>2</a:t>
            </a:r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3DB4D-CB2B-68F3-767F-8B2725D5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n-lt"/>
                <a:cs typeface="+mn-lt"/>
              </a:rPr>
              <a:t>Božena Komárková (1903-1997)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661109-0CF7-FBCF-8085-CB9837491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 algn="just">
              <a:lnSpc>
                <a:spcPct val="100000"/>
              </a:lnSpc>
            </a:pPr>
            <a:r>
              <a:rPr lang="cs-CZ" sz="2000" dirty="0">
                <a:cs typeface="Arial"/>
              </a:rPr>
              <a:t>1903: Born in Tišnov</a:t>
            </a:r>
          </a:p>
          <a:p>
            <a:pPr marL="251460" indent="-179705" algn="just">
              <a:lnSpc>
                <a:spcPct val="100000"/>
              </a:lnSpc>
            </a:pPr>
            <a:r>
              <a:rPr lang="cs-CZ" sz="2000" dirty="0" err="1">
                <a:cs typeface="Arial"/>
              </a:rPr>
              <a:t>Studied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at</a:t>
            </a:r>
            <a:r>
              <a:rPr lang="cs-CZ" sz="2000" dirty="0">
                <a:cs typeface="Arial"/>
              </a:rPr>
              <a:t> Masaryk university (</a:t>
            </a:r>
            <a:r>
              <a:rPr lang="cs-CZ" sz="2000" dirty="0" err="1">
                <a:cs typeface="Arial"/>
              </a:rPr>
              <a:t>philosophy</a:t>
            </a:r>
            <a:r>
              <a:rPr lang="cs-CZ" sz="2000" dirty="0">
                <a:cs typeface="Arial"/>
              </a:rPr>
              <a:t>, </a:t>
            </a:r>
            <a:r>
              <a:rPr lang="cs-CZ" sz="2000" dirty="0" err="1">
                <a:cs typeface="Arial"/>
              </a:rPr>
              <a:t>history</a:t>
            </a:r>
            <a:r>
              <a:rPr lang="cs-CZ" sz="2000" dirty="0">
                <a:cs typeface="Arial"/>
              </a:rPr>
              <a:t>, </a:t>
            </a:r>
            <a:r>
              <a:rPr lang="cs-CZ" sz="2000" dirty="0" err="1">
                <a:cs typeface="Arial"/>
              </a:rPr>
              <a:t>geography</a:t>
            </a:r>
            <a:r>
              <a:rPr lang="cs-CZ" sz="2000" dirty="0">
                <a:cs typeface="Arial"/>
              </a:rPr>
              <a:t>)</a:t>
            </a:r>
          </a:p>
          <a:p>
            <a:pPr marL="251460" indent="-179705" algn="just">
              <a:lnSpc>
                <a:spcPct val="100000"/>
              </a:lnSpc>
            </a:pPr>
            <a:r>
              <a:rPr lang="cs-CZ" sz="2000" dirty="0" err="1">
                <a:cs typeface="Arial"/>
              </a:rPr>
              <a:t>Teacher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at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high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schools</a:t>
            </a:r>
            <a:r>
              <a:rPr lang="cs-CZ" sz="2000" dirty="0">
                <a:cs typeface="Arial"/>
              </a:rPr>
              <a:t>: Ivančice, Brno</a:t>
            </a:r>
          </a:p>
          <a:p>
            <a:pPr marL="251460" indent="-179705" algn="just">
              <a:lnSpc>
                <a:spcPct val="100000"/>
              </a:lnSpc>
            </a:pPr>
            <a:r>
              <a:rPr lang="cs-CZ" sz="2000" dirty="0" err="1">
                <a:cs typeface="Arial"/>
              </a:rPr>
              <a:t>Prisoner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during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the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World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War</a:t>
            </a:r>
            <a:r>
              <a:rPr lang="cs-CZ" sz="2000" dirty="0">
                <a:cs typeface="Arial"/>
              </a:rPr>
              <a:t> II (1940-1945)</a:t>
            </a:r>
          </a:p>
          <a:p>
            <a:pPr marL="251460" indent="-179705" algn="just">
              <a:lnSpc>
                <a:spcPct val="100000"/>
              </a:lnSpc>
            </a:pPr>
            <a:r>
              <a:rPr lang="cs-CZ" sz="2000" dirty="0">
                <a:cs typeface="Arial"/>
              </a:rPr>
              <a:t>Ph.D. in 1948 (Masaryk university)</a:t>
            </a:r>
          </a:p>
          <a:p>
            <a:pPr marL="251460" indent="-179705" algn="just">
              <a:lnSpc>
                <a:spcPct val="100000"/>
              </a:lnSpc>
            </a:pPr>
            <a:r>
              <a:rPr lang="cs-CZ" sz="2000" dirty="0" err="1">
                <a:cs typeface="Arial"/>
              </a:rPr>
              <a:t>Retired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since</a:t>
            </a:r>
            <a:r>
              <a:rPr lang="cs-CZ" sz="2000" dirty="0">
                <a:cs typeface="Arial"/>
              </a:rPr>
              <a:t> 1952</a:t>
            </a:r>
          </a:p>
          <a:p>
            <a:pPr marL="251460" indent="-179705" algn="just">
              <a:lnSpc>
                <a:spcPct val="100000"/>
              </a:lnSpc>
            </a:pPr>
            <a:r>
              <a:rPr lang="cs-CZ" sz="2000" dirty="0">
                <a:cs typeface="Arial"/>
              </a:rPr>
              <a:t>YCMA, </a:t>
            </a:r>
            <a:r>
              <a:rPr lang="cs-CZ" sz="2000" dirty="0" err="1">
                <a:cs typeface="Arial"/>
              </a:rPr>
              <a:t>dissident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movement</a:t>
            </a:r>
            <a:r>
              <a:rPr lang="cs-CZ" sz="2000" dirty="0">
                <a:cs typeface="Arial"/>
              </a:rPr>
              <a:t>, Charter 77, </a:t>
            </a:r>
            <a:r>
              <a:rPr lang="cs-CZ" sz="2000" dirty="0" err="1">
                <a:cs typeface="Arial"/>
              </a:rPr>
              <a:t>home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seminars</a:t>
            </a:r>
            <a:r>
              <a:rPr lang="cs-CZ" sz="2000" dirty="0">
                <a:cs typeface="Arial"/>
              </a:rPr>
              <a:t> in Brno</a:t>
            </a:r>
          </a:p>
          <a:p>
            <a:pPr marL="251460" indent="-179705" algn="just">
              <a:lnSpc>
                <a:spcPct val="100000"/>
              </a:lnSpc>
            </a:pPr>
            <a:r>
              <a:rPr lang="cs-CZ" sz="2000" dirty="0" err="1">
                <a:cs typeface="Arial"/>
              </a:rPr>
              <a:t>Habilitation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at</a:t>
            </a:r>
            <a:r>
              <a:rPr lang="cs-CZ" sz="2000" dirty="0">
                <a:cs typeface="Arial"/>
              </a:rPr>
              <a:t> Masaryk university in 1992</a:t>
            </a:r>
          </a:p>
          <a:p>
            <a:pPr marL="251460" indent="-179705" algn="just">
              <a:lnSpc>
                <a:spcPct val="100000"/>
              </a:lnSpc>
            </a:pPr>
            <a:endParaRPr lang="cs-CZ" sz="2000" dirty="0">
              <a:cs typeface="Arial"/>
            </a:endParaRPr>
          </a:p>
          <a:p>
            <a:pPr marL="251460" indent="-179705" algn="just">
              <a:lnSpc>
                <a:spcPct val="100000"/>
              </a:lnSpc>
            </a:pPr>
            <a:endParaRPr lang="cs-CZ" sz="2000" dirty="0">
              <a:cs typeface="Arial"/>
            </a:endParaRPr>
          </a:p>
          <a:p>
            <a:pPr marL="71755" indent="0" algn="just">
              <a:lnSpc>
                <a:spcPct val="100000"/>
              </a:lnSpc>
              <a:buNone/>
            </a:pPr>
            <a:r>
              <a:rPr lang="cs-CZ" sz="2000" b="1" dirty="0" err="1">
                <a:cs typeface="Arial"/>
              </a:rPr>
              <a:t>Main</a:t>
            </a:r>
            <a:r>
              <a:rPr lang="cs-CZ" sz="2000" b="1" dirty="0">
                <a:cs typeface="Arial"/>
              </a:rPr>
              <a:t> </a:t>
            </a:r>
            <a:r>
              <a:rPr lang="cs-CZ" sz="2000" b="1" dirty="0" err="1">
                <a:cs typeface="Arial"/>
              </a:rPr>
              <a:t>themes</a:t>
            </a:r>
            <a:r>
              <a:rPr lang="cs-CZ" sz="2000" b="1" dirty="0">
                <a:cs typeface="Arial"/>
              </a:rPr>
              <a:t>:</a:t>
            </a:r>
          </a:p>
          <a:p>
            <a:pPr marL="251460" indent="-179705" algn="just">
              <a:lnSpc>
                <a:spcPct val="100000"/>
              </a:lnSpc>
            </a:pPr>
            <a:r>
              <a:rPr lang="cs-CZ" sz="2000" dirty="0" err="1">
                <a:cs typeface="Arial"/>
              </a:rPr>
              <a:t>History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of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philosophy</a:t>
            </a:r>
            <a:r>
              <a:rPr lang="cs-CZ" sz="2000" dirty="0">
                <a:cs typeface="Arial"/>
              </a:rPr>
              <a:t>, </a:t>
            </a:r>
            <a:r>
              <a:rPr lang="cs-CZ" sz="2000" dirty="0" err="1">
                <a:cs typeface="Arial"/>
              </a:rPr>
              <a:t>philosophy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of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history</a:t>
            </a:r>
            <a:r>
              <a:rPr lang="cs-CZ" sz="2000" dirty="0">
                <a:cs typeface="Arial"/>
              </a:rPr>
              <a:t> (Christian </a:t>
            </a:r>
            <a:r>
              <a:rPr lang="cs-CZ" sz="2000" dirty="0" err="1">
                <a:cs typeface="Arial"/>
              </a:rPr>
              <a:t>tradition</a:t>
            </a:r>
            <a:r>
              <a:rPr lang="cs-CZ" sz="2000" dirty="0">
                <a:cs typeface="Arial"/>
              </a:rPr>
              <a:t>), </a:t>
            </a:r>
            <a:r>
              <a:rPr lang="cs-CZ" sz="2000" dirty="0" err="1">
                <a:cs typeface="Arial"/>
              </a:rPr>
              <a:t>human</a:t>
            </a:r>
            <a:r>
              <a:rPr lang="cs-CZ" sz="2000" dirty="0">
                <a:cs typeface="Arial"/>
              </a:rPr>
              <a:t> </a:t>
            </a:r>
            <a:r>
              <a:rPr lang="cs-CZ" sz="2000" dirty="0" err="1">
                <a:cs typeface="Arial"/>
              </a:rPr>
              <a:t>rights</a:t>
            </a:r>
            <a:endParaRPr lang="en-US" sz="2000" dirty="0">
              <a:cs typeface="Arial"/>
            </a:endParaRPr>
          </a:p>
          <a:p>
            <a:pPr marL="251460" indent="-179705" algn="just">
              <a:lnSpc>
                <a:spcPct val="100000"/>
              </a:lnSpc>
            </a:pPr>
            <a:endParaRPr lang="cs-CZ" sz="1400" dirty="0">
              <a:cs typeface="Arial"/>
            </a:endParaRPr>
          </a:p>
          <a:p>
            <a:pPr marL="71755" indent="0" algn="just">
              <a:lnSpc>
                <a:spcPct val="100000"/>
              </a:lnSpc>
              <a:buNone/>
            </a:pPr>
            <a:endParaRPr lang="cs-CZ" sz="1400" dirty="0">
              <a:cs typeface="Arial"/>
            </a:endParaRPr>
          </a:p>
          <a:p>
            <a:pPr marL="251460" indent="-179705" algn="just">
              <a:lnSpc>
                <a:spcPct val="100000"/>
              </a:lnSpc>
            </a:pP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2079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Footer Placeholder 1">
            <a:extLst>
              <a:ext uri="{FF2B5EF4-FFF2-40B4-BE49-F238E27FC236}">
                <a16:creationId xmlns:a16="http://schemas.microsoft.com/office/drawing/2014/main" id="{4900A29C-6FCF-FD15-F949-464D62A03C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6693F7-9FE7-A98F-596F-3A5B3A487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altLang="cs-CZ"/>
              <a:t>2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3DB4D-CB2B-68F3-767F-8B2725D56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Božena Komárková (1903-1997)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661109-0CF7-FBCF-8085-CB9837491D9F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 vert="horz" lIns="0" tIns="0" rIns="0" bIns="0" rtlCol="0">
            <a:normAutofit/>
          </a:bodyPr>
          <a:lstStyle/>
          <a:p>
            <a:pPr marL="251460" indent="-179705">
              <a:spcAft>
                <a:spcPts val="600"/>
              </a:spcAft>
            </a:pPr>
            <a:r>
              <a:rPr lang="cs-CZ" dirty="0" err="1"/>
              <a:t>Czechs</a:t>
            </a:r>
            <a:r>
              <a:rPr lang="cs-CZ" dirty="0"/>
              <a:t> and </a:t>
            </a:r>
            <a:r>
              <a:rPr lang="cs-CZ" dirty="0" err="1"/>
              <a:t>Germans</a:t>
            </a:r>
            <a:r>
              <a:rPr lang="cs-CZ" dirty="0"/>
              <a:t> in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Century</a:t>
            </a:r>
            <a:r>
              <a:rPr lang="cs-CZ" dirty="0"/>
              <a:t> (1966)</a:t>
            </a:r>
          </a:p>
          <a:p>
            <a:pPr marL="71755" indent="0">
              <a:spcAft>
                <a:spcPts val="600"/>
              </a:spcAft>
              <a:buNone/>
            </a:pPr>
            <a:endParaRPr lang="cs-CZ" dirty="0"/>
          </a:p>
          <a:p>
            <a:pPr marL="71755" indent="0">
              <a:spcAft>
                <a:spcPts val="600"/>
              </a:spcAft>
              <a:buNone/>
            </a:pPr>
            <a:endParaRPr lang="cs-CZ" dirty="0"/>
          </a:p>
          <a:p>
            <a:pPr marL="251460" indent="-179705">
              <a:spcAft>
                <a:spcPts val="600"/>
              </a:spcAft>
            </a:pPr>
            <a:endParaRPr lang="cs-CZ" dirty="0"/>
          </a:p>
          <a:p>
            <a:pPr marL="251460" indent="-179705">
              <a:spcAft>
                <a:spcPts val="600"/>
              </a:spcAft>
            </a:pPr>
            <a:endParaRPr lang="cs-CZ" dirty="0"/>
          </a:p>
          <a:p>
            <a:pPr marL="251460" indent="-179705">
              <a:spcAft>
                <a:spcPts val="600"/>
              </a:spcAft>
            </a:pPr>
            <a:endParaRPr lang="cs-CZ" dirty="0"/>
          </a:p>
          <a:p>
            <a:pPr marL="71755" indent="0">
              <a:spcAft>
                <a:spcPts val="600"/>
              </a:spcAft>
              <a:buNone/>
            </a:pPr>
            <a:endParaRPr lang="cs-CZ" dirty="0"/>
          </a:p>
          <a:p>
            <a:pPr marL="251460" indent="-179705">
              <a:spcAft>
                <a:spcPts val="600"/>
              </a:spcAft>
            </a:pPr>
            <a:endParaRPr lang="en-US" dirty="0"/>
          </a:p>
        </p:txBody>
      </p:sp>
      <p:pic>
        <p:nvPicPr>
          <p:cNvPr id="2052" name="Picture 4" descr="Základem skutečné svobody je vědomí odpovědnosti - Proboha!">
            <a:extLst>
              <a:ext uri="{FF2B5EF4-FFF2-40B4-BE49-F238E27FC236}">
                <a16:creationId xmlns:a16="http://schemas.microsoft.com/office/drawing/2014/main" id="{854CD067-7DF2-9057-0A10-CB4389BC77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2" r="7620"/>
          <a:stretch/>
        </p:blipFill>
        <p:spPr bwMode="auto">
          <a:xfrm>
            <a:off x="6251280" y="1701505"/>
            <a:ext cx="5219998" cy="4139998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07070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266</Words>
  <Application>Microsoft Office PowerPoint</Application>
  <PresentationFormat>Širokoúhlá obrazovka</PresentationFormat>
  <Paragraphs>51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Prezentace_MU_CZ</vt:lpstr>
      <vt:lpstr>Czech Women Philosophers </vt:lpstr>
      <vt:lpstr>History of Czech Women Philosophers</vt:lpstr>
      <vt:lpstr>History of Women Philosophers</vt:lpstr>
      <vt:lpstr>Božena Komárková (1903-1997)</vt:lpstr>
      <vt:lpstr>Božena Komárková (1903-1997)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Dagmar Pichová</dc:creator>
  <cp:lastModifiedBy>Dagmar Pichová</cp:lastModifiedBy>
  <cp:revision>71</cp:revision>
  <cp:lastPrinted>1601-01-01T00:00:00Z</cp:lastPrinted>
  <dcterms:created xsi:type="dcterms:W3CDTF">2022-09-06T08:55:32Z</dcterms:created>
  <dcterms:modified xsi:type="dcterms:W3CDTF">2023-04-25T08:51:20Z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