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0"/>
  </p:notesMasterIdLst>
  <p:handoutMasterIdLst>
    <p:handoutMasterId r:id="rId11"/>
  </p:handoutMasterIdLst>
  <p:sldIdLst>
    <p:sldId id="256" r:id="rId5"/>
    <p:sldId id="266" r:id="rId6"/>
    <p:sldId id="270" r:id="rId7"/>
    <p:sldId id="269" r:id="rId8"/>
    <p:sldId id="265" r:id="rId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252E8D-4C32-4540-8D3A-2EF7F600CCB9}" v="77" dt="2023-03-28T07:06:09.1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87" d="100"/>
          <a:sy n="87" d="100"/>
        </p:scale>
        <p:origin x="102" y="59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gmar Pichová" userId="6b421d55-5fbb-4b8c-8249-2efc70f53626" providerId="ADAL" clId="{9B252E8D-4C32-4540-8D3A-2EF7F600CCB9}"/>
    <pc:docChg chg="undo redo custSel delSld modSld sldOrd">
      <pc:chgData name="Dagmar Pichová" userId="6b421d55-5fbb-4b8c-8249-2efc70f53626" providerId="ADAL" clId="{9B252E8D-4C32-4540-8D3A-2EF7F600CCB9}" dt="2023-03-28T07:06:18.443" v="924" actId="47"/>
      <pc:docMkLst>
        <pc:docMk/>
      </pc:docMkLst>
      <pc:sldChg chg="addSp delSp modSp mod">
        <pc:chgData name="Dagmar Pichová" userId="6b421d55-5fbb-4b8c-8249-2efc70f53626" providerId="ADAL" clId="{9B252E8D-4C32-4540-8D3A-2EF7F600CCB9}" dt="2023-03-28T06:34:20.329" v="92"/>
        <pc:sldMkLst>
          <pc:docMk/>
          <pc:sldMk cId="3263342447" sldId="256"/>
        </pc:sldMkLst>
        <pc:spChg chg="mod">
          <ac:chgData name="Dagmar Pichová" userId="6b421d55-5fbb-4b8c-8249-2efc70f53626" providerId="ADAL" clId="{9B252E8D-4C32-4540-8D3A-2EF7F600CCB9}" dt="2023-03-28T06:33:24.875" v="22" actId="20577"/>
          <ac:spMkLst>
            <pc:docMk/>
            <pc:sldMk cId="3263342447" sldId="256"/>
            <ac:spMk id="4" creationId="{2491EF5B-3067-7546-837B-2D005F3ED499}"/>
          </ac:spMkLst>
        </pc:spChg>
        <pc:spChg chg="mod">
          <ac:chgData name="Dagmar Pichová" userId="6b421d55-5fbb-4b8c-8249-2efc70f53626" providerId="ADAL" clId="{9B252E8D-4C32-4540-8D3A-2EF7F600CCB9}" dt="2023-03-28T06:34:20.329" v="92"/>
          <ac:spMkLst>
            <pc:docMk/>
            <pc:sldMk cId="3263342447" sldId="256"/>
            <ac:spMk id="1033" creationId="{1F241821-7554-3679-BCFB-89F0D7A95648}"/>
          </ac:spMkLst>
        </pc:spChg>
        <pc:picChg chg="del">
          <ac:chgData name="Dagmar Pichová" userId="6b421d55-5fbb-4b8c-8249-2efc70f53626" providerId="ADAL" clId="{9B252E8D-4C32-4540-8D3A-2EF7F600CCB9}" dt="2023-03-28T06:33:29.896" v="23" actId="21"/>
          <ac:picMkLst>
            <pc:docMk/>
            <pc:sldMk cId="3263342447" sldId="256"/>
            <ac:picMk id="2" creationId="{4C63D141-9EC6-593E-0A3B-CF1FFC15F4AC}"/>
          </ac:picMkLst>
        </pc:picChg>
        <pc:picChg chg="add mod">
          <ac:chgData name="Dagmar Pichová" userId="6b421d55-5fbb-4b8c-8249-2efc70f53626" providerId="ADAL" clId="{9B252E8D-4C32-4540-8D3A-2EF7F600CCB9}" dt="2023-03-28T06:34:03.858" v="89" actId="14100"/>
          <ac:picMkLst>
            <pc:docMk/>
            <pc:sldMk cId="3263342447" sldId="256"/>
            <ac:picMk id="3" creationId="{CC2AEA92-C7FE-7C11-36CE-0C4F5708312F}"/>
          </ac:picMkLst>
        </pc:picChg>
      </pc:sldChg>
      <pc:sldChg chg="modSp mod ord">
        <pc:chgData name="Dagmar Pichová" userId="6b421d55-5fbb-4b8c-8249-2efc70f53626" providerId="ADAL" clId="{9B252E8D-4C32-4540-8D3A-2EF7F600CCB9}" dt="2023-03-28T07:06:11.809" v="923"/>
        <pc:sldMkLst>
          <pc:docMk/>
          <pc:sldMk cId="180203070" sldId="265"/>
        </pc:sldMkLst>
        <pc:spChg chg="mod">
          <ac:chgData name="Dagmar Pichová" userId="6b421d55-5fbb-4b8c-8249-2efc70f53626" providerId="ADAL" clId="{9B252E8D-4C32-4540-8D3A-2EF7F600CCB9}" dt="2023-03-28T06:35:27.921" v="129"/>
          <ac:spMkLst>
            <pc:docMk/>
            <pc:sldMk cId="180203070" sldId="265"/>
            <ac:spMk id="4" creationId="{DFE3DB4D-CB2B-68F3-767F-8B2725D56EC3}"/>
          </ac:spMkLst>
        </pc:spChg>
        <pc:spChg chg="mod">
          <ac:chgData name="Dagmar Pichová" userId="6b421d55-5fbb-4b8c-8249-2efc70f53626" providerId="ADAL" clId="{9B252E8D-4C32-4540-8D3A-2EF7F600CCB9}" dt="2023-03-28T06:42:37.617" v="254" actId="5793"/>
          <ac:spMkLst>
            <pc:docMk/>
            <pc:sldMk cId="180203070" sldId="265"/>
            <ac:spMk id="5" creationId="{3E661109-0CF7-FBCF-8085-CB9837491D9F}"/>
          </ac:spMkLst>
        </pc:spChg>
      </pc:sldChg>
      <pc:sldChg chg="modSp mod">
        <pc:chgData name="Dagmar Pichová" userId="6b421d55-5fbb-4b8c-8249-2efc70f53626" providerId="ADAL" clId="{9B252E8D-4C32-4540-8D3A-2EF7F600CCB9}" dt="2023-03-28T06:54:38.016" v="855" actId="20577"/>
        <pc:sldMkLst>
          <pc:docMk/>
          <pc:sldMk cId="530761355" sldId="266"/>
        </pc:sldMkLst>
        <pc:spChg chg="mod">
          <ac:chgData name="Dagmar Pichová" userId="6b421d55-5fbb-4b8c-8249-2efc70f53626" providerId="ADAL" clId="{9B252E8D-4C32-4540-8D3A-2EF7F600CCB9}" dt="2023-03-28T06:34:45.386" v="127" actId="20577"/>
          <ac:spMkLst>
            <pc:docMk/>
            <pc:sldMk cId="530761355" sldId="266"/>
            <ac:spMk id="4" creationId="{DFE3DB4D-CB2B-68F3-767F-8B2725D56EC3}"/>
          </ac:spMkLst>
        </pc:spChg>
        <pc:spChg chg="mod">
          <ac:chgData name="Dagmar Pichová" userId="6b421d55-5fbb-4b8c-8249-2efc70f53626" providerId="ADAL" clId="{9B252E8D-4C32-4540-8D3A-2EF7F600CCB9}" dt="2023-03-28T06:54:38.016" v="855" actId="20577"/>
          <ac:spMkLst>
            <pc:docMk/>
            <pc:sldMk cId="530761355" sldId="266"/>
            <ac:spMk id="5" creationId="{3E661109-0CF7-FBCF-8085-CB9837491D9F}"/>
          </ac:spMkLst>
        </pc:spChg>
      </pc:sldChg>
      <pc:sldChg chg="del">
        <pc:chgData name="Dagmar Pichová" userId="6b421d55-5fbb-4b8c-8249-2efc70f53626" providerId="ADAL" clId="{9B252E8D-4C32-4540-8D3A-2EF7F600CCB9}" dt="2023-03-28T06:37:06.398" v="148" actId="47"/>
        <pc:sldMkLst>
          <pc:docMk/>
          <pc:sldMk cId="587799035" sldId="268"/>
        </pc:sldMkLst>
      </pc:sldChg>
      <pc:sldChg chg="delSp modSp mod">
        <pc:chgData name="Dagmar Pichová" userId="6b421d55-5fbb-4b8c-8249-2efc70f53626" providerId="ADAL" clId="{9B252E8D-4C32-4540-8D3A-2EF7F600CCB9}" dt="2023-03-28T07:06:09.114" v="921" actId="20577"/>
        <pc:sldMkLst>
          <pc:docMk/>
          <pc:sldMk cId="1495908073" sldId="269"/>
        </pc:sldMkLst>
        <pc:spChg chg="mod">
          <ac:chgData name="Dagmar Pichová" userId="6b421d55-5fbb-4b8c-8249-2efc70f53626" providerId="ADAL" clId="{9B252E8D-4C32-4540-8D3A-2EF7F600CCB9}" dt="2023-03-28T06:35:33.084" v="130"/>
          <ac:spMkLst>
            <pc:docMk/>
            <pc:sldMk cId="1495908073" sldId="269"/>
            <ac:spMk id="4" creationId="{DFE3DB4D-CB2B-68F3-767F-8B2725D56EC3}"/>
          </ac:spMkLst>
        </pc:spChg>
        <pc:spChg chg="mod">
          <ac:chgData name="Dagmar Pichová" userId="6b421d55-5fbb-4b8c-8249-2efc70f53626" providerId="ADAL" clId="{9B252E8D-4C32-4540-8D3A-2EF7F600CCB9}" dt="2023-03-28T07:06:09.114" v="921" actId="20577"/>
          <ac:spMkLst>
            <pc:docMk/>
            <pc:sldMk cId="1495908073" sldId="269"/>
            <ac:spMk id="5" creationId="{3E661109-0CF7-FBCF-8085-CB9837491D9F}"/>
          </ac:spMkLst>
        </pc:spChg>
        <pc:picChg chg="del">
          <ac:chgData name="Dagmar Pichová" userId="6b421d55-5fbb-4b8c-8249-2efc70f53626" providerId="ADAL" clId="{9B252E8D-4C32-4540-8D3A-2EF7F600CCB9}" dt="2023-03-28T06:38:29.424" v="243" actId="21"/>
          <ac:picMkLst>
            <pc:docMk/>
            <pc:sldMk cId="1495908073" sldId="269"/>
            <ac:picMk id="7" creationId="{B5C04939-0F54-84D5-BABF-BABA6BD9507B}"/>
          </ac:picMkLst>
        </pc:picChg>
      </pc:sldChg>
      <pc:sldChg chg="addSp delSp modSp mod">
        <pc:chgData name="Dagmar Pichová" userId="6b421d55-5fbb-4b8c-8249-2efc70f53626" providerId="ADAL" clId="{9B252E8D-4C32-4540-8D3A-2EF7F600CCB9}" dt="2023-03-28T06:36:59.061" v="147" actId="1076"/>
        <pc:sldMkLst>
          <pc:docMk/>
          <pc:sldMk cId="2571872526" sldId="270"/>
        </pc:sldMkLst>
        <pc:spChg chg="mod">
          <ac:chgData name="Dagmar Pichová" userId="6b421d55-5fbb-4b8c-8249-2efc70f53626" providerId="ADAL" clId="{9B252E8D-4C32-4540-8D3A-2EF7F600CCB9}" dt="2023-03-28T06:35:22.181" v="128"/>
          <ac:spMkLst>
            <pc:docMk/>
            <pc:sldMk cId="2571872526" sldId="270"/>
            <ac:spMk id="4" creationId="{DFE3DB4D-CB2B-68F3-767F-8B2725D56EC3}"/>
          </ac:spMkLst>
        </pc:spChg>
        <pc:spChg chg="mod">
          <ac:chgData name="Dagmar Pichová" userId="6b421d55-5fbb-4b8c-8249-2efc70f53626" providerId="ADAL" clId="{9B252E8D-4C32-4540-8D3A-2EF7F600CCB9}" dt="2023-03-28T06:36:12.937" v="140" actId="20577"/>
          <ac:spMkLst>
            <pc:docMk/>
            <pc:sldMk cId="2571872526" sldId="270"/>
            <ac:spMk id="5" creationId="{3E661109-0CF7-FBCF-8085-CB9837491D9F}"/>
          </ac:spMkLst>
        </pc:spChg>
        <pc:picChg chg="del">
          <ac:chgData name="Dagmar Pichová" userId="6b421d55-5fbb-4b8c-8249-2efc70f53626" providerId="ADAL" clId="{9B252E8D-4C32-4540-8D3A-2EF7F600CCB9}" dt="2023-03-28T06:35:43.647" v="132" actId="21"/>
          <ac:picMkLst>
            <pc:docMk/>
            <pc:sldMk cId="2571872526" sldId="270"/>
            <ac:picMk id="6" creationId="{93CFF499-D077-87F3-56D9-0B82D1948194}"/>
          </ac:picMkLst>
        </pc:picChg>
        <pc:picChg chg="add mod">
          <ac:chgData name="Dagmar Pichová" userId="6b421d55-5fbb-4b8c-8249-2efc70f53626" providerId="ADAL" clId="{9B252E8D-4C32-4540-8D3A-2EF7F600CCB9}" dt="2023-03-28T06:36:27.247" v="142" actId="1076"/>
          <ac:picMkLst>
            <pc:docMk/>
            <pc:sldMk cId="2571872526" sldId="270"/>
            <ac:picMk id="7" creationId="{E60F69D2-499C-F057-D97B-47246B2A92B8}"/>
          </ac:picMkLst>
        </pc:picChg>
        <pc:picChg chg="add mod">
          <ac:chgData name="Dagmar Pichová" userId="6b421d55-5fbb-4b8c-8249-2efc70f53626" providerId="ADAL" clId="{9B252E8D-4C32-4540-8D3A-2EF7F600CCB9}" dt="2023-03-28T06:36:53.070" v="145" actId="1076"/>
          <ac:picMkLst>
            <pc:docMk/>
            <pc:sldMk cId="2571872526" sldId="270"/>
            <ac:picMk id="8" creationId="{05DF12F6-FE6B-6313-8B98-54A32C846D98}"/>
          </ac:picMkLst>
        </pc:picChg>
        <pc:picChg chg="add mod">
          <ac:chgData name="Dagmar Pichová" userId="6b421d55-5fbb-4b8c-8249-2efc70f53626" providerId="ADAL" clId="{9B252E8D-4C32-4540-8D3A-2EF7F600CCB9}" dt="2023-03-28T06:36:59.061" v="147" actId="1076"/>
          <ac:picMkLst>
            <pc:docMk/>
            <pc:sldMk cId="2571872526" sldId="270"/>
            <ac:picMk id="9" creationId="{01F52D92-906D-4E5C-44A9-2228E0357BD4}"/>
          </ac:picMkLst>
        </pc:picChg>
      </pc:sldChg>
      <pc:sldChg chg="delSp modSp del mod">
        <pc:chgData name="Dagmar Pichová" userId="6b421d55-5fbb-4b8c-8249-2efc70f53626" providerId="ADAL" clId="{9B252E8D-4C32-4540-8D3A-2EF7F600CCB9}" dt="2023-03-28T07:06:18.443" v="924" actId="47"/>
        <pc:sldMkLst>
          <pc:docMk/>
          <pc:sldMk cId="1890120299" sldId="271"/>
        </pc:sldMkLst>
        <pc:spChg chg="mod">
          <ac:chgData name="Dagmar Pichová" userId="6b421d55-5fbb-4b8c-8249-2efc70f53626" providerId="ADAL" clId="{9B252E8D-4C32-4540-8D3A-2EF7F600CCB9}" dt="2023-03-28T06:35:38.096" v="131"/>
          <ac:spMkLst>
            <pc:docMk/>
            <pc:sldMk cId="1890120299" sldId="271"/>
            <ac:spMk id="4" creationId="{DFE3DB4D-CB2B-68F3-767F-8B2725D56EC3}"/>
          </ac:spMkLst>
        </pc:spChg>
        <pc:picChg chg="del">
          <ac:chgData name="Dagmar Pichová" userId="6b421d55-5fbb-4b8c-8249-2efc70f53626" providerId="ADAL" clId="{9B252E8D-4C32-4540-8D3A-2EF7F600CCB9}" dt="2023-03-28T06:38:36.584" v="245" actId="21"/>
          <ac:picMkLst>
            <pc:docMk/>
            <pc:sldMk cId="1890120299" sldId="271"/>
            <ac:picMk id="6" creationId="{270A8F01-1EB8-41B6-937A-B703FC989EC5}"/>
          </ac:picMkLst>
        </pc:picChg>
        <pc:picChg chg="del">
          <ac:chgData name="Dagmar Pichová" userId="6b421d55-5fbb-4b8c-8249-2efc70f53626" providerId="ADAL" clId="{9B252E8D-4C32-4540-8D3A-2EF7F600CCB9}" dt="2023-03-28T06:38:33.912" v="244" actId="21"/>
          <ac:picMkLst>
            <pc:docMk/>
            <pc:sldMk cId="1890120299" sldId="271"/>
            <ac:picMk id="7" creationId="{B5C04939-0F54-84D5-BABF-BABA6BD9507B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gHldh6UDbs&amp;ab_channel=ShowsOn" TargetMode="External"/><Relationship Id="rId2" Type="http://schemas.openxmlformats.org/officeDocument/2006/relationships/hyperlink" Target="https://www.youtube.com/watch?v=i3OK650epuo&amp;ab_channel=j0rge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vaclavhavel.cz/" TargetMode="External"/><Relationship Id="rId4" Type="http://schemas.openxmlformats.org/officeDocument/2006/relationships/hyperlink" Target="https://www.youtube.com/watch?v=I_SCXfR2wHw&amp;ab_channel=PBSNewsHour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Slide Number Placeholder 1">
            <a:extLst>
              <a:ext uri="{FF2B5EF4-FFF2-40B4-BE49-F238E27FC236}">
                <a16:creationId xmlns:a16="http://schemas.microsoft.com/office/drawing/2014/main" id="{4202A525-1978-5F08-0F51-73AAEA3935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0DE708CC-0C3F-4567-9698-B54C0F35BD31}" type="slidenum">
              <a:rPr lang="cs-CZ" altLang="cs-CZ" noProof="0" smtClean="0"/>
              <a:pPr>
                <a:spcAft>
                  <a:spcPts val="600"/>
                </a:spcAft>
              </a:pPr>
              <a:t>1</a:t>
            </a:fld>
            <a:endParaRPr lang="cs-CZ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>
            <a:normAutofit/>
          </a:bodyPr>
          <a:lstStyle/>
          <a:p>
            <a:r>
              <a:rPr lang="cs-CZ" sz="3400" dirty="0"/>
              <a:t>Václav Havel</a:t>
            </a:r>
            <a:br>
              <a:rPr lang="cs-CZ" sz="3400" dirty="0"/>
            </a:br>
            <a:endParaRPr lang="cs-CZ" sz="340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>
            <a:normAutofit fontScale="92500"/>
          </a:bodyPr>
          <a:lstStyle/>
          <a:p>
            <a:pPr>
              <a:lnSpc>
                <a:spcPct val="104000"/>
              </a:lnSpc>
              <a:spcAft>
                <a:spcPts val="600"/>
              </a:spcAft>
            </a:pPr>
            <a:r>
              <a:rPr lang="cs-CZ" sz="2200" dirty="0" err="1"/>
              <a:t>XXth-century</a:t>
            </a:r>
            <a:r>
              <a:rPr lang="cs-CZ" sz="2200" dirty="0"/>
              <a:t> Czech </a:t>
            </a:r>
            <a:r>
              <a:rPr lang="cs-CZ" sz="2200" dirty="0" err="1"/>
              <a:t>Philosophy</a:t>
            </a:r>
            <a:endParaRPr lang="cs-CZ" sz="2200" dirty="0"/>
          </a:p>
          <a:p>
            <a:pPr>
              <a:lnSpc>
                <a:spcPct val="104000"/>
              </a:lnSpc>
              <a:spcAft>
                <a:spcPts val="600"/>
              </a:spcAft>
            </a:pPr>
            <a:r>
              <a:rPr lang="cs-CZ" sz="2200" dirty="0" err="1"/>
              <a:t>spring</a:t>
            </a:r>
            <a:r>
              <a:rPr lang="cs-CZ" sz="2200" dirty="0"/>
              <a:t> 2023</a:t>
            </a:r>
          </a:p>
        </p:txBody>
      </p:sp>
      <p:sp>
        <p:nvSpPr>
          <p:cNvPr id="1033" name="Footer Placeholder 5">
            <a:extLst>
              <a:ext uri="{FF2B5EF4-FFF2-40B4-BE49-F238E27FC236}">
                <a16:creationId xmlns:a16="http://schemas.microsoft.com/office/drawing/2014/main" id="{1F241821-7554-3679-BCFB-89F0D7A956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 err="1"/>
              <a:t>Photo</a:t>
            </a:r>
            <a:r>
              <a:rPr lang="cs-CZ" dirty="0"/>
              <a:t>: </a:t>
            </a:r>
            <a:r>
              <a:rPr lang="cs-CZ" dirty="0" err="1"/>
              <a:t>Tomki</a:t>
            </a:r>
            <a:r>
              <a:rPr lang="cs-CZ" dirty="0"/>
              <a:t> </a:t>
            </a:r>
            <a:r>
              <a:rPr lang="cs-CZ" dirty="0" err="1"/>
              <a:t>Nemec</a:t>
            </a:r>
            <a:endParaRPr lang="cs-CZ" dirty="0"/>
          </a:p>
        </p:txBody>
      </p:sp>
      <p:pic>
        <p:nvPicPr>
          <p:cNvPr id="3" name="Picture 2" descr="Václav Havel očima svých osobních fotografů na výstavě v DOXu | Protext -  PR služby ČTK">
            <a:extLst>
              <a:ext uri="{FF2B5EF4-FFF2-40B4-BE49-F238E27FC236}">
                <a16:creationId xmlns:a16="http://schemas.microsoft.com/office/drawing/2014/main" id="{CC2AEA92-C7FE-7C11-36CE-0C4F570831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0521" y="1832650"/>
            <a:ext cx="4810887" cy="3189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29B664-FE7D-AA72-A01F-EC52A16199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B6693F7-9FE7-A98F-596F-3A5B3A487C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cs-CZ" altLang="cs-CZ" dirty="0">
                <a:cs typeface="Arial"/>
              </a:rPr>
              <a:t>2</a:t>
            </a:r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E3DB4D-CB2B-68F3-767F-8B2725D5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+mn-lt"/>
                <a:cs typeface="+mn-lt"/>
              </a:rPr>
              <a:t>Václav Havel (1936–2011)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E661109-0CF7-FBCF-8085-CB9837491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 algn="just">
              <a:lnSpc>
                <a:spcPct val="100000"/>
              </a:lnSpc>
            </a:pPr>
            <a:r>
              <a:rPr lang="cs-CZ" sz="1400" b="1" dirty="0" err="1">
                <a:cs typeface="Arial"/>
              </a:rPr>
              <a:t>October</a:t>
            </a:r>
            <a:r>
              <a:rPr lang="en-US" sz="1400" b="1" dirty="0">
                <a:cs typeface="Arial"/>
              </a:rPr>
              <a:t> </a:t>
            </a:r>
            <a:r>
              <a:rPr lang="cs-CZ" sz="1400" b="1" dirty="0">
                <a:cs typeface="Arial"/>
              </a:rPr>
              <a:t>5</a:t>
            </a:r>
            <a:r>
              <a:rPr lang="en-US" sz="1400" b="1" dirty="0">
                <a:cs typeface="Arial"/>
              </a:rPr>
              <a:t>, 1</a:t>
            </a:r>
            <a:r>
              <a:rPr lang="cs-CZ" sz="1400" b="1" dirty="0">
                <a:cs typeface="Arial"/>
              </a:rPr>
              <a:t>936: Václav Havel</a:t>
            </a:r>
            <a:r>
              <a:rPr lang="en-US" sz="1400" dirty="0">
                <a:cs typeface="Arial"/>
              </a:rPr>
              <a:t> was born in </a:t>
            </a:r>
            <a:r>
              <a:rPr lang="cs-CZ" sz="1400" dirty="0">
                <a:cs typeface="Arial"/>
              </a:rPr>
              <a:t>Prague</a:t>
            </a:r>
            <a:r>
              <a:rPr lang="en-US" sz="1400" dirty="0">
                <a:cs typeface="Arial"/>
              </a:rPr>
              <a:t>.</a:t>
            </a:r>
          </a:p>
          <a:p>
            <a:pPr marL="251460" indent="-179705" algn="just">
              <a:lnSpc>
                <a:spcPct val="100000"/>
              </a:lnSpc>
            </a:pPr>
            <a:r>
              <a:rPr lang="en-US" sz="1400" b="1" dirty="0">
                <a:cs typeface="Arial"/>
              </a:rPr>
              <a:t>1</a:t>
            </a:r>
            <a:r>
              <a:rPr lang="cs-CZ" sz="1400" b="1" dirty="0">
                <a:cs typeface="Arial"/>
              </a:rPr>
              <a:t>954: </a:t>
            </a:r>
            <a:r>
              <a:rPr lang="cs-CZ" sz="1400" dirty="0" err="1">
                <a:cs typeface="Arial"/>
              </a:rPr>
              <a:t>Graduation</a:t>
            </a:r>
            <a:r>
              <a:rPr lang="cs-CZ" sz="1400" dirty="0">
                <a:cs typeface="Arial"/>
              </a:rPr>
              <a:t> (</a:t>
            </a:r>
            <a:r>
              <a:rPr lang="cs-CZ" sz="1400" dirty="0" err="1">
                <a:cs typeface="Arial"/>
              </a:rPr>
              <a:t>evening</a:t>
            </a:r>
            <a:r>
              <a:rPr lang="cs-CZ" sz="1400" dirty="0">
                <a:cs typeface="Arial"/>
              </a:rPr>
              <a:t> </a:t>
            </a:r>
            <a:r>
              <a:rPr lang="cs-CZ" sz="1400" dirty="0" err="1">
                <a:cs typeface="Arial"/>
              </a:rPr>
              <a:t>grammar</a:t>
            </a:r>
            <a:r>
              <a:rPr lang="cs-CZ" sz="1400" dirty="0">
                <a:cs typeface="Arial"/>
              </a:rPr>
              <a:t> </a:t>
            </a:r>
            <a:r>
              <a:rPr lang="cs-CZ" sz="1400" dirty="0" err="1">
                <a:cs typeface="Arial"/>
              </a:rPr>
              <a:t>school</a:t>
            </a:r>
            <a:r>
              <a:rPr lang="cs-CZ" sz="1400" dirty="0">
                <a:cs typeface="Arial"/>
              </a:rPr>
              <a:t>).</a:t>
            </a:r>
          </a:p>
          <a:p>
            <a:pPr marL="251460" indent="-179705" algn="just">
              <a:lnSpc>
                <a:spcPct val="100000"/>
              </a:lnSpc>
            </a:pPr>
            <a:r>
              <a:rPr lang="en-US" sz="1400" b="1" dirty="0">
                <a:cs typeface="Arial"/>
              </a:rPr>
              <a:t>1</a:t>
            </a:r>
            <a:r>
              <a:rPr lang="cs-CZ" sz="1400" b="1" dirty="0">
                <a:cs typeface="Arial"/>
              </a:rPr>
              <a:t>954-56: </a:t>
            </a:r>
            <a:r>
              <a:rPr lang="cs-CZ" sz="1400" dirty="0" err="1">
                <a:cs typeface="Arial"/>
              </a:rPr>
              <a:t>Technical</a:t>
            </a:r>
            <a:r>
              <a:rPr lang="cs-CZ" sz="1400" dirty="0">
                <a:cs typeface="Arial"/>
              </a:rPr>
              <a:t> </a:t>
            </a:r>
            <a:r>
              <a:rPr lang="cs-CZ" sz="1400" dirty="0" err="1">
                <a:cs typeface="Arial"/>
              </a:rPr>
              <a:t>College</a:t>
            </a:r>
            <a:r>
              <a:rPr lang="cs-CZ" sz="1400" dirty="0">
                <a:cs typeface="Arial"/>
              </a:rPr>
              <a:t> (Prague).</a:t>
            </a:r>
          </a:p>
          <a:p>
            <a:pPr marL="251460" indent="-179705" algn="just">
              <a:lnSpc>
                <a:spcPct val="100000"/>
              </a:lnSpc>
            </a:pPr>
            <a:r>
              <a:rPr lang="en-US" sz="1400" b="1" dirty="0">
                <a:cs typeface="Arial"/>
              </a:rPr>
              <a:t>1</a:t>
            </a:r>
            <a:r>
              <a:rPr lang="cs-CZ" sz="1400" b="1" dirty="0">
                <a:cs typeface="Arial"/>
              </a:rPr>
              <a:t>960: </a:t>
            </a:r>
            <a:r>
              <a:rPr lang="cs-CZ" sz="1400" dirty="0" err="1">
                <a:cs typeface="Arial"/>
              </a:rPr>
              <a:t>The</a:t>
            </a:r>
            <a:r>
              <a:rPr lang="cs-CZ" sz="1400" dirty="0">
                <a:cs typeface="Arial"/>
              </a:rPr>
              <a:t> Garden Party (play)</a:t>
            </a:r>
          </a:p>
          <a:p>
            <a:pPr marL="251460" indent="-179705" algn="just">
              <a:lnSpc>
                <a:spcPct val="100000"/>
              </a:lnSpc>
            </a:pPr>
            <a:r>
              <a:rPr lang="en-US" sz="1400" b="1" dirty="0">
                <a:cs typeface="Arial"/>
              </a:rPr>
              <a:t>1</a:t>
            </a:r>
            <a:r>
              <a:rPr lang="cs-CZ" sz="1400" b="1" dirty="0">
                <a:cs typeface="Arial"/>
              </a:rPr>
              <a:t>962-66: </a:t>
            </a:r>
            <a:r>
              <a:rPr lang="cs-CZ" sz="1400" dirty="0">
                <a:cs typeface="Arial"/>
              </a:rPr>
              <a:t>Drama </a:t>
            </a:r>
            <a:r>
              <a:rPr lang="cs-CZ" sz="1400" dirty="0" err="1">
                <a:cs typeface="Arial"/>
              </a:rPr>
              <a:t>Studies</a:t>
            </a:r>
            <a:r>
              <a:rPr lang="cs-CZ" sz="1400" dirty="0">
                <a:cs typeface="Arial"/>
              </a:rPr>
              <a:t> (DAMU Prague).</a:t>
            </a:r>
          </a:p>
          <a:p>
            <a:pPr marL="251460" indent="-179705" algn="just">
              <a:lnSpc>
                <a:spcPct val="100000"/>
              </a:lnSpc>
            </a:pPr>
            <a:r>
              <a:rPr lang="en-US" sz="1400" b="1" dirty="0">
                <a:cs typeface="Arial"/>
              </a:rPr>
              <a:t>1</a:t>
            </a:r>
            <a:r>
              <a:rPr lang="cs-CZ" sz="1400" b="1" dirty="0">
                <a:cs typeface="Arial"/>
              </a:rPr>
              <a:t>975</a:t>
            </a:r>
            <a:r>
              <a:rPr lang="cs-CZ" sz="1400" dirty="0">
                <a:cs typeface="Arial"/>
              </a:rPr>
              <a:t>: Open </a:t>
            </a:r>
            <a:r>
              <a:rPr lang="cs-CZ" sz="1400" dirty="0" err="1">
                <a:cs typeface="Arial"/>
              </a:rPr>
              <a:t>letter</a:t>
            </a:r>
            <a:r>
              <a:rPr lang="cs-CZ" sz="1400" dirty="0">
                <a:cs typeface="Arial"/>
              </a:rPr>
              <a:t> to president Husák</a:t>
            </a:r>
            <a:r>
              <a:rPr lang="en-US" sz="1400" dirty="0">
                <a:cs typeface="Arial"/>
              </a:rPr>
              <a:t>.</a:t>
            </a:r>
            <a:endParaRPr lang="cs-CZ" sz="1400" dirty="0">
              <a:cs typeface="Arial"/>
            </a:endParaRPr>
          </a:p>
          <a:p>
            <a:pPr marL="251460" indent="-179705" algn="just">
              <a:lnSpc>
                <a:spcPct val="100000"/>
              </a:lnSpc>
            </a:pPr>
            <a:r>
              <a:rPr lang="en-US" sz="1400" b="1" dirty="0">
                <a:cs typeface="Arial"/>
              </a:rPr>
              <a:t>1</a:t>
            </a:r>
            <a:r>
              <a:rPr lang="cs-CZ" sz="1400" b="1" dirty="0">
                <a:cs typeface="Arial"/>
              </a:rPr>
              <a:t>977: </a:t>
            </a:r>
            <a:r>
              <a:rPr lang="cs-CZ" sz="1400" dirty="0">
                <a:cs typeface="Arial"/>
              </a:rPr>
              <a:t>Charter 77.</a:t>
            </a:r>
          </a:p>
          <a:p>
            <a:pPr marL="251460" indent="-179705" algn="just">
              <a:lnSpc>
                <a:spcPct val="100000"/>
              </a:lnSpc>
            </a:pPr>
            <a:r>
              <a:rPr lang="en-US" sz="1400" b="1" dirty="0">
                <a:cs typeface="Arial"/>
              </a:rPr>
              <a:t>1</a:t>
            </a:r>
            <a:r>
              <a:rPr lang="cs-CZ" sz="1400" b="1" dirty="0">
                <a:cs typeface="Arial"/>
              </a:rPr>
              <a:t>970-80s: </a:t>
            </a:r>
            <a:r>
              <a:rPr lang="cs-CZ" sz="1400" dirty="0" err="1">
                <a:cs typeface="Arial"/>
              </a:rPr>
              <a:t>Five</a:t>
            </a:r>
            <a:r>
              <a:rPr lang="cs-CZ" sz="1400" dirty="0">
                <a:cs typeface="Arial"/>
              </a:rPr>
              <a:t> </a:t>
            </a:r>
            <a:r>
              <a:rPr lang="cs-CZ" sz="1400" dirty="0" err="1">
                <a:cs typeface="Arial"/>
              </a:rPr>
              <a:t>years</a:t>
            </a:r>
            <a:r>
              <a:rPr lang="cs-CZ" sz="1400" dirty="0">
                <a:cs typeface="Arial"/>
              </a:rPr>
              <a:t> in </a:t>
            </a:r>
            <a:r>
              <a:rPr lang="cs-CZ" sz="1400" dirty="0" err="1">
                <a:cs typeface="Arial"/>
              </a:rPr>
              <a:t>jail</a:t>
            </a:r>
            <a:r>
              <a:rPr lang="cs-CZ" sz="1400" dirty="0">
                <a:cs typeface="Arial"/>
              </a:rPr>
              <a:t>.</a:t>
            </a:r>
          </a:p>
          <a:p>
            <a:pPr marL="251460" indent="-179705" algn="just">
              <a:lnSpc>
                <a:spcPct val="100000"/>
              </a:lnSpc>
            </a:pPr>
            <a:r>
              <a:rPr lang="cs-CZ" sz="1400" b="1" dirty="0" err="1">
                <a:cs typeface="Arial"/>
              </a:rPr>
              <a:t>December</a:t>
            </a:r>
            <a:r>
              <a:rPr lang="cs-CZ" sz="1400" b="1" dirty="0">
                <a:cs typeface="Arial"/>
              </a:rPr>
              <a:t> 29, </a:t>
            </a:r>
            <a:r>
              <a:rPr lang="en-US" sz="1400" b="1" dirty="0">
                <a:cs typeface="Arial"/>
              </a:rPr>
              <a:t>1</a:t>
            </a:r>
            <a:r>
              <a:rPr lang="cs-CZ" sz="1400" b="1" dirty="0">
                <a:cs typeface="Arial"/>
              </a:rPr>
              <a:t>989: </a:t>
            </a:r>
            <a:r>
              <a:rPr lang="cs-CZ" sz="1400" dirty="0">
                <a:cs typeface="Arial"/>
              </a:rPr>
              <a:t>President </a:t>
            </a:r>
            <a:r>
              <a:rPr lang="cs-CZ" sz="1400" dirty="0" err="1">
                <a:cs typeface="Arial"/>
              </a:rPr>
              <a:t>of</a:t>
            </a:r>
            <a:r>
              <a:rPr lang="cs-CZ" sz="1400" dirty="0">
                <a:cs typeface="Arial"/>
              </a:rPr>
              <a:t> </a:t>
            </a:r>
            <a:r>
              <a:rPr lang="cs-CZ" sz="1400" dirty="0" err="1">
                <a:cs typeface="Arial"/>
              </a:rPr>
              <a:t>Czechoslovakia</a:t>
            </a:r>
            <a:r>
              <a:rPr lang="cs-CZ" sz="1400" dirty="0">
                <a:cs typeface="Arial"/>
              </a:rPr>
              <a:t>.</a:t>
            </a:r>
          </a:p>
          <a:p>
            <a:pPr marL="251460" indent="-179705" algn="just">
              <a:lnSpc>
                <a:spcPct val="100000"/>
              </a:lnSpc>
            </a:pPr>
            <a:r>
              <a:rPr lang="cs-CZ" sz="1400" b="1" dirty="0" err="1">
                <a:cs typeface="Arial"/>
              </a:rPr>
              <a:t>January</a:t>
            </a:r>
            <a:r>
              <a:rPr lang="cs-CZ" sz="1400" b="1" dirty="0">
                <a:cs typeface="Arial"/>
              </a:rPr>
              <a:t> 26 </a:t>
            </a:r>
            <a:r>
              <a:rPr lang="en-US" sz="1400" b="1" dirty="0">
                <a:cs typeface="Arial"/>
              </a:rPr>
              <a:t>1</a:t>
            </a:r>
            <a:r>
              <a:rPr lang="cs-CZ" sz="1400" b="1" dirty="0">
                <a:cs typeface="Arial"/>
              </a:rPr>
              <a:t>993-2003: </a:t>
            </a:r>
            <a:r>
              <a:rPr lang="cs-CZ" sz="1400" dirty="0">
                <a:cs typeface="Arial"/>
              </a:rPr>
              <a:t>President </a:t>
            </a:r>
            <a:r>
              <a:rPr lang="cs-CZ" sz="1400" dirty="0" err="1">
                <a:cs typeface="Arial"/>
              </a:rPr>
              <a:t>of</a:t>
            </a:r>
            <a:r>
              <a:rPr lang="cs-CZ" sz="1400" dirty="0">
                <a:cs typeface="Arial"/>
              </a:rPr>
              <a:t> Czech </a:t>
            </a:r>
            <a:r>
              <a:rPr lang="cs-CZ" sz="1400" dirty="0" err="1">
                <a:cs typeface="Arial"/>
              </a:rPr>
              <a:t>republic</a:t>
            </a:r>
            <a:r>
              <a:rPr lang="cs-CZ" sz="1400" dirty="0">
                <a:cs typeface="Arial"/>
              </a:rPr>
              <a:t>.</a:t>
            </a:r>
          </a:p>
          <a:p>
            <a:pPr marL="251460" indent="-179705" algn="just">
              <a:lnSpc>
                <a:spcPct val="100000"/>
              </a:lnSpc>
            </a:pPr>
            <a:r>
              <a:rPr lang="cs-CZ" sz="1400" b="1" dirty="0" err="1">
                <a:cs typeface="Arial"/>
              </a:rPr>
              <a:t>December</a:t>
            </a:r>
            <a:r>
              <a:rPr lang="cs-CZ" sz="1400" b="1" dirty="0">
                <a:cs typeface="Arial"/>
              </a:rPr>
              <a:t> 18, 2011: </a:t>
            </a:r>
            <a:r>
              <a:rPr lang="cs-CZ" sz="1400" dirty="0" err="1">
                <a:cs typeface="Arial"/>
              </a:rPr>
              <a:t>Dies</a:t>
            </a:r>
            <a:r>
              <a:rPr lang="cs-CZ" sz="1400" dirty="0">
                <a:cs typeface="Arial"/>
              </a:rPr>
              <a:t> in Hrádeček.</a:t>
            </a:r>
          </a:p>
          <a:p>
            <a:pPr marL="251460" indent="-179705" algn="just">
              <a:lnSpc>
                <a:spcPct val="100000"/>
              </a:lnSpc>
            </a:pPr>
            <a:endParaRPr lang="en-US" sz="1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30761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29B664-FE7D-AA72-A01F-EC52A16199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B6693F7-9FE7-A98F-596F-3A5B3A487C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E3DB4D-CB2B-68F3-767F-8B2725D5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+mn-lt"/>
                <a:cs typeface="+mn-lt"/>
              </a:rPr>
              <a:t>Václav Havel (1936–2011)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E661109-0CF7-FBCF-8085-CB9837491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 algn="just"/>
            <a:endParaRPr lang="cs-CZ" dirty="0">
              <a:ea typeface="+mn-lt"/>
              <a:cs typeface="+mn-lt"/>
            </a:endParaRPr>
          </a:p>
          <a:p>
            <a:pPr marL="251460" indent="-179705" algn="just">
              <a:lnSpc>
                <a:spcPct val="100000"/>
              </a:lnSpc>
            </a:pPr>
            <a:r>
              <a:rPr lang="en-US" sz="2000" dirty="0">
                <a:cs typeface="Arial"/>
              </a:rPr>
              <a:t>family</a:t>
            </a:r>
          </a:p>
          <a:p>
            <a:pPr marL="251460" indent="-179705" algn="just">
              <a:lnSpc>
                <a:spcPct val="100000"/>
              </a:lnSpc>
            </a:pPr>
            <a:r>
              <a:rPr lang="cs-CZ" sz="2000" dirty="0">
                <a:cs typeface="Arial"/>
              </a:rPr>
              <a:t>a</a:t>
            </a:r>
            <a:r>
              <a:rPr lang="en-US" sz="2000" dirty="0" err="1">
                <a:cs typeface="Arial"/>
              </a:rPr>
              <a:t>rtist</a:t>
            </a:r>
            <a:r>
              <a:rPr lang="en-US" sz="2000" dirty="0">
                <a:cs typeface="Arial"/>
              </a:rPr>
              <a:t> – dissident - politician</a:t>
            </a:r>
          </a:p>
          <a:p>
            <a:pPr marL="251460" indent="-179705" algn="just">
              <a:lnSpc>
                <a:spcPct val="100000"/>
              </a:lnSpc>
            </a:pPr>
            <a:r>
              <a:rPr lang="en-US" sz="2000" dirty="0">
                <a:cs typeface="Arial"/>
              </a:rPr>
              <a:t>Theatre of the absurd</a:t>
            </a:r>
          </a:p>
          <a:p>
            <a:pPr marL="251460" indent="-179705" algn="just">
              <a:lnSpc>
                <a:spcPct val="100000"/>
              </a:lnSpc>
            </a:pPr>
            <a:r>
              <a:rPr lang="en-US" sz="2000" dirty="0">
                <a:cs typeface="Arial"/>
              </a:rPr>
              <a:t>Charter 77</a:t>
            </a:r>
          </a:p>
          <a:p>
            <a:pPr marL="251460" indent="-179705" algn="just">
              <a:lnSpc>
                <a:spcPct val="100000"/>
              </a:lnSpc>
            </a:pPr>
            <a:r>
              <a:rPr lang="cs-CZ" sz="2000" dirty="0">
                <a:cs typeface="Arial"/>
              </a:rPr>
              <a:t>p</a:t>
            </a:r>
            <a:r>
              <a:rPr lang="en-US" sz="2000" dirty="0">
                <a:cs typeface="Arial"/>
              </a:rPr>
              <a:t>residency</a:t>
            </a:r>
          </a:p>
          <a:p>
            <a:pPr marL="71755" indent="0" algn="just">
              <a:lnSpc>
                <a:spcPct val="100000"/>
              </a:lnSpc>
              <a:buNone/>
            </a:pPr>
            <a:endParaRPr lang="cs-CZ" sz="2000" dirty="0">
              <a:cs typeface="Arial"/>
            </a:endParaRPr>
          </a:p>
          <a:p>
            <a:pPr marL="71755" indent="0" algn="just">
              <a:lnSpc>
                <a:spcPct val="100000"/>
              </a:lnSpc>
              <a:buNone/>
            </a:pPr>
            <a:endParaRPr lang="cs-CZ" sz="2000" dirty="0">
              <a:cs typeface="Arial"/>
            </a:endParaRPr>
          </a:p>
          <a:p>
            <a:pPr marL="71755" indent="0" algn="just">
              <a:lnSpc>
                <a:spcPct val="100000"/>
              </a:lnSpc>
              <a:buNone/>
            </a:pPr>
            <a:endParaRPr lang="cs-CZ" sz="2000" dirty="0">
              <a:cs typeface="Arial"/>
            </a:endParaRPr>
          </a:p>
          <a:p>
            <a:pPr marL="251460" indent="-179705" algn="just"/>
            <a:endParaRPr lang="cs-CZ" dirty="0">
              <a:cs typeface="Arial"/>
            </a:endParaRPr>
          </a:p>
        </p:txBody>
      </p:sp>
      <p:pic>
        <p:nvPicPr>
          <p:cNvPr id="7" name="Picture 2" descr="Václav Havel – Audience | Continuo's weblog">
            <a:extLst>
              <a:ext uri="{FF2B5EF4-FFF2-40B4-BE49-F238E27FC236}">
                <a16:creationId xmlns:a16="http://schemas.microsoft.com/office/drawing/2014/main" id="{E60F69D2-499C-F057-D97B-47246B2A92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538" y="4296450"/>
            <a:ext cx="2638425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100 x Václav Havel | KOSMAS.cz - vaše internetové knihkupectví">
            <a:extLst>
              <a:ext uri="{FF2B5EF4-FFF2-40B4-BE49-F238E27FC236}">
                <a16:creationId xmlns:a16="http://schemas.microsoft.com/office/drawing/2014/main" id="{05DF12F6-FE6B-6313-8B98-54A32C846D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0074" y="4296450"/>
            <a:ext cx="2505075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Václav Havel - dokument z cyklu NEJVĚTŠÍ ČECH (režie Igor Chaun) - YouTube">
            <a:extLst>
              <a:ext uri="{FF2B5EF4-FFF2-40B4-BE49-F238E27FC236}">
                <a16:creationId xmlns:a16="http://schemas.microsoft.com/office/drawing/2014/main" id="{01F52D92-906D-4E5C-44A9-2228E0357B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9293" y="4239300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1872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29B664-FE7D-AA72-A01F-EC52A16199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B6693F7-9FE7-A98F-596F-3A5B3A487C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cs-CZ" altLang="cs-CZ" dirty="0">
                <a:cs typeface="Arial"/>
              </a:rPr>
              <a:t>2</a:t>
            </a:r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E3DB4D-CB2B-68F3-767F-8B2725D5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+mn-lt"/>
                <a:cs typeface="+mn-lt"/>
              </a:rPr>
              <a:t>Václav Havel (1936–2011)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E661109-0CF7-FBCF-8085-CB9837491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 algn="just">
              <a:lnSpc>
                <a:spcPct val="100000"/>
              </a:lnSpc>
              <a:buNone/>
            </a:pPr>
            <a:r>
              <a:rPr lang="en-US" sz="1400" dirty="0">
                <a:cs typeface="Arial"/>
              </a:rPr>
              <a:t>Václav Havel: New Year's Address to the Nation 1990</a:t>
            </a:r>
            <a:endParaRPr lang="cs-CZ" sz="1400" dirty="0">
              <a:cs typeface="Arial"/>
            </a:endParaRPr>
          </a:p>
          <a:p>
            <a:pPr marL="251460" indent="-179705" algn="just">
              <a:lnSpc>
                <a:spcPct val="100000"/>
              </a:lnSpc>
            </a:pPr>
            <a:r>
              <a:rPr lang="en-US" sz="1400" b="1" dirty="0">
                <a:cs typeface="Arial"/>
                <a:hlinkClick r:id="rId2"/>
              </a:rPr>
              <a:t>https://www.youtube.com/watch?v=i3OK650epuo&amp;ab_channel=j0rges</a:t>
            </a:r>
            <a:endParaRPr lang="cs-CZ" sz="1400" b="1" dirty="0">
              <a:cs typeface="Arial"/>
            </a:endParaRPr>
          </a:p>
          <a:p>
            <a:pPr marL="71755" indent="0" algn="just">
              <a:lnSpc>
                <a:spcPct val="100000"/>
              </a:lnSpc>
              <a:buNone/>
            </a:pPr>
            <a:endParaRPr lang="cs-CZ" sz="1400" dirty="0">
              <a:cs typeface="Arial"/>
            </a:endParaRPr>
          </a:p>
          <a:p>
            <a:pPr marL="71755" indent="0" algn="just">
              <a:lnSpc>
                <a:spcPct val="100000"/>
              </a:lnSpc>
              <a:buNone/>
            </a:pPr>
            <a:r>
              <a:rPr lang="cs-CZ" sz="1400" dirty="0" err="1">
                <a:cs typeface="Arial"/>
              </a:rPr>
              <a:t>Vaclav</a:t>
            </a:r>
            <a:r>
              <a:rPr lang="cs-CZ" sz="1400" dirty="0">
                <a:cs typeface="Arial"/>
              </a:rPr>
              <a:t> Havel </a:t>
            </a:r>
            <a:r>
              <a:rPr lang="cs-CZ" sz="1400" dirty="0" err="1">
                <a:cs typeface="Arial"/>
              </a:rPr>
              <a:t>under</a:t>
            </a:r>
            <a:r>
              <a:rPr lang="cs-CZ" sz="1400" dirty="0">
                <a:cs typeface="Arial"/>
              </a:rPr>
              <a:t> </a:t>
            </a:r>
            <a:r>
              <a:rPr lang="cs-CZ" sz="1400" dirty="0" err="1">
                <a:cs typeface="Arial"/>
              </a:rPr>
              <a:t>constant</a:t>
            </a:r>
            <a:r>
              <a:rPr lang="cs-CZ" sz="1400" dirty="0">
                <a:cs typeface="Arial"/>
              </a:rPr>
              <a:t> </a:t>
            </a:r>
            <a:r>
              <a:rPr lang="cs-CZ" sz="1400" dirty="0" err="1">
                <a:cs typeface="Arial"/>
              </a:rPr>
              <a:t>surveilance</a:t>
            </a:r>
            <a:r>
              <a:rPr lang="cs-CZ" sz="1400" dirty="0">
                <a:cs typeface="Arial"/>
              </a:rPr>
              <a:t> by </a:t>
            </a:r>
            <a:r>
              <a:rPr lang="cs-CZ" sz="1400" dirty="0" err="1">
                <a:cs typeface="Arial"/>
              </a:rPr>
              <a:t>communist</a:t>
            </a:r>
            <a:r>
              <a:rPr lang="cs-CZ" sz="1400" dirty="0">
                <a:cs typeface="Arial"/>
              </a:rPr>
              <a:t> police</a:t>
            </a:r>
          </a:p>
          <a:p>
            <a:pPr marL="71755" indent="0" algn="just">
              <a:lnSpc>
                <a:spcPct val="100000"/>
              </a:lnSpc>
              <a:buNone/>
            </a:pPr>
            <a:r>
              <a:rPr lang="en-US" sz="1400" dirty="0">
                <a:cs typeface="Arial"/>
                <a:hlinkClick r:id="rId3"/>
              </a:rPr>
              <a:t>https://www.youtube.com/watch?v=ngHldh6UDbs&amp;ab_channel=ShowsOn</a:t>
            </a:r>
            <a:endParaRPr lang="cs-CZ" sz="1400" dirty="0">
              <a:cs typeface="Arial"/>
            </a:endParaRPr>
          </a:p>
          <a:p>
            <a:pPr marL="71755" indent="0" algn="just">
              <a:lnSpc>
                <a:spcPct val="100000"/>
              </a:lnSpc>
              <a:buNone/>
            </a:pPr>
            <a:endParaRPr lang="cs-CZ" sz="1400" dirty="0">
              <a:cs typeface="Arial"/>
            </a:endParaRPr>
          </a:p>
          <a:p>
            <a:pPr marL="71755" indent="0" algn="just">
              <a:lnSpc>
                <a:spcPct val="100000"/>
              </a:lnSpc>
              <a:buNone/>
            </a:pPr>
            <a:r>
              <a:rPr lang="en-US" sz="1400" dirty="0">
                <a:cs typeface="Arial"/>
              </a:rPr>
              <a:t>Madeleine Albright on Vaclav Havel's 'Massive Moral Authority, Great Courage'</a:t>
            </a:r>
            <a:endParaRPr lang="cs-CZ" sz="1400" dirty="0">
              <a:cs typeface="Arial"/>
            </a:endParaRPr>
          </a:p>
          <a:p>
            <a:pPr marL="71755" indent="0" algn="just">
              <a:lnSpc>
                <a:spcPct val="100000"/>
              </a:lnSpc>
              <a:buNone/>
            </a:pPr>
            <a:r>
              <a:rPr lang="en-US" sz="1400" dirty="0">
                <a:cs typeface="Arial"/>
                <a:hlinkClick r:id="rId4"/>
              </a:rPr>
              <a:t>https://www.youtube.com/watch?v=I_SCXfR2wHw&amp;ab_channel=PBSNewsHour</a:t>
            </a:r>
            <a:endParaRPr lang="cs-CZ" sz="1400" dirty="0">
              <a:cs typeface="Arial"/>
            </a:endParaRPr>
          </a:p>
          <a:p>
            <a:pPr marL="71755" indent="0" algn="just">
              <a:lnSpc>
                <a:spcPct val="100000"/>
              </a:lnSpc>
              <a:buNone/>
            </a:pPr>
            <a:endParaRPr lang="cs-CZ" sz="1400" dirty="0">
              <a:cs typeface="Arial"/>
            </a:endParaRPr>
          </a:p>
          <a:p>
            <a:pPr marL="71755" indent="0" algn="just">
              <a:lnSpc>
                <a:spcPct val="100000"/>
              </a:lnSpc>
              <a:buNone/>
            </a:pPr>
            <a:r>
              <a:rPr lang="cs-CZ" sz="1400" dirty="0">
                <a:cs typeface="Arial"/>
              </a:rPr>
              <a:t>Václav Havel </a:t>
            </a:r>
            <a:r>
              <a:rPr lang="cs-CZ" sz="1400" dirty="0" err="1">
                <a:cs typeface="Arial"/>
              </a:rPr>
              <a:t>Library</a:t>
            </a:r>
            <a:endParaRPr lang="cs-CZ" sz="1400" dirty="0">
              <a:cs typeface="Arial"/>
            </a:endParaRPr>
          </a:p>
          <a:p>
            <a:pPr marL="71755" indent="0" algn="just">
              <a:lnSpc>
                <a:spcPct val="100000"/>
              </a:lnSpc>
              <a:buNone/>
            </a:pPr>
            <a:r>
              <a:rPr lang="cs-CZ" sz="1400" dirty="0">
                <a:cs typeface="Arial"/>
                <a:hlinkClick r:id="rId5"/>
              </a:rPr>
              <a:t>https://www.vaclavhavel.cz/</a:t>
            </a:r>
            <a:endParaRPr lang="cs-CZ" sz="1400" dirty="0">
              <a:cs typeface="Arial"/>
            </a:endParaRPr>
          </a:p>
          <a:p>
            <a:pPr marL="71755" indent="0" algn="just">
              <a:lnSpc>
                <a:spcPct val="100000"/>
              </a:lnSpc>
              <a:buNone/>
            </a:pPr>
            <a:endParaRPr lang="cs-CZ" sz="1400" dirty="0">
              <a:cs typeface="Arial"/>
            </a:endParaRPr>
          </a:p>
          <a:p>
            <a:pPr marL="71755" indent="0" algn="just">
              <a:lnSpc>
                <a:spcPct val="100000"/>
              </a:lnSpc>
              <a:buNone/>
            </a:pPr>
            <a:endParaRPr lang="en-US" sz="1050" b="1" i="0" dirty="0">
              <a:solidFill>
                <a:srgbClr val="0F0F0F"/>
              </a:solidFill>
              <a:effectLst/>
              <a:latin typeface="YouTube Sans"/>
            </a:endParaRPr>
          </a:p>
          <a:p>
            <a:pPr marL="71755" indent="0" algn="just">
              <a:lnSpc>
                <a:spcPct val="100000"/>
              </a:lnSpc>
              <a:buNone/>
            </a:pPr>
            <a:endParaRPr lang="en-US" sz="1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95908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29B664-FE7D-AA72-A01F-EC52A16199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B6693F7-9FE7-A98F-596F-3A5B3A487C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cs-CZ" altLang="cs-CZ" dirty="0">
                <a:cs typeface="Arial"/>
              </a:rPr>
              <a:t>2</a:t>
            </a:r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E3DB4D-CB2B-68F3-767F-8B2725D5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+mn-lt"/>
                <a:cs typeface="+mn-lt"/>
              </a:rPr>
              <a:t>Václav Havel (1936–2011)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E661109-0CF7-FBCF-8085-CB9837491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 algn="just">
              <a:buNone/>
            </a:pPr>
            <a:r>
              <a:rPr lang="cs-CZ" dirty="0" err="1">
                <a:ea typeface="+mn-lt"/>
                <a:cs typeface="+mn-lt"/>
              </a:rPr>
              <a:t>The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Power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of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the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Powerless</a:t>
            </a:r>
            <a:r>
              <a:rPr lang="cs-CZ" dirty="0">
                <a:ea typeface="+mn-lt"/>
                <a:cs typeface="+mn-lt"/>
              </a:rPr>
              <a:t> (1978)</a:t>
            </a:r>
          </a:p>
          <a:p>
            <a:pPr marL="71755" indent="0" algn="just">
              <a:buNone/>
            </a:pPr>
            <a:endParaRPr lang="cs-CZ" dirty="0">
              <a:ea typeface="+mn-lt"/>
              <a:cs typeface="+mn-lt"/>
            </a:endParaRPr>
          </a:p>
          <a:p>
            <a:pPr marL="586105" indent="-514350" algn="just">
              <a:buAutoNum type="arabicPeriod"/>
            </a:pPr>
            <a:r>
              <a:rPr lang="cs-CZ" dirty="0" err="1">
                <a:ea typeface="+mn-lt"/>
                <a:cs typeface="+mn-lt"/>
              </a:rPr>
              <a:t>What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is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the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power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of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the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powerless</a:t>
            </a:r>
            <a:r>
              <a:rPr lang="cs-CZ" dirty="0">
                <a:ea typeface="+mn-lt"/>
                <a:cs typeface="+mn-lt"/>
              </a:rPr>
              <a:t>?</a:t>
            </a:r>
          </a:p>
          <a:p>
            <a:pPr marL="586105" indent="-514350" algn="just">
              <a:buAutoNum type="arabicPeriod"/>
            </a:pPr>
            <a:endParaRPr lang="cs-CZ" dirty="0">
              <a:ea typeface="+mn-lt"/>
              <a:cs typeface="+mn-lt"/>
            </a:endParaRPr>
          </a:p>
          <a:p>
            <a:pPr marL="71755" indent="0" algn="just">
              <a:buNone/>
            </a:pPr>
            <a:r>
              <a:rPr lang="en-US" dirty="0">
                <a:ea typeface="+mn-lt"/>
                <a:cs typeface="+mn-lt"/>
              </a:rPr>
              <a:t>What is post-totalitarian system?</a:t>
            </a:r>
          </a:p>
          <a:p>
            <a:pPr marL="71755" indent="0" algn="just">
              <a:buNone/>
            </a:pPr>
            <a:r>
              <a:rPr lang="en-US" dirty="0">
                <a:ea typeface="+mn-lt"/>
                <a:cs typeface="+mn-lt"/>
              </a:rPr>
              <a:t>How is ideology used in a post-totalitarian system?</a:t>
            </a:r>
          </a:p>
          <a:p>
            <a:pPr marL="71755" indent="0" algn="just">
              <a:buNone/>
            </a:pPr>
            <a:r>
              <a:rPr lang="en-US" dirty="0">
                <a:ea typeface="+mn-lt"/>
                <a:cs typeface="+mn-lt"/>
              </a:rPr>
              <a:t>Describe the greengrocer´s role.</a:t>
            </a:r>
          </a:p>
          <a:p>
            <a:pPr marL="586105" indent="-514350" algn="just">
              <a:buAutoNum type="arabicPeriod"/>
            </a:pPr>
            <a:endParaRPr lang="cs-CZ" dirty="0">
              <a:ea typeface="+mn-lt"/>
              <a:cs typeface="+mn-lt"/>
            </a:endParaRPr>
          </a:p>
          <a:p>
            <a:pPr marL="71755" indent="0" algn="just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 algn="just">
              <a:buNone/>
            </a:pPr>
            <a:endParaRPr lang="cs-CZ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020307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2" ma:contentTypeDescription="Vytvoří nový dokument" ma:contentTypeScope="" ma:versionID="08bb5aaad6f00ce25b159fd08d2efb3d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24f516e8cb82884d3aca393be411b39d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BE9073B-39CA-4037-B2EE-0F591172E3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D92384E-3F8F-47CB-8C76-E8AD097BDC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C6E5B4-B4FC-4F28-8247-821219E2A5F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288</Words>
  <Application>Microsoft Office PowerPoint</Application>
  <PresentationFormat>Širokoúhlá obrazovka</PresentationFormat>
  <Paragraphs>51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Tahoma</vt:lpstr>
      <vt:lpstr>Wingdings</vt:lpstr>
      <vt:lpstr>YouTube Sans</vt:lpstr>
      <vt:lpstr>Prezentace_MU_CZ</vt:lpstr>
      <vt:lpstr>Václav Havel </vt:lpstr>
      <vt:lpstr>Václav Havel (1936–2011)</vt:lpstr>
      <vt:lpstr>Václav Havel (1936–2011)</vt:lpstr>
      <vt:lpstr>Václav Havel (1936–2011)</vt:lpstr>
      <vt:lpstr>Václav Havel (1936–2011)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Dagmar Pichová</dc:creator>
  <cp:lastModifiedBy>Dagmar Pichová</cp:lastModifiedBy>
  <cp:revision>69</cp:revision>
  <cp:lastPrinted>1601-01-01T00:00:00Z</cp:lastPrinted>
  <dcterms:created xsi:type="dcterms:W3CDTF">2022-09-06T08:55:32Z</dcterms:created>
  <dcterms:modified xsi:type="dcterms:W3CDTF">2023-03-28T07:06:28Z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