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6" r:id="rId6"/>
    <p:sldId id="270" r:id="rId7"/>
    <p:sldId id="268" r:id="rId8"/>
    <p:sldId id="265" r:id="rId9"/>
    <p:sldId id="269" r:id="rId10"/>
    <p:sldId id="271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98B7E-82FC-4F65-94CF-3BDDFCA9A743}" v="1" dt="2023-03-14T08:01:14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gmar Pichová" userId="6b421d55-5fbb-4b8c-8249-2efc70f53626" providerId="ADAL" clId="{B5F0EBA0-97E2-40A3-8D1C-DB888DC79CA9}"/>
    <pc:docChg chg="undo custSel addSld delSld modSld sldOrd">
      <pc:chgData name="Dagmar Pichová" userId="6b421d55-5fbb-4b8c-8249-2efc70f53626" providerId="ADAL" clId="{B5F0EBA0-97E2-40A3-8D1C-DB888DC79CA9}" dt="2023-03-13T18:14:33.033" v="1659" actId="1076"/>
      <pc:docMkLst>
        <pc:docMk/>
      </pc:docMkLst>
      <pc:sldChg chg="delSp modSp mod ord">
        <pc:chgData name="Dagmar Pichová" userId="6b421d55-5fbb-4b8c-8249-2efc70f53626" providerId="ADAL" clId="{B5F0EBA0-97E2-40A3-8D1C-DB888DC79CA9}" dt="2023-03-13T18:13:49.891" v="1652" actId="6549"/>
        <pc:sldMkLst>
          <pc:docMk/>
          <pc:sldMk cId="3218882421" sldId="264"/>
        </pc:sldMkLst>
        <pc:spChg chg="mod">
          <ac:chgData name="Dagmar Pichová" userId="6b421d55-5fbb-4b8c-8249-2efc70f53626" providerId="ADAL" clId="{B5F0EBA0-97E2-40A3-8D1C-DB888DC79CA9}" dt="2023-03-13T18:13:49.891" v="1652" actId="6549"/>
          <ac:spMkLst>
            <pc:docMk/>
            <pc:sldMk cId="3218882421" sldId="264"/>
            <ac:spMk id="5" creationId="{3E661109-0CF7-FBCF-8085-CB9837491D9F}"/>
          </ac:spMkLst>
        </pc:spChg>
        <pc:picChg chg="del">
          <ac:chgData name="Dagmar Pichová" userId="6b421d55-5fbb-4b8c-8249-2efc70f53626" providerId="ADAL" clId="{B5F0EBA0-97E2-40A3-8D1C-DB888DC79CA9}" dt="2023-03-13T18:13:37.212" v="1649" actId="21"/>
          <ac:picMkLst>
            <pc:docMk/>
            <pc:sldMk cId="3218882421" sldId="264"/>
            <ac:picMk id="6" creationId="{93CFF499-D077-87F3-56D9-0B82D1948194}"/>
          </ac:picMkLst>
        </pc:picChg>
      </pc:sldChg>
      <pc:sldChg chg="modSp mod">
        <pc:chgData name="Dagmar Pichová" userId="6b421d55-5fbb-4b8c-8249-2efc70f53626" providerId="ADAL" clId="{B5F0EBA0-97E2-40A3-8D1C-DB888DC79CA9}" dt="2023-03-13T17:09:05.101" v="1623" actId="113"/>
        <pc:sldMkLst>
          <pc:docMk/>
          <pc:sldMk cId="530761355" sldId="266"/>
        </pc:sldMkLst>
        <pc:spChg chg="mod">
          <ac:chgData name="Dagmar Pichová" userId="6b421d55-5fbb-4b8c-8249-2efc70f53626" providerId="ADAL" clId="{B5F0EBA0-97E2-40A3-8D1C-DB888DC79CA9}" dt="2023-03-13T17:09:05.101" v="1623" actId="113"/>
          <ac:spMkLst>
            <pc:docMk/>
            <pc:sldMk cId="530761355" sldId="266"/>
            <ac:spMk id="5" creationId="{3E661109-0CF7-FBCF-8085-CB9837491D9F}"/>
          </ac:spMkLst>
        </pc:spChg>
      </pc:sldChg>
      <pc:sldChg chg="del">
        <pc:chgData name="Dagmar Pichová" userId="6b421d55-5fbb-4b8c-8249-2efc70f53626" providerId="ADAL" clId="{B5F0EBA0-97E2-40A3-8D1C-DB888DC79CA9}" dt="2023-03-13T18:13:56.661" v="1653" actId="47"/>
        <pc:sldMkLst>
          <pc:docMk/>
          <pc:sldMk cId="1924970541" sldId="267"/>
        </pc:sldMkLst>
      </pc:sldChg>
      <pc:sldChg chg="ord">
        <pc:chgData name="Dagmar Pichová" userId="6b421d55-5fbb-4b8c-8249-2efc70f53626" providerId="ADAL" clId="{B5F0EBA0-97E2-40A3-8D1C-DB888DC79CA9}" dt="2023-03-13T18:14:09.845" v="1657"/>
        <pc:sldMkLst>
          <pc:docMk/>
          <pc:sldMk cId="587799035" sldId="268"/>
        </pc:sldMkLst>
      </pc:sldChg>
      <pc:sldChg chg="addSp modSp mod ord">
        <pc:chgData name="Dagmar Pichová" userId="6b421d55-5fbb-4b8c-8249-2efc70f53626" providerId="ADAL" clId="{B5F0EBA0-97E2-40A3-8D1C-DB888DC79CA9}" dt="2023-03-13T18:14:33.033" v="1659" actId="1076"/>
        <pc:sldMkLst>
          <pc:docMk/>
          <pc:sldMk cId="1495908073" sldId="269"/>
        </pc:sldMkLst>
        <pc:spChg chg="mod">
          <ac:chgData name="Dagmar Pichová" userId="6b421d55-5fbb-4b8c-8249-2efc70f53626" providerId="ADAL" clId="{B5F0EBA0-97E2-40A3-8D1C-DB888DC79CA9}" dt="2023-03-13T16:56:27.058" v="0" actId="20577"/>
          <ac:spMkLst>
            <pc:docMk/>
            <pc:sldMk cId="1495908073" sldId="269"/>
            <ac:spMk id="5" creationId="{3E661109-0CF7-FBCF-8085-CB9837491D9F}"/>
          </ac:spMkLst>
        </pc:spChg>
        <pc:picChg chg="add mod">
          <ac:chgData name="Dagmar Pichová" userId="6b421d55-5fbb-4b8c-8249-2efc70f53626" providerId="ADAL" clId="{B5F0EBA0-97E2-40A3-8D1C-DB888DC79CA9}" dt="2023-03-13T18:14:33.033" v="1659" actId="1076"/>
          <ac:picMkLst>
            <pc:docMk/>
            <pc:sldMk cId="1495908073" sldId="269"/>
            <ac:picMk id="7" creationId="{B5C04939-0F54-84D5-BABF-BABA6BD9507B}"/>
          </ac:picMkLst>
        </pc:picChg>
      </pc:sldChg>
      <pc:sldChg chg="modSp add mod ord">
        <pc:chgData name="Dagmar Pichová" userId="6b421d55-5fbb-4b8c-8249-2efc70f53626" providerId="ADAL" clId="{B5F0EBA0-97E2-40A3-8D1C-DB888DC79CA9}" dt="2023-03-13T18:14:06.177" v="1655"/>
        <pc:sldMkLst>
          <pc:docMk/>
          <pc:sldMk cId="2571872526" sldId="270"/>
        </pc:sldMkLst>
        <pc:spChg chg="mod">
          <ac:chgData name="Dagmar Pichová" userId="6b421d55-5fbb-4b8c-8249-2efc70f53626" providerId="ADAL" clId="{B5F0EBA0-97E2-40A3-8D1C-DB888DC79CA9}" dt="2023-03-13T18:12:59.834" v="1647" actId="20577"/>
          <ac:spMkLst>
            <pc:docMk/>
            <pc:sldMk cId="2571872526" sldId="270"/>
            <ac:spMk id="5" creationId="{3E661109-0CF7-FBCF-8085-CB9837491D9F}"/>
          </ac:spMkLst>
        </pc:spChg>
        <pc:picChg chg="mod">
          <ac:chgData name="Dagmar Pichová" userId="6b421d55-5fbb-4b8c-8249-2efc70f53626" providerId="ADAL" clId="{B5F0EBA0-97E2-40A3-8D1C-DB888DC79CA9}" dt="2023-03-13T18:13:03.598" v="1648" actId="1076"/>
          <ac:picMkLst>
            <pc:docMk/>
            <pc:sldMk cId="2571872526" sldId="270"/>
            <ac:picMk id="6" creationId="{93CFF499-D077-87F3-56D9-0B82D1948194}"/>
          </ac:picMkLst>
        </pc:picChg>
      </pc:sldChg>
    </pc:docChg>
  </pc:docChgLst>
  <pc:docChgLst>
    <pc:chgData name="Dagmar Pichová" userId="6b421d55-5fbb-4b8c-8249-2efc70f53626" providerId="ADAL" clId="{D9D98B7E-82FC-4F65-94CF-3BDDFCA9A743}"/>
    <pc:docChg chg="undo custSel addSld delSld modSld sldOrd">
      <pc:chgData name="Dagmar Pichová" userId="6b421d55-5fbb-4b8c-8249-2efc70f53626" providerId="ADAL" clId="{D9D98B7E-82FC-4F65-94CF-3BDDFCA9A743}" dt="2023-03-15T06:52:29.764" v="810" actId="27636"/>
      <pc:docMkLst>
        <pc:docMk/>
      </pc:docMkLst>
      <pc:sldChg chg="addSp delSp modSp mod">
        <pc:chgData name="Dagmar Pichová" userId="6b421d55-5fbb-4b8c-8249-2efc70f53626" providerId="ADAL" clId="{D9D98B7E-82FC-4F65-94CF-3BDDFCA9A743}" dt="2023-03-15T06:52:29.764" v="810" actId="27636"/>
        <pc:sldMkLst>
          <pc:docMk/>
          <pc:sldMk cId="3263342447" sldId="256"/>
        </pc:sldMkLst>
        <pc:spChg chg="mod">
          <ac:chgData name="Dagmar Pichová" userId="6b421d55-5fbb-4b8c-8249-2efc70f53626" providerId="ADAL" clId="{D9D98B7E-82FC-4F65-94CF-3BDDFCA9A743}" dt="2023-03-09T12:30:25.207" v="10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Dagmar Pichová" userId="6b421d55-5fbb-4b8c-8249-2efc70f53626" providerId="ADAL" clId="{D9D98B7E-82FC-4F65-94CF-3BDDFCA9A743}" dt="2023-03-15T06:52:29.764" v="810" actId="27636"/>
          <ac:spMkLst>
            <pc:docMk/>
            <pc:sldMk cId="3263342447" sldId="256"/>
            <ac:spMk id="5" creationId="{BDA74EBB-06F9-2F42-BBA7-49358111EC86}"/>
          </ac:spMkLst>
        </pc:spChg>
        <pc:picChg chg="add mod">
          <ac:chgData name="Dagmar Pichová" userId="6b421d55-5fbb-4b8c-8249-2efc70f53626" providerId="ADAL" clId="{D9D98B7E-82FC-4F65-94CF-3BDDFCA9A743}" dt="2023-03-09T13:11:10.866" v="14" actId="1076"/>
          <ac:picMkLst>
            <pc:docMk/>
            <pc:sldMk cId="3263342447" sldId="256"/>
            <ac:picMk id="2" creationId="{4C63D141-9EC6-593E-0A3B-CF1FFC15F4AC}"/>
          </ac:picMkLst>
        </pc:picChg>
        <pc:picChg chg="del">
          <ac:chgData name="Dagmar Pichová" userId="6b421d55-5fbb-4b8c-8249-2efc70f53626" providerId="ADAL" clId="{D9D98B7E-82FC-4F65-94CF-3BDDFCA9A743}" dt="2023-03-09T12:30:37.717" v="11" actId="21"/>
          <ac:picMkLst>
            <pc:docMk/>
            <pc:sldMk cId="3263342447" sldId="256"/>
            <ac:picMk id="1026" creationId="{1088B207-CC6A-A13C-2910-4FE6876FFFDC}"/>
          </ac:picMkLst>
        </pc:picChg>
      </pc:sldChg>
      <pc:sldChg chg="del">
        <pc:chgData name="Dagmar Pichová" userId="6b421d55-5fbb-4b8c-8249-2efc70f53626" providerId="ADAL" clId="{D9D98B7E-82FC-4F65-94CF-3BDDFCA9A743}" dt="2023-03-09T13:12:55.199" v="59" actId="47"/>
        <pc:sldMkLst>
          <pc:docMk/>
          <pc:sldMk cId="4044426873" sldId="263"/>
        </pc:sldMkLst>
      </pc:sldChg>
      <pc:sldChg chg="addSp modSp del mod">
        <pc:chgData name="Dagmar Pichová" userId="6b421d55-5fbb-4b8c-8249-2efc70f53626" providerId="ADAL" clId="{D9D98B7E-82FC-4F65-94CF-3BDDFCA9A743}" dt="2023-03-14T10:01:07.282" v="800" actId="47"/>
        <pc:sldMkLst>
          <pc:docMk/>
          <pc:sldMk cId="3218882421" sldId="264"/>
        </pc:sldMkLst>
        <pc:spChg chg="mod">
          <ac:chgData name="Dagmar Pichová" userId="6b421d55-5fbb-4b8c-8249-2efc70f53626" providerId="ADAL" clId="{D9D98B7E-82FC-4F65-94CF-3BDDFCA9A743}" dt="2023-03-09T13:12:45.190" v="58" actId="20577"/>
          <ac:spMkLst>
            <pc:docMk/>
            <pc:sldMk cId="3218882421" sldId="264"/>
            <ac:spMk id="4" creationId="{DFE3DB4D-CB2B-68F3-767F-8B2725D56EC3}"/>
          </ac:spMkLst>
        </pc:spChg>
        <pc:spChg chg="mod">
          <ac:chgData name="Dagmar Pichová" userId="6b421d55-5fbb-4b8c-8249-2efc70f53626" providerId="ADAL" clId="{D9D98B7E-82FC-4F65-94CF-3BDDFCA9A743}" dt="2023-03-14T08:03:06.972" v="684" actId="6549"/>
          <ac:spMkLst>
            <pc:docMk/>
            <pc:sldMk cId="3218882421" sldId="264"/>
            <ac:spMk id="5" creationId="{3E661109-0CF7-FBCF-8085-CB9837491D9F}"/>
          </ac:spMkLst>
        </pc:spChg>
        <pc:picChg chg="add mod">
          <ac:chgData name="Dagmar Pichová" userId="6b421d55-5fbb-4b8c-8249-2efc70f53626" providerId="ADAL" clId="{D9D98B7E-82FC-4F65-94CF-3BDDFCA9A743}" dt="2023-03-09T13:15:05.986" v="136" actId="1076"/>
          <ac:picMkLst>
            <pc:docMk/>
            <pc:sldMk cId="3218882421" sldId="264"/>
            <ac:picMk id="6" creationId="{93CFF499-D077-87F3-56D9-0B82D1948194}"/>
          </ac:picMkLst>
        </pc:picChg>
      </pc:sldChg>
      <pc:sldChg chg="modSp mod ord">
        <pc:chgData name="Dagmar Pichová" userId="6b421d55-5fbb-4b8c-8249-2efc70f53626" providerId="ADAL" clId="{D9D98B7E-82FC-4F65-94CF-3BDDFCA9A743}" dt="2023-03-14T10:13:15.827" v="806" actId="207"/>
        <pc:sldMkLst>
          <pc:docMk/>
          <pc:sldMk cId="180203070" sldId="265"/>
        </pc:sldMkLst>
        <pc:spChg chg="mod">
          <ac:chgData name="Dagmar Pichová" userId="6b421d55-5fbb-4b8c-8249-2efc70f53626" providerId="ADAL" clId="{D9D98B7E-82FC-4F65-94CF-3BDDFCA9A743}" dt="2023-03-09T13:31:00.339" v="147"/>
          <ac:spMkLst>
            <pc:docMk/>
            <pc:sldMk cId="180203070" sldId="265"/>
            <ac:spMk id="4" creationId="{DFE3DB4D-CB2B-68F3-767F-8B2725D56EC3}"/>
          </ac:spMkLst>
        </pc:spChg>
        <pc:spChg chg="mod">
          <ac:chgData name="Dagmar Pichová" userId="6b421d55-5fbb-4b8c-8249-2efc70f53626" providerId="ADAL" clId="{D9D98B7E-82FC-4F65-94CF-3BDDFCA9A743}" dt="2023-03-14T10:13:15.827" v="806" actId="207"/>
          <ac:spMkLst>
            <pc:docMk/>
            <pc:sldMk cId="180203070" sldId="265"/>
            <ac:spMk id="5" creationId="{3E661109-0CF7-FBCF-8085-CB9837491D9F}"/>
          </ac:spMkLst>
        </pc:spChg>
      </pc:sldChg>
      <pc:sldChg chg="addSp delSp modSp mod">
        <pc:chgData name="Dagmar Pichová" userId="6b421d55-5fbb-4b8c-8249-2efc70f53626" providerId="ADAL" clId="{D9D98B7E-82FC-4F65-94CF-3BDDFCA9A743}" dt="2023-03-14T09:09:26.544" v="796" actId="113"/>
        <pc:sldMkLst>
          <pc:docMk/>
          <pc:sldMk cId="530761355" sldId="266"/>
        </pc:sldMkLst>
        <pc:spChg chg="mod">
          <ac:chgData name="Dagmar Pichová" userId="6b421d55-5fbb-4b8c-8249-2efc70f53626" providerId="ADAL" clId="{D9D98B7E-82FC-4F65-94CF-3BDDFCA9A743}" dt="2023-03-09T13:12:08.831" v="34" actId="20577"/>
          <ac:spMkLst>
            <pc:docMk/>
            <pc:sldMk cId="530761355" sldId="266"/>
            <ac:spMk id="4" creationId="{DFE3DB4D-CB2B-68F3-767F-8B2725D56EC3}"/>
          </ac:spMkLst>
        </pc:spChg>
        <pc:spChg chg="mod">
          <ac:chgData name="Dagmar Pichová" userId="6b421d55-5fbb-4b8c-8249-2efc70f53626" providerId="ADAL" clId="{D9D98B7E-82FC-4F65-94CF-3BDDFCA9A743}" dt="2023-03-14T09:09:26.544" v="796" actId="113"/>
          <ac:spMkLst>
            <pc:docMk/>
            <pc:sldMk cId="530761355" sldId="266"/>
            <ac:spMk id="5" creationId="{3E661109-0CF7-FBCF-8085-CB9837491D9F}"/>
          </ac:spMkLst>
        </pc:spChg>
        <pc:graphicFrameChg chg="add del mod">
          <ac:chgData name="Dagmar Pichová" userId="6b421d55-5fbb-4b8c-8249-2efc70f53626" providerId="ADAL" clId="{D9D98B7E-82FC-4F65-94CF-3BDDFCA9A743}" dt="2023-03-09T13:50:17.698" v="161"/>
          <ac:graphicFrameMkLst>
            <pc:docMk/>
            <pc:sldMk cId="530761355" sldId="266"/>
            <ac:graphicFrameMk id="6" creationId="{FBF6B460-B3B9-AB65-C5C2-09770A9C5746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3:50:28.035" v="163"/>
          <ac:graphicFrameMkLst>
            <pc:docMk/>
            <pc:sldMk cId="530761355" sldId="266"/>
            <ac:graphicFrameMk id="7" creationId="{A1793A77-16D2-BFD7-5AEB-D68A2C744505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3:52:57.574" v="365"/>
          <ac:graphicFrameMkLst>
            <pc:docMk/>
            <pc:sldMk cId="530761355" sldId="266"/>
            <ac:graphicFrameMk id="8" creationId="{7FB33421-E6EA-797A-4317-5B53C956496D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3:55:16.716" v="420"/>
          <ac:graphicFrameMkLst>
            <pc:docMk/>
            <pc:sldMk cId="530761355" sldId="266"/>
            <ac:graphicFrameMk id="9" creationId="{5FC4241F-11C5-BA22-4709-24916E838781}"/>
          </ac:graphicFrameMkLst>
        </pc:graphicFrameChg>
        <pc:graphicFrameChg chg="add del mod">
          <ac:chgData name="Dagmar Pichová" userId="6b421d55-5fbb-4b8c-8249-2efc70f53626" providerId="ADAL" clId="{D9D98B7E-82FC-4F65-94CF-3BDDFCA9A743}" dt="2023-03-09T14:02:41.176" v="621"/>
          <ac:graphicFrameMkLst>
            <pc:docMk/>
            <pc:sldMk cId="530761355" sldId="266"/>
            <ac:graphicFrameMk id="10" creationId="{6CC6700F-615B-068B-2C14-CEA65EF8E5C5}"/>
          </ac:graphicFrameMkLst>
        </pc:graphicFrameChg>
      </pc:sldChg>
      <pc:sldChg chg="del">
        <pc:chgData name="Dagmar Pichová" userId="6b421d55-5fbb-4b8c-8249-2efc70f53626" providerId="ADAL" clId="{D9D98B7E-82FC-4F65-94CF-3BDDFCA9A743}" dt="2023-03-09T13:12:19.333" v="35" actId="47"/>
        <pc:sldMkLst>
          <pc:docMk/>
          <pc:sldMk cId="1763304017" sldId="267"/>
        </pc:sldMkLst>
      </pc:sldChg>
      <pc:sldChg chg="modSp add mod">
        <pc:chgData name="Dagmar Pichová" userId="6b421d55-5fbb-4b8c-8249-2efc70f53626" providerId="ADAL" clId="{D9D98B7E-82FC-4F65-94CF-3BDDFCA9A743}" dt="2023-03-09T13:15:48.607" v="140"/>
        <pc:sldMkLst>
          <pc:docMk/>
          <pc:sldMk cId="1924970541" sldId="267"/>
        </pc:sldMkLst>
        <pc:spChg chg="mod">
          <ac:chgData name="Dagmar Pichová" userId="6b421d55-5fbb-4b8c-8249-2efc70f53626" providerId="ADAL" clId="{D9D98B7E-82FC-4F65-94CF-3BDDFCA9A743}" dt="2023-03-09T13:15:48.607" v="140"/>
          <ac:spMkLst>
            <pc:docMk/>
            <pc:sldMk cId="1924970541" sldId="267"/>
            <ac:spMk id="5" creationId="{3E661109-0CF7-FBCF-8085-CB9837491D9F}"/>
          </ac:spMkLst>
        </pc:spChg>
      </pc:sldChg>
      <pc:sldChg chg="addSp modSp add mod">
        <pc:chgData name="Dagmar Pichová" userId="6b421d55-5fbb-4b8c-8249-2efc70f53626" providerId="ADAL" clId="{D9D98B7E-82FC-4F65-94CF-3BDDFCA9A743}" dt="2023-03-14T08:01:43.701" v="677" actId="207"/>
        <pc:sldMkLst>
          <pc:docMk/>
          <pc:sldMk cId="587799035" sldId="268"/>
        </pc:sldMkLst>
        <pc:spChg chg="mod">
          <ac:chgData name="Dagmar Pichová" userId="6b421d55-5fbb-4b8c-8249-2efc70f53626" providerId="ADAL" clId="{D9D98B7E-82FC-4F65-94CF-3BDDFCA9A743}" dt="2023-03-14T08:01:43.701" v="677" actId="207"/>
          <ac:spMkLst>
            <pc:docMk/>
            <pc:sldMk cId="587799035" sldId="268"/>
            <ac:spMk id="2" creationId="{1029B664-FE7D-AA72-A01F-EC52A16199C3}"/>
          </ac:spMkLst>
        </pc:spChg>
        <pc:picChg chg="add mod">
          <ac:chgData name="Dagmar Pichová" userId="6b421d55-5fbb-4b8c-8249-2efc70f53626" providerId="ADAL" clId="{D9D98B7E-82FC-4F65-94CF-3BDDFCA9A743}" dt="2023-03-14T08:01:14.398" v="642" actId="1076"/>
          <ac:picMkLst>
            <pc:docMk/>
            <pc:sldMk cId="587799035" sldId="268"/>
            <ac:picMk id="6" creationId="{48EBA522-776C-7953-EC66-20C9598F0624}"/>
          </ac:picMkLst>
        </pc:picChg>
      </pc:sldChg>
      <pc:sldChg chg="del">
        <pc:chgData name="Dagmar Pichová" userId="6b421d55-5fbb-4b8c-8249-2efc70f53626" providerId="ADAL" clId="{D9D98B7E-82FC-4F65-94CF-3BDDFCA9A743}" dt="2023-03-09T13:12:20.101" v="36" actId="47"/>
        <pc:sldMkLst>
          <pc:docMk/>
          <pc:sldMk cId="3463932321" sldId="268"/>
        </pc:sldMkLst>
      </pc:sldChg>
      <pc:sldChg chg="addSp delSp modSp add mod">
        <pc:chgData name="Dagmar Pichová" userId="6b421d55-5fbb-4b8c-8249-2efc70f53626" providerId="ADAL" clId="{D9D98B7E-82FC-4F65-94CF-3BDDFCA9A743}" dt="2023-03-14T08:04:18.696" v="691" actId="21"/>
        <pc:sldMkLst>
          <pc:docMk/>
          <pc:sldMk cId="1495908073" sldId="269"/>
        </pc:sldMkLst>
        <pc:spChg chg="mod">
          <ac:chgData name="Dagmar Pichová" userId="6b421d55-5fbb-4b8c-8249-2efc70f53626" providerId="ADAL" clId="{D9D98B7E-82FC-4F65-94CF-3BDDFCA9A743}" dt="2023-03-14T08:02:03.242" v="678" actId="21"/>
          <ac:spMkLst>
            <pc:docMk/>
            <pc:sldMk cId="1495908073" sldId="269"/>
            <ac:spMk id="5" creationId="{3E661109-0CF7-FBCF-8085-CB9837491D9F}"/>
          </ac:spMkLst>
        </pc:spChg>
        <pc:picChg chg="add del mod">
          <ac:chgData name="Dagmar Pichová" userId="6b421d55-5fbb-4b8c-8249-2efc70f53626" providerId="ADAL" clId="{D9D98B7E-82FC-4F65-94CF-3BDDFCA9A743}" dt="2023-03-14T08:04:18.696" v="691" actId="21"/>
          <ac:picMkLst>
            <pc:docMk/>
            <pc:sldMk cId="1495908073" sldId="269"/>
            <ac:picMk id="6" creationId="{270A8F01-1EB8-41B6-937A-B703FC989EC5}"/>
          </ac:picMkLst>
        </pc:picChg>
        <pc:picChg chg="mod">
          <ac:chgData name="Dagmar Pichová" userId="6b421d55-5fbb-4b8c-8249-2efc70f53626" providerId="ADAL" clId="{D9D98B7E-82FC-4F65-94CF-3BDDFCA9A743}" dt="2023-03-14T08:04:03.171" v="688" actId="1076"/>
          <ac:picMkLst>
            <pc:docMk/>
            <pc:sldMk cId="1495908073" sldId="269"/>
            <ac:picMk id="7" creationId="{B5C04939-0F54-84D5-BABF-BABA6BD9507B}"/>
          </ac:picMkLst>
        </pc:picChg>
      </pc:sldChg>
      <pc:sldChg chg="modSp mod">
        <pc:chgData name="Dagmar Pichová" userId="6b421d55-5fbb-4b8c-8249-2efc70f53626" providerId="ADAL" clId="{D9D98B7E-82FC-4F65-94CF-3BDDFCA9A743}" dt="2023-03-14T08:03:26.966" v="685" actId="113"/>
        <pc:sldMkLst>
          <pc:docMk/>
          <pc:sldMk cId="2571872526" sldId="270"/>
        </pc:sldMkLst>
        <pc:spChg chg="mod">
          <ac:chgData name="Dagmar Pichová" userId="6b421d55-5fbb-4b8c-8249-2efc70f53626" providerId="ADAL" clId="{D9D98B7E-82FC-4F65-94CF-3BDDFCA9A743}" dt="2023-03-14T08:03:26.966" v="685" actId="113"/>
          <ac:spMkLst>
            <pc:docMk/>
            <pc:sldMk cId="2571872526" sldId="270"/>
            <ac:spMk id="5" creationId="{3E661109-0CF7-FBCF-8085-CB9837491D9F}"/>
          </ac:spMkLst>
        </pc:spChg>
      </pc:sldChg>
      <pc:sldChg chg="add">
        <pc:chgData name="Dagmar Pichová" userId="6b421d55-5fbb-4b8c-8249-2efc70f53626" providerId="ADAL" clId="{D9D98B7E-82FC-4F65-94CF-3BDDFCA9A743}" dt="2023-03-14T08:04:13.053" v="690" actId="2890"/>
        <pc:sldMkLst>
          <pc:docMk/>
          <pc:sldMk cId="1890120299" sldId="271"/>
        </pc:sldMkLst>
      </pc:sldChg>
      <pc:sldChg chg="modSp add del mod ord">
        <pc:chgData name="Dagmar Pichová" userId="6b421d55-5fbb-4b8c-8249-2efc70f53626" providerId="ADAL" clId="{D9D98B7E-82FC-4F65-94CF-3BDDFCA9A743}" dt="2023-03-14T10:13:07.028" v="805" actId="2696"/>
        <pc:sldMkLst>
          <pc:docMk/>
          <pc:sldMk cId="3936493598" sldId="272"/>
        </pc:sldMkLst>
        <pc:spChg chg="mod">
          <ac:chgData name="Dagmar Pichová" userId="6b421d55-5fbb-4b8c-8249-2efc70f53626" providerId="ADAL" clId="{D9D98B7E-82FC-4F65-94CF-3BDDFCA9A743}" dt="2023-03-14T10:02:12.056" v="802" actId="6549"/>
          <ac:spMkLst>
            <pc:docMk/>
            <pc:sldMk cId="3936493598" sldId="272"/>
            <ac:spMk id="5" creationId="{3E661109-0CF7-FBCF-8085-CB9837491D9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1">
            <a:extLst>
              <a:ext uri="{FF2B5EF4-FFF2-40B4-BE49-F238E27FC236}">
                <a16:creationId xmlns:a16="http://schemas.microsoft.com/office/drawing/2014/main" id="{4202A525-1978-5F08-0F51-73AAEA3935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sz="3400" dirty="0"/>
              <a:t>Jan Patočka</a:t>
            </a:r>
            <a:br>
              <a:rPr lang="cs-CZ" sz="3400" dirty="0"/>
            </a:br>
            <a:endParaRPr lang="cs-CZ" sz="3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>
            <a:normAutofit fontScale="92500"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 err="1"/>
              <a:t>XXth-century</a:t>
            </a:r>
            <a:r>
              <a:rPr lang="cs-CZ" sz="2200" dirty="0"/>
              <a:t> Czech </a:t>
            </a:r>
            <a:r>
              <a:rPr lang="cs-CZ" sz="2200" dirty="0" err="1"/>
              <a:t>Philosophy</a:t>
            </a:r>
            <a:endParaRPr lang="cs-CZ" sz="2200" dirty="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200" dirty="0" err="1"/>
              <a:t>spring</a:t>
            </a:r>
            <a:r>
              <a:rPr lang="cs-CZ" sz="2200" dirty="0"/>
              <a:t> 2023</a:t>
            </a:r>
          </a:p>
        </p:txBody>
      </p:sp>
      <p:sp>
        <p:nvSpPr>
          <p:cNvPr id="1033" name="Footer Placeholder 5">
            <a:extLst>
              <a:ext uri="{FF2B5EF4-FFF2-40B4-BE49-F238E27FC236}">
                <a16:creationId xmlns:a16="http://schemas.microsoft.com/office/drawing/2014/main" id="{1F241821-7554-3679-BCFB-89F0D7A956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Zápatí prezentace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C63D141-9EC6-593E-0A3B-CF1FFC15F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82" y="172245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cs-CZ" sz="1400" b="1" dirty="0">
                <a:cs typeface="Arial"/>
              </a:rPr>
              <a:t>June</a:t>
            </a:r>
            <a:r>
              <a:rPr lang="en-US" sz="1400" b="1" dirty="0">
                <a:cs typeface="Arial"/>
              </a:rPr>
              <a:t> 7, 1</a:t>
            </a:r>
            <a:r>
              <a:rPr lang="cs-CZ" sz="1400" b="1" dirty="0">
                <a:cs typeface="Arial"/>
              </a:rPr>
              <a:t>907: Jan Patočka</a:t>
            </a:r>
            <a:r>
              <a:rPr lang="en-US" sz="1400" dirty="0">
                <a:cs typeface="Arial"/>
              </a:rPr>
              <a:t> was born in </a:t>
            </a:r>
            <a:r>
              <a:rPr lang="en-US" sz="1400" dirty="0" err="1">
                <a:cs typeface="Arial"/>
              </a:rPr>
              <a:t>Turnov</a:t>
            </a:r>
            <a:r>
              <a:rPr lang="en-US" sz="1400" dirty="0">
                <a:cs typeface="Arial"/>
              </a:rPr>
              <a:t>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925: </a:t>
            </a:r>
            <a:r>
              <a:rPr lang="cs-CZ" sz="1400" dirty="0" err="1">
                <a:cs typeface="Arial"/>
              </a:rPr>
              <a:t>Starts</a:t>
            </a:r>
            <a:r>
              <a:rPr lang="cs-CZ" sz="1400" dirty="0">
                <a:cs typeface="Arial"/>
              </a:rPr>
              <a:t> his </a:t>
            </a:r>
            <a:r>
              <a:rPr lang="cs-CZ" sz="1400" dirty="0" err="1">
                <a:cs typeface="Arial"/>
              </a:rPr>
              <a:t>studies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Charles University in Prague (romance </a:t>
            </a:r>
            <a:r>
              <a:rPr lang="cs-CZ" sz="1400" dirty="0" err="1">
                <a:cs typeface="Arial"/>
              </a:rPr>
              <a:t>studies</a:t>
            </a:r>
            <a:r>
              <a:rPr lang="cs-CZ" sz="1400" dirty="0">
                <a:cs typeface="Arial"/>
              </a:rPr>
              <a:t>, slavic </a:t>
            </a:r>
            <a:r>
              <a:rPr lang="cs-CZ" sz="1400" dirty="0" err="1">
                <a:cs typeface="Arial"/>
              </a:rPr>
              <a:t>studies</a:t>
            </a:r>
            <a:r>
              <a:rPr lang="cs-CZ" sz="1400" dirty="0">
                <a:cs typeface="Arial"/>
              </a:rPr>
              <a:t>, </a:t>
            </a:r>
            <a:r>
              <a:rPr lang="cs-CZ" sz="1400" dirty="0" err="1">
                <a:cs typeface="Arial"/>
              </a:rPr>
              <a:t>philosophy</a:t>
            </a:r>
            <a:r>
              <a:rPr lang="cs-CZ" sz="1400" dirty="0">
                <a:cs typeface="Arial"/>
              </a:rPr>
              <a:t>).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928</a:t>
            </a:r>
            <a:r>
              <a:rPr lang="en-US" sz="1400" b="1" dirty="0">
                <a:cs typeface="Arial"/>
              </a:rPr>
              <a:t>-</a:t>
            </a:r>
            <a:r>
              <a:rPr lang="cs-CZ" sz="1400" b="1" dirty="0">
                <a:cs typeface="Arial"/>
              </a:rPr>
              <a:t>29: </a:t>
            </a:r>
            <a:r>
              <a:rPr lang="en-US" sz="1400" dirty="0">
                <a:cs typeface="Arial"/>
              </a:rPr>
              <a:t>Stu</a:t>
            </a:r>
            <a:r>
              <a:rPr lang="cs-CZ" sz="1400" dirty="0" err="1">
                <a:cs typeface="Arial"/>
              </a:rPr>
              <a:t>dy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Sorbon</a:t>
            </a:r>
            <a:r>
              <a:rPr lang="cs-CZ" sz="1400" dirty="0">
                <a:cs typeface="Arial"/>
              </a:rPr>
              <a:t>ne</a:t>
            </a:r>
            <a:r>
              <a:rPr lang="en-US" sz="1400" dirty="0">
                <a:cs typeface="Arial"/>
              </a:rPr>
              <a:t>.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First</a:t>
            </a:r>
            <a:r>
              <a:rPr lang="cs-CZ" sz="1400" dirty="0">
                <a:cs typeface="Arial"/>
              </a:rPr>
              <a:t> meeting </a:t>
            </a:r>
            <a:r>
              <a:rPr lang="cs-CZ" sz="1400" dirty="0" err="1">
                <a:cs typeface="Arial"/>
              </a:rPr>
              <a:t>with</a:t>
            </a:r>
            <a:r>
              <a:rPr lang="en-US" sz="1400" dirty="0">
                <a:cs typeface="Arial"/>
              </a:rPr>
              <a:t> </a:t>
            </a:r>
            <a:r>
              <a:rPr lang="en-US" sz="1400" dirty="0" err="1">
                <a:cs typeface="Arial"/>
              </a:rPr>
              <a:t>Husser</a:t>
            </a:r>
            <a:r>
              <a:rPr lang="cs-CZ" sz="1400" dirty="0">
                <a:cs typeface="Arial"/>
              </a:rPr>
              <a:t>l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931: </a:t>
            </a:r>
            <a:r>
              <a:rPr lang="cs-CZ" sz="1400" dirty="0">
                <a:cs typeface="Arial"/>
              </a:rPr>
              <a:t>Ph.D. thesis</a:t>
            </a:r>
            <a:r>
              <a:rPr lang="en-US" sz="1400" dirty="0">
                <a:cs typeface="Arial"/>
              </a:rPr>
              <a:t> (</a:t>
            </a:r>
            <a:r>
              <a:rPr lang="cs-CZ" sz="1400" dirty="0" err="1">
                <a:cs typeface="Arial"/>
              </a:rPr>
              <a:t>Notion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evidence and </a:t>
            </a:r>
            <a:r>
              <a:rPr lang="cs-CZ" sz="1400" dirty="0" err="1">
                <a:cs typeface="Arial"/>
              </a:rPr>
              <a:t>its</a:t>
            </a:r>
            <a:r>
              <a:rPr lang="cs-CZ" sz="1400" dirty="0">
                <a:cs typeface="Arial"/>
              </a:rPr>
              <a:t> relevance </a:t>
            </a:r>
            <a:r>
              <a:rPr lang="cs-CZ" sz="1400" dirty="0" err="1">
                <a:cs typeface="Arial"/>
              </a:rPr>
              <a:t>for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noetics</a:t>
            </a:r>
            <a:r>
              <a:rPr lang="cs-CZ" sz="1400" dirty="0">
                <a:cs typeface="Arial"/>
              </a:rPr>
              <a:t>)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933: </a:t>
            </a:r>
            <a:r>
              <a:rPr lang="en-US" sz="1400" dirty="0">
                <a:cs typeface="Arial"/>
              </a:rPr>
              <a:t>Stud</a:t>
            </a:r>
            <a:r>
              <a:rPr lang="cs-CZ" sz="1400" dirty="0">
                <a:cs typeface="Arial"/>
              </a:rPr>
              <a:t>y in</a:t>
            </a:r>
            <a:r>
              <a:rPr lang="en-US" sz="1400" dirty="0">
                <a:cs typeface="Arial"/>
              </a:rPr>
              <a:t> Freiburg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>
                <a:cs typeface="Arial"/>
              </a:rPr>
              <a:t> </a:t>
            </a:r>
            <a:r>
              <a:rPr lang="cs-CZ" sz="1400" dirty="0">
                <a:cs typeface="Arial"/>
              </a:rPr>
              <a:t>(</a:t>
            </a:r>
            <a:r>
              <a:rPr lang="en-US" sz="1400" dirty="0">
                <a:cs typeface="Arial"/>
              </a:rPr>
              <a:t>Husserl</a:t>
            </a:r>
            <a:r>
              <a:rPr lang="cs-CZ" sz="1400" dirty="0">
                <a:cs typeface="Arial"/>
              </a:rPr>
              <a:t> and </a:t>
            </a:r>
            <a:r>
              <a:rPr lang="en-US" sz="1400" dirty="0">
                <a:cs typeface="Arial"/>
              </a:rPr>
              <a:t>Heidegger</a:t>
            </a:r>
            <a:r>
              <a:rPr lang="cs-CZ" sz="1400" dirty="0">
                <a:cs typeface="Arial"/>
              </a:rPr>
              <a:t>), meeting </a:t>
            </a:r>
            <a:r>
              <a:rPr lang="cs-CZ" sz="1400" dirty="0" err="1">
                <a:cs typeface="Arial"/>
              </a:rPr>
              <a:t>with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>
                <a:cs typeface="Arial"/>
              </a:rPr>
              <a:t>Fink.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933-34</a:t>
            </a:r>
            <a:r>
              <a:rPr lang="cs-CZ" sz="1400" dirty="0">
                <a:cs typeface="Arial"/>
              </a:rPr>
              <a:t>: </a:t>
            </a:r>
            <a:r>
              <a:rPr lang="en-US" sz="1400" dirty="0" err="1">
                <a:cs typeface="Arial"/>
              </a:rPr>
              <a:t>Profes</a:t>
            </a:r>
            <a:r>
              <a:rPr lang="cs-CZ" sz="1400" dirty="0" err="1">
                <a:cs typeface="Arial"/>
              </a:rPr>
              <a:t>sor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high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school</a:t>
            </a:r>
            <a:r>
              <a:rPr lang="cs-CZ" sz="1400" dirty="0">
                <a:cs typeface="Arial"/>
              </a:rPr>
              <a:t> (Prague)</a:t>
            </a:r>
            <a:r>
              <a:rPr lang="en-US" sz="1400" dirty="0">
                <a:cs typeface="Arial"/>
              </a:rPr>
              <a:t>.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Founding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member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en-US" sz="1400" dirty="0">
                <a:cs typeface="Arial"/>
              </a:rPr>
              <a:t>Cercle </a:t>
            </a:r>
            <a:r>
              <a:rPr lang="en-US" sz="1400" dirty="0" err="1">
                <a:cs typeface="Arial"/>
              </a:rPr>
              <a:t>philosophique</a:t>
            </a:r>
            <a:r>
              <a:rPr lang="en-US" sz="1400" dirty="0">
                <a:cs typeface="Arial"/>
              </a:rPr>
              <a:t> de Prague; </a:t>
            </a:r>
            <a:r>
              <a:rPr lang="cs-CZ" sz="1400" dirty="0" err="1">
                <a:cs typeface="Arial"/>
              </a:rPr>
              <a:t>member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Prague </a:t>
            </a:r>
            <a:r>
              <a:rPr lang="cs-CZ" sz="1400" dirty="0" err="1">
                <a:cs typeface="Arial"/>
              </a:rPr>
              <a:t>linguistic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circle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935: </a:t>
            </a:r>
            <a:r>
              <a:rPr lang="cs-CZ" sz="1400" dirty="0" err="1">
                <a:cs typeface="Arial"/>
              </a:rPr>
              <a:t>Organizes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Husserl´s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lectures</a:t>
            </a:r>
            <a:r>
              <a:rPr lang="cs-CZ" sz="1400" dirty="0">
                <a:cs typeface="Arial"/>
              </a:rPr>
              <a:t> in Prague.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936: </a:t>
            </a:r>
            <a:r>
              <a:rPr lang="cs-CZ" sz="1400" dirty="0" err="1">
                <a:cs typeface="Arial"/>
              </a:rPr>
              <a:t>Associate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professor</a:t>
            </a:r>
            <a:r>
              <a:rPr lang="en-US" sz="1400" dirty="0">
                <a:cs typeface="Arial"/>
              </a:rPr>
              <a:t> (</a:t>
            </a:r>
            <a:r>
              <a:rPr lang="en-US" sz="1400" dirty="0" err="1">
                <a:cs typeface="Arial"/>
              </a:rPr>
              <a:t>habilita</a:t>
            </a:r>
            <a:r>
              <a:rPr lang="cs-CZ" sz="1400" dirty="0" err="1">
                <a:cs typeface="Arial"/>
              </a:rPr>
              <a:t>tion</a:t>
            </a:r>
            <a:r>
              <a:rPr lang="cs-CZ" sz="1400" dirty="0">
                <a:cs typeface="Arial"/>
              </a:rPr>
              <a:t> thesis</a:t>
            </a:r>
            <a:r>
              <a:rPr lang="en-US" sz="1400" dirty="0">
                <a:cs typeface="Arial"/>
              </a:rPr>
              <a:t>: </a:t>
            </a:r>
            <a:r>
              <a:rPr lang="cs-CZ" sz="1400" dirty="0">
                <a:cs typeface="Arial"/>
              </a:rPr>
              <a:t>Natural </a:t>
            </a:r>
            <a:r>
              <a:rPr lang="cs-CZ" sz="1400" dirty="0" err="1">
                <a:cs typeface="Arial"/>
              </a:rPr>
              <a:t>world</a:t>
            </a:r>
            <a:r>
              <a:rPr lang="cs-CZ" sz="1400" dirty="0">
                <a:cs typeface="Arial"/>
              </a:rPr>
              <a:t> as a </a:t>
            </a:r>
            <a:r>
              <a:rPr lang="cs-CZ" sz="1400" dirty="0" err="1">
                <a:cs typeface="Arial"/>
              </a:rPr>
              <a:t>philosophical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problem</a:t>
            </a:r>
            <a:r>
              <a:rPr lang="en-US" sz="1400" dirty="0">
                <a:cs typeface="Arial"/>
              </a:rPr>
              <a:t>).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94</a:t>
            </a:r>
            <a:r>
              <a:rPr lang="en-US" sz="1400" b="1" dirty="0">
                <a:cs typeface="Arial"/>
              </a:rPr>
              <a:t>5</a:t>
            </a:r>
            <a:r>
              <a:rPr lang="cs-CZ" sz="1400" b="1" dirty="0">
                <a:cs typeface="Arial"/>
              </a:rPr>
              <a:t>-49: </a:t>
            </a:r>
            <a:r>
              <a:rPr lang="cs-CZ" sz="1400" dirty="0" err="1">
                <a:cs typeface="Arial"/>
              </a:rPr>
              <a:t>Private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associate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professor</a:t>
            </a:r>
            <a:r>
              <a:rPr lang="en-US" sz="1400" dirty="0">
                <a:cs typeface="Arial"/>
              </a:rPr>
              <a:t> </a:t>
            </a:r>
            <a:r>
              <a:rPr lang="cs-CZ" sz="1400" dirty="0">
                <a:cs typeface="Arial"/>
              </a:rPr>
              <a:t>in Prague</a:t>
            </a:r>
            <a:r>
              <a:rPr lang="en-US" sz="1400" dirty="0">
                <a:cs typeface="Arial"/>
              </a:rPr>
              <a:t>; </a:t>
            </a:r>
            <a:r>
              <a:rPr lang="cs-CZ" sz="1400" dirty="0">
                <a:cs typeface="Arial"/>
              </a:rPr>
              <a:t>transfer to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university in Brno </a:t>
            </a:r>
            <a:r>
              <a:rPr lang="cs-CZ" sz="1400" dirty="0" err="1">
                <a:cs typeface="Arial"/>
              </a:rPr>
              <a:t>was</a:t>
            </a:r>
            <a:r>
              <a:rPr lang="cs-CZ" sz="1400" dirty="0">
                <a:cs typeface="Arial"/>
              </a:rPr>
              <a:t> not </a:t>
            </a:r>
            <a:r>
              <a:rPr lang="cs-CZ" sz="1400" dirty="0" err="1">
                <a:cs typeface="Arial"/>
              </a:rPr>
              <a:t>possible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because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communist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coup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d´état</a:t>
            </a:r>
            <a:r>
              <a:rPr lang="cs-CZ" sz="1400" dirty="0">
                <a:cs typeface="Arial"/>
              </a:rPr>
              <a:t> in </a:t>
            </a:r>
            <a:r>
              <a:rPr lang="cs-CZ" sz="1400" dirty="0" err="1">
                <a:cs typeface="Arial"/>
              </a:rPr>
              <a:t>February</a:t>
            </a:r>
            <a:r>
              <a:rPr lang="cs-CZ" sz="1400" dirty="0">
                <a:cs typeface="Arial"/>
              </a:rPr>
              <a:t> 1948</a:t>
            </a:r>
            <a:r>
              <a:rPr lang="en-US" sz="1400" dirty="0">
                <a:cs typeface="Arial"/>
              </a:rPr>
              <a:t>.</a:t>
            </a:r>
            <a:endParaRPr lang="cs-CZ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950-1968: </a:t>
            </a:r>
            <a:r>
              <a:rPr lang="cs-CZ" sz="1400" dirty="0" err="1">
                <a:cs typeface="Arial"/>
              </a:rPr>
              <a:t>Researcher</a:t>
            </a:r>
            <a:r>
              <a:rPr lang="cs-CZ" sz="1400" dirty="0">
                <a:cs typeface="Arial"/>
              </a:rPr>
              <a:t> (Masaryk Institute, </a:t>
            </a:r>
            <a:r>
              <a:rPr lang="cs-CZ" sz="1400" dirty="0" err="1">
                <a:cs typeface="Arial"/>
              </a:rPr>
              <a:t>Pedagogical</a:t>
            </a:r>
            <a:r>
              <a:rPr lang="cs-CZ" sz="1400" dirty="0">
                <a:cs typeface="Arial"/>
              </a:rPr>
              <a:t> Institute, </a:t>
            </a:r>
            <a:r>
              <a:rPr lang="cs-CZ" sz="1400" dirty="0" err="1">
                <a:cs typeface="Arial"/>
              </a:rPr>
              <a:t>Filozofical</a:t>
            </a:r>
            <a:r>
              <a:rPr lang="cs-CZ" sz="1400" dirty="0">
                <a:cs typeface="Arial"/>
              </a:rPr>
              <a:t> Institute)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</a:t>
            </a:r>
            <a:r>
              <a:rPr lang="cs-CZ" sz="1400" b="1" dirty="0">
                <a:cs typeface="Arial"/>
              </a:rPr>
              <a:t>968-1972: </a:t>
            </a:r>
            <a:r>
              <a:rPr lang="cs-CZ" sz="1400" dirty="0">
                <a:cs typeface="Arial"/>
              </a:rPr>
              <a:t>Full </a:t>
            </a:r>
            <a:r>
              <a:rPr lang="cs-CZ" sz="1400" dirty="0" err="1">
                <a:cs typeface="Arial"/>
              </a:rPr>
              <a:t>professor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</a:t>
            </a:r>
            <a:r>
              <a:rPr lang="cs-CZ" sz="1400" dirty="0">
                <a:cs typeface="Arial"/>
              </a:rPr>
              <a:t> Charles University</a:t>
            </a:r>
            <a:endParaRPr lang="en-US" sz="1400" dirty="0">
              <a:cs typeface="Arial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cs-CZ" sz="1400" b="1" dirty="0">
                <a:cs typeface="Arial"/>
              </a:rPr>
              <a:t>1973-1976: </a:t>
            </a:r>
            <a:r>
              <a:rPr lang="cs-CZ" sz="1400" dirty="0" err="1">
                <a:cs typeface="Arial"/>
              </a:rPr>
              <a:t>Home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seminars</a:t>
            </a:r>
            <a:r>
              <a:rPr lang="cs-CZ" sz="1400" dirty="0">
                <a:cs typeface="Arial"/>
              </a:rPr>
              <a:t> and </a:t>
            </a:r>
            <a:r>
              <a:rPr lang="cs-CZ" sz="1400" dirty="0" err="1">
                <a:cs typeface="Arial"/>
              </a:rPr>
              <a:t>lectures</a:t>
            </a:r>
            <a:r>
              <a:rPr lang="cs-CZ" sz="1400" dirty="0">
                <a:cs typeface="Arial"/>
              </a:rPr>
              <a:t>. </a:t>
            </a:r>
            <a:r>
              <a:rPr lang="cs-CZ" sz="1400" dirty="0" err="1">
                <a:cs typeface="Arial"/>
              </a:rPr>
              <a:t>Forbidden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publication</a:t>
            </a:r>
            <a:r>
              <a:rPr lang="cs-CZ" sz="1400" dirty="0">
                <a:cs typeface="Arial"/>
              </a:rPr>
              <a:t> (</a:t>
            </a:r>
            <a:r>
              <a:rPr lang="cs-CZ" sz="1400" dirty="0" err="1">
                <a:cs typeface="Arial"/>
              </a:rPr>
              <a:t>only</a:t>
            </a:r>
            <a:r>
              <a:rPr lang="cs-CZ" sz="1400" dirty="0">
                <a:cs typeface="Arial"/>
              </a:rPr>
              <a:t> in </a:t>
            </a:r>
            <a:r>
              <a:rPr lang="en-US" sz="1400" dirty="0">
                <a:cs typeface="Arial"/>
              </a:rPr>
              <a:t>samizdat</a:t>
            </a:r>
            <a:r>
              <a:rPr lang="cs-CZ" sz="1400" dirty="0">
                <a:cs typeface="Arial"/>
              </a:rPr>
              <a:t>).</a:t>
            </a:r>
          </a:p>
          <a:p>
            <a:pPr marL="251460" indent="-179705" algn="just">
              <a:lnSpc>
                <a:spcPct val="100000"/>
              </a:lnSpc>
            </a:pPr>
            <a:r>
              <a:rPr lang="cs-CZ" sz="1400" b="1" dirty="0">
                <a:cs typeface="Arial"/>
              </a:rPr>
              <a:t>1977: </a:t>
            </a:r>
            <a:r>
              <a:rPr lang="cs-CZ" sz="1400" dirty="0">
                <a:cs typeface="Arial"/>
              </a:rPr>
              <a:t>Charter 77. </a:t>
            </a:r>
            <a:r>
              <a:rPr lang="cs-CZ" sz="1400" dirty="0" err="1">
                <a:cs typeface="Arial"/>
              </a:rPr>
              <a:t>One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founders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Charter 77, </a:t>
            </a:r>
            <a:r>
              <a:rPr lang="cs-CZ" sz="1400" dirty="0" err="1">
                <a:cs typeface="Arial"/>
              </a:rPr>
              <a:t>one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of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three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first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spokesmen</a:t>
            </a:r>
            <a:r>
              <a:rPr lang="cs-CZ" sz="1400" dirty="0">
                <a:cs typeface="Arial"/>
              </a:rPr>
              <a:t> (Miloš Hájek and Václav Havel). </a:t>
            </a:r>
            <a:r>
              <a:rPr lang="cs-CZ" sz="1400" dirty="0" err="1">
                <a:cs typeface="Arial"/>
              </a:rPr>
              <a:t>Dies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from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heart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attack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after</a:t>
            </a:r>
            <a:r>
              <a:rPr lang="cs-CZ" sz="1400" dirty="0">
                <a:cs typeface="Arial"/>
              </a:rPr>
              <a:t> long </a:t>
            </a:r>
            <a:r>
              <a:rPr lang="cs-CZ" sz="1400" dirty="0" err="1">
                <a:cs typeface="Arial"/>
              </a:rPr>
              <a:t>interrogations</a:t>
            </a:r>
            <a:r>
              <a:rPr lang="cs-CZ" sz="1400" dirty="0">
                <a:cs typeface="Arial"/>
              </a:rPr>
              <a:t> by </a:t>
            </a:r>
            <a:r>
              <a:rPr lang="cs-CZ" sz="1400" dirty="0" err="1">
                <a:cs typeface="Arial"/>
              </a:rPr>
              <a:t>the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State</a:t>
            </a:r>
            <a:r>
              <a:rPr lang="cs-CZ" sz="1400" dirty="0">
                <a:cs typeface="Arial"/>
              </a:rPr>
              <a:t> </a:t>
            </a:r>
            <a:r>
              <a:rPr lang="cs-CZ" sz="1400" dirty="0" err="1">
                <a:cs typeface="Arial"/>
              </a:rPr>
              <a:t>Security</a:t>
            </a:r>
            <a:r>
              <a:rPr lang="cs-CZ" sz="1400" dirty="0">
                <a:cs typeface="Arial"/>
              </a:rPr>
              <a:t> Police. (13. 3.)</a:t>
            </a:r>
          </a:p>
          <a:p>
            <a:pPr marL="251460" indent="-179705" algn="just">
              <a:lnSpc>
                <a:spcPct val="100000"/>
              </a:lnSpc>
            </a:pP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0761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/>
            <a:endParaRPr lang="cs-CZ" dirty="0">
              <a:ea typeface="+mn-lt"/>
              <a:cs typeface="+mn-lt"/>
            </a:endParaRP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Education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Influence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b="1" dirty="0">
                <a:cs typeface="Arial"/>
              </a:rPr>
              <a:t>Phenomenology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Charter 77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2000" dirty="0">
                <a:cs typeface="Arial"/>
              </a:rPr>
              <a:t>Legacy</a:t>
            </a:r>
          </a:p>
          <a:p>
            <a:pPr marL="71755" indent="0" algn="just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 algn="just">
              <a:lnSpc>
                <a:spcPct val="100000"/>
              </a:lnSpc>
              <a:buNone/>
            </a:pPr>
            <a:r>
              <a:rPr lang="cs-CZ" sz="2000" dirty="0">
                <a:cs typeface="Arial"/>
              </a:rPr>
              <a:t>Jan Patočka, Edmund </a:t>
            </a:r>
            <a:r>
              <a:rPr lang="cs-CZ" sz="2000" dirty="0" err="1">
                <a:cs typeface="Arial"/>
              </a:rPr>
              <a:t>Husserl</a:t>
            </a:r>
            <a:r>
              <a:rPr lang="cs-CZ" sz="2000" dirty="0">
                <a:cs typeface="Arial"/>
              </a:rPr>
              <a:t>, Eugen Fink</a:t>
            </a:r>
          </a:p>
          <a:p>
            <a:pPr marL="71755" indent="0" algn="just">
              <a:lnSpc>
                <a:spcPct val="100000"/>
              </a:lnSpc>
              <a:buNone/>
            </a:pPr>
            <a:r>
              <a:rPr lang="cs-CZ" sz="2000" dirty="0">
                <a:cs typeface="Arial"/>
              </a:rPr>
              <a:t>©</a:t>
            </a:r>
            <a:r>
              <a:rPr lang="cs-CZ" sz="2000" dirty="0" err="1">
                <a:cs typeface="Arial"/>
              </a:rPr>
              <a:t>Husserl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Archives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Leuven</a:t>
            </a:r>
            <a:r>
              <a:rPr lang="cs-CZ" sz="2000" dirty="0">
                <a:cs typeface="Arial"/>
              </a:rPr>
              <a:t> 1934</a:t>
            </a:r>
          </a:p>
          <a:p>
            <a:pPr marL="251460" indent="-179705" algn="just"/>
            <a:endParaRPr lang="cs-CZ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3CFF499-D077-87F3-56D9-0B82D1948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727" y="1955816"/>
            <a:ext cx="4368546" cy="29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7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Patočka´s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funeral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March 7, 1850</a:t>
            </a:r>
            <a:r>
              <a:rPr lang="cs-CZ" sz="1400" b="1" dirty="0">
                <a:cs typeface="Arial"/>
              </a:rPr>
              <a:t>: </a:t>
            </a:r>
            <a:r>
              <a:rPr lang="en-US" sz="1400" dirty="0">
                <a:cs typeface="Arial"/>
              </a:rPr>
              <a:t>Tomas Masaryk was born in Hodonin in Southern Moravia as the son of a coachman and cook.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1865-72</a:t>
            </a:r>
            <a:r>
              <a:rPr lang="cs-CZ" sz="1400" b="1" dirty="0">
                <a:cs typeface="Arial"/>
              </a:rPr>
              <a:t>: </a:t>
            </a:r>
            <a:r>
              <a:rPr lang="en-US" sz="1400" dirty="0">
                <a:cs typeface="Arial"/>
              </a:rPr>
              <a:t>Attended grammar schools in Brno and Vienna.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Education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Influence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Phenomenology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Charter 77</a:t>
            </a:r>
          </a:p>
          <a:p>
            <a:pPr marL="251460" indent="-179705" algn="just">
              <a:lnSpc>
                <a:spcPct val="100000"/>
              </a:lnSpc>
            </a:pPr>
            <a:r>
              <a:rPr lang="en-US" sz="1400" b="1" dirty="0">
                <a:cs typeface="Arial"/>
              </a:rPr>
              <a:t>Legacy</a:t>
            </a:r>
          </a:p>
        </p:txBody>
      </p:sp>
      <p:pic>
        <p:nvPicPr>
          <p:cNvPr id="6" name="Picture 2" descr="Státní bezpečnost narušila poslední rozloučení s filozofem Janem Patočkou |  Paměť národa">
            <a:extLst>
              <a:ext uri="{FF2B5EF4-FFF2-40B4-BE49-F238E27FC236}">
                <a16:creationId xmlns:a16="http://schemas.microsoft.com/office/drawing/2014/main" id="{48EBA522-776C-7953-EC66-20C9598F0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" y="1285501"/>
            <a:ext cx="88582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9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 algn="just">
              <a:buNone/>
            </a:pP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Balance, </a:t>
            </a: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Amplitude</a:t>
            </a:r>
            <a:r>
              <a:rPr lang="cs-CZ" dirty="0">
                <a:ea typeface="+mn-lt"/>
                <a:cs typeface="+mn-lt"/>
              </a:rPr>
              <a:t> (1938)</a:t>
            </a:r>
          </a:p>
          <a:p>
            <a:pPr marL="586105" indent="-514350" algn="just">
              <a:buAutoNum type="arabicPeriod"/>
            </a:pPr>
            <a:r>
              <a:rPr lang="cs-CZ" dirty="0" err="1">
                <a:ea typeface="+mn-lt"/>
                <a:cs typeface="+mn-lt"/>
              </a:rPr>
              <a:t>Difference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between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balance and </a:t>
            </a:r>
            <a:r>
              <a:rPr lang="cs-CZ" dirty="0" err="1">
                <a:ea typeface="+mn-lt"/>
                <a:cs typeface="+mn-lt"/>
              </a:rPr>
              <a:t>life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amplitude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marL="586105" indent="-514350" algn="just">
              <a:buAutoNum type="arabicPeriod"/>
            </a:pPr>
            <a:r>
              <a:rPr lang="cs-CZ" dirty="0" err="1">
                <a:ea typeface="+mn-lt"/>
                <a:cs typeface="+mn-lt"/>
              </a:rPr>
              <a:t>Patočka´s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choice</a:t>
            </a:r>
            <a:r>
              <a:rPr lang="cs-CZ" dirty="0">
                <a:ea typeface="+mn-lt"/>
                <a:cs typeface="+mn-lt"/>
              </a:rPr>
              <a:t>/</a:t>
            </a:r>
            <a:r>
              <a:rPr lang="cs-CZ" dirty="0" err="1">
                <a:ea typeface="+mn-lt"/>
                <a:cs typeface="+mn-lt"/>
              </a:rPr>
              <a:t>your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choice</a:t>
            </a:r>
            <a:r>
              <a:rPr lang="cs-CZ" dirty="0">
                <a:ea typeface="+mn-lt"/>
                <a:cs typeface="+mn-lt"/>
              </a:rPr>
              <a:t>.</a:t>
            </a:r>
          </a:p>
          <a:p>
            <a:pPr marL="71755" indent="0" algn="just">
              <a:buNone/>
            </a:pPr>
            <a:endParaRPr lang="cs-CZ" dirty="0">
              <a:ea typeface="+mn-lt"/>
              <a:cs typeface="+mn-lt"/>
            </a:endParaRPr>
          </a:p>
          <a:p>
            <a:pPr marL="71755" indent="0" algn="just">
              <a:buNone/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203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endParaRPr lang="en-US" sz="1400" b="1" dirty="0">
              <a:cs typeface="Arial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C04939-0F54-84D5-BABF-BABA6BD95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00" y="169200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0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29B664-FE7D-AA72-A01F-EC52A16199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6693F7-9FE7-A98F-596F-3A5B3A487C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cs-CZ" altLang="cs-CZ" dirty="0">
                <a:cs typeface="Arial"/>
              </a:rPr>
              <a:t>2</a:t>
            </a:r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E3DB4D-CB2B-68F3-767F-8B2725D5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Jan Patočka (1907–1977)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661109-0CF7-FBCF-8085-CB9837491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 algn="just">
              <a:lnSpc>
                <a:spcPct val="100000"/>
              </a:lnSpc>
            </a:pPr>
            <a:endParaRPr lang="en-US" sz="1400" b="1" dirty="0">
              <a:cs typeface="Arial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0A8F01-1EB8-41B6-937A-B703FC989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829" y="1171576"/>
            <a:ext cx="3771900" cy="45624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C04939-0F54-84D5-BABF-BABA6BD95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00" y="169200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2029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2" ma:contentTypeDescription="Vytvoří nový dokument" ma:contentTypeScope="" ma:versionID="08bb5aaad6f00ce25b159fd08d2efb3d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24f516e8cb82884d3aca393be411b39d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92384E-3F8F-47CB-8C76-E8AD097BDC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9073B-39CA-4037-B2EE-0F591172E3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C6E5B4-B4FC-4F28-8247-821219E2A5F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388</Words>
  <Application>Microsoft Office PowerPoint</Application>
  <PresentationFormat>Širokoúhlá obrazovka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Prezentace_MU_CZ</vt:lpstr>
      <vt:lpstr>Jan Patočka </vt:lpstr>
      <vt:lpstr>Jan Patočka (1907–1977)</vt:lpstr>
      <vt:lpstr>Jan Patočka (1907–1977)</vt:lpstr>
      <vt:lpstr>Jan Patočka (1907–1977)</vt:lpstr>
      <vt:lpstr>Jan Patočka (1907–1977)</vt:lpstr>
      <vt:lpstr>Jan Patočka (1907–1977)</vt:lpstr>
      <vt:lpstr>Jan Patočka (1907–1977)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Pichová</dc:creator>
  <cp:lastModifiedBy>Dagmar Pichová</cp:lastModifiedBy>
  <cp:revision>68</cp:revision>
  <cp:lastPrinted>1601-01-01T00:00:00Z</cp:lastPrinted>
  <dcterms:created xsi:type="dcterms:W3CDTF">2022-09-06T08:55:32Z</dcterms:created>
  <dcterms:modified xsi:type="dcterms:W3CDTF">2023-03-15T06:52:33Z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