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4"/>
  </p:sldMasterIdLst>
  <p:notesMasterIdLst>
    <p:notesMasterId r:id="rId7"/>
  </p:notesMasterIdLst>
  <p:handoutMasterIdLst>
    <p:handoutMasterId r:id="rId8"/>
  </p:handoutMasterIdLst>
  <p:sldIdLst>
    <p:sldId id="1866" r:id="rId5"/>
    <p:sldId id="1867" r:id="rId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nes theme" id="{EE9670AD-028C-4190-AAA8-2AF0F3B1E372}">
          <p14:sldIdLst>
            <p14:sldId id="1866"/>
            <p14:sldId id="18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67E"/>
    <a:srgbClr val="F0E6DC"/>
    <a:srgbClr val="ECE0D4"/>
    <a:srgbClr val="D1B497"/>
    <a:srgbClr val="E3D1BF"/>
    <a:srgbClr val="AA673C"/>
    <a:srgbClr val="6A6967"/>
    <a:srgbClr val="C19C84"/>
    <a:srgbClr val="F8EBE0"/>
    <a:srgbClr val="FF26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524" autoAdjust="0"/>
  </p:normalViewPr>
  <p:slideViewPr>
    <p:cSldViewPr snapToGrid="0">
      <p:cViewPr varScale="1">
        <p:scale>
          <a:sx n="67" d="100"/>
          <a:sy n="67" d="100"/>
        </p:scale>
        <p:origin x="528" y="44"/>
      </p:cViewPr>
      <p:guideLst>
        <p:guide orient="horz" pos="2160"/>
        <p:guide pos="480"/>
        <p:guide pos="7200"/>
        <p:guide pos="4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84"/>
    </p:cViewPr>
  </p:sorterViewPr>
  <p:notesViewPr>
    <p:cSldViewPr snapToGrid="0">
      <p:cViewPr varScale="1">
        <p:scale>
          <a:sx n="48" d="100"/>
          <a:sy n="48" d="100"/>
        </p:scale>
        <p:origin x="182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guide2research.com/topconf/computational-linguistics-speech-processing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guide2research.com/topconf/computational-linguistics-speech-processin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1AB806-A1C0-4243-ABDD-0B9E44848610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2C96C0-65D8-47EC-B964-DF15B200F9FB}">
      <dgm:prSet/>
      <dgm:spPr/>
      <dgm:t>
        <a:bodyPr/>
        <a:lstStyle/>
        <a:p>
          <a:r>
            <a:rPr lang="cs-CZ"/>
            <a:t>Videa s výkladem</a:t>
          </a:r>
          <a:endParaRPr lang="en-US"/>
        </a:p>
      </dgm:t>
    </dgm:pt>
    <dgm:pt modelId="{32477BA5-9197-48A6-B66E-EA609AA8D206}" type="parTrans" cxnId="{581792E6-E9D0-4590-9532-4CCC33C594B2}">
      <dgm:prSet/>
      <dgm:spPr/>
      <dgm:t>
        <a:bodyPr/>
        <a:lstStyle/>
        <a:p>
          <a:endParaRPr lang="en-US"/>
        </a:p>
      </dgm:t>
    </dgm:pt>
    <dgm:pt modelId="{11CAD344-5293-4302-AF34-6EB84DE7BAA9}" type="sibTrans" cxnId="{581792E6-E9D0-4590-9532-4CCC33C594B2}">
      <dgm:prSet/>
      <dgm:spPr/>
      <dgm:t>
        <a:bodyPr/>
        <a:lstStyle/>
        <a:p>
          <a:endParaRPr lang="en-US"/>
        </a:p>
      </dgm:t>
    </dgm:pt>
    <dgm:pt modelId="{AF853FE8-9763-4D03-857C-D8F6B99C287B}">
      <dgm:prSet/>
      <dgm:spPr/>
      <dgm:t>
        <a:bodyPr/>
        <a:lstStyle/>
        <a:p>
          <a:r>
            <a:rPr lang="cs-CZ" dirty="0"/>
            <a:t>Setkání 1x za týden v G13 nebo hybridně</a:t>
          </a:r>
          <a:endParaRPr lang="en-US" dirty="0"/>
        </a:p>
      </dgm:t>
    </dgm:pt>
    <dgm:pt modelId="{D61B7022-6280-4ABB-8C0C-EA55B1118A87}" type="parTrans" cxnId="{1CB1A466-84CF-4529-BD8B-863386310473}">
      <dgm:prSet/>
      <dgm:spPr/>
      <dgm:t>
        <a:bodyPr/>
        <a:lstStyle/>
        <a:p>
          <a:endParaRPr lang="en-US"/>
        </a:p>
      </dgm:t>
    </dgm:pt>
    <dgm:pt modelId="{A834FB5B-EC51-46A2-A212-D3E32B049CCA}" type="sibTrans" cxnId="{1CB1A466-84CF-4529-BD8B-863386310473}">
      <dgm:prSet/>
      <dgm:spPr/>
      <dgm:t>
        <a:bodyPr/>
        <a:lstStyle/>
        <a:p>
          <a:endParaRPr lang="en-US"/>
        </a:p>
      </dgm:t>
    </dgm:pt>
    <dgm:pt modelId="{CEC5FB58-D5D7-41A9-9E0E-044999F60E52}">
      <dgm:prSet/>
      <dgm:spPr/>
      <dgm:t>
        <a:bodyPr/>
        <a:lstStyle/>
        <a:p>
          <a:r>
            <a:rPr lang="cs-CZ"/>
            <a:t>Prostor k diskusi</a:t>
          </a:r>
          <a:endParaRPr lang="en-US"/>
        </a:p>
      </dgm:t>
    </dgm:pt>
    <dgm:pt modelId="{0E437C61-86FB-4330-A647-A176B4E49F36}" type="parTrans" cxnId="{D61BE956-753A-4CD5-BB1F-0B569A7372BB}">
      <dgm:prSet/>
      <dgm:spPr/>
      <dgm:t>
        <a:bodyPr/>
        <a:lstStyle/>
        <a:p>
          <a:endParaRPr lang="en-US"/>
        </a:p>
      </dgm:t>
    </dgm:pt>
    <dgm:pt modelId="{76B64F54-302F-40DC-AA20-48BCEC57075E}" type="sibTrans" cxnId="{D61BE956-753A-4CD5-BB1F-0B569A7372BB}">
      <dgm:prSet/>
      <dgm:spPr/>
      <dgm:t>
        <a:bodyPr/>
        <a:lstStyle/>
        <a:p>
          <a:endParaRPr lang="en-US"/>
        </a:p>
      </dgm:t>
    </dgm:pt>
    <dgm:pt modelId="{504D9FE5-C417-4E62-835F-1BAA7BE154EE}">
      <dgm:prSet/>
      <dgm:spPr/>
      <dgm:t>
        <a:bodyPr/>
        <a:lstStyle/>
        <a:p>
          <a:r>
            <a:rPr lang="cs-CZ"/>
            <a:t>Praktická cvičení</a:t>
          </a:r>
          <a:endParaRPr lang="en-US"/>
        </a:p>
      </dgm:t>
    </dgm:pt>
    <dgm:pt modelId="{5FFAD59C-3124-4F80-84C6-AE8019E2782B}" type="parTrans" cxnId="{3805AC5A-E949-44F3-BEB4-F1AD8B051816}">
      <dgm:prSet/>
      <dgm:spPr/>
      <dgm:t>
        <a:bodyPr/>
        <a:lstStyle/>
        <a:p>
          <a:endParaRPr lang="en-US"/>
        </a:p>
      </dgm:t>
    </dgm:pt>
    <dgm:pt modelId="{8FB60F6A-FF62-4A10-B2E9-0679101DE52A}" type="sibTrans" cxnId="{3805AC5A-E949-44F3-BEB4-F1AD8B051816}">
      <dgm:prSet/>
      <dgm:spPr/>
      <dgm:t>
        <a:bodyPr/>
        <a:lstStyle/>
        <a:p>
          <a:endParaRPr lang="en-US"/>
        </a:p>
      </dgm:t>
    </dgm:pt>
    <dgm:pt modelId="{980760EC-0F7E-4428-82EA-E1CB65468C08}">
      <dgm:prSet/>
      <dgm:spPr/>
      <dgm:t>
        <a:bodyPr/>
        <a:lstStyle/>
        <a:p>
          <a:r>
            <a:rPr lang="cs-CZ"/>
            <a:t>Chat v MS Teams</a:t>
          </a:r>
          <a:endParaRPr lang="en-US"/>
        </a:p>
      </dgm:t>
    </dgm:pt>
    <dgm:pt modelId="{C4708A25-A249-43D1-BF85-2B247F48F3FE}" type="parTrans" cxnId="{395D3F64-1AC4-415D-A515-1B56F43EBF11}">
      <dgm:prSet/>
      <dgm:spPr/>
      <dgm:t>
        <a:bodyPr/>
        <a:lstStyle/>
        <a:p>
          <a:endParaRPr lang="en-US"/>
        </a:p>
      </dgm:t>
    </dgm:pt>
    <dgm:pt modelId="{63A6D283-8F52-4337-8F47-E7EF9E733F10}" type="sibTrans" cxnId="{395D3F64-1AC4-415D-A515-1B56F43EBF11}">
      <dgm:prSet/>
      <dgm:spPr/>
      <dgm:t>
        <a:bodyPr/>
        <a:lstStyle/>
        <a:p>
          <a:endParaRPr lang="en-US"/>
        </a:p>
      </dgm:t>
    </dgm:pt>
    <dgm:pt modelId="{6E3ECA7A-C5A4-47D9-A9BB-01906D5A7543}">
      <dgm:prSet/>
      <dgm:spPr/>
      <dgm:t>
        <a:bodyPr/>
        <a:lstStyle/>
        <a:p>
          <a:r>
            <a:rPr lang="cs-CZ"/>
            <a:t>Napište, kdykoli vás něco napadne</a:t>
          </a:r>
          <a:endParaRPr lang="en-US"/>
        </a:p>
      </dgm:t>
    </dgm:pt>
    <dgm:pt modelId="{8B6366CD-D361-40E5-975F-BCF99D2D452E}" type="parTrans" cxnId="{79B5C7FC-A4A0-4D23-9708-F967509684A3}">
      <dgm:prSet/>
      <dgm:spPr/>
      <dgm:t>
        <a:bodyPr/>
        <a:lstStyle/>
        <a:p>
          <a:endParaRPr lang="en-US"/>
        </a:p>
      </dgm:t>
    </dgm:pt>
    <dgm:pt modelId="{4445B8BC-5C3A-4891-8010-03030FAB0463}" type="sibTrans" cxnId="{79B5C7FC-A4A0-4D23-9708-F967509684A3}">
      <dgm:prSet/>
      <dgm:spPr/>
      <dgm:t>
        <a:bodyPr/>
        <a:lstStyle/>
        <a:p>
          <a:endParaRPr lang="en-US"/>
        </a:p>
      </dgm:t>
    </dgm:pt>
    <dgm:pt modelId="{7DA4B44C-4291-4155-BC60-8117B74969C1}">
      <dgm:prSet/>
      <dgm:spPr/>
      <dgm:t>
        <a:bodyPr/>
        <a:lstStyle/>
        <a:p>
          <a:r>
            <a:rPr lang="cs-CZ"/>
            <a:t>Vzájemná diskuse je žádoucí</a:t>
          </a:r>
          <a:endParaRPr lang="en-US"/>
        </a:p>
      </dgm:t>
    </dgm:pt>
    <dgm:pt modelId="{C4896B9E-900E-459A-9122-1BD47087CD7E}" type="parTrans" cxnId="{8A9E4673-0837-4FF8-A3F8-709F7442CABE}">
      <dgm:prSet/>
      <dgm:spPr/>
      <dgm:t>
        <a:bodyPr/>
        <a:lstStyle/>
        <a:p>
          <a:endParaRPr lang="en-US"/>
        </a:p>
      </dgm:t>
    </dgm:pt>
    <dgm:pt modelId="{DB4DAB99-F7D8-4B1C-8519-8A75EBDCAEB6}" type="sibTrans" cxnId="{8A9E4673-0837-4FF8-A3F8-709F7442CABE}">
      <dgm:prSet/>
      <dgm:spPr/>
      <dgm:t>
        <a:bodyPr/>
        <a:lstStyle/>
        <a:p>
          <a:endParaRPr lang="en-US"/>
        </a:p>
      </dgm:t>
    </dgm:pt>
    <dgm:pt modelId="{EEB4D012-6191-431B-8656-9D9D3A25F956}">
      <dgm:prSet/>
      <dgm:spPr/>
      <dgm:t>
        <a:bodyPr/>
        <a:lstStyle/>
        <a:p>
          <a:r>
            <a:rPr lang="cs-CZ" dirty="0"/>
            <a:t>Konec semestru a hodnocení</a:t>
          </a:r>
          <a:endParaRPr lang="en-US" dirty="0"/>
        </a:p>
      </dgm:t>
    </dgm:pt>
    <dgm:pt modelId="{BA995662-7A5B-4DE1-848E-AC33926557B8}" type="parTrans" cxnId="{72CEF5F0-C6F0-46F0-B675-54090CEEBBFF}">
      <dgm:prSet/>
      <dgm:spPr/>
      <dgm:t>
        <a:bodyPr/>
        <a:lstStyle/>
        <a:p>
          <a:endParaRPr lang="en-US"/>
        </a:p>
      </dgm:t>
    </dgm:pt>
    <dgm:pt modelId="{A7B7D119-DBC4-4239-830F-E81FA26794AE}" type="sibTrans" cxnId="{72CEF5F0-C6F0-46F0-B675-54090CEEBBFF}">
      <dgm:prSet/>
      <dgm:spPr/>
      <dgm:t>
        <a:bodyPr/>
        <a:lstStyle/>
        <a:p>
          <a:endParaRPr lang="en-US"/>
        </a:p>
      </dgm:t>
    </dgm:pt>
    <dgm:pt modelId="{1B396DE4-0F1F-4F83-B0AE-066AF06C1320}">
      <dgm:prSet/>
      <dgm:spPr/>
      <dgm:t>
        <a:bodyPr/>
        <a:lstStyle/>
        <a:p>
          <a:r>
            <a:rPr lang="cs-CZ" dirty="0"/>
            <a:t>Co se děje kolem počítačového zpracování přirozeného jazyka a sémantiky</a:t>
          </a:r>
          <a:endParaRPr lang="en-US" dirty="0"/>
        </a:p>
      </dgm:t>
    </dgm:pt>
    <dgm:pt modelId="{F5E03716-5E87-4FB1-A1F4-B5DB6B52B3DB}" type="parTrans" cxnId="{BC9BE42D-6F39-4058-9BA0-5E29BDCD97D0}">
      <dgm:prSet/>
      <dgm:spPr/>
      <dgm:t>
        <a:bodyPr/>
        <a:lstStyle/>
        <a:p>
          <a:endParaRPr lang="en-US"/>
        </a:p>
      </dgm:t>
    </dgm:pt>
    <dgm:pt modelId="{743947B9-E84B-4C60-BD4A-A4F182D950C8}" type="sibTrans" cxnId="{BC9BE42D-6F39-4058-9BA0-5E29BDCD97D0}">
      <dgm:prSet/>
      <dgm:spPr/>
      <dgm:t>
        <a:bodyPr/>
        <a:lstStyle/>
        <a:p>
          <a:endParaRPr lang="en-US"/>
        </a:p>
      </dgm:t>
    </dgm:pt>
    <dgm:pt modelId="{57AA1437-1050-4885-8573-331EDE5600D9}">
      <dgm:prSet/>
      <dgm:spPr/>
      <dgm:t>
        <a:bodyPr/>
        <a:lstStyle/>
        <a:p>
          <a:r>
            <a:rPr lang="cs-CZ" dirty="0"/>
            <a:t>Prezentace pro ostatní, 10–20 minut + diskuse, můžete nahrát video</a:t>
          </a:r>
          <a:endParaRPr lang="en-US" dirty="0"/>
        </a:p>
      </dgm:t>
    </dgm:pt>
    <dgm:pt modelId="{0A11CDEC-8CD7-4045-B8D8-3D9B0651A9E6}" type="parTrans" cxnId="{EF62F6C7-C9DE-4DD6-A779-757D1A951315}">
      <dgm:prSet/>
      <dgm:spPr/>
      <dgm:t>
        <a:bodyPr/>
        <a:lstStyle/>
        <a:p>
          <a:endParaRPr lang="en-US"/>
        </a:p>
      </dgm:t>
    </dgm:pt>
    <dgm:pt modelId="{AF6145CE-68DF-4A30-84C6-B4B8B1DFFA56}" type="sibTrans" cxnId="{EF62F6C7-C9DE-4DD6-A779-757D1A951315}">
      <dgm:prSet/>
      <dgm:spPr/>
      <dgm:t>
        <a:bodyPr/>
        <a:lstStyle/>
        <a:p>
          <a:endParaRPr lang="en-US"/>
        </a:p>
      </dgm:t>
    </dgm:pt>
    <dgm:pt modelId="{1D88B669-36A2-434A-992C-7AA2B9F86161}">
      <dgm:prSet/>
      <dgm:spPr/>
      <dgm:t>
        <a:bodyPr/>
        <a:lstStyle/>
        <a:p>
          <a:r>
            <a:rPr lang="cs-CZ" dirty="0"/>
            <a:t>Odborný článek, software, vlastní výzkum, ...</a:t>
          </a:r>
          <a:br>
            <a:rPr lang="cs-CZ" dirty="0"/>
          </a:br>
          <a:r>
            <a:rPr lang="cs-CZ" dirty="0">
              <a:solidFill>
                <a:schemeClr val="tx1">
                  <a:lumMod val="85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https://www.guide2research.com/topconf/computational-linguistics-speech-processing</a:t>
          </a:r>
          <a:endParaRPr lang="en-US" dirty="0">
            <a:solidFill>
              <a:schemeClr val="tx1">
                <a:lumMod val="85000"/>
              </a:schemeClr>
            </a:solidFill>
          </a:endParaRPr>
        </a:p>
      </dgm:t>
    </dgm:pt>
    <dgm:pt modelId="{0043B15F-E025-43EA-96A0-A6E19A05E7B0}" type="parTrans" cxnId="{B2CCF4B6-983F-4A95-A4C3-45DB511537C0}">
      <dgm:prSet/>
      <dgm:spPr/>
      <dgm:t>
        <a:bodyPr/>
        <a:lstStyle/>
        <a:p>
          <a:endParaRPr lang="cs-CZ"/>
        </a:p>
      </dgm:t>
    </dgm:pt>
    <dgm:pt modelId="{C23E738A-3CE7-49D3-803B-1E52F0821E31}" type="sibTrans" cxnId="{B2CCF4B6-983F-4A95-A4C3-45DB511537C0}">
      <dgm:prSet/>
      <dgm:spPr/>
      <dgm:t>
        <a:bodyPr/>
        <a:lstStyle/>
        <a:p>
          <a:endParaRPr lang="cs-CZ"/>
        </a:p>
      </dgm:t>
    </dgm:pt>
    <dgm:pt modelId="{0FC91CBA-E1BE-45AE-A9C3-0E4E232AB60D}">
      <dgm:prSet/>
      <dgm:spPr/>
      <dgm:t>
        <a:bodyPr/>
        <a:lstStyle/>
        <a:p>
          <a:r>
            <a:rPr lang="cs-CZ" dirty="0"/>
            <a:t>Předposlední dva semináře</a:t>
          </a:r>
          <a:endParaRPr lang="en-US" dirty="0"/>
        </a:p>
      </dgm:t>
    </dgm:pt>
    <dgm:pt modelId="{5D63630E-D955-40E3-B1F1-AD965C26E74F}" type="parTrans" cxnId="{5A9ABFB3-CDE3-49E9-8E82-585F10221EA8}">
      <dgm:prSet/>
      <dgm:spPr/>
    </dgm:pt>
    <dgm:pt modelId="{47D38678-47EF-4C88-8911-1A914A59645D}" type="sibTrans" cxnId="{5A9ABFB3-CDE3-49E9-8E82-585F10221EA8}">
      <dgm:prSet/>
      <dgm:spPr/>
    </dgm:pt>
    <dgm:pt modelId="{C6C6A7D9-BCA8-4CE0-AC63-7F83A62EE15C}" type="pres">
      <dgm:prSet presAssocID="{C41AB806-A1C0-4243-ABDD-0B9E44848610}" presName="diagram" presStyleCnt="0">
        <dgm:presLayoutVars>
          <dgm:dir/>
          <dgm:resizeHandles val="exact"/>
        </dgm:presLayoutVars>
      </dgm:prSet>
      <dgm:spPr/>
    </dgm:pt>
    <dgm:pt modelId="{EA614F9E-EC6A-4D93-9A19-816B560B57B2}" type="pres">
      <dgm:prSet presAssocID="{F22C96C0-65D8-47EC-B964-DF15B200F9FB}" presName="node" presStyleLbl="node1" presStyleIdx="0" presStyleCnt="4">
        <dgm:presLayoutVars>
          <dgm:bulletEnabled val="1"/>
        </dgm:presLayoutVars>
      </dgm:prSet>
      <dgm:spPr/>
    </dgm:pt>
    <dgm:pt modelId="{0E64A331-A849-4BD5-8E7E-04B067012B6E}" type="pres">
      <dgm:prSet presAssocID="{11CAD344-5293-4302-AF34-6EB84DE7BAA9}" presName="sibTrans" presStyleCnt="0"/>
      <dgm:spPr/>
    </dgm:pt>
    <dgm:pt modelId="{C80C94AA-1B0E-4D6A-8337-565809972F70}" type="pres">
      <dgm:prSet presAssocID="{AF853FE8-9763-4D03-857C-D8F6B99C287B}" presName="node" presStyleLbl="node1" presStyleIdx="1" presStyleCnt="4">
        <dgm:presLayoutVars>
          <dgm:bulletEnabled val="1"/>
        </dgm:presLayoutVars>
      </dgm:prSet>
      <dgm:spPr/>
    </dgm:pt>
    <dgm:pt modelId="{3ED52A80-B42C-4443-8176-86D600B9B2B9}" type="pres">
      <dgm:prSet presAssocID="{A834FB5B-EC51-46A2-A212-D3E32B049CCA}" presName="sibTrans" presStyleCnt="0"/>
      <dgm:spPr/>
    </dgm:pt>
    <dgm:pt modelId="{F9E5FE63-38CE-4373-AF55-47DAB4917695}" type="pres">
      <dgm:prSet presAssocID="{980760EC-0F7E-4428-82EA-E1CB65468C08}" presName="node" presStyleLbl="node1" presStyleIdx="2" presStyleCnt="4">
        <dgm:presLayoutVars>
          <dgm:bulletEnabled val="1"/>
        </dgm:presLayoutVars>
      </dgm:prSet>
      <dgm:spPr/>
    </dgm:pt>
    <dgm:pt modelId="{A3929D2C-CA22-4166-8EE1-5DA2E213C76D}" type="pres">
      <dgm:prSet presAssocID="{63A6D283-8F52-4337-8F47-E7EF9E733F10}" presName="sibTrans" presStyleCnt="0"/>
      <dgm:spPr/>
    </dgm:pt>
    <dgm:pt modelId="{7D720575-3203-483B-B44F-15D2141080B7}" type="pres">
      <dgm:prSet presAssocID="{EEB4D012-6191-431B-8656-9D9D3A25F956}" presName="node" presStyleLbl="node1" presStyleIdx="3" presStyleCnt="4" custScaleX="259316">
        <dgm:presLayoutVars>
          <dgm:bulletEnabled val="1"/>
        </dgm:presLayoutVars>
      </dgm:prSet>
      <dgm:spPr/>
    </dgm:pt>
  </dgm:ptLst>
  <dgm:cxnLst>
    <dgm:cxn modelId="{F6EB9F0A-BF96-418C-8CDF-F62032C120DB}" type="presOf" srcId="{F22C96C0-65D8-47EC-B964-DF15B200F9FB}" destId="{EA614F9E-EC6A-4D93-9A19-816B560B57B2}" srcOrd="0" destOrd="0" presId="urn:microsoft.com/office/officeart/2005/8/layout/default"/>
    <dgm:cxn modelId="{58FF7D1A-3B82-47D0-A3C4-E0509B9000A6}" type="presOf" srcId="{C41AB806-A1C0-4243-ABDD-0B9E44848610}" destId="{C6C6A7D9-BCA8-4CE0-AC63-7F83A62EE15C}" srcOrd="0" destOrd="0" presId="urn:microsoft.com/office/officeart/2005/8/layout/default"/>
    <dgm:cxn modelId="{88756225-376D-4E28-A5E8-BF2F40E1CD7F}" type="presOf" srcId="{57AA1437-1050-4885-8573-331EDE5600D9}" destId="{7D720575-3203-483B-B44F-15D2141080B7}" srcOrd="0" destOrd="3" presId="urn:microsoft.com/office/officeart/2005/8/layout/default"/>
    <dgm:cxn modelId="{BC9BE42D-6F39-4058-9BA0-5E29BDCD97D0}" srcId="{EEB4D012-6191-431B-8656-9D9D3A25F956}" destId="{1B396DE4-0F1F-4F83-B0AE-066AF06C1320}" srcOrd="0" destOrd="0" parTransId="{F5E03716-5E87-4FB1-A1F4-B5DB6B52B3DB}" sibTransId="{743947B9-E84B-4C60-BD4A-A4F182D950C8}"/>
    <dgm:cxn modelId="{AD83233C-DF13-4D49-AA00-AB727E057C44}" type="presOf" srcId="{CEC5FB58-D5D7-41A9-9E0E-044999F60E52}" destId="{C80C94AA-1B0E-4D6A-8337-565809972F70}" srcOrd="0" destOrd="1" presId="urn:microsoft.com/office/officeart/2005/8/layout/default"/>
    <dgm:cxn modelId="{E87E1643-565A-4318-B91D-806A06C3D627}" type="presOf" srcId="{EEB4D012-6191-431B-8656-9D9D3A25F956}" destId="{7D720575-3203-483B-B44F-15D2141080B7}" srcOrd="0" destOrd="0" presId="urn:microsoft.com/office/officeart/2005/8/layout/default"/>
    <dgm:cxn modelId="{395D3F64-1AC4-415D-A515-1B56F43EBF11}" srcId="{C41AB806-A1C0-4243-ABDD-0B9E44848610}" destId="{980760EC-0F7E-4428-82EA-E1CB65468C08}" srcOrd="2" destOrd="0" parTransId="{C4708A25-A249-43D1-BF85-2B247F48F3FE}" sibTransId="{63A6D283-8F52-4337-8F47-E7EF9E733F10}"/>
    <dgm:cxn modelId="{1CB1A466-84CF-4529-BD8B-863386310473}" srcId="{C41AB806-A1C0-4243-ABDD-0B9E44848610}" destId="{AF853FE8-9763-4D03-857C-D8F6B99C287B}" srcOrd="1" destOrd="0" parTransId="{D61B7022-6280-4ABB-8C0C-EA55B1118A87}" sibTransId="{A834FB5B-EC51-46A2-A212-D3E32B049CCA}"/>
    <dgm:cxn modelId="{AAA2464A-EEB0-4E68-911B-CE5232D27F7B}" type="presOf" srcId="{0FC91CBA-E1BE-45AE-A9C3-0E4E232AB60D}" destId="{7D720575-3203-483B-B44F-15D2141080B7}" srcOrd="0" destOrd="4" presId="urn:microsoft.com/office/officeart/2005/8/layout/default"/>
    <dgm:cxn modelId="{A407EC4A-724D-40F2-90D9-A8BFF171C4A9}" type="presOf" srcId="{1B396DE4-0F1F-4F83-B0AE-066AF06C1320}" destId="{7D720575-3203-483B-B44F-15D2141080B7}" srcOrd="0" destOrd="1" presId="urn:microsoft.com/office/officeart/2005/8/layout/default"/>
    <dgm:cxn modelId="{8A9E4673-0837-4FF8-A3F8-709F7442CABE}" srcId="{980760EC-0F7E-4428-82EA-E1CB65468C08}" destId="{7DA4B44C-4291-4155-BC60-8117B74969C1}" srcOrd="1" destOrd="0" parTransId="{C4896B9E-900E-459A-9122-1BD47087CD7E}" sibTransId="{DB4DAB99-F7D8-4B1C-8519-8A75EBDCAEB6}"/>
    <dgm:cxn modelId="{D61BE956-753A-4CD5-BB1F-0B569A7372BB}" srcId="{AF853FE8-9763-4D03-857C-D8F6B99C287B}" destId="{CEC5FB58-D5D7-41A9-9E0E-044999F60E52}" srcOrd="0" destOrd="0" parTransId="{0E437C61-86FB-4330-A647-A176B4E49F36}" sibTransId="{76B64F54-302F-40DC-AA20-48BCEC57075E}"/>
    <dgm:cxn modelId="{3805AC5A-E949-44F3-BEB4-F1AD8B051816}" srcId="{AF853FE8-9763-4D03-857C-D8F6B99C287B}" destId="{504D9FE5-C417-4E62-835F-1BAA7BE154EE}" srcOrd="1" destOrd="0" parTransId="{5FFAD59C-3124-4F80-84C6-AE8019E2782B}" sibTransId="{8FB60F6A-FF62-4A10-B2E9-0679101DE52A}"/>
    <dgm:cxn modelId="{AF1CA0B0-24A6-4986-B7EB-8541171E7A74}" type="presOf" srcId="{980760EC-0F7E-4428-82EA-E1CB65468C08}" destId="{F9E5FE63-38CE-4373-AF55-47DAB4917695}" srcOrd="0" destOrd="0" presId="urn:microsoft.com/office/officeart/2005/8/layout/default"/>
    <dgm:cxn modelId="{5A9ABFB3-CDE3-49E9-8E82-585F10221EA8}" srcId="{EEB4D012-6191-431B-8656-9D9D3A25F956}" destId="{0FC91CBA-E1BE-45AE-A9C3-0E4E232AB60D}" srcOrd="3" destOrd="0" parTransId="{5D63630E-D955-40E3-B1F1-AD965C26E74F}" sibTransId="{47D38678-47EF-4C88-8911-1A914A59645D}"/>
    <dgm:cxn modelId="{B2CCF4B6-983F-4A95-A4C3-45DB511537C0}" srcId="{EEB4D012-6191-431B-8656-9D9D3A25F956}" destId="{1D88B669-36A2-434A-992C-7AA2B9F86161}" srcOrd="1" destOrd="0" parTransId="{0043B15F-E025-43EA-96A0-A6E19A05E7B0}" sibTransId="{C23E738A-3CE7-49D3-803B-1E52F0821E31}"/>
    <dgm:cxn modelId="{26CA30B8-0B5C-463D-A442-B205BE52D775}" type="presOf" srcId="{7DA4B44C-4291-4155-BC60-8117B74969C1}" destId="{F9E5FE63-38CE-4373-AF55-47DAB4917695}" srcOrd="0" destOrd="2" presId="urn:microsoft.com/office/officeart/2005/8/layout/default"/>
    <dgm:cxn modelId="{EF62F6C7-C9DE-4DD6-A779-757D1A951315}" srcId="{EEB4D012-6191-431B-8656-9D9D3A25F956}" destId="{57AA1437-1050-4885-8573-331EDE5600D9}" srcOrd="2" destOrd="0" parTransId="{0A11CDEC-8CD7-4045-B8D8-3D9B0651A9E6}" sibTransId="{AF6145CE-68DF-4A30-84C6-B4B8B1DFFA56}"/>
    <dgm:cxn modelId="{32A73DCA-F09B-4924-AD5E-88A5F3A2A95F}" type="presOf" srcId="{1D88B669-36A2-434A-992C-7AA2B9F86161}" destId="{7D720575-3203-483B-B44F-15D2141080B7}" srcOrd="0" destOrd="2" presId="urn:microsoft.com/office/officeart/2005/8/layout/default"/>
    <dgm:cxn modelId="{5200FCCE-412A-4D47-BA86-BE8826687559}" type="presOf" srcId="{504D9FE5-C417-4E62-835F-1BAA7BE154EE}" destId="{C80C94AA-1B0E-4D6A-8337-565809972F70}" srcOrd="0" destOrd="2" presId="urn:microsoft.com/office/officeart/2005/8/layout/default"/>
    <dgm:cxn modelId="{FA459EDB-B58B-42F7-BC37-017CD00E46AE}" type="presOf" srcId="{6E3ECA7A-C5A4-47D9-A9BB-01906D5A7543}" destId="{F9E5FE63-38CE-4373-AF55-47DAB4917695}" srcOrd="0" destOrd="1" presId="urn:microsoft.com/office/officeart/2005/8/layout/default"/>
    <dgm:cxn modelId="{581792E6-E9D0-4590-9532-4CCC33C594B2}" srcId="{C41AB806-A1C0-4243-ABDD-0B9E44848610}" destId="{F22C96C0-65D8-47EC-B964-DF15B200F9FB}" srcOrd="0" destOrd="0" parTransId="{32477BA5-9197-48A6-B66E-EA609AA8D206}" sibTransId="{11CAD344-5293-4302-AF34-6EB84DE7BAA9}"/>
    <dgm:cxn modelId="{72CEF5F0-C6F0-46F0-B675-54090CEEBBFF}" srcId="{C41AB806-A1C0-4243-ABDD-0B9E44848610}" destId="{EEB4D012-6191-431B-8656-9D9D3A25F956}" srcOrd="3" destOrd="0" parTransId="{BA995662-7A5B-4DE1-848E-AC33926557B8}" sibTransId="{A7B7D119-DBC4-4239-830F-E81FA26794AE}"/>
    <dgm:cxn modelId="{79B5C7FC-A4A0-4D23-9708-F967509684A3}" srcId="{980760EC-0F7E-4428-82EA-E1CB65468C08}" destId="{6E3ECA7A-C5A4-47D9-A9BB-01906D5A7543}" srcOrd="0" destOrd="0" parTransId="{8B6366CD-D361-40E5-975F-BCF99D2D452E}" sibTransId="{4445B8BC-5C3A-4891-8010-03030FAB0463}"/>
    <dgm:cxn modelId="{4148AAFD-62CB-4869-A6FF-B280D36A9725}" type="presOf" srcId="{AF853FE8-9763-4D03-857C-D8F6B99C287B}" destId="{C80C94AA-1B0E-4D6A-8337-565809972F70}" srcOrd="0" destOrd="0" presId="urn:microsoft.com/office/officeart/2005/8/layout/default"/>
    <dgm:cxn modelId="{E8021980-3266-4AA0-94C3-FC414D1C54E7}" type="presParOf" srcId="{C6C6A7D9-BCA8-4CE0-AC63-7F83A62EE15C}" destId="{EA614F9E-EC6A-4D93-9A19-816B560B57B2}" srcOrd="0" destOrd="0" presId="urn:microsoft.com/office/officeart/2005/8/layout/default"/>
    <dgm:cxn modelId="{B4A0BBF1-6E96-4C16-A6D4-0A080867B1B7}" type="presParOf" srcId="{C6C6A7D9-BCA8-4CE0-AC63-7F83A62EE15C}" destId="{0E64A331-A849-4BD5-8E7E-04B067012B6E}" srcOrd="1" destOrd="0" presId="urn:microsoft.com/office/officeart/2005/8/layout/default"/>
    <dgm:cxn modelId="{C2BC504F-FA38-4DEA-8CBA-FEC2CBA2227F}" type="presParOf" srcId="{C6C6A7D9-BCA8-4CE0-AC63-7F83A62EE15C}" destId="{C80C94AA-1B0E-4D6A-8337-565809972F70}" srcOrd="2" destOrd="0" presId="urn:microsoft.com/office/officeart/2005/8/layout/default"/>
    <dgm:cxn modelId="{43222D3E-CCB3-4F7A-8476-83789267B4D3}" type="presParOf" srcId="{C6C6A7D9-BCA8-4CE0-AC63-7F83A62EE15C}" destId="{3ED52A80-B42C-4443-8176-86D600B9B2B9}" srcOrd="3" destOrd="0" presId="urn:microsoft.com/office/officeart/2005/8/layout/default"/>
    <dgm:cxn modelId="{B94EDC29-1988-4D85-96D9-F6D067C6D1A9}" type="presParOf" srcId="{C6C6A7D9-BCA8-4CE0-AC63-7F83A62EE15C}" destId="{F9E5FE63-38CE-4373-AF55-47DAB4917695}" srcOrd="4" destOrd="0" presId="urn:microsoft.com/office/officeart/2005/8/layout/default"/>
    <dgm:cxn modelId="{1FE69AB6-8840-4A61-9EE7-11AAB1145B55}" type="presParOf" srcId="{C6C6A7D9-BCA8-4CE0-AC63-7F83A62EE15C}" destId="{A3929D2C-CA22-4166-8EE1-5DA2E213C76D}" srcOrd="5" destOrd="0" presId="urn:microsoft.com/office/officeart/2005/8/layout/default"/>
    <dgm:cxn modelId="{E9D3F142-E260-47B5-8152-BCDDD59D82FB}" type="presParOf" srcId="{C6C6A7D9-BCA8-4CE0-AC63-7F83A62EE15C}" destId="{7D720575-3203-483B-B44F-15D2141080B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14F9E-EC6A-4D93-9A19-816B560B57B2}">
      <dsp:nvSpPr>
        <dsp:cNvPr id="0" name=""/>
        <dsp:cNvSpPr/>
      </dsp:nvSpPr>
      <dsp:spPr>
        <a:xfrm>
          <a:off x="719398" y="1926"/>
          <a:ext cx="3017357" cy="18104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Videa s výkladem</a:t>
          </a:r>
          <a:endParaRPr lang="en-US" sz="1900" kern="1200"/>
        </a:p>
      </dsp:txBody>
      <dsp:txXfrm>
        <a:off x="719398" y="1926"/>
        <a:ext cx="3017357" cy="1810414"/>
      </dsp:txXfrm>
    </dsp:sp>
    <dsp:sp modelId="{C80C94AA-1B0E-4D6A-8337-565809972F70}">
      <dsp:nvSpPr>
        <dsp:cNvPr id="0" name=""/>
        <dsp:cNvSpPr/>
      </dsp:nvSpPr>
      <dsp:spPr>
        <a:xfrm>
          <a:off x="4038491" y="1926"/>
          <a:ext cx="3017357" cy="18104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Setkání 1x za týden v G13 nebo hybridně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Prostor k diskusi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Praktická cvičení</a:t>
          </a:r>
          <a:endParaRPr lang="en-US" sz="1500" kern="1200"/>
        </a:p>
      </dsp:txBody>
      <dsp:txXfrm>
        <a:off x="4038491" y="1926"/>
        <a:ext cx="3017357" cy="1810414"/>
      </dsp:txXfrm>
    </dsp:sp>
    <dsp:sp modelId="{F9E5FE63-38CE-4373-AF55-47DAB4917695}">
      <dsp:nvSpPr>
        <dsp:cNvPr id="0" name=""/>
        <dsp:cNvSpPr/>
      </dsp:nvSpPr>
      <dsp:spPr>
        <a:xfrm>
          <a:off x="7357584" y="1926"/>
          <a:ext cx="3017357" cy="18104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Chat v MS Teams</a:t>
          </a:r>
          <a:endParaRPr lang="en-US" sz="19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Napište, kdykoli vás něco napadne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Vzájemná diskuse je žádoucí</a:t>
          </a:r>
          <a:endParaRPr lang="en-US" sz="1500" kern="1200"/>
        </a:p>
      </dsp:txBody>
      <dsp:txXfrm>
        <a:off x="7357584" y="1926"/>
        <a:ext cx="3017357" cy="1810414"/>
      </dsp:txXfrm>
    </dsp:sp>
    <dsp:sp modelId="{7D720575-3203-483B-B44F-15D2141080B7}">
      <dsp:nvSpPr>
        <dsp:cNvPr id="0" name=""/>
        <dsp:cNvSpPr/>
      </dsp:nvSpPr>
      <dsp:spPr>
        <a:xfrm>
          <a:off x="1634925" y="2114076"/>
          <a:ext cx="7824490" cy="18104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Konec semestru a hodnocení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Co se děje kolem počítačového zpracování přirozeného jazyka a sémantiky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Odborný článek, software, vlastní výzkum, ...</a:t>
          </a:r>
          <a:br>
            <a:rPr lang="cs-CZ" sz="1500" kern="1200" dirty="0"/>
          </a:br>
          <a:r>
            <a:rPr lang="cs-CZ" sz="1500" kern="1200" dirty="0">
              <a:solidFill>
                <a:schemeClr val="tx1">
                  <a:lumMod val="85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https://www.guide2research.com/topconf/computational-linguistics-speech-processing</a:t>
          </a:r>
          <a:endParaRPr lang="en-US" sz="1500" kern="1200" dirty="0">
            <a:solidFill>
              <a:schemeClr val="tx1">
                <a:lumMod val="8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Prezentace pro ostatní, 10–20 minut + diskuse, můžete nahrát video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Předposlední dva semináře</a:t>
          </a:r>
          <a:endParaRPr lang="en-US" sz="1500" kern="1200" dirty="0"/>
        </a:p>
      </dsp:txBody>
      <dsp:txXfrm>
        <a:off x="1634925" y="2114076"/>
        <a:ext cx="7824490" cy="1810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C79A4-0B25-469F-9B41-E1B92476C6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F87740-790C-4B8E-8BDF-37374E5C19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EE06D-E2C5-4DF1-B3C1-8E9169AAB10D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8AAF8-731F-4C2E-B690-3086B25AFC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C11FA-B74B-44E5-9E55-A45B9911BE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E2F40-54C0-4227-BA47-31BF544EF9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44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en-US" dirty="0">
                <a:latin typeface="Arial" panose="020B0604020202020204" pitchFamily="34" charset="0"/>
              </a:rPr>
              <a:t>Trocha historického kontextu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7007FCA-3EC9-46F6-BE85-2DE9F97B4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3" name="Title 381">
            <a:extLst>
              <a:ext uri="{FF2B5EF4-FFF2-40B4-BE49-F238E27FC236}">
                <a16:creationId xmlns:a16="http://schemas.microsoft.com/office/drawing/2014/main" id="{219026B8-F099-4229-B446-9FE2B966B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656" y="2304288"/>
            <a:ext cx="7022592" cy="2258568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800" b="1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099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Whit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90699"/>
            <a:ext cx="10668000" cy="6858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9AB818C-9403-4CA7-8FC5-347DDE455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5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83952"/>
            <a:ext cx="10668000" cy="111164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58EEFF-117E-4B86-B6B2-CD8F71AA8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 hidden="1">
            <a:extLst>
              <a:ext uri="{FF2B5EF4-FFF2-40B4-BE49-F238E27FC236}">
                <a16:creationId xmlns:a16="http://schemas.microsoft.com/office/drawing/2014/main" id="{D0B12BD8-7E23-4DB3-9F3C-68F6FF145E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2650" y="0"/>
            <a:ext cx="2419350" cy="261937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143907-CDEB-455C-878E-7AE28AF7D2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5418919" y="0"/>
            <a:ext cx="6407956" cy="178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27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B9BC-7BE7-4893-90FD-CC95830FD8F2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32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230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700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6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4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715963"/>
            <a:ext cx="4572000" cy="5113336"/>
          </a:xfrm>
        </p:spPr>
        <p:txBody>
          <a:bodyPr/>
          <a:lstStyle>
            <a:lvl1pPr algn="ctr">
              <a:buNone/>
              <a:defRPr sz="16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9498076-A8F2-48B0-807A-C402BDA60D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074048"/>
            <a:ext cx="6407956" cy="17839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CF9E2C1-844F-4C0E-A423-111C77AE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08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/>
            </a:lvl1pPr>
            <a:lvl2pPr marL="283464" indent="-283464">
              <a:spcBef>
                <a:spcPts val="1000"/>
              </a:spcBef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444081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Graphic 1" hidden="1">
            <a:extLst>
              <a:ext uri="{FF2B5EF4-FFF2-40B4-BE49-F238E27FC236}">
                <a16:creationId xmlns:a16="http://schemas.microsoft.com/office/drawing/2014/main" id="{295740BA-9B4E-4B38-827D-32544CDF7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92800"/>
            <a:ext cx="12192000" cy="9652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9C593AE-D9D2-42FE-A240-F97D187261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327681"/>
            <a:ext cx="5496910" cy="153032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9AA0A799-2244-4DB2-ACAB-F6DA87A7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34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25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92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700" y="1905000"/>
            <a:ext cx="7219043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05C4425-09AC-4097-B868-D49C9D64C8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03"/>
            <a:ext cx="3720664" cy="6857194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C6104E15-F449-422E-973A-1899DDF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699" y="715961"/>
            <a:ext cx="7219043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6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9018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64887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Blac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781D833-01F3-4F75-8F62-D60039CA3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4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4696-E1F3-49EF-AEC8-730A16D9A23F}" type="datetimeFigureOut">
              <a:rPr lang="en-US" altLang="en-US" smtClean="0"/>
              <a:pPr/>
              <a:t>2/23/2023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1899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7" r:id="rId5"/>
    <p:sldLayoutId id="2147483710" r:id="rId6"/>
    <p:sldLayoutId id="2147483716" r:id="rId7"/>
    <p:sldLayoutId id="2147483718" r:id="rId8"/>
    <p:sldLayoutId id="2147483712" r:id="rId9"/>
    <p:sldLayoutId id="2147483713" r:id="rId10"/>
    <p:sldLayoutId id="2147483714" r:id="rId11"/>
    <p:sldLayoutId id="2147483715" r:id="rId12"/>
    <p:sldLayoutId id="2147483719" r:id="rId13"/>
    <p:sldLayoutId id="2147483720" r:id="rId14"/>
    <p:sldLayoutId id="214748372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68E5CF-FC82-40DA-8E6D-0BFF887BD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cs-CZ" sz="3200" dirty="0"/>
              <a:t>PLIN037 Sémantika a počítače</a:t>
            </a:r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A3C347-C8AA-42E8-B5A8-57EFCB30759F}"/>
              </a:ext>
            </a:extLst>
          </p:cNvPr>
          <p:cNvSpPr/>
          <p:nvPr/>
        </p:nvSpPr>
        <p:spPr>
          <a:xfrm>
            <a:off x="3121900" y="407635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Zuzana Nevěřilová</a:t>
            </a:r>
          </a:p>
          <a:p>
            <a:r>
              <a:rPr lang="cs-CZ" dirty="0">
                <a:solidFill>
                  <a:schemeClr val="accent1"/>
                </a:solidFill>
              </a:rPr>
              <a:t>2021/22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9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3E0956A-C3A7-490B-A37D-7E2DE609A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anchor="ctr">
            <a:normAutofit/>
          </a:bodyPr>
          <a:lstStyle/>
          <a:p>
            <a:r>
              <a:rPr lang="cs-CZ" sz="4000" b="1" dirty="0"/>
              <a:t>Organizace semestru</a:t>
            </a:r>
          </a:p>
        </p:txBody>
      </p:sp>
      <p:graphicFrame>
        <p:nvGraphicFramePr>
          <p:cNvPr id="8" name="Text Placeholder 5">
            <a:extLst>
              <a:ext uri="{FF2B5EF4-FFF2-40B4-BE49-F238E27FC236}">
                <a16:creationId xmlns:a16="http://schemas.microsoft.com/office/drawing/2014/main" id="{AEEB514E-1728-4A0B-89C3-11F1C3EF3B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7158269"/>
              </p:ext>
            </p:extLst>
          </p:nvPr>
        </p:nvGraphicFramePr>
        <p:xfrm>
          <a:off x="581192" y="2048933"/>
          <a:ext cx="11094341" cy="3926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00608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slander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E56925"/>
      </a:accent1>
      <a:accent2>
        <a:srgbClr val="F19936"/>
      </a:accent2>
      <a:accent3>
        <a:srgbClr val="5DA3CC"/>
      </a:accent3>
      <a:accent4>
        <a:srgbClr val="B3DAD6"/>
      </a:accent4>
      <a:accent5>
        <a:srgbClr val="76B144"/>
      </a:accent5>
      <a:accent6>
        <a:srgbClr val="438F63"/>
      </a:accent6>
      <a:hlink>
        <a:srgbClr val="E2DD60"/>
      </a:hlink>
      <a:folHlink>
        <a:srgbClr val="E78576"/>
      </a:folHlink>
    </a:clrScheme>
    <a:fontScheme name="Custom 1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ian Pacific heritage_TM10131490_Win32_LH_v4" id="{B2A0ACF3-34FF-4C5A-A737-2558AC4C9FEA}" vid="{FBDB92CC-0A39-410B-A16B-8C101333048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18D074-6F3D-488C-8220-03C2DEFDE85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0F9CE79C-5104-4273-B83B-D03AD839A8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141EBB-3386-4164-A294-111C6309E3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93</Words>
  <Application>Microsoft Office PowerPoint</Application>
  <PresentationFormat>Widescreen</PresentationFormat>
  <Paragraphs>18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Segoe UI</vt:lpstr>
      <vt:lpstr>1_Office Theme</vt:lpstr>
      <vt:lpstr>PLIN037 Sémantika a počítače</vt:lpstr>
      <vt:lpstr>Organizace semestru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PLIN037 Sémantika a počítače</dc:title>
  <dc:creator>Neverilova, Zuzana</dc:creator>
  <cp:lastModifiedBy>Neverilova, Zuzana</cp:lastModifiedBy>
  <cp:revision>4</cp:revision>
  <dcterms:created xsi:type="dcterms:W3CDTF">2021-03-04T08:08:24Z</dcterms:created>
  <dcterms:modified xsi:type="dcterms:W3CDTF">2023-02-23T13:11:51Z</dcterms:modified>
</cp:coreProperties>
</file>