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7" r:id="rId9"/>
    <p:sldId id="264" r:id="rId10"/>
    <p:sldId id="262" r:id="rId11"/>
    <p:sldId id="268" r:id="rId12"/>
    <p:sldId id="266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ED7D7-3859-40A9-B7E5-01F1717B89C1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CEC3D4-677C-4053-AFB9-42CD57ABF76B}">
      <dgm:prSet/>
      <dgm:spPr/>
      <dgm:t>
        <a:bodyPr/>
        <a:lstStyle/>
        <a:p>
          <a:r>
            <a:rPr lang="cs-CZ" b="1" i="1"/>
            <a:t>Zájmena kvalitativně rozlišují</a:t>
          </a:r>
          <a:r>
            <a:rPr lang="cs-CZ"/>
            <a:t> (</a:t>
          </a:r>
          <a:r>
            <a:rPr lang="cs-CZ" b="1" i="1"/>
            <a:t>alterátory</a:t>
          </a:r>
          <a:r>
            <a:rPr lang="cs-CZ"/>
            <a:t>) jsou kvalitativně vymezovací lexémy, které udávají vztah rozdílnosti (</a:t>
          </a:r>
          <a:r>
            <a:rPr lang="cs-CZ" i="1"/>
            <a:t>outro, outra, demais, os outros)</a:t>
          </a:r>
          <a:r>
            <a:rPr lang="cs-CZ"/>
            <a:t>.  </a:t>
          </a:r>
          <a:r>
            <a:rPr lang="cs-CZ" b="1"/>
            <a:t>TI OSTATNÍ, TI DRUZÍ</a:t>
          </a:r>
          <a:endParaRPr lang="en-US"/>
        </a:p>
      </dgm:t>
    </dgm:pt>
    <dgm:pt modelId="{CA370437-92E3-4823-B020-484E6C5F0CDB}" type="parTrans" cxnId="{1970F3CE-4976-40AD-B2FF-C6CBFD06E483}">
      <dgm:prSet/>
      <dgm:spPr/>
      <dgm:t>
        <a:bodyPr/>
        <a:lstStyle/>
        <a:p>
          <a:endParaRPr lang="en-US"/>
        </a:p>
      </dgm:t>
    </dgm:pt>
    <dgm:pt modelId="{5FA00983-FC0E-465F-9D7B-C58DD4209D82}" type="sibTrans" cxnId="{1970F3CE-4976-40AD-B2FF-C6CBFD06E483}">
      <dgm:prSet/>
      <dgm:spPr/>
      <dgm:t>
        <a:bodyPr/>
        <a:lstStyle/>
        <a:p>
          <a:endParaRPr lang="en-US"/>
        </a:p>
      </dgm:t>
    </dgm:pt>
    <dgm:pt modelId="{C9F8B48F-25F9-4956-BC6B-8F93D07A9CE4}">
      <dgm:prSet/>
      <dgm:spPr/>
      <dgm:t>
        <a:bodyPr/>
        <a:lstStyle/>
        <a:p>
          <a:r>
            <a:rPr lang="cs-CZ" b="1" i="1"/>
            <a:t>Zájmena kvalitativně neurčitá</a:t>
          </a:r>
          <a:r>
            <a:rPr lang="cs-CZ"/>
            <a:t> vymezují danou substanci jako neurčitou, kontextově nezapojenou. Patří k nim adjektivní (</a:t>
          </a:r>
          <a:r>
            <a:rPr lang="cs-CZ" i="1"/>
            <a:t>algum, alguma, alguns, algumas, algo, alguém</a:t>
          </a:r>
          <a:r>
            <a:rPr lang="cs-CZ"/>
            <a:t>), která jsou považována za pravá neurčitá zájmena</a:t>
          </a:r>
          <a:r>
            <a:rPr lang="cs-CZ" b="1"/>
            <a:t>.  NĚJACÍ, NĚKTEŘÍ</a:t>
          </a:r>
          <a:endParaRPr lang="en-US"/>
        </a:p>
      </dgm:t>
    </dgm:pt>
    <dgm:pt modelId="{859D8F97-D6DF-4D60-84C7-F6FB37EF076A}" type="parTrans" cxnId="{9071D213-F358-4D17-AF5E-B50FE169294E}">
      <dgm:prSet/>
      <dgm:spPr/>
      <dgm:t>
        <a:bodyPr/>
        <a:lstStyle/>
        <a:p>
          <a:endParaRPr lang="en-US"/>
        </a:p>
      </dgm:t>
    </dgm:pt>
    <dgm:pt modelId="{5AD1AC4D-6A37-40F2-9737-26219637F9EA}" type="sibTrans" cxnId="{9071D213-F358-4D17-AF5E-B50FE169294E}">
      <dgm:prSet/>
      <dgm:spPr/>
      <dgm:t>
        <a:bodyPr/>
        <a:lstStyle/>
        <a:p>
          <a:endParaRPr lang="en-US"/>
        </a:p>
      </dgm:t>
    </dgm:pt>
    <dgm:pt modelId="{4201877E-6934-4541-BD8B-17D79FC20341}">
      <dgm:prSet/>
      <dgm:spPr/>
      <dgm:t>
        <a:bodyPr/>
        <a:lstStyle/>
        <a:p>
          <a:r>
            <a:rPr lang="cs-CZ" b="1" i="1"/>
            <a:t>Zájmena kvantitativně</a:t>
          </a:r>
          <a:r>
            <a:rPr lang="cs-CZ"/>
            <a:t> </a:t>
          </a:r>
          <a:r>
            <a:rPr lang="cs-CZ" b="1"/>
            <a:t>vymezovací</a:t>
          </a:r>
          <a:r>
            <a:rPr lang="cs-CZ"/>
            <a:t> mohou vymezovat buď absolutně (totálně) nebo parciálně (částečně). </a:t>
          </a:r>
          <a:endParaRPr lang="en-US"/>
        </a:p>
      </dgm:t>
    </dgm:pt>
    <dgm:pt modelId="{A458B605-C551-4E5B-9D82-64A038C1A6B1}" type="parTrans" cxnId="{934D14CE-551F-4483-955E-0B97DCDDE0BF}">
      <dgm:prSet/>
      <dgm:spPr/>
      <dgm:t>
        <a:bodyPr/>
        <a:lstStyle/>
        <a:p>
          <a:endParaRPr lang="en-US"/>
        </a:p>
      </dgm:t>
    </dgm:pt>
    <dgm:pt modelId="{65A5CE74-1E40-41E4-B54B-44A9DB6D4D15}" type="sibTrans" cxnId="{934D14CE-551F-4483-955E-0B97DCDDE0BF}">
      <dgm:prSet/>
      <dgm:spPr/>
      <dgm:t>
        <a:bodyPr/>
        <a:lstStyle/>
        <a:p>
          <a:endParaRPr lang="en-US"/>
        </a:p>
      </dgm:t>
    </dgm:pt>
    <dgm:pt modelId="{3827D51C-1E70-4447-9A66-40443CE799C6}">
      <dgm:prSet/>
      <dgm:spPr/>
      <dgm:t>
        <a:bodyPr/>
        <a:lstStyle/>
        <a:p>
          <a:r>
            <a:rPr lang="cs-CZ" b="1" i="1"/>
            <a:t>Zájmena absolutně vymezovací</a:t>
          </a:r>
          <a:r>
            <a:rPr lang="cs-CZ"/>
            <a:t>  </a:t>
          </a:r>
          <a:endParaRPr lang="en-US"/>
        </a:p>
      </dgm:t>
    </dgm:pt>
    <dgm:pt modelId="{61AAE438-9A16-4082-9E91-4053B2EDA321}" type="parTrans" cxnId="{08B2A5E4-86E9-46D1-B579-486C5CF5EDCA}">
      <dgm:prSet/>
      <dgm:spPr/>
      <dgm:t>
        <a:bodyPr/>
        <a:lstStyle/>
        <a:p>
          <a:endParaRPr lang="en-US"/>
        </a:p>
      </dgm:t>
    </dgm:pt>
    <dgm:pt modelId="{CC254C7F-636E-4749-81A1-5E8D773E14FD}" type="sibTrans" cxnId="{08B2A5E4-86E9-46D1-B579-486C5CF5EDCA}">
      <dgm:prSet/>
      <dgm:spPr/>
      <dgm:t>
        <a:bodyPr/>
        <a:lstStyle/>
        <a:p>
          <a:endParaRPr lang="en-US"/>
        </a:p>
      </dgm:t>
    </dgm:pt>
    <dgm:pt modelId="{9F9CFAD6-C257-4343-9155-8510824EA563}">
      <dgm:prSet/>
      <dgm:spPr/>
      <dgm:t>
        <a:bodyPr/>
        <a:lstStyle/>
        <a:p>
          <a:r>
            <a:rPr lang="cs-CZ"/>
            <a:t>totalizační zájmena </a:t>
          </a:r>
          <a:r>
            <a:rPr lang="cs-CZ" b="1" i="1"/>
            <a:t>cada, todo, toda, todos, todas, tudo</a:t>
          </a:r>
          <a:r>
            <a:rPr lang="cs-CZ" b="1"/>
            <a:t>   VŠICHNI, KAŽDÝ</a:t>
          </a:r>
          <a:endParaRPr lang="en-US"/>
        </a:p>
      </dgm:t>
    </dgm:pt>
    <dgm:pt modelId="{804BDC2B-B8CE-4BAF-AE26-45894442B09D}" type="parTrans" cxnId="{1B5FAAF8-5F35-40E0-92E8-CF3348DCAFC4}">
      <dgm:prSet/>
      <dgm:spPr/>
      <dgm:t>
        <a:bodyPr/>
        <a:lstStyle/>
        <a:p>
          <a:endParaRPr lang="en-US"/>
        </a:p>
      </dgm:t>
    </dgm:pt>
    <dgm:pt modelId="{9C09CC60-9A2F-4BFA-9F83-9996F08AE7B3}" type="sibTrans" cxnId="{1B5FAAF8-5F35-40E0-92E8-CF3348DCAFC4}">
      <dgm:prSet/>
      <dgm:spPr/>
      <dgm:t>
        <a:bodyPr/>
        <a:lstStyle/>
        <a:p>
          <a:endParaRPr lang="en-US"/>
        </a:p>
      </dgm:t>
    </dgm:pt>
    <dgm:pt modelId="{F0858F88-824B-4F01-ACAF-FFAA5AA426CA}">
      <dgm:prSet/>
      <dgm:spPr/>
      <dgm:t>
        <a:bodyPr/>
        <a:lstStyle/>
        <a:p>
          <a:r>
            <a:rPr lang="cs-CZ"/>
            <a:t>nebo záporně vymezovací zájmena </a:t>
          </a:r>
          <a:r>
            <a:rPr lang="cs-CZ" i="1"/>
            <a:t>nada, nenhum, nenhuma, nenhuns, nenhumas, ninguém</a:t>
          </a:r>
          <a:r>
            <a:rPr lang="cs-CZ"/>
            <a:t>.  </a:t>
          </a:r>
          <a:r>
            <a:rPr lang="cs-CZ" b="1"/>
            <a:t>NIKDO, ŽÁDNÝ</a:t>
          </a:r>
          <a:endParaRPr lang="en-US"/>
        </a:p>
      </dgm:t>
    </dgm:pt>
    <dgm:pt modelId="{7E4EBD85-5A15-498B-8133-456C530F86F6}" type="parTrans" cxnId="{A32FE04C-CFF6-4909-B2DD-1C0DA9438F63}">
      <dgm:prSet/>
      <dgm:spPr/>
      <dgm:t>
        <a:bodyPr/>
        <a:lstStyle/>
        <a:p>
          <a:endParaRPr lang="en-US"/>
        </a:p>
      </dgm:t>
    </dgm:pt>
    <dgm:pt modelId="{1CCE547D-A5CE-4828-8577-6F705FA0C4D0}" type="sibTrans" cxnId="{A32FE04C-CFF6-4909-B2DD-1C0DA9438F63}">
      <dgm:prSet/>
      <dgm:spPr/>
      <dgm:t>
        <a:bodyPr/>
        <a:lstStyle/>
        <a:p>
          <a:endParaRPr lang="en-US"/>
        </a:p>
      </dgm:t>
    </dgm:pt>
    <dgm:pt modelId="{3F85A062-15E5-4DDA-B186-88148113CA3E}">
      <dgm:prSet/>
      <dgm:spPr/>
      <dgm:t>
        <a:bodyPr/>
        <a:lstStyle/>
        <a:p>
          <a:r>
            <a:rPr lang="cs-CZ" b="1" i="1"/>
            <a:t>Kvantitativní zájmena parciálně/částečně vymezovací </a:t>
          </a:r>
          <a:r>
            <a:rPr lang="cs-CZ"/>
            <a:t> Jsou to kvalitativně neurčitá zájmena  </a:t>
          </a:r>
          <a:r>
            <a:rPr lang="cs-CZ" i="1"/>
            <a:t>algum, alguma, alguns, algumas, alguém, algo</a:t>
          </a:r>
          <a:r>
            <a:rPr lang="cs-CZ"/>
            <a:t>,  - </a:t>
          </a:r>
          <a:r>
            <a:rPr lang="cs-CZ" b="1"/>
            <a:t>JEN NĚKTEŘÍ</a:t>
          </a:r>
          <a:endParaRPr lang="en-US"/>
        </a:p>
      </dgm:t>
    </dgm:pt>
    <dgm:pt modelId="{5FAB8ACE-8142-4A00-8663-32816510BCBB}" type="parTrans" cxnId="{17EDB90F-3AA6-42C3-BB62-35952C03CF9C}">
      <dgm:prSet/>
      <dgm:spPr/>
      <dgm:t>
        <a:bodyPr/>
        <a:lstStyle/>
        <a:p>
          <a:endParaRPr lang="en-US"/>
        </a:p>
      </dgm:t>
    </dgm:pt>
    <dgm:pt modelId="{33CF7564-D092-4E9D-9095-4862134F1765}" type="sibTrans" cxnId="{17EDB90F-3AA6-42C3-BB62-35952C03CF9C}">
      <dgm:prSet/>
      <dgm:spPr/>
      <dgm:t>
        <a:bodyPr/>
        <a:lstStyle/>
        <a:p>
          <a:endParaRPr lang="en-US"/>
        </a:p>
      </dgm:t>
    </dgm:pt>
    <dgm:pt modelId="{E0959634-1324-450D-9952-19363E7B1835}">
      <dgm:prSet/>
      <dgm:spPr/>
      <dgm:t>
        <a:bodyPr/>
        <a:lstStyle/>
        <a:p>
          <a:r>
            <a:rPr lang="cs-CZ"/>
            <a:t>Některá zájmena zahrnují význam libovolné výběrovosti, jako jsou zájmena libovolně vymezovací neboli arbitrární (</a:t>
          </a:r>
          <a:r>
            <a:rPr lang="cs-CZ" i="1"/>
            <a:t>qualquer, quaisquer, quem quer que, onde quer que, atd</a:t>
          </a:r>
          <a:r>
            <a:rPr lang="cs-CZ"/>
            <a:t>.) </a:t>
          </a:r>
          <a:r>
            <a:rPr lang="cs-CZ" b="1"/>
            <a:t>JAKÝKOLIV</a:t>
          </a:r>
          <a:endParaRPr lang="en-US"/>
        </a:p>
      </dgm:t>
    </dgm:pt>
    <dgm:pt modelId="{E4285E2F-A077-4216-A870-62C8ED86064D}" type="parTrans" cxnId="{EABB45C9-EDCD-4235-B1C8-B7F1FC9F1E98}">
      <dgm:prSet/>
      <dgm:spPr/>
      <dgm:t>
        <a:bodyPr/>
        <a:lstStyle/>
        <a:p>
          <a:endParaRPr lang="en-US"/>
        </a:p>
      </dgm:t>
    </dgm:pt>
    <dgm:pt modelId="{36B48320-F7AE-4CAB-BF4F-9C7EBD66A38A}" type="sibTrans" cxnId="{EABB45C9-EDCD-4235-B1C8-B7F1FC9F1E98}">
      <dgm:prSet/>
      <dgm:spPr/>
      <dgm:t>
        <a:bodyPr/>
        <a:lstStyle/>
        <a:p>
          <a:endParaRPr lang="en-US"/>
        </a:p>
      </dgm:t>
    </dgm:pt>
    <dgm:pt modelId="{11373FA2-9EC6-4B4C-9355-2BB548D30F4E}" type="pres">
      <dgm:prSet presAssocID="{782ED7D7-3859-40A9-B7E5-01F1717B89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BB4560E-E421-4FBB-9D39-C5F5D4187936}" type="pres">
      <dgm:prSet presAssocID="{70CEC3D4-677C-4053-AFB9-42CD57ABF76B}" presName="hierRoot1" presStyleCnt="0"/>
      <dgm:spPr/>
    </dgm:pt>
    <dgm:pt modelId="{D07BF94B-210D-432C-8464-0976CCBDE92C}" type="pres">
      <dgm:prSet presAssocID="{70CEC3D4-677C-4053-AFB9-42CD57ABF76B}" presName="composite" presStyleCnt="0"/>
      <dgm:spPr/>
    </dgm:pt>
    <dgm:pt modelId="{46453F90-0276-45B7-8D6C-39AFDC46FE42}" type="pres">
      <dgm:prSet presAssocID="{70CEC3D4-677C-4053-AFB9-42CD57ABF76B}" presName="background" presStyleLbl="node0" presStyleIdx="0" presStyleCnt="4"/>
      <dgm:spPr/>
    </dgm:pt>
    <dgm:pt modelId="{D98B4F81-8EEB-48B4-8B77-005FBB569E46}" type="pres">
      <dgm:prSet presAssocID="{70CEC3D4-677C-4053-AFB9-42CD57ABF76B}" presName="text" presStyleLbl="fgAcc0" presStyleIdx="0" presStyleCnt="4">
        <dgm:presLayoutVars>
          <dgm:chPref val="3"/>
        </dgm:presLayoutVars>
      </dgm:prSet>
      <dgm:spPr/>
    </dgm:pt>
    <dgm:pt modelId="{AC764CB6-05D3-4C54-888D-C475463D819A}" type="pres">
      <dgm:prSet presAssocID="{70CEC3D4-677C-4053-AFB9-42CD57ABF76B}" presName="hierChild2" presStyleCnt="0"/>
      <dgm:spPr/>
    </dgm:pt>
    <dgm:pt modelId="{EF10AF55-F784-4E40-8178-350CAAB89246}" type="pres">
      <dgm:prSet presAssocID="{C9F8B48F-25F9-4956-BC6B-8F93D07A9CE4}" presName="hierRoot1" presStyleCnt="0"/>
      <dgm:spPr/>
    </dgm:pt>
    <dgm:pt modelId="{9AF548C7-2103-429A-9EE6-68BA9425D5A8}" type="pres">
      <dgm:prSet presAssocID="{C9F8B48F-25F9-4956-BC6B-8F93D07A9CE4}" presName="composite" presStyleCnt="0"/>
      <dgm:spPr/>
    </dgm:pt>
    <dgm:pt modelId="{9DCE0AB2-F48C-4ACE-BEED-55DAEDBC94F3}" type="pres">
      <dgm:prSet presAssocID="{C9F8B48F-25F9-4956-BC6B-8F93D07A9CE4}" presName="background" presStyleLbl="node0" presStyleIdx="1" presStyleCnt="4"/>
      <dgm:spPr/>
    </dgm:pt>
    <dgm:pt modelId="{737E8417-F29C-458E-BFB3-FFF3845A67F3}" type="pres">
      <dgm:prSet presAssocID="{C9F8B48F-25F9-4956-BC6B-8F93D07A9CE4}" presName="text" presStyleLbl="fgAcc0" presStyleIdx="1" presStyleCnt="4">
        <dgm:presLayoutVars>
          <dgm:chPref val="3"/>
        </dgm:presLayoutVars>
      </dgm:prSet>
      <dgm:spPr/>
    </dgm:pt>
    <dgm:pt modelId="{47CE1F9D-EA48-4667-B463-568E7F5EC781}" type="pres">
      <dgm:prSet presAssocID="{C9F8B48F-25F9-4956-BC6B-8F93D07A9CE4}" presName="hierChild2" presStyleCnt="0"/>
      <dgm:spPr/>
    </dgm:pt>
    <dgm:pt modelId="{5A035FAC-084B-49A3-B2F9-E02BA73C88AE}" type="pres">
      <dgm:prSet presAssocID="{4201877E-6934-4541-BD8B-17D79FC20341}" presName="hierRoot1" presStyleCnt="0"/>
      <dgm:spPr/>
    </dgm:pt>
    <dgm:pt modelId="{9A72CC26-C53B-493A-A46A-802756E5613A}" type="pres">
      <dgm:prSet presAssocID="{4201877E-6934-4541-BD8B-17D79FC20341}" presName="composite" presStyleCnt="0"/>
      <dgm:spPr/>
    </dgm:pt>
    <dgm:pt modelId="{AA39BF02-9333-4DE4-8A99-A1EE4A997335}" type="pres">
      <dgm:prSet presAssocID="{4201877E-6934-4541-BD8B-17D79FC20341}" presName="background" presStyleLbl="node0" presStyleIdx="2" presStyleCnt="4"/>
      <dgm:spPr/>
    </dgm:pt>
    <dgm:pt modelId="{DD3B6676-D559-4538-B0B7-D2D12B8B58C6}" type="pres">
      <dgm:prSet presAssocID="{4201877E-6934-4541-BD8B-17D79FC20341}" presName="text" presStyleLbl="fgAcc0" presStyleIdx="2" presStyleCnt="4">
        <dgm:presLayoutVars>
          <dgm:chPref val="3"/>
        </dgm:presLayoutVars>
      </dgm:prSet>
      <dgm:spPr/>
    </dgm:pt>
    <dgm:pt modelId="{85DF9E2B-057C-4B7C-89E1-B04D9305E162}" type="pres">
      <dgm:prSet presAssocID="{4201877E-6934-4541-BD8B-17D79FC20341}" presName="hierChild2" presStyleCnt="0"/>
      <dgm:spPr/>
    </dgm:pt>
    <dgm:pt modelId="{8E6B9E2A-AD09-4A8A-AD8D-A66881163425}" type="pres">
      <dgm:prSet presAssocID="{61AAE438-9A16-4082-9E91-4053B2EDA321}" presName="Name10" presStyleLbl="parChTrans1D2" presStyleIdx="0" presStyleCnt="2"/>
      <dgm:spPr/>
    </dgm:pt>
    <dgm:pt modelId="{BFB5880C-E03A-47E5-8A93-E67125CA9DD4}" type="pres">
      <dgm:prSet presAssocID="{3827D51C-1E70-4447-9A66-40443CE799C6}" presName="hierRoot2" presStyleCnt="0"/>
      <dgm:spPr/>
    </dgm:pt>
    <dgm:pt modelId="{EACD2BC1-893E-4DE1-8420-770C029ACB9C}" type="pres">
      <dgm:prSet presAssocID="{3827D51C-1E70-4447-9A66-40443CE799C6}" presName="composite2" presStyleCnt="0"/>
      <dgm:spPr/>
    </dgm:pt>
    <dgm:pt modelId="{39696D2F-4CDF-4E3A-AC47-D91D73503FA3}" type="pres">
      <dgm:prSet presAssocID="{3827D51C-1E70-4447-9A66-40443CE799C6}" presName="background2" presStyleLbl="node2" presStyleIdx="0" presStyleCnt="2"/>
      <dgm:spPr/>
    </dgm:pt>
    <dgm:pt modelId="{C1092F12-13E4-47D2-9501-D2C544B96A2A}" type="pres">
      <dgm:prSet presAssocID="{3827D51C-1E70-4447-9A66-40443CE799C6}" presName="text2" presStyleLbl="fgAcc2" presStyleIdx="0" presStyleCnt="2">
        <dgm:presLayoutVars>
          <dgm:chPref val="3"/>
        </dgm:presLayoutVars>
      </dgm:prSet>
      <dgm:spPr/>
    </dgm:pt>
    <dgm:pt modelId="{C73F84E5-B69A-48C3-BED2-9B6258F3421B}" type="pres">
      <dgm:prSet presAssocID="{3827D51C-1E70-4447-9A66-40443CE799C6}" presName="hierChild3" presStyleCnt="0"/>
      <dgm:spPr/>
    </dgm:pt>
    <dgm:pt modelId="{76A2F824-54C6-478B-9C46-4E7030F2ACC3}" type="pres">
      <dgm:prSet presAssocID="{804BDC2B-B8CE-4BAF-AE26-45894442B09D}" presName="Name17" presStyleLbl="parChTrans1D3" presStyleIdx="0" presStyleCnt="2"/>
      <dgm:spPr/>
    </dgm:pt>
    <dgm:pt modelId="{24B558B9-1454-489E-89C8-FEB604ABCA8B}" type="pres">
      <dgm:prSet presAssocID="{9F9CFAD6-C257-4343-9155-8510824EA563}" presName="hierRoot3" presStyleCnt="0"/>
      <dgm:spPr/>
    </dgm:pt>
    <dgm:pt modelId="{03E30100-83D6-435C-A628-C9F347DA8343}" type="pres">
      <dgm:prSet presAssocID="{9F9CFAD6-C257-4343-9155-8510824EA563}" presName="composite3" presStyleCnt="0"/>
      <dgm:spPr/>
    </dgm:pt>
    <dgm:pt modelId="{DD706590-2614-487B-838D-0EFCB6EB3C41}" type="pres">
      <dgm:prSet presAssocID="{9F9CFAD6-C257-4343-9155-8510824EA563}" presName="background3" presStyleLbl="node3" presStyleIdx="0" presStyleCnt="2"/>
      <dgm:spPr/>
    </dgm:pt>
    <dgm:pt modelId="{DB0A180D-893C-4ED5-8BE2-01A86E8DF51D}" type="pres">
      <dgm:prSet presAssocID="{9F9CFAD6-C257-4343-9155-8510824EA563}" presName="text3" presStyleLbl="fgAcc3" presStyleIdx="0" presStyleCnt="2">
        <dgm:presLayoutVars>
          <dgm:chPref val="3"/>
        </dgm:presLayoutVars>
      </dgm:prSet>
      <dgm:spPr/>
    </dgm:pt>
    <dgm:pt modelId="{36AB156E-7F0B-4FBA-80CB-68FD37F0C55D}" type="pres">
      <dgm:prSet presAssocID="{9F9CFAD6-C257-4343-9155-8510824EA563}" presName="hierChild4" presStyleCnt="0"/>
      <dgm:spPr/>
    </dgm:pt>
    <dgm:pt modelId="{54A47342-C6CD-4814-9B8C-A02315A4A3F8}" type="pres">
      <dgm:prSet presAssocID="{7E4EBD85-5A15-498B-8133-456C530F86F6}" presName="Name17" presStyleLbl="parChTrans1D3" presStyleIdx="1" presStyleCnt="2"/>
      <dgm:spPr/>
    </dgm:pt>
    <dgm:pt modelId="{3D9B2A83-4BE8-464F-A1FE-AAFA3E6CA917}" type="pres">
      <dgm:prSet presAssocID="{F0858F88-824B-4F01-ACAF-FFAA5AA426CA}" presName="hierRoot3" presStyleCnt="0"/>
      <dgm:spPr/>
    </dgm:pt>
    <dgm:pt modelId="{C3D498DC-80BE-414A-A6F5-8F192CEA59BE}" type="pres">
      <dgm:prSet presAssocID="{F0858F88-824B-4F01-ACAF-FFAA5AA426CA}" presName="composite3" presStyleCnt="0"/>
      <dgm:spPr/>
    </dgm:pt>
    <dgm:pt modelId="{D40BC963-668D-4FCE-9EFF-6DD0CFA7F2AC}" type="pres">
      <dgm:prSet presAssocID="{F0858F88-824B-4F01-ACAF-FFAA5AA426CA}" presName="background3" presStyleLbl="node3" presStyleIdx="1" presStyleCnt="2"/>
      <dgm:spPr/>
    </dgm:pt>
    <dgm:pt modelId="{CBBACA9A-FA83-4A7E-921B-5A90462C1072}" type="pres">
      <dgm:prSet presAssocID="{F0858F88-824B-4F01-ACAF-FFAA5AA426CA}" presName="text3" presStyleLbl="fgAcc3" presStyleIdx="1" presStyleCnt="2">
        <dgm:presLayoutVars>
          <dgm:chPref val="3"/>
        </dgm:presLayoutVars>
      </dgm:prSet>
      <dgm:spPr/>
    </dgm:pt>
    <dgm:pt modelId="{F2B810EE-85D4-4DC5-89EF-4336B53618C0}" type="pres">
      <dgm:prSet presAssocID="{F0858F88-824B-4F01-ACAF-FFAA5AA426CA}" presName="hierChild4" presStyleCnt="0"/>
      <dgm:spPr/>
    </dgm:pt>
    <dgm:pt modelId="{607DB13B-AF98-4620-A8ED-D7BC71FC5999}" type="pres">
      <dgm:prSet presAssocID="{5FAB8ACE-8142-4A00-8663-32816510BCBB}" presName="Name10" presStyleLbl="parChTrans1D2" presStyleIdx="1" presStyleCnt="2"/>
      <dgm:spPr/>
    </dgm:pt>
    <dgm:pt modelId="{1886F9B3-C05D-432B-9AB5-774E336D58A0}" type="pres">
      <dgm:prSet presAssocID="{3F85A062-15E5-4DDA-B186-88148113CA3E}" presName="hierRoot2" presStyleCnt="0"/>
      <dgm:spPr/>
    </dgm:pt>
    <dgm:pt modelId="{92BD8437-A1D0-433A-904B-576558E864C2}" type="pres">
      <dgm:prSet presAssocID="{3F85A062-15E5-4DDA-B186-88148113CA3E}" presName="composite2" presStyleCnt="0"/>
      <dgm:spPr/>
    </dgm:pt>
    <dgm:pt modelId="{53BE6A3D-7B2D-44E0-B243-B9A4B28312A3}" type="pres">
      <dgm:prSet presAssocID="{3F85A062-15E5-4DDA-B186-88148113CA3E}" presName="background2" presStyleLbl="node2" presStyleIdx="1" presStyleCnt="2"/>
      <dgm:spPr/>
    </dgm:pt>
    <dgm:pt modelId="{FB8798F0-EAB1-4C73-AA44-4A6A752AADC4}" type="pres">
      <dgm:prSet presAssocID="{3F85A062-15E5-4DDA-B186-88148113CA3E}" presName="text2" presStyleLbl="fgAcc2" presStyleIdx="1" presStyleCnt="2">
        <dgm:presLayoutVars>
          <dgm:chPref val="3"/>
        </dgm:presLayoutVars>
      </dgm:prSet>
      <dgm:spPr/>
    </dgm:pt>
    <dgm:pt modelId="{E70336E0-C078-46DC-9DB9-3BF6AE8A01C3}" type="pres">
      <dgm:prSet presAssocID="{3F85A062-15E5-4DDA-B186-88148113CA3E}" presName="hierChild3" presStyleCnt="0"/>
      <dgm:spPr/>
    </dgm:pt>
    <dgm:pt modelId="{2849A666-61FB-418F-BE45-B5D41FB3337A}" type="pres">
      <dgm:prSet presAssocID="{E0959634-1324-450D-9952-19363E7B1835}" presName="hierRoot1" presStyleCnt="0"/>
      <dgm:spPr/>
    </dgm:pt>
    <dgm:pt modelId="{D68E72B3-F05B-44B6-B4D3-8437682012BF}" type="pres">
      <dgm:prSet presAssocID="{E0959634-1324-450D-9952-19363E7B1835}" presName="composite" presStyleCnt="0"/>
      <dgm:spPr/>
    </dgm:pt>
    <dgm:pt modelId="{DA17D8E1-05E7-4B76-B25F-620E3E059F83}" type="pres">
      <dgm:prSet presAssocID="{E0959634-1324-450D-9952-19363E7B1835}" presName="background" presStyleLbl="node0" presStyleIdx="3" presStyleCnt="4"/>
      <dgm:spPr/>
    </dgm:pt>
    <dgm:pt modelId="{29E9345E-12E7-40DB-A729-28A376D7A67A}" type="pres">
      <dgm:prSet presAssocID="{E0959634-1324-450D-9952-19363E7B1835}" presName="text" presStyleLbl="fgAcc0" presStyleIdx="3" presStyleCnt="4">
        <dgm:presLayoutVars>
          <dgm:chPref val="3"/>
        </dgm:presLayoutVars>
      </dgm:prSet>
      <dgm:spPr/>
    </dgm:pt>
    <dgm:pt modelId="{7120177F-B25D-4C7F-AA75-3B40D06E5FF2}" type="pres">
      <dgm:prSet presAssocID="{E0959634-1324-450D-9952-19363E7B1835}" presName="hierChild2" presStyleCnt="0"/>
      <dgm:spPr/>
    </dgm:pt>
  </dgm:ptLst>
  <dgm:cxnLst>
    <dgm:cxn modelId="{DC7E4807-CDA3-4148-A3DF-4F2213C5378F}" type="presOf" srcId="{70CEC3D4-677C-4053-AFB9-42CD57ABF76B}" destId="{D98B4F81-8EEB-48B4-8B77-005FBB569E46}" srcOrd="0" destOrd="0" presId="urn:microsoft.com/office/officeart/2005/8/layout/hierarchy1"/>
    <dgm:cxn modelId="{17EDB90F-3AA6-42C3-BB62-35952C03CF9C}" srcId="{4201877E-6934-4541-BD8B-17D79FC20341}" destId="{3F85A062-15E5-4DDA-B186-88148113CA3E}" srcOrd="1" destOrd="0" parTransId="{5FAB8ACE-8142-4A00-8663-32816510BCBB}" sibTransId="{33CF7564-D092-4E9D-9095-4862134F1765}"/>
    <dgm:cxn modelId="{9071D213-F358-4D17-AF5E-B50FE169294E}" srcId="{782ED7D7-3859-40A9-B7E5-01F1717B89C1}" destId="{C9F8B48F-25F9-4956-BC6B-8F93D07A9CE4}" srcOrd="1" destOrd="0" parTransId="{859D8F97-D6DF-4D60-84C7-F6FB37EF076A}" sibTransId="{5AD1AC4D-6A37-40F2-9737-26219637F9EA}"/>
    <dgm:cxn modelId="{D6D66C34-98AA-4715-9435-1556FAAC4B88}" type="presOf" srcId="{9F9CFAD6-C257-4343-9155-8510824EA563}" destId="{DB0A180D-893C-4ED5-8BE2-01A86E8DF51D}" srcOrd="0" destOrd="0" presId="urn:microsoft.com/office/officeart/2005/8/layout/hierarchy1"/>
    <dgm:cxn modelId="{96EC9C45-37AD-45C9-91FA-2795BD6BCFB6}" type="presOf" srcId="{3F85A062-15E5-4DDA-B186-88148113CA3E}" destId="{FB8798F0-EAB1-4C73-AA44-4A6A752AADC4}" srcOrd="0" destOrd="0" presId="urn:microsoft.com/office/officeart/2005/8/layout/hierarchy1"/>
    <dgm:cxn modelId="{0359AB48-FFA5-4655-97AE-3513C841F374}" type="presOf" srcId="{E0959634-1324-450D-9952-19363E7B1835}" destId="{29E9345E-12E7-40DB-A729-28A376D7A67A}" srcOrd="0" destOrd="0" presId="urn:microsoft.com/office/officeart/2005/8/layout/hierarchy1"/>
    <dgm:cxn modelId="{A32FE04C-CFF6-4909-B2DD-1C0DA9438F63}" srcId="{3827D51C-1E70-4447-9A66-40443CE799C6}" destId="{F0858F88-824B-4F01-ACAF-FFAA5AA426CA}" srcOrd="1" destOrd="0" parTransId="{7E4EBD85-5A15-498B-8133-456C530F86F6}" sibTransId="{1CCE547D-A5CE-4828-8577-6F705FA0C4D0}"/>
    <dgm:cxn modelId="{470B3F8F-0B18-42C1-A888-25B9DBFC90AF}" type="presOf" srcId="{5FAB8ACE-8142-4A00-8663-32816510BCBB}" destId="{607DB13B-AF98-4620-A8ED-D7BC71FC5999}" srcOrd="0" destOrd="0" presId="urn:microsoft.com/office/officeart/2005/8/layout/hierarchy1"/>
    <dgm:cxn modelId="{14056498-E015-4539-8BBB-E59DC5F65D0A}" type="presOf" srcId="{C9F8B48F-25F9-4956-BC6B-8F93D07A9CE4}" destId="{737E8417-F29C-458E-BFB3-FFF3845A67F3}" srcOrd="0" destOrd="0" presId="urn:microsoft.com/office/officeart/2005/8/layout/hierarchy1"/>
    <dgm:cxn modelId="{B8AE239F-5CE7-48EF-968F-F280A6A3D609}" type="presOf" srcId="{3827D51C-1E70-4447-9A66-40443CE799C6}" destId="{C1092F12-13E4-47D2-9501-D2C544B96A2A}" srcOrd="0" destOrd="0" presId="urn:microsoft.com/office/officeart/2005/8/layout/hierarchy1"/>
    <dgm:cxn modelId="{BE6A2BAC-73F2-4BCA-852F-AE1551BC5758}" type="presOf" srcId="{F0858F88-824B-4F01-ACAF-FFAA5AA426CA}" destId="{CBBACA9A-FA83-4A7E-921B-5A90462C1072}" srcOrd="0" destOrd="0" presId="urn:microsoft.com/office/officeart/2005/8/layout/hierarchy1"/>
    <dgm:cxn modelId="{2E5AEAB6-FAF6-4787-9E2D-62A6A739E796}" type="presOf" srcId="{4201877E-6934-4541-BD8B-17D79FC20341}" destId="{DD3B6676-D559-4538-B0B7-D2D12B8B58C6}" srcOrd="0" destOrd="0" presId="urn:microsoft.com/office/officeart/2005/8/layout/hierarchy1"/>
    <dgm:cxn modelId="{EFB2FFB7-341B-4433-AF81-5DDD2222ED0D}" type="presOf" srcId="{782ED7D7-3859-40A9-B7E5-01F1717B89C1}" destId="{11373FA2-9EC6-4B4C-9355-2BB548D30F4E}" srcOrd="0" destOrd="0" presId="urn:microsoft.com/office/officeart/2005/8/layout/hierarchy1"/>
    <dgm:cxn modelId="{EABB45C9-EDCD-4235-B1C8-B7F1FC9F1E98}" srcId="{782ED7D7-3859-40A9-B7E5-01F1717B89C1}" destId="{E0959634-1324-450D-9952-19363E7B1835}" srcOrd="3" destOrd="0" parTransId="{E4285E2F-A077-4216-A870-62C8ED86064D}" sibTransId="{36B48320-F7AE-4CAB-BF4F-9C7EBD66A38A}"/>
    <dgm:cxn modelId="{1D65CBCA-D29C-4DF8-A67F-EB36963A8217}" type="presOf" srcId="{804BDC2B-B8CE-4BAF-AE26-45894442B09D}" destId="{76A2F824-54C6-478B-9C46-4E7030F2ACC3}" srcOrd="0" destOrd="0" presId="urn:microsoft.com/office/officeart/2005/8/layout/hierarchy1"/>
    <dgm:cxn modelId="{E71F47CD-5B3B-46D6-A8D9-0ADD12CD0E44}" type="presOf" srcId="{7E4EBD85-5A15-498B-8133-456C530F86F6}" destId="{54A47342-C6CD-4814-9B8C-A02315A4A3F8}" srcOrd="0" destOrd="0" presId="urn:microsoft.com/office/officeart/2005/8/layout/hierarchy1"/>
    <dgm:cxn modelId="{934D14CE-551F-4483-955E-0B97DCDDE0BF}" srcId="{782ED7D7-3859-40A9-B7E5-01F1717B89C1}" destId="{4201877E-6934-4541-BD8B-17D79FC20341}" srcOrd="2" destOrd="0" parTransId="{A458B605-C551-4E5B-9D82-64A038C1A6B1}" sibTransId="{65A5CE74-1E40-41E4-B54B-44A9DB6D4D15}"/>
    <dgm:cxn modelId="{1970F3CE-4976-40AD-B2FF-C6CBFD06E483}" srcId="{782ED7D7-3859-40A9-B7E5-01F1717B89C1}" destId="{70CEC3D4-677C-4053-AFB9-42CD57ABF76B}" srcOrd="0" destOrd="0" parTransId="{CA370437-92E3-4823-B020-484E6C5F0CDB}" sibTransId="{5FA00983-FC0E-465F-9D7B-C58DD4209D82}"/>
    <dgm:cxn modelId="{E5DA11D2-FF0B-436F-8964-AB32028795B3}" type="presOf" srcId="{61AAE438-9A16-4082-9E91-4053B2EDA321}" destId="{8E6B9E2A-AD09-4A8A-AD8D-A66881163425}" srcOrd="0" destOrd="0" presId="urn:microsoft.com/office/officeart/2005/8/layout/hierarchy1"/>
    <dgm:cxn modelId="{08B2A5E4-86E9-46D1-B579-486C5CF5EDCA}" srcId="{4201877E-6934-4541-BD8B-17D79FC20341}" destId="{3827D51C-1E70-4447-9A66-40443CE799C6}" srcOrd="0" destOrd="0" parTransId="{61AAE438-9A16-4082-9E91-4053B2EDA321}" sibTransId="{CC254C7F-636E-4749-81A1-5E8D773E14FD}"/>
    <dgm:cxn modelId="{1B5FAAF8-5F35-40E0-92E8-CF3348DCAFC4}" srcId="{3827D51C-1E70-4447-9A66-40443CE799C6}" destId="{9F9CFAD6-C257-4343-9155-8510824EA563}" srcOrd="0" destOrd="0" parTransId="{804BDC2B-B8CE-4BAF-AE26-45894442B09D}" sibTransId="{9C09CC60-9A2F-4BFA-9F83-9996F08AE7B3}"/>
    <dgm:cxn modelId="{332BFDC9-A05E-4029-810D-8B7FE20ECB01}" type="presParOf" srcId="{11373FA2-9EC6-4B4C-9355-2BB548D30F4E}" destId="{BBB4560E-E421-4FBB-9D39-C5F5D4187936}" srcOrd="0" destOrd="0" presId="urn:microsoft.com/office/officeart/2005/8/layout/hierarchy1"/>
    <dgm:cxn modelId="{178648A1-D0FF-42BB-BF15-D84A1281C2FE}" type="presParOf" srcId="{BBB4560E-E421-4FBB-9D39-C5F5D4187936}" destId="{D07BF94B-210D-432C-8464-0976CCBDE92C}" srcOrd="0" destOrd="0" presId="urn:microsoft.com/office/officeart/2005/8/layout/hierarchy1"/>
    <dgm:cxn modelId="{B53601B1-A6BF-455C-AD5B-46ABE59909B9}" type="presParOf" srcId="{D07BF94B-210D-432C-8464-0976CCBDE92C}" destId="{46453F90-0276-45B7-8D6C-39AFDC46FE42}" srcOrd="0" destOrd="0" presId="urn:microsoft.com/office/officeart/2005/8/layout/hierarchy1"/>
    <dgm:cxn modelId="{E00EEC0F-6961-45B2-8DE3-274E955ACC4B}" type="presParOf" srcId="{D07BF94B-210D-432C-8464-0976CCBDE92C}" destId="{D98B4F81-8EEB-48B4-8B77-005FBB569E46}" srcOrd="1" destOrd="0" presId="urn:microsoft.com/office/officeart/2005/8/layout/hierarchy1"/>
    <dgm:cxn modelId="{5BC9A48D-4CD4-47BF-BA6B-0A344AAEDF8F}" type="presParOf" srcId="{BBB4560E-E421-4FBB-9D39-C5F5D4187936}" destId="{AC764CB6-05D3-4C54-888D-C475463D819A}" srcOrd="1" destOrd="0" presId="urn:microsoft.com/office/officeart/2005/8/layout/hierarchy1"/>
    <dgm:cxn modelId="{474EB2AF-EAC9-4DCC-BF4B-0BD8FC44D86A}" type="presParOf" srcId="{11373FA2-9EC6-4B4C-9355-2BB548D30F4E}" destId="{EF10AF55-F784-4E40-8178-350CAAB89246}" srcOrd="1" destOrd="0" presId="urn:microsoft.com/office/officeart/2005/8/layout/hierarchy1"/>
    <dgm:cxn modelId="{F16949E0-FC80-45A6-9118-DB102B8DCE52}" type="presParOf" srcId="{EF10AF55-F784-4E40-8178-350CAAB89246}" destId="{9AF548C7-2103-429A-9EE6-68BA9425D5A8}" srcOrd="0" destOrd="0" presId="urn:microsoft.com/office/officeart/2005/8/layout/hierarchy1"/>
    <dgm:cxn modelId="{C9EC9A97-9825-4BFE-B1DE-F22772A8E263}" type="presParOf" srcId="{9AF548C7-2103-429A-9EE6-68BA9425D5A8}" destId="{9DCE0AB2-F48C-4ACE-BEED-55DAEDBC94F3}" srcOrd="0" destOrd="0" presId="urn:microsoft.com/office/officeart/2005/8/layout/hierarchy1"/>
    <dgm:cxn modelId="{52BB78E5-9B74-4EBB-9CE4-12B66C84EE6C}" type="presParOf" srcId="{9AF548C7-2103-429A-9EE6-68BA9425D5A8}" destId="{737E8417-F29C-458E-BFB3-FFF3845A67F3}" srcOrd="1" destOrd="0" presId="urn:microsoft.com/office/officeart/2005/8/layout/hierarchy1"/>
    <dgm:cxn modelId="{56E278E7-3233-4B14-9274-0CDE3E0341EE}" type="presParOf" srcId="{EF10AF55-F784-4E40-8178-350CAAB89246}" destId="{47CE1F9D-EA48-4667-B463-568E7F5EC781}" srcOrd="1" destOrd="0" presId="urn:microsoft.com/office/officeart/2005/8/layout/hierarchy1"/>
    <dgm:cxn modelId="{49EBE339-4545-479B-B476-561AFF36819D}" type="presParOf" srcId="{11373FA2-9EC6-4B4C-9355-2BB548D30F4E}" destId="{5A035FAC-084B-49A3-B2F9-E02BA73C88AE}" srcOrd="2" destOrd="0" presId="urn:microsoft.com/office/officeart/2005/8/layout/hierarchy1"/>
    <dgm:cxn modelId="{29BD7720-E16D-4316-A79D-229856123F4F}" type="presParOf" srcId="{5A035FAC-084B-49A3-B2F9-E02BA73C88AE}" destId="{9A72CC26-C53B-493A-A46A-802756E5613A}" srcOrd="0" destOrd="0" presId="urn:microsoft.com/office/officeart/2005/8/layout/hierarchy1"/>
    <dgm:cxn modelId="{913EBDBA-DEA6-4A5E-84E9-0F1A4AE01746}" type="presParOf" srcId="{9A72CC26-C53B-493A-A46A-802756E5613A}" destId="{AA39BF02-9333-4DE4-8A99-A1EE4A997335}" srcOrd="0" destOrd="0" presId="urn:microsoft.com/office/officeart/2005/8/layout/hierarchy1"/>
    <dgm:cxn modelId="{FAD606E3-221D-4047-9E8A-67EE3077EB67}" type="presParOf" srcId="{9A72CC26-C53B-493A-A46A-802756E5613A}" destId="{DD3B6676-D559-4538-B0B7-D2D12B8B58C6}" srcOrd="1" destOrd="0" presId="urn:microsoft.com/office/officeart/2005/8/layout/hierarchy1"/>
    <dgm:cxn modelId="{063F8982-3D41-4C85-88D5-65E2D10F4F94}" type="presParOf" srcId="{5A035FAC-084B-49A3-B2F9-E02BA73C88AE}" destId="{85DF9E2B-057C-4B7C-89E1-B04D9305E162}" srcOrd="1" destOrd="0" presId="urn:microsoft.com/office/officeart/2005/8/layout/hierarchy1"/>
    <dgm:cxn modelId="{F611538B-BB8E-4AFE-8A1D-4051B341C587}" type="presParOf" srcId="{85DF9E2B-057C-4B7C-89E1-B04D9305E162}" destId="{8E6B9E2A-AD09-4A8A-AD8D-A66881163425}" srcOrd="0" destOrd="0" presId="urn:microsoft.com/office/officeart/2005/8/layout/hierarchy1"/>
    <dgm:cxn modelId="{A4EA6A39-B45C-4FB5-8AC0-2F6A966C7702}" type="presParOf" srcId="{85DF9E2B-057C-4B7C-89E1-B04D9305E162}" destId="{BFB5880C-E03A-47E5-8A93-E67125CA9DD4}" srcOrd="1" destOrd="0" presId="urn:microsoft.com/office/officeart/2005/8/layout/hierarchy1"/>
    <dgm:cxn modelId="{84C4F9B4-8F76-4BA3-AD7F-7F04E3FBC0A4}" type="presParOf" srcId="{BFB5880C-E03A-47E5-8A93-E67125CA9DD4}" destId="{EACD2BC1-893E-4DE1-8420-770C029ACB9C}" srcOrd="0" destOrd="0" presId="urn:microsoft.com/office/officeart/2005/8/layout/hierarchy1"/>
    <dgm:cxn modelId="{F25D2D0C-A3C2-48B6-9ABE-B004F47496D7}" type="presParOf" srcId="{EACD2BC1-893E-4DE1-8420-770C029ACB9C}" destId="{39696D2F-4CDF-4E3A-AC47-D91D73503FA3}" srcOrd="0" destOrd="0" presId="urn:microsoft.com/office/officeart/2005/8/layout/hierarchy1"/>
    <dgm:cxn modelId="{DA0EAF1F-A0EA-4468-86EB-7EE238599DAD}" type="presParOf" srcId="{EACD2BC1-893E-4DE1-8420-770C029ACB9C}" destId="{C1092F12-13E4-47D2-9501-D2C544B96A2A}" srcOrd="1" destOrd="0" presId="urn:microsoft.com/office/officeart/2005/8/layout/hierarchy1"/>
    <dgm:cxn modelId="{92FF843A-F83A-48FB-A723-2D9D5E7A050A}" type="presParOf" srcId="{BFB5880C-E03A-47E5-8A93-E67125CA9DD4}" destId="{C73F84E5-B69A-48C3-BED2-9B6258F3421B}" srcOrd="1" destOrd="0" presId="urn:microsoft.com/office/officeart/2005/8/layout/hierarchy1"/>
    <dgm:cxn modelId="{9F33E736-5D9D-40E5-9E3A-4B2D83365AAF}" type="presParOf" srcId="{C73F84E5-B69A-48C3-BED2-9B6258F3421B}" destId="{76A2F824-54C6-478B-9C46-4E7030F2ACC3}" srcOrd="0" destOrd="0" presId="urn:microsoft.com/office/officeart/2005/8/layout/hierarchy1"/>
    <dgm:cxn modelId="{4580D76A-76E3-420D-9A45-B0D52B42619F}" type="presParOf" srcId="{C73F84E5-B69A-48C3-BED2-9B6258F3421B}" destId="{24B558B9-1454-489E-89C8-FEB604ABCA8B}" srcOrd="1" destOrd="0" presId="urn:microsoft.com/office/officeart/2005/8/layout/hierarchy1"/>
    <dgm:cxn modelId="{622CCCA4-22A2-49CB-8D82-F859C3E0BF8C}" type="presParOf" srcId="{24B558B9-1454-489E-89C8-FEB604ABCA8B}" destId="{03E30100-83D6-435C-A628-C9F347DA8343}" srcOrd="0" destOrd="0" presId="urn:microsoft.com/office/officeart/2005/8/layout/hierarchy1"/>
    <dgm:cxn modelId="{690867CB-4118-4B5F-8675-C128C56CD120}" type="presParOf" srcId="{03E30100-83D6-435C-A628-C9F347DA8343}" destId="{DD706590-2614-487B-838D-0EFCB6EB3C41}" srcOrd="0" destOrd="0" presId="urn:microsoft.com/office/officeart/2005/8/layout/hierarchy1"/>
    <dgm:cxn modelId="{EF9B3B87-9395-433E-8C43-E113103D4DA4}" type="presParOf" srcId="{03E30100-83D6-435C-A628-C9F347DA8343}" destId="{DB0A180D-893C-4ED5-8BE2-01A86E8DF51D}" srcOrd="1" destOrd="0" presId="urn:microsoft.com/office/officeart/2005/8/layout/hierarchy1"/>
    <dgm:cxn modelId="{6B34AD0A-3795-48FF-91DC-CCB40083B694}" type="presParOf" srcId="{24B558B9-1454-489E-89C8-FEB604ABCA8B}" destId="{36AB156E-7F0B-4FBA-80CB-68FD37F0C55D}" srcOrd="1" destOrd="0" presId="urn:microsoft.com/office/officeart/2005/8/layout/hierarchy1"/>
    <dgm:cxn modelId="{78A8C52A-EB83-46FB-85ED-01578EDD15C0}" type="presParOf" srcId="{C73F84E5-B69A-48C3-BED2-9B6258F3421B}" destId="{54A47342-C6CD-4814-9B8C-A02315A4A3F8}" srcOrd="2" destOrd="0" presId="urn:microsoft.com/office/officeart/2005/8/layout/hierarchy1"/>
    <dgm:cxn modelId="{8A4B8ED1-8CDC-4876-8E1E-0EAECE37DEA4}" type="presParOf" srcId="{C73F84E5-B69A-48C3-BED2-9B6258F3421B}" destId="{3D9B2A83-4BE8-464F-A1FE-AAFA3E6CA917}" srcOrd="3" destOrd="0" presId="urn:microsoft.com/office/officeart/2005/8/layout/hierarchy1"/>
    <dgm:cxn modelId="{0777BBCE-B3D4-47D5-85B5-C5C60893D158}" type="presParOf" srcId="{3D9B2A83-4BE8-464F-A1FE-AAFA3E6CA917}" destId="{C3D498DC-80BE-414A-A6F5-8F192CEA59BE}" srcOrd="0" destOrd="0" presId="urn:microsoft.com/office/officeart/2005/8/layout/hierarchy1"/>
    <dgm:cxn modelId="{D22BA4FF-4643-48B7-A857-BBF33C28C685}" type="presParOf" srcId="{C3D498DC-80BE-414A-A6F5-8F192CEA59BE}" destId="{D40BC963-668D-4FCE-9EFF-6DD0CFA7F2AC}" srcOrd="0" destOrd="0" presId="urn:microsoft.com/office/officeart/2005/8/layout/hierarchy1"/>
    <dgm:cxn modelId="{90A38D63-F157-4B79-A5FC-2DC0B7C059D2}" type="presParOf" srcId="{C3D498DC-80BE-414A-A6F5-8F192CEA59BE}" destId="{CBBACA9A-FA83-4A7E-921B-5A90462C1072}" srcOrd="1" destOrd="0" presId="urn:microsoft.com/office/officeart/2005/8/layout/hierarchy1"/>
    <dgm:cxn modelId="{7301B27E-45A7-4C9A-99D4-76F25517ED48}" type="presParOf" srcId="{3D9B2A83-4BE8-464F-A1FE-AAFA3E6CA917}" destId="{F2B810EE-85D4-4DC5-89EF-4336B53618C0}" srcOrd="1" destOrd="0" presId="urn:microsoft.com/office/officeart/2005/8/layout/hierarchy1"/>
    <dgm:cxn modelId="{0910E2FC-2EC8-4653-9CF8-320CA2744F44}" type="presParOf" srcId="{85DF9E2B-057C-4B7C-89E1-B04D9305E162}" destId="{607DB13B-AF98-4620-A8ED-D7BC71FC5999}" srcOrd="2" destOrd="0" presId="urn:microsoft.com/office/officeart/2005/8/layout/hierarchy1"/>
    <dgm:cxn modelId="{E8BFAF58-41B2-474A-8F54-39B7F66976BB}" type="presParOf" srcId="{85DF9E2B-057C-4B7C-89E1-B04D9305E162}" destId="{1886F9B3-C05D-432B-9AB5-774E336D58A0}" srcOrd="3" destOrd="0" presId="urn:microsoft.com/office/officeart/2005/8/layout/hierarchy1"/>
    <dgm:cxn modelId="{20204AA4-BB10-476C-80CF-24F54296BE77}" type="presParOf" srcId="{1886F9B3-C05D-432B-9AB5-774E336D58A0}" destId="{92BD8437-A1D0-433A-904B-576558E864C2}" srcOrd="0" destOrd="0" presId="urn:microsoft.com/office/officeart/2005/8/layout/hierarchy1"/>
    <dgm:cxn modelId="{4A75B938-E559-4DB0-B1CC-9C677C566153}" type="presParOf" srcId="{92BD8437-A1D0-433A-904B-576558E864C2}" destId="{53BE6A3D-7B2D-44E0-B243-B9A4B28312A3}" srcOrd="0" destOrd="0" presId="urn:microsoft.com/office/officeart/2005/8/layout/hierarchy1"/>
    <dgm:cxn modelId="{8F441E09-B4AB-4000-932C-68B76D2DA689}" type="presParOf" srcId="{92BD8437-A1D0-433A-904B-576558E864C2}" destId="{FB8798F0-EAB1-4C73-AA44-4A6A752AADC4}" srcOrd="1" destOrd="0" presId="urn:microsoft.com/office/officeart/2005/8/layout/hierarchy1"/>
    <dgm:cxn modelId="{7F93C1EE-3C3B-4F16-A6C6-42D7022B1880}" type="presParOf" srcId="{1886F9B3-C05D-432B-9AB5-774E336D58A0}" destId="{E70336E0-C078-46DC-9DB9-3BF6AE8A01C3}" srcOrd="1" destOrd="0" presId="urn:microsoft.com/office/officeart/2005/8/layout/hierarchy1"/>
    <dgm:cxn modelId="{2A66976F-A05C-4077-8568-532AEF39B08B}" type="presParOf" srcId="{11373FA2-9EC6-4B4C-9355-2BB548D30F4E}" destId="{2849A666-61FB-418F-BE45-B5D41FB3337A}" srcOrd="3" destOrd="0" presId="urn:microsoft.com/office/officeart/2005/8/layout/hierarchy1"/>
    <dgm:cxn modelId="{75ACC1C3-2912-4277-AF2A-4FE282709039}" type="presParOf" srcId="{2849A666-61FB-418F-BE45-B5D41FB3337A}" destId="{D68E72B3-F05B-44B6-B4D3-8437682012BF}" srcOrd="0" destOrd="0" presId="urn:microsoft.com/office/officeart/2005/8/layout/hierarchy1"/>
    <dgm:cxn modelId="{739F223B-3974-4EDC-8F27-209CD36B7B6A}" type="presParOf" srcId="{D68E72B3-F05B-44B6-B4D3-8437682012BF}" destId="{DA17D8E1-05E7-4B76-B25F-620E3E059F83}" srcOrd="0" destOrd="0" presId="urn:microsoft.com/office/officeart/2005/8/layout/hierarchy1"/>
    <dgm:cxn modelId="{CD47F6F1-F113-482D-9814-200083200EBF}" type="presParOf" srcId="{D68E72B3-F05B-44B6-B4D3-8437682012BF}" destId="{29E9345E-12E7-40DB-A729-28A376D7A67A}" srcOrd="1" destOrd="0" presId="urn:microsoft.com/office/officeart/2005/8/layout/hierarchy1"/>
    <dgm:cxn modelId="{CC188465-B42B-49B2-90C7-1A7001B07103}" type="presParOf" srcId="{2849A666-61FB-418F-BE45-B5D41FB3337A}" destId="{7120177F-B25D-4C7F-AA75-3B40D06E5F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B42E4D-498C-4445-92ED-372672D00DF3}" type="doc">
      <dgm:prSet loTypeId="urn:microsoft.com/office/officeart/2005/8/layout/cycle1" loCatId="cycle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2927CEE-1B1A-4141-8AE0-45021115F2C2}">
      <dgm:prSet/>
      <dgm:spPr/>
      <dgm:t>
        <a:bodyPr/>
        <a:lstStyle/>
        <a:p>
          <a:r>
            <a:rPr lang="cs-CZ" b="1" i="1"/>
            <a:t>Zájmena alterátory</a:t>
          </a:r>
          <a:r>
            <a:rPr lang="cs-CZ"/>
            <a:t>  (</a:t>
          </a:r>
          <a:r>
            <a:rPr lang="cs-CZ" i="1"/>
            <a:t>outro, outra, demais, os outros)</a:t>
          </a:r>
          <a:r>
            <a:rPr lang="cs-CZ"/>
            <a:t>.  </a:t>
          </a:r>
          <a:r>
            <a:rPr lang="cs-CZ" b="1"/>
            <a:t>TI OSTATNÍ, TI DRUZÍ</a:t>
          </a:r>
          <a:endParaRPr lang="en-US"/>
        </a:p>
      </dgm:t>
    </dgm:pt>
    <dgm:pt modelId="{1B528F59-7303-45B6-89BF-AB90D210B804}" type="parTrans" cxnId="{2CD95328-5E5F-4645-B74B-86F008A0D25C}">
      <dgm:prSet/>
      <dgm:spPr/>
      <dgm:t>
        <a:bodyPr/>
        <a:lstStyle/>
        <a:p>
          <a:endParaRPr lang="en-US"/>
        </a:p>
      </dgm:t>
    </dgm:pt>
    <dgm:pt modelId="{7B3D1F45-D322-4977-8BA3-D4BA2ACAF4A5}" type="sibTrans" cxnId="{2CD95328-5E5F-4645-B74B-86F008A0D25C}">
      <dgm:prSet/>
      <dgm:spPr/>
      <dgm:t>
        <a:bodyPr/>
        <a:lstStyle/>
        <a:p>
          <a:endParaRPr lang="en-US"/>
        </a:p>
      </dgm:t>
    </dgm:pt>
    <dgm:pt modelId="{B26E7CE7-28DA-44F8-945A-0CA12802D28D}">
      <dgm:prSet/>
      <dgm:spPr/>
      <dgm:t>
        <a:bodyPr/>
        <a:lstStyle/>
        <a:p>
          <a:r>
            <a:rPr lang="cs-CZ" b="1" i="1"/>
            <a:t>Zájmena kvalitativně neurčitá</a:t>
          </a:r>
          <a:r>
            <a:rPr lang="cs-CZ"/>
            <a:t>  (</a:t>
          </a:r>
          <a:r>
            <a:rPr lang="cs-CZ" i="1"/>
            <a:t>algum, alguma, alguns, algumas, algo, alguém</a:t>
          </a:r>
          <a:r>
            <a:rPr lang="cs-CZ"/>
            <a:t>),  </a:t>
          </a:r>
          <a:r>
            <a:rPr lang="cs-CZ" b="1"/>
            <a:t>NĚJACÍ, NĚKTEŘÍ</a:t>
          </a:r>
          <a:endParaRPr lang="en-US"/>
        </a:p>
      </dgm:t>
    </dgm:pt>
    <dgm:pt modelId="{AFA8B8D9-D6AF-4609-A0E5-78A014C184BD}" type="parTrans" cxnId="{019EA2DB-EA0C-4C29-8C77-BA6517B00D4B}">
      <dgm:prSet/>
      <dgm:spPr/>
      <dgm:t>
        <a:bodyPr/>
        <a:lstStyle/>
        <a:p>
          <a:endParaRPr lang="en-US"/>
        </a:p>
      </dgm:t>
    </dgm:pt>
    <dgm:pt modelId="{20FDB118-0462-403C-8524-95E4899023C5}" type="sibTrans" cxnId="{019EA2DB-EA0C-4C29-8C77-BA6517B00D4B}">
      <dgm:prSet/>
      <dgm:spPr/>
      <dgm:t>
        <a:bodyPr/>
        <a:lstStyle/>
        <a:p>
          <a:endParaRPr lang="en-US"/>
        </a:p>
      </dgm:t>
    </dgm:pt>
    <dgm:pt modelId="{BD1BF02E-DA55-4A82-9EFE-47B43E3229ED}">
      <dgm:prSet/>
      <dgm:spPr/>
      <dgm:t>
        <a:bodyPr/>
        <a:lstStyle/>
        <a:p>
          <a:r>
            <a:rPr lang="cs-CZ" b="1" i="1"/>
            <a:t>Zájmena kvantitativně</a:t>
          </a:r>
          <a:r>
            <a:rPr lang="cs-CZ"/>
            <a:t> </a:t>
          </a:r>
          <a:r>
            <a:rPr lang="cs-CZ" b="1"/>
            <a:t>vymezovací</a:t>
          </a:r>
          <a:r>
            <a:rPr lang="cs-CZ"/>
            <a:t> </a:t>
          </a:r>
          <a:endParaRPr lang="en-US"/>
        </a:p>
      </dgm:t>
    </dgm:pt>
    <dgm:pt modelId="{57D852D2-B09D-421B-8461-00C3C744FE39}" type="parTrans" cxnId="{A7892029-9975-400A-8043-1CC6B65CF42B}">
      <dgm:prSet/>
      <dgm:spPr/>
      <dgm:t>
        <a:bodyPr/>
        <a:lstStyle/>
        <a:p>
          <a:endParaRPr lang="en-US"/>
        </a:p>
      </dgm:t>
    </dgm:pt>
    <dgm:pt modelId="{C14808CA-01F6-4E00-A483-B13FC0C8F7C2}" type="sibTrans" cxnId="{A7892029-9975-400A-8043-1CC6B65CF42B}">
      <dgm:prSet/>
      <dgm:spPr/>
      <dgm:t>
        <a:bodyPr/>
        <a:lstStyle/>
        <a:p>
          <a:endParaRPr lang="en-US"/>
        </a:p>
      </dgm:t>
    </dgm:pt>
    <dgm:pt modelId="{DCAD25DB-4B85-42C8-8F51-8972F3D777BD}">
      <dgm:prSet/>
      <dgm:spPr/>
      <dgm:t>
        <a:bodyPr/>
        <a:lstStyle/>
        <a:p>
          <a:r>
            <a:rPr lang="cs-CZ" b="1" i="1"/>
            <a:t>Zájmena absolutně vymezovací</a:t>
          </a:r>
          <a:r>
            <a:rPr lang="cs-CZ"/>
            <a:t>  </a:t>
          </a:r>
          <a:endParaRPr lang="en-US"/>
        </a:p>
      </dgm:t>
    </dgm:pt>
    <dgm:pt modelId="{D906708B-1A05-452D-8093-79BBF3CB1D9F}" type="parTrans" cxnId="{5CDA8569-848B-416E-A98D-1EC04EA30164}">
      <dgm:prSet/>
      <dgm:spPr/>
      <dgm:t>
        <a:bodyPr/>
        <a:lstStyle/>
        <a:p>
          <a:endParaRPr lang="en-US"/>
        </a:p>
      </dgm:t>
    </dgm:pt>
    <dgm:pt modelId="{F3BCBBF0-8BC5-4AF6-93A8-F7FE4AF5CA91}" type="sibTrans" cxnId="{5CDA8569-848B-416E-A98D-1EC04EA30164}">
      <dgm:prSet/>
      <dgm:spPr/>
      <dgm:t>
        <a:bodyPr/>
        <a:lstStyle/>
        <a:p>
          <a:endParaRPr lang="en-US"/>
        </a:p>
      </dgm:t>
    </dgm:pt>
    <dgm:pt modelId="{1FC924BB-31E1-46A8-93F8-7783F30146FD}">
      <dgm:prSet/>
      <dgm:spPr/>
      <dgm:t>
        <a:bodyPr/>
        <a:lstStyle/>
        <a:p>
          <a:r>
            <a:rPr lang="cs-CZ"/>
            <a:t>totalizační zájmena </a:t>
          </a:r>
          <a:r>
            <a:rPr lang="cs-CZ" b="1" i="1"/>
            <a:t>cada, todo, toda, todos, todas, tudo</a:t>
          </a:r>
          <a:r>
            <a:rPr lang="cs-CZ" b="1"/>
            <a:t>   </a:t>
          </a:r>
          <a:endParaRPr lang="en-US"/>
        </a:p>
      </dgm:t>
    </dgm:pt>
    <dgm:pt modelId="{9203C679-99C9-483D-A590-2D15252712FC}" type="parTrans" cxnId="{6018F74F-76C4-49A6-B29D-912BFA9DE4D2}">
      <dgm:prSet/>
      <dgm:spPr/>
      <dgm:t>
        <a:bodyPr/>
        <a:lstStyle/>
        <a:p>
          <a:endParaRPr lang="en-US"/>
        </a:p>
      </dgm:t>
    </dgm:pt>
    <dgm:pt modelId="{54BD58EB-DA27-47A3-9E49-278EBAB4709B}" type="sibTrans" cxnId="{6018F74F-76C4-49A6-B29D-912BFA9DE4D2}">
      <dgm:prSet/>
      <dgm:spPr/>
      <dgm:t>
        <a:bodyPr/>
        <a:lstStyle/>
        <a:p>
          <a:endParaRPr lang="en-US"/>
        </a:p>
      </dgm:t>
    </dgm:pt>
    <dgm:pt modelId="{F4C324FF-3010-42D4-A768-E82545D32C21}">
      <dgm:prSet/>
      <dgm:spPr/>
      <dgm:t>
        <a:bodyPr/>
        <a:lstStyle/>
        <a:p>
          <a:r>
            <a:rPr lang="cs-CZ" b="1"/>
            <a:t>VŠICHNI, KAŽDÝ</a:t>
          </a:r>
          <a:endParaRPr lang="en-US"/>
        </a:p>
      </dgm:t>
    </dgm:pt>
    <dgm:pt modelId="{5D3F0E92-0097-4246-9518-72277F8DD26E}" type="parTrans" cxnId="{BECAF442-8B2B-4EAB-A016-1C39E1BD9793}">
      <dgm:prSet/>
      <dgm:spPr/>
      <dgm:t>
        <a:bodyPr/>
        <a:lstStyle/>
        <a:p>
          <a:endParaRPr lang="en-US"/>
        </a:p>
      </dgm:t>
    </dgm:pt>
    <dgm:pt modelId="{00C316D0-617A-4737-8D4E-B7B96CEAB9A0}" type="sibTrans" cxnId="{BECAF442-8B2B-4EAB-A016-1C39E1BD9793}">
      <dgm:prSet/>
      <dgm:spPr/>
      <dgm:t>
        <a:bodyPr/>
        <a:lstStyle/>
        <a:p>
          <a:endParaRPr lang="en-US"/>
        </a:p>
      </dgm:t>
    </dgm:pt>
    <dgm:pt modelId="{09AC4E03-3CC9-4B25-912F-B405DF38A056}">
      <dgm:prSet/>
      <dgm:spPr/>
      <dgm:t>
        <a:bodyPr/>
        <a:lstStyle/>
        <a:p>
          <a:r>
            <a:rPr lang="cs-CZ"/>
            <a:t>nebo záporně vymezovací zájmena </a:t>
          </a:r>
          <a:r>
            <a:rPr lang="cs-CZ" i="1"/>
            <a:t>nada, nenhum, nenhuma, nenhuns, nenhumas, ninguém</a:t>
          </a:r>
          <a:r>
            <a:rPr lang="cs-CZ"/>
            <a:t>.  </a:t>
          </a:r>
          <a:endParaRPr lang="en-US"/>
        </a:p>
      </dgm:t>
    </dgm:pt>
    <dgm:pt modelId="{213654AF-8B18-4C6B-A680-7D9E42195A51}" type="parTrans" cxnId="{F066B3DE-13D9-47CC-92C4-1C8EB384D89D}">
      <dgm:prSet/>
      <dgm:spPr/>
      <dgm:t>
        <a:bodyPr/>
        <a:lstStyle/>
        <a:p>
          <a:endParaRPr lang="en-US"/>
        </a:p>
      </dgm:t>
    </dgm:pt>
    <dgm:pt modelId="{F413BAD3-6565-4AA4-B7C3-8D16EE076583}" type="sibTrans" cxnId="{F066B3DE-13D9-47CC-92C4-1C8EB384D89D}">
      <dgm:prSet/>
      <dgm:spPr/>
      <dgm:t>
        <a:bodyPr/>
        <a:lstStyle/>
        <a:p>
          <a:endParaRPr lang="en-US"/>
        </a:p>
      </dgm:t>
    </dgm:pt>
    <dgm:pt modelId="{AF1E4E8A-014C-4F1F-8B73-179916FA28A8}">
      <dgm:prSet/>
      <dgm:spPr/>
      <dgm:t>
        <a:bodyPr/>
        <a:lstStyle/>
        <a:p>
          <a:r>
            <a:rPr lang="cs-CZ" b="1"/>
            <a:t>NIKDO, ŽÁDNÝ</a:t>
          </a:r>
          <a:endParaRPr lang="en-US"/>
        </a:p>
      </dgm:t>
    </dgm:pt>
    <dgm:pt modelId="{9C99BAC8-F0DD-44C2-97BA-BA220B060D21}" type="parTrans" cxnId="{B6076CD7-AFB1-49D3-9B02-A2B78FD7F614}">
      <dgm:prSet/>
      <dgm:spPr/>
      <dgm:t>
        <a:bodyPr/>
        <a:lstStyle/>
        <a:p>
          <a:endParaRPr lang="en-US"/>
        </a:p>
      </dgm:t>
    </dgm:pt>
    <dgm:pt modelId="{E5EB6674-A3E0-47C7-B9A9-D19954BD11D9}" type="sibTrans" cxnId="{B6076CD7-AFB1-49D3-9B02-A2B78FD7F614}">
      <dgm:prSet/>
      <dgm:spPr/>
      <dgm:t>
        <a:bodyPr/>
        <a:lstStyle/>
        <a:p>
          <a:endParaRPr lang="en-US"/>
        </a:p>
      </dgm:t>
    </dgm:pt>
    <dgm:pt modelId="{9FE74722-8518-4FE6-A980-C667DF3EDF83}">
      <dgm:prSet/>
      <dgm:spPr/>
      <dgm:t>
        <a:bodyPr/>
        <a:lstStyle/>
        <a:p>
          <a:r>
            <a:rPr lang="cs-CZ" b="1" i="1"/>
            <a:t>Kvantitativní zájmena parciálně/částečně vymezovací </a:t>
          </a:r>
          <a:r>
            <a:rPr lang="cs-CZ" i="1"/>
            <a:t>algum, alguma, alguns, algumas, alguém, algo</a:t>
          </a:r>
          <a:r>
            <a:rPr lang="cs-CZ"/>
            <a:t>,  - </a:t>
          </a:r>
          <a:r>
            <a:rPr lang="cs-CZ" b="1"/>
            <a:t>JEN NĚKTEŘÍ</a:t>
          </a:r>
          <a:endParaRPr lang="en-US"/>
        </a:p>
      </dgm:t>
    </dgm:pt>
    <dgm:pt modelId="{B3BCC055-522E-4DAF-83DA-56AB8C7EC9E7}" type="parTrans" cxnId="{D36DD1D6-31A2-4CDF-A2E0-384F666A0F25}">
      <dgm:prSet/>
      <dgm:spPr/>
      <dgm:t>
        <a:bodyPr/>
        <a:lstStyle/>
        <a:p>
          <a:endParaRPr lang="en-US"/>
        </a:p>
      </dgm:t>
    </dgm:pt>
    <dgm:pt modelId="{707801A6-BD3B-406F-9C15-49104938FFC8}" type="sibTrans" cxnId="{D36DD1D6-31A2-4CDF-A2E0-384F666A0F25}">
      <dgm:prSet/>
      <dgm:spPr/>
      <dgm:t>
        <a:bodyPr/>
        <a:lstStyle/>
        <a:p>
          <a:endParaRPr lang="en-US"/>
        </a:p>
      </dgm:t>
    </dgm:pt>
    <dgm:pt modelId="{9CBE268B-5226-4FF1-A953-F25D33266679}">
      <dgm:prSet/>
      <dgm:spPr/>
      <dgm:t>
        <a:bodyPr/>
        <a:lstStyle/>
        <a:p>
          <a:r>
            <a:rPr lang="cs-CZ"/>
            <a:t>význam libovolné výběrovosti (</a:t>
          </a:r>
          <a:r>
            <a:rPr lang="cs-CZ" i="1"/>
            <a:t>qualquer, quaisquer, quem quer que, onde quer que, atd</a:t>
          </a:r>
          <a:r>
            <a:rPr lang="cs-CZ"/>
            <a:t>.) </a:t>
          </a:r>
          <a:r>
            <a:rPr lang="cs-CZ" b="1"/>
            <a:t>JAKÝKOLIV</a:t>
          </a:r>
          <a:endParaRPr lang="en-US"/>
        </a:p>
      </dgm:t>
    </dgm:pt>
    <dgm:pt modelId="{03CD9579-8684-495E-82A1-2EEAFFE82B23}" type="parTrans" cxnId="{B0F14635-9E68-4AB1-B660-7E82A54095D7}">
      <dgm:prSet/>
      <dgm:spPr/>
      <dgm:t>
        <a:bodyPr/>
        <a:lstStyle/>
        <a:p>
          <a:endParaRPr lang="en-US"/>
        </a:p>
      </dgm:t>
    </dgm:pt>
    <dgm:pt modelId="{0ED96F4B-63AF-4355-97CD-EED0EE14DC0D}" type="sibTrans" cxnId="{B0F14635-9E68-4AB1-B660-7E82A54095D7}">
      <dgm:prSet/>
      <dgm:spPr/>
      <dgm:t>
        <a:bodyPr/>
        <a:lstStyle/>
        <a:p>
          <a:endParaRPr lang="en-US"/>
        </a:p>
      </dgm:t>
    </dgm:pt>
    <dgm:pt modelId="{A32B863E-4F98-4D84-BC22-F2249D4D0AF3}" type="pres">
      <dgm:prSet presAssocID="{AFB42E4D-498C-4445-92ED-372672D00DF3}" presName="cycle" presStyleCnt="0">
        <dgm:presLayoutVars>
          <dgm:dir/>
          <dgm:resizeHandles val="exact"/>
        </dgm:presLayoutVars>
      </dgm:prSet>
      <dgm:spPr/>
    </dgm:pt>
    <dgm:pt modelId="{D4F662BD-23A7-45AC-B878-8BDF84C7429C}" type="pres">
      <dgm:prSet presAssocID="{62927CEE-1B1A-4141-8AE0-45021115F2C2}" presName="dummy" presStyleCnt="0"/>
      <dgm:spPr/>
    </dgm:pt>
    <dgm:pt modelId="{E174502D-6F8C-4C8D-9EC8-5F557A055587}" type="pres">
      <dgm:prSet presAssocID="{62927CEE-1B1A-4141-8AE0-45021115F2C2}" presName="node" presStyleLbl="revTx" presStyleIdx="0" presStyleCnt="4">
        <dgm:presLayoutVars>
          <dgm:bulletEnabled val="1"/>
        </dgm:presLayoutVars>
      </dgm:prSet>
      <dgm:spPr/>
    </dgm:pt>
    <dgm:pt modelId="{137D6A4A-82B8-4F72-9D04-4C1338C54673}" type="pres">
      <dgm:prSet presAssocID="{7B3D1F45-D322-4977-8BA3-D4BA2ACAF4A5}" presName="sibTrans" presStyleLbl="node1" presStyleIdx="0" presStyleCnt="4"/>
      <dgm:spPr/>
    </dgm:pt>
    <dgm:pt modelId="{6F4B5BE5-94C4-44CD-A141-C8201DCB5716}" type="pres">
      <dgm:prSet presAssocID="{B26E7CE7-28DA-44F8-945A-0CA12802D28D}" presName="dummy" presStyleCnt="0"/>
      <dgm:spPr/>
    </dgm:pt>
    <dgm:pt modelId="{388750EF-1077-4AD0-8CFF-E6191C583062}" type="pres">
      <dgm:prSet presAssocID="{B26E7CE7-28DA-44F8-945A-0CA12802D28D}" presName="node" presStyleLbl="revTx" presStyleIdx="1" presStyleCnt="4">
        <dgm:presLayoutVars>
          <dgm:bulletEnabled val="1"/>
        </dgm:presLayoutVars>
      </dgm:prSet>
      <dgm:spPr/>
    </dgm:pt>
    <dgm:pt modelId="{9DD4E659-D4C4-436A-A7BB-8C3E2C96E556}" type="pres">
      <dgm:prSet presAssocID="{20FDB118-0462-403C-8524-95E4899023C5}" presName="sibTrans" presStyleLbl="node1" presStyleIdx="1" presStyleCnt="4"/>
      <dgm:spPr/>
    </dgm:pt>
    <dgm:pt modelId="{F897FC1E-CD7B-4B5C-BC05-82A0362D0544}" type="pres">
      <dgm:prSet presAssocID="{BD1BF02E-DA55-4A82-9EFE-47B43E3229ED}" presName="dummy" presStyleCnt="0"/>
      <dgm:spPr/>
    </dgm:pt>
    <dgm:pt modelId="{DCEBE82D-6425-4437-A652-7AF18CA4C939}" type="pres">
      <dgm:prSet presAssocID="{BD1BF02E-DA55-4A82-9EFE-47B43E3229ED}" presName="node" presStyleLbl="revTx" presStyleIdx="2" presStyleCnt="4">
        <dgm:presLayoutVars>
          <dgm:bulletEnabled val="1"/>
        </dgm:presLayoutVars>
      </dgm:prSet>
      <dgm:spPr/>
    </dgm:pt>
    <dgm:pt modelId="{934F8CAC-499A-461D-9DE7-03D36F4E7EC9}" type="pres">
      <dgm:prSet presAssocID="{C14808CA-01F6-4E00-A483-B13FC0C8F7C2}" presName="sibTrans" presStyleLbl="node1" presStyleIdx="2" presStyleCnt="4"/>
      <dgm:spPr/>
    </dgm:pt>
    <dgm:pt modelId="{8978866D-5B55-47EC-9756-8EFD53029DB5}" type="pres">
      <dgm:prSet presAssocID="{9CBE268B-5226-4FF1-A953-F25D33266679}" presName="dummy" presStyleCnt="0"/>
      <dgm:spPr/>
    </dgm:pt>
    <dgm:pt modelId="{97BBC168-BBB1-427D-9EF5-F0FC68C9CACD}" type="pres">
      <dgm:prSet presAssocID="{9CBE268B-5226-4FF1-A953-F25D33266679}" presName="node" presStyleLbl="revTx" presStyleIdx="3" presStyleCnt="4">
        <dgm:presLayoutVars>
          <dgm:bulletEnabled val="1"/>
        </dgm:presLayoutVars>
      </dgm:prSet>
      <dgm:spPr/>
    </dgm:pt>
    <dgm:pt modelId="{FF180CB2-A9BB-424C-99A7-D829088BED11}" type="pres">
      <dgm:prSet presAssocID="{0ED96F4B-63AF-4355-97CD-EED0EE14DC0D}" presName="sibTrans" presStyleLbl="node1" presStyleIdx="3" presStyleCnt="4"/>
      <dgm:spPr/>
    </dgm:pt>
  </dgm:ptLst>
  <dgm:cxnLst>
    <dgm:cxn modelId="{76C88101-CB4D-47D7-9F63-589410E17D1C}" type="presOf" srcId="{F4C324FF-3010-42D4-A768-E82545D32C21}" destId="{DCEBE82D-6425-4437-A652-7AF18CA4C939}" srcOrd="0" destOrd="3" presId="urn:microsoft.com/office/officeart/2005/8/layout/cycle1"/>
    <dgm:cxn modelId="{05518306-AA0A-4FEB-8DC9-BC1DE98BEA7D}" type="presOf" srcId="{0ED96F4B-63AF-4355-97CD-EED0EE14DC0D}" destId="{FF180CB2-A9BB-424C-99A7-D829088BED11}" srcOrd="0" destOrd="0" presId="urn:microsoft.com/office/officeart/2005/8/layout/cycle1"/>
    <dgm:cxn modelId="{2CD95328-5E5F-4645-B74B-86F008A0D25C}" srcId="{AFB42E4D-498C-4445-92ED-372672D00DF3}" destId="{62927CEE-1B1A-4141-8AE0-45021115F2C2}" srcOrd="0" destOrd="0" parTransId="{1B528F59-7303-45B6-89BF-AB90D210B804}" sibTransId="{7B3D1F45-D322-4977-8BA3-D4BA2ACAF4A5}"/>
    <dgm:cxn modelId="{A7892029-9975-400A-8043-1CC6B65CF42B}" srcId="{AFB42E4D-498C-4445-92ED-372672D00DF3}" destId="{BD1BF02E-DA55-4A82-9EFE-47B43E3229ED}" srcOrd="2" destOrd="0" parTransId="{57D852D2-B09D-421B-8461-00C3C744FE39}" sibTransId="{C14808CA-01F6-4E00-A483-B13FC0C8F7C2}"/>
    <dgm:cxn modelId="{C61E3235-A83E-46D0-8155-C6380FA4A4D8}" type="presOf" srcId="{7B3D1F45-D322-4977-8BA3-D4BA2ACAF4A5}" destId="{137D6A4A-82B8-4F72-9D04-4C1338C54673}" srcOrd="0" destOrd="0" presId="urn:microsoft.com/office/officeart/2005/8/layout/cycle1"/>
    <dgm:cxn modelId="{B0F14635-9E68-4AB1-B660-7E82A54095D7}" srcId="{AFB42E4D-498C-4445-92ED-372672D00DF3}" destId="{9CBE268B-5226-4FF1-A953-F25D33266679}" srcOrd="3" destOrd="0" parTransId="{03CD9579-8684-495E-82A1-2EEAFFE82B23}" sibTransId="{0ED96F4B-63AF-4355-97CD-EED0EE14DC0D}"/>
    <dgm:cxn modelId="{BECAF442-8B2B-4EAB-A016-1C39E1BD9793}" srcId="{DCAD25DB-4B85-42C8-8F51-8972F3D777BD}" destId="{F4C324FF-3010-42D4-A768-E82545D32C21}" srcOrd="1" destOrd="0" parTransId="{5D3F0E92-0097-4246-9518-72277F8DD26E}" sibTransId="{00C316D0-617A-4737-8D4E-B7B96CEAB9A0}"/>
    <dgm:cxn modelId="{5CDA8569-848B-416E-A98D-1EC04EA30164}" srcId="{BD1BF02E-DA55-4A82-9EFE-47B43E3229ED}" destId="{DCAD25DB-4B85-42C8-8F51-8972F3D777BD}" srcOrd="0" destOrd="0" parTransId="{D906708B-1A05-452D-8093-79BBF3CB1D9F}" sibTransId="{F3BCBBF0-8BC5-4AF6-93A8-F7FE4AF5CA91}"/>
    <dgm:cxn modelId="{962EB34B-4C9E-44CB-B5E8-8A73956ECE6C}" type="presOf" srcId="{B26E7CE7-28DA-44F8-945A-0CA12802D28D}" destId="{388750EF-1077-4AD0-8CFF-E6191C583062}" srcOrd="0" destOrd="0" presId="urn:microsoft.com/office/officeart/2005/8/layout/cycle1"/>
    <dgm:cxn modelId="{0EF20A6C-7588-4EF8-8404-F494FC3C66FF}" type="presOf" srcId="{20FDB118-0462-403C-8524-95E4899023C5}" destId="{9DD4E659-D4C4-436A-A7BB-8C3E2C96E556}" srcOrd="0" destOrd="0" presId="urn:microsoft.com/office/officeart/2005/8/layout/cycle1"/>
    <dgm:cxn modelId="{6018F74F-76C4-49A6-B29D-912BFA9DE4D2}" srcId="{DCAD25DB-4B85-42C8-8F51-8972F3D777BD}" destId="{1FC924BB-31E1-46A8-93F8-7783F30146FD}" srcOrd="0" destOrd="0" parTransId="{9203C679-99C9-483D-A590-2D15252712FC}" sibTransId="{54BD58EB-DA27-47A3-9E49-278EBAB4709B}"/>
    <dgm:cxn modelId="{6680B283-86DC-4BFD-9C88-F3F6E2FECC43}" type="presOf" srcId="{1FC924BB-31E1-46A8-93F8-7783F30146FD}" destId="{DCEBE82D-6425-4437-A652-7AF18CA4C939}" srcOrd="0" destOrd="2" presId="urn:microsoft.com/office/officeart/2005/8/layout/cycle1"/>
    <dgm:cxn modelId="{BDFF1086-87F9-4B78-BF0C-57BA1980739F}" type="presOf" srcId="{9CBE268B-5226-4FF1-A953-F25D33266679}" destId="{97BBC168-BBB1-427D-9EF5-F0FC68C9CACD}" srcOrd="0" destOrd="0" presId="urn:microsoft.com/office/officeart/2005/8/layout/cycle1"/>
    <dgm:cxn modelId="{9ADE249B-E3F4-4F65-A82E-867F8631A30E}" type="presOf" srcId="{AF1E4E8A-014C-4F1F-8B73-179916FA28A8}" destId="{DCEBE82D-6425-4437-A652-7AF18CA4C939}" srcOrd="0" destOrd="5" presId="urn:microsoft.com/office/officeart/2005/8/layout/cycle1"/>
    <dgm:cxn modelId="{820D8FB1-2F29-43C8-9F62-6E7AB037F16B}" type="presOf" srcId="{09AC4E03-3CC9-4B25-912F-B405DF38A056}" destId="{DCEBE82D-6425-4437-A652-7AF18CA4C939}" srcOrd="0" destOrd="4" presId="urn:microsoft.com/office/officeart/2005/8/layout/cycle1"/>
    <dgm:cxn modelId="{5DFA66C2-CABD-41A1-AC95-F481F3439A20}" type="presOf" srcId="{62927CEE-1B1A-4141-8AE0-45021115F2C2}" destId="{E174502D-6F8C-4C8D-9EC8-5F557A055587}" srcOrd="0" destOrd="0" presId="urn:microsoft.com/office/officeart/2005/8/layout/cycle1"/>
    <dgm:cxn modelId="{590F9CC2-8C45-44D3-95C8-02EC8DFE9C81}" type="presOf" srcId="{BD1BF02E-DA55-4A82-9EFE-47B43E3229ED}" destId="{DCEBE82D-6425-4437-A652-7AF18CA4C939}" srcOrd="0" destOrd="0" presId="urn:microsoft.com/office/officeart/2005/8/layout/cycle1"/>
    <dgm:cxn modelId="{423CF3C5-862C-49A5-94A1-80278620ED1F}" type="presOf" srcId="{C14808CA-01F6-4E00-A483-B13FC0C8F7C2}" destId="{934F8CAC-499A-461D-9DE7-03D36F4E7EC9}" srcOrd="0" destOrd="0" presId="urn:microsoft.com/office/officeart/2005/8/layout/cycle1"/>
    <dgm:cxn modelId="{505449D6-FBCA-4B28-A3AF-6DC1186F5739}" type="presOf" srcId="{AFB42E4D-498C-4445-92ED-372672D00DF3}" destId="{A32B863E-4F98-4D84-BC22-F2249D4D0AF3}" srcOrd="0" destOrd="0" presId="urn:microsoft.com/office/officeart/2005/8/layout/cycle1"/>
    <dgm:cxn modelId="{D36DD1D6-31A2-4CDF-A2E0-384F666A0F25}" srcId="{BD1BF02E-DA55-4A82-9EFE-47B43E3229ED}" destId="{9FE74722-8518-4FE6-A980-C667DF3EDF83}" srcOrd="1" destOrd="0" parTransId="{B3BCC055-522E-4DAF-83DA-56AB8C7EC9E7}" sibTransId="{707801A6-BD3B-406F-9C15-49104938FFC8}"/>
    <dgm:cxn modelId="{B6076CD7-AFB1-49D3-9B02-A2B78FD7F614}" srcId="{DCAD25DB-4B85-42C8-8F51-8972F3D777BD}" destId="{AF1E4E8A-014C-4F1F-8B73-179916FA28A8}" srcOrd="3" destOrd="0" parTransId="{9C99BAC8-F0DD-44C2-97BA-BA220B060D21}" sibTransId="{E5EB6674-A3E0-47C7-B9A9-D19954BD11D9}"/>
    <dgm:cxn modelId="{86471CDA-2D18-40CA-9BF7-86D4B3D08A6E}" type="presOf" srcId="{9FE74722-8518-4FE6-A980-C667DF3EDF83}" destId="{DCEBE82D-6425-4437-A652-7AF18CA4C939}" srcOrd="0" destOrd="6" presId="urn:microsoft.com/office/officeart/2005/8/layout/cycle1"/>
    <dgm:cxn modelId="{019EA2DB-EA0C-4C29-8C77-BA6517B00D4B}" srcId="{AFB42E4D-498C-4445-92ED-372672D00DF3}" destId="{B26E7CE7-28DA-44F8-945A-0CA12802D28D}" srcOrd="1" destOrd="0" parTransId="{AFA8B8D9-D6AF-4609-A0E5-78A014C184BD}" sibTransId="{20FDB118-0462-403C-8524-95E4899023C5}"/>
    <dgm:cxn modelId="{F066B3DE-13D9-47CC-92C4-1C8EB384D89D}" srcId="{DCAD25DB-4B85-42C8-8F51-8972F3D777BD}" destId="{09AC4E03-3CC9-4B25-912F-B405DF38A056}" srcOrd="2" destOrd="0" parTransId="{213654AF-8B18-4C6B-A680-7D9E42195A51}" sibTransId="{F413BAD3-6565-4AA4-B7C3-8D16EE076583}"/>
    <dgm:cxn modelId="{633712E2-4162-4950-B4E6-3CE294AF3507}" type="presOf" srcId="{DCAD25DB-4B85-42C8-8F51-8972F3D777BD}" destId="{DCEBE82D-6425-4437-A652-7AF18CA4C939}" srcOrd="0" destOrd="1" presId="urn:microsoft.com/office/officeart/2005/8/layout/cycle1"/>
    <dgm:cxn modelId="{44AA2702-B23D-4B55-9E7F-9F5B66427CD9}" type="presParOf" srcId="{A32B863E-4F98-4D84-BC22-F2249D4D0AF3}" destId="{D4F662BD-23A7-45AC-B878-8BDF84C7429C}" srcOrd="0" destOrd="0" presId="urn:microsoft.com/office/officeart/2005/8/layout/cycle1"/>
    <dgm:cxn modelId="{088AD1B0-6FA9-4BA3-B6AB-FEDD7461969C}" type="presParOf" srcId="{A32B863E-4F98-4D84-BC22-F2249D4D0AF3}" destId="{E174502D-6F8C-4C8D-9EC8-5F557A055587}" srcOrd="1" destOrd="0" presId="urn:microsoft.com/office/officeart/2005/8/layout/cycle1"/>
    <dgm:cxn modelId="{67CFCDF1-434C-4F91-9DD3-25E0F0DB5286}" type="presParOf" srcId="{A32B863E-4F98-4D84-BC22-F2249D4D0AF3}" destId="{137D6A4A-82B8-4F72-9D04-4C1338C54673}" srcOrd="2" destOrd="0" presId="urn:microsoft.com/office/officeart/2005/8/layout/cycle1"/>
    <dgm:cxn modelId="{A694A83E-4B8D-42DA-9C61-A3F19E26A4ED}" type="presParOf" srcId="{A32B863E-4F98-4D84-BC22-F2249D4D0AF3}" destId="{6F4B5BE5-94C4-44CD-A141-C8201DCB5716}" srcOrd="3" destOrd="0" presId="urn:microsoft.com/office/officeart/2005/8/layout/cycle1"/>
    <dgm:cxn modelId="{F58DFF7C-E873-4CB6-9C10-FF091CD7F9AC}" type="presParOf" srcId="{A32B863E-4F98-4D84-BC22-F2249D4D0AF3}" destId="{388750EF-1077-4AD0-8CFF-E6191C583062}" srcOrd="4" destOrd="0" presId="urn:microsoft.com/office/officeart/2005/8/layout/cycle1"/>
    <dgm:cxn modelId="{03FEEBDE-5DC7-497A-81DB-1F8173C38102}" type="presParOf" srcId="{A32B863E-4F98-4D84-BC22-F2249D4D0AF3}" destId="{9DD4E659-D4C4-436A-A7BB-8C3E2C96E556}" srcOrd="5" destOrd="0" presId="urn:microsoft.com/office/officeart/2005/8/layout/cycle1"/>
    <dgm:cxn modelId="{B6CD3E4D-9151-4369-95D6-C5D51E67347B}" type="presParOf" srcId="{A32B863E-4F98-4D84-BC22-F2249D4D0AF3}" destId="{F897FC1E-CD7B-4B5C-BC05-82A0362D0544}" srcOrd="6" destOrd="0" presId="urn:microsoft.com/office/officeart/2005/8/layout/cycle1"/>
    <dgm:cxn modelId="{10D52F71-6F26-4735-A351-645DAC811E34}" type="presParOf" srcId="{A32B863E-4F98-4D84-BC22-F2249D4D0AF3}" destId="{DCEBE82D-6425-4437-A652-7AF18CA4C939}" srcOrd="7" destOrd="0" presId="urn:microsoft.com/office/officeart/2005/8/layout/cycle1"/>
    <dgm:cxn modelId="{F634502F-945F-4C39-A714-A760EF4E94FE}" type="presParOf" srcId="{A32B863E-4F98-4D84-BC22-F2249D4D0AF3}" destId="{934F8CAC-499A-461D-9DE7-03D36F4E7EC9}" srcOrd="8" destOrd="0" presId="urn:microsoft.com/office/officeart/2005/8/layout/cycle1"/>
    <dgm:cxn modelId="{671D3A29-1892-4DE5-9C0E-80E72C479D24}" type="presParOf" srcId="{A32B863E-4F98-4D84-BC22-F2249D4D0AF3}" destId="{8978866D-5B55-47EC-9756-8EFD53029DB5}" srcOrd="9" destOrd="0" presId="urn:microsoft.com/office/officeart/2005/8/layout/cycle1"/>
    <dgm:cxn modelId="{C2F32692-621B-4DD8-B242-535DFB376154}" type="presParOf" srcId="{A32B863E-4F98-4D84-BC22-F2249D4D0AF3}" destId="{97BBC168-BBB1-427D-9EF5-F0FC68C9CACD}" srcOrd="10" destOrd="0" presId="urn:microsoft.com/office/officeart/2005/8/layout/cycle1"/>
    <dgm:cxn modelId="{7C332E72-CD99-4F18-BA1C-F960EE365BEB}" type="presParOf" srcId="{A32B863E-4F98-4D84-BC22-F2249D4D0AF3}" destId="{FF180CB2-A9BB-424C-99A7-D829088BED11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DB13B-AF98-4620-A8ED-D7BC71FC5999}">
      <dsp:nvSpPr>
        <dsp:cNvPr id="0" name=""/>
        <dsp:cNvSpPr/>
      </dsp:nvSpPr>
      <dsp:spPr>
        <a:xfrm>
          <a:off x="5071169" y="112490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47342-C6CD-4814-9B8C-A02315A4A3F8}">
      <dsp:nvSpPr>
        <dsp:cNvPr id="0" name=""/>
        <dsp:cNvSpPr/>
      </dsp:nvSpPr>
      <dsp:spPr>
        <a:xfrm>
          <a:off x="4019163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2F824-54C6-478B-9C46-4E7030F2ACC3}">
      <dsp:nvSpPr>
        <dsp:cNvPr id="0" name=""/>
        <dsp:cNvSpPr/>
      </dsp:nvSpPr>
      <dsp:spPr>
        <a:xfrm>
          <a:off x="2967156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B9E2A-AD09-4A8A-AD8D-A66881163425}">
      <dsp:nvSpPr>
        <dsp:cNvPr id="0" name=""/>
        <dsp:cNvSpPr/>
      </dsp:nvSpPr>
      <dsp:spPr>
        <a:xfrm>
          <a:off x="4019163" y="112490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53F90-0276-45B7-8D6C-39AFDC46FE42}">
      <dsp:nvSpPr>
        <dsp:cNvPr id="0" name=""/>
        <dsp:cNvSpPr/>
      </dsp:nvSpPr>
      <dsp:spPr>
        <a:xfrm>
          <a:off x="2411" y="3177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8B4F81-8EEB-48B4-8B77-005FBB569E46}">
      <dsp:nvSpPr>
        <dsp:cNvPr id="0" name=""/>
        <dsp:cNvSpPr/>
      </dsp:nvSpPr>
      <dsp:spPr>
        <a:xfrm>
          <a:off x="193684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i="1" kern="1200"/>
            <a:t>Zájmena kvalitativně rozlišují</a:t>
          </a:r>
          <a:r>
            <a:rPr lang="cs-CZ" sz="800" kern="1200"/>
            <a:t> (</a:t>
          </a:r>
          <a:r>
            <a:rPr lang="cs-CZ" sz="800" b="1" i="1" kern="1200"/>
            <a:t>alterátory</a:t>
          </a:r>
          <a:r>
            <a:rPr lang="cs-CZ" sz="800" kern="1200"/>
            <a:t>) jsou kvalitativně vymezovací lexémy, které udávají vztah rozdílnosti (</a:t>
          </a:r>
          <a:r>
            <a:rPr lang="cs-CZ" sz="800" i="1" kern="1200"/>
            <a:t>outro, outra, demais, os outros)</a:t>
          </a:r>
          <a:r>
            <a:rPr lang="cs-CZ" sz="800" kern="1200"/>
            <a:t>.  </a:t>
          </a:r>
          <a:r>
            <a:rPr lang="cs-CZ" sz="800" b="1" kern="1200"/>
            <a:t>TI OSTATNÍ, TI DRUZÍ</a:t>
          </a:r>
          <a:endParaRPr lang="en-US" sz="800" kern="1200"/>
        </a:p>
      </dsp:txBody>
      <dsp:txXfrm>
        <a:off x="225701" y="245498"/>
        <a:ext cx="1657431" cy="1029096"/>
      </dsp:txXfrm>
    </dsp:sp>
    <dsp:sp modelId="{9DCE0AB2-F48C-4ACE-BEED-55DAEDBC94F3}">
      <dsp:nvSpPr>
        <dsp:cNvPr id="0" name=""/>
        <dsp:cNvSpPr/>
      </dsp:nvSpPr>
      <dsp:spPr>
        <a:xfrm>
          <a:off x="2106423" y="3177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7E8417-F29C-458E-BFB3-FFF3845A67F3}">
      <dsp:nvSpPr>
        <dsp:cNvPr id="0" name=""/>
        <dsp:cNvSpPr/>
      </dsp:nvSpPr>
      <dsp:spPr>
        <a:xfrm>
          <a:off x="2297697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i="1" kern="1200"/>
            <a:t>Zájmena kvalitativně neurčitá</a:t>
          </a:r>
          <a:r>
            <a:rPr lang="cs-CZ" sz="800" kern="1200"/>
            <a:t> vymezují danou substanci jako neurčitou, kontextově nezapojenou. Patří k nim adjektivní (</a:t>
          </a:r>
          <a:r>
            <a:rPr lang="cs-CZ" sz="800" i="1" kern="1200"/>
            <a:t>algum, alguma, alguns, algumas, algo, alguém</a:t>
          </a:r>
          <a:r>
            <a:rPr lang="cs-CZ" sz="800" kern="1200"/>
            <a:t>), která jsou považována za pravá neurčitá zájmena</a:t>
          </a:r>
          <a:r>
            <a:rPr lang="cs-CZ" sz="800" b="1" kern="1200"/>
            <a:t>.  NĚJACÍ, NĚKTEŘÍ</a:t>
          </a:r>
          <a:endParaRPr lang="en-US" sz="800" kern="1200"/>
        </a:p>
      </dsp:txBody>
      <dsp:txXfrm>
        <a:off x="2329714" y="245498"/>
        <a:ext cx="1657431" cy="1029096"/>
      </dsp:txXfrm>
    </dsp:sp>
    <dsp:sp modelId="{AA39BF02-9333-4DE4-8A99-A1EE4A997335}">
      <dsp:nvSpPr>
        <dsp:cNvPr id="0" name=""/>
        <dsp:cNvSpPr/>
      </dsp:nvSpPr>
      <dsp:spPr>
        <a:xfrm>
          <a:off x="4210436" y="3177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D3B6676-D559-4538-B0B7-D2D12B8B58C6}">
      <dsp:nvSpPr>
        <dsp:cNvPr id="0" name=""/>
        <dsp:cNvSpPr/>
      </dsp:nvSpPr>
      <dsp:spPr>
        <a:xfrm>
          <a:off x="4401710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i="1" kern="1200"/>
            <a:t>Zájmena kvantitativně</a:t>
          </a:r>
          <a:r>
            <a:rPr lang="cs-CZ" sz="800" kern="1200"/>
            <a:t> </a:t>
          </a:r>
          <a:r>
            <a:rPr lang="cs-CZ" sz="800" b="1" kern="1200"/>
            <a:t>vymezovací</a:t>
          </a:r>
          <a:r>
            <a:rPr lang="cs-CZ" sz="800" kern="1200"/>
            <a:t> mohou vymezovat buď absolutně (totálně) nebo parciálně (částečně). </a:t>
          </a:r>
          <a:endParaRPr lang="en-US" sz="800" kern="1200"/>
        </a:p>
      </dsp:txBody>
      <dsp:txXfrm>
        <a:off x="4433727" y="245498"/>
        <a:ext cx="1657431" cy="1029096"/>
      </dsp:txXfrm>
    </dsp:sp>
    <dsp:sp modelId="{39696D2F-4CDF-4E3A-AC47-D91D73503FA3}">
      <dsp:nvSpPr>
        <dsp:cNvPr id="0" name=""/>
        <dsp:cNvSpPr/>
      </dsp:nvSpPr>
      <dsp:spPr>
        <a:xfrm>
          <a:off x="3158430" y="162556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092F12-13E4-47D2-9501-D2C544B96A2A}">
      <dsp:nvSpPr>
        <dsp:cNvPr id="0" name=""/>
        <dsp:cNvSpPr/>
      </dsp:nvSpPr>
      <dsp:spPr>
        <a:xfrm>
          <a:off x="3349704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i="1" kern="1200"/>
            <a:t>Zájmena absolutně vymezovací</a:t>
          </a:r>
          <a:r>
            <a:rPr lang="cs-CZ" sz="800" kern="1200"/>
            <a:t>  </a:t>
          </a:r>
          <a:endParaRPr lang="en-US" sz="800" kern="1200"/>
        </a:p>
      </dsp:txBody>
      <dsp:txXfrm>
        <a:off x="3381721" y="1839288"/>
        <a:ext cx="1657431" cy="1029096"/>
      </dsp:txXfrm>
    </dsp:sp>
    <dsp:sp modelId="{DD706590-2614-487B-838D-0EFCB6EB3C41}">
      <dsp:nvSpPr>
        <dsp:cNvPr id="0" name=""/>
        <dsp:cNvSpPr/>
      </dsp:nvSpPr>
      <dsp:spPr>
        <a:xfrm>
          <a:off x="2106423" y="321935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0A180D-893C-4ED5-8BE2-01A86E8DF51D}">
      <dsp:nvSpPr>
        <dsp:cNvPr id="0" name=""/>
        <dsp:cNvSpPr/>
      </dsp:nvSpPr>
      <dsp:spPr>
        <a:xfrm>
          <a:off x="2297697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totalizační zájmena </a:t>
          </a:r>
          <a:r>
            <a:rPr lang="cs-CZ" sz="800" b="1" i="1" kern="1200"/>
            <a:t>cada, todo, toda, todos, todas, tudo</a:t>
          </a:r>
          <a:r>
            <a:rPr lang="cs-CZ" sz="800" b="1" kern="1200"/>
            <a:t>   VŠICHNI, KAŽDÝ</a:t>
          </a:r>
          <a:endParaRPr lang="en-US" sz="800" kern="1200"/>
        </a:p>
      </dsp:txBody>
      <dsp:txXfrm>
        <a:off x="2329714" y="3433078"/>
        <a:ext cx="1657431" cy="1029096"/>
      </dsp:txXfrm>
    </dsp:sp>
    <dsp:sp modelId="{D40BC963-668D-4FCE-9EFF-6DD0CFA7F2AC}">
      <dsp:nvSpPr>
        <dsp:cNvPr id="0" name=""/>
        <dsp:cNvSpPr/>
      </dsp:nvSpPr>
      <dsp:spPr>
        <a:xfrm>
          <a:off x="4210436" y="321935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BBACA9A-FA83-4A7E-921B-5A90462C1072}">
      <dsp:nvSpPr>
        <dsp:cNvPr id="0" name=""/>
        <dsp:cNvSpPr/>
      </dsp:nvSpPr>
      <dsp:spPr>
        <a:xfrm>
          <a:off x="4401710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nebo záporně vymezovací zájmena </a:t>
          </a:r>
          <a:r>
            <a:rPr lang="cs-CZ" sz="800" i="1" kern="1200"/>
            <a:t>nada, nenhum, nenhuma, nenhuns, nenhumas, ninguém</a:t>
          </a:r>
          <a:r>
            <a:rPr lang="cs-CZ" sz="800" kern="1200"/>
            <a:t>.  </a:t>
          </a:r>
          <a:r>
            <a:rPr lang="cs-CZ" sz="800" b="1" kern="1200"/>
            <a:t>NIKDO, ŽÁDNÝ</a:t>
          </a:r>
          <a:endParaRPr lang="en-US" sz="800" kern="1200"/>
        </a:p>
      </dsp:txBody>
      <dsp:txXfrm>
        <a:off x="4433727" y="3433078"/>
        <a:ext cx="1657431" cy="1029096"/>
      </dsp:txXfrm>
    </dsp:sp>
    <dsp:sp modelId="{53BE6A3D-7B2D-44E0-B243-B9A4B28312A3}">
      <dsp:nvSpPr>
        <dsp:cNvPr id="0" name=""/>
        <dsp:cNvSpPr/>
      </dsp:nvSpPr>
      <dsp:spPr>
        <a:xfrm>
          <a:off x="5262443" y="162556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8798F0-EAB1-4C73-AA44-4A6A752AADC4}">
      <dsp:nvSpPr>
        <dsp:cNvPr id="0" name=""/>
        <dsp:cNvSpPr/>
      </dsp:nvSpPr>
      <dsp:spPr>
        <a:xfrm>
          <a:off x="5453717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i="1" kern="1200"/>
            <a:t>Kvantitativní zájmena parciálně/částečně vymezovací </a:t>
          </a:r>
          <a:r>
            <a:rPr lang="cs-CZ" sz="800" kern="1200"/>
            <a:t> Jsou to kvalitativně neurčitá zájmena  </a:t>
          </a:r>
          <a:r>
            <a:rPr lang="cs-CZ" sz="800" i="1" kern="1200"/>
            <a:t>algum, alguma, alguns, algumas, alguém, algo</a:t>
          </a:r>
          <a:r>
            <a:rPr lang="cs-CZ" sz="800" kern="1200"/>
            <a:t>,  - </a:t>
          </a:r>
          <a:r>
            <a:rPr lang="cs-CZ" sz="800" b="1" kern="1200"/>
            <a:t>JEN NĚKTEŘÍ</a:t>
          </a:r>
          <a:endParaRPr lang="en-US" sz="800" kern="1200"/>
        </a:p>
      </dsp:txBody>
      <dsp:txXfrm>
        <a:off x="5485734" y="1839288"/>
        <a:ext cx="1657431" cy="1029096"/>
      </dsp:txXfrm>
    </dsp:sp>
    <dsp:sp modelId="{DA17D8E1-05E7-4B76-B25F-620E3E059F83}">
      <dsp:nvSpPr>
        <dsp:cNvPr id="0" name=""/>
        <dsp:cNvSpPr/>
      </dsp:nvSpPr>
      <dsp:spPr>
        <a:xfrm>
          <a:off x="6314449" y="31771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9E9345E-12E7-40DB-A729-28A376D7A67A}">
      <dsp:nvSpPr>
        <dsp:cNvPr id="0" name=""/>
        <dsp:cNvSpPr/>
      </dsp:nvSpPr>
      <dsp:spPr>
        <a:xfrm>
          <a:off x="6505723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Některá zájmena zahrnují význam libovolné výběrovosti, jako jsou zájmena libovolně vymezovací neboli arbitrární (</a:t>
          </a:r>
          <a:r>
            <a:rPr lang="cs-CZ" sz="800" i="1" kern="1200"/>
            <a:t>qualquer, quaisquer, quem quer que, onde quer que, atd</a:t>
          </a:r>
          <a:r>
            <a:rPr lang="cs-CZ" sz="800" kern="1200"/>
            <a:t>.) </a:t>
          </a:r>
          <a:r>
            <a:rPr lang="cs-CZ" sz="800" b="1" kern="1200"/>
            <a:t>JAKÝKOLIV</a:t>
          </a:r>
          <a:endParaRPr lang="en-US" sz="800" kern="1200"/>
        </a:p>
      </dsp:txBody>
      <dsp:txXfrm>
        <a:off x="6537740" y="245498"/>
        <a:ext cx="1657431" cy="1029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4502D-6F8C-4C8D-9EC8-5F557A055587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i="1" kern="1200"/>
            <a:t>Zájmena alterátory</a:t>
          </a:r>
          <a:r>
            <a:rPr lang="cs-CZ" sz="900" kern="1200"/>
            <a:t>  (</a:t>
          </a:r>
          <a:r>
            <a:rPr lang="cs-CZ" sz="900" i="1" kern="1200"/>
            <a:t>outro, outra, demais, os outros)</a:t>
          </a:r>
          <a:r>
            <a:rPr lang="cs-CZ" sz="900" kern="1200"/>
            <a:t>.  </a:t>
          </a:r>
          <a:r>
            <a:rPr lang="cs-CZ" sz="900" b="1" kern="1200"/>
            <a:t>TI OSTATNÍ, TI DRUZÍ</a:t>
          </a:r>
          <a:endParaRPr lang="en-US" sz="900" kern="1200"/>
        </a:p>
      </dsp:txBody>
      <dsp:txXfrm>
        <a:off x="4674180" y="102284"/>
        <a:ext cx="1601316" cy="1601316"/>
      </dsp:txXfrm>
    </dsp:sp>
    <dsp:sp modelId="{137D6A4A-82B8-4F72-9D04-4C1338C54673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88750EF-1077-4AD0-8CFF-E6191C583062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i="1" kern="1200"/>
            <a:t>Zájmena kvalitativně neurčitá</a:t>
          </a:r>
          <a:r>
            <a:rPr lang="cs-CZ" sz="900" kern="1200"/>
            <a:t>  (</a:t>
          </a:r>
          <a:r>
            <a:rPr lang="cs-CZ" sz="900" i="1" kern="1200"/>
            <a:t>algum, alguma, alguns, algumas, algo, alguém</a:t>
          </a:r>
          <a:r>
            <a:rPr lang="cs-CZ" sz="900" kern="1200"/>
            <a:t>),  </a:t>
          </a:r>
          <a:r>
            <a:rPr lang="cs-CZ" sz="900" b="1" kern="1200"/>
            <a:t>NĚJACÍ, NĚKTEŘÍ</a:t>
          </a:r>
          <a:endParaRPr lang="en-US" sz="900" kern="1200"/>
        </a:p>
      </dsp:txBody>
      <dsp:txXfrm>
        <a:off x="4674180" y="2822362"/>
        <a:ext cx="1601316" cy="1601316"/>
      </dsp:txXfrm>
    </dsp:sp>
    <dsp:sp modelId="{9DD4E659-D4C4-436A-A7BB-8C3E2C96E556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EBE82D-6425-4437-A652-7AF18CA4C939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b="1" i="1" kern="1200"/>
            <a:t>Zájmena kvantitativně</a:t>
          </a:r>
          <a:r>
            <a:rPr lang="cs-CZ" sz="900" kern="1200"/>
            <a:t> </a:t>
          </a:r>
          <a:r>
            <a:rPr lang="cs-CZ" sz="900" b="1" kern="1200"/>
            <a:t>vymezovací</a:t>
          </a:r>
          <a:r>
            <a:rPr lang="cs-CZ" sz="900" kern="1200"/>
            <a:t> </a:t>
          </a:r>
          <a:endParaRPr lang="en-US" sz="9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700" b="1" i="1" kern="1200"/>
            <a:t>Zájmena absolutně vymezovací</a:t>
          </a:r>
          <a:r>
            <a:rPr lang="cs-CZ" sz="700" kern="1200"/>
            <a:t>  </a:t>
          </a:r>
          <a:endParaRPr lang="en-US" sz="700" kern="1200"/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700" kern="1200"/>
            <a:t>totalizační zájmena </a:t>
          </a:r>
          <a:r>
            <a:rPr lang="cs-CZ" sz="700" b="1" i="1" kern="1200"/>
            <a:t>cada, todo, toda, todos, todas, tudo</a:t>
          </a:r>
          <a:r>
            <a:rPr lang="cs-CZ" sz="700" b="1" kern="1200"/>
            <a:t>   </a:t>
          </a:r>
          <a:endParaRPr lang="en-US" sz="700" kern="1200"/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700" b="1" kern="1200"/>
            <a:t>VŠICHNI, KAŽDÝ</a:t>
          </a:r>
          <a:endParaRPr lang="en-US" sz="700" kern="1200"/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700" kern="1200"/>
            <a:t>nebo záporně vymezovací zájmena </a:t>
          </a:r>
          <a:r>
            <a:rPr lang="cs-CZ" sz="700" i="1" kern="1200"/>
            <a:t>nada, nenhum, nenhuma, nenhuns, nenhumas, ninguém</a:t>
          </a:r>
          <a:r>
            <a:rPr lang="cs-CZ" sz="700" kern="1200"/>
            <a:t>.  </a:t>
          </a:r>
          <a:endParaRPr lang="en-US" sz="700" kern="1200"/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700" b="1" kern="1200"/>
            <a:t>NIKDO, ŽÁDNÝ</a:t>
          </a:r>
          <a:endParaRPr lang="en-US" sz="700" kern="120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700" b="1" i="1" kern="1200"/>
            <a:t>Kvantitativní zájmena parciálně/částečně vymezovací </a:t>
          </a:r>
          <a:r>
            <a:rPr lang="cs-CZ" sz="700" i="1" kern="1200"/>
            <a:t>algum, alguma, alguns, algumas, alguém, algo</a:t>
          </a:r>
          <a:r>
            <a:rPr lang="cs-CZ" sz="700" kern="1200"/>
            <a:t>,  - </a:t>
          </a:r>
          <a:r>
            <a:rPr lang="cs-CZ" sz="700" b="1" kern="1200"/>
            <a:t>JEN NĚKTEŘÍ</a:t>
          </a:r>
          <a:endParaRPr lang="en-US" sz="700" kern="1200"/>
        </a:p>
      </dsp:txBody>
      <dsp:txXfrm>
        <a:off x="1954103" y="2822362"/>
        <a:ext cx="1601316" cy="1601316"/>
      </dsp:txXfrm>
    </dsp:sp>
    <dsp:sp modelId="{934F8CAC-499A-461D-9DE7-03D36F4E7EC9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BBC168-BBB1-427D-9EF5-F0FC68C9CACD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význam libovolné výběrovosti (</a:t>
          </a:r>
          <a:r>
            <a:rPr lang="cs-CZ" sz="900" i="1" kern="1200"/>
            <a:t>qualquer, quaisquer, quem quer que, onde quer que, atd</a:t>
          </a:r>
          <a:r>
            <a:rPr lang="cs-CZ" sz="900" kern="1200"/>
            <a:t>.) </a:t>
          </a:r>
          <a:r>
            <a:rPr lang="cs-CZ" sz="900" b="1" kern="1200"/>
            <a:t>JAKÝKOLIV</a:t>
          </a:r>
          <a:endParaRPr lang="en-US" sz="900" kern="1200"/>
        </a:p>
      </dsp:txBody>
      <dsp:txXfrm>
        <a:off x="1954103" y="102284"/>
        <a:ext cx="1601316" cy="1601316"/>
      </dsp:txXfrm>
    </dsp:sp>
    <dsp:sp modelId="{FF180CB2-A9BB-424C-99A7-D829088BED1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4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47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08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18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89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04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9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4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60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75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90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452C4-CA40-4BA6-A248-5A5E521114E7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596F-1107-4640-8BB8-9EA3352F94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74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Zájmena neurčitá – </a:t>
            </a:r>
            <a:br>
              <a:rPr lang="cs-CZ" dirty="0"/>
            </a:br>
            <a:r>
              <a:rPr lang="cs-CZ" dirty="0" err="1"/>
              <a:t>PRONOMES</a:t>
            </a:r>
            <a:r>
              <a:rPr lang="cs-CZ" dirty="0"/>
              <a:t> </a:t>
            </a:r>
            <a:r>
              <a:rPr lang="cs-CZ" dirty="0" err="1"/>
              <a:t>INDEFINIDOS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SKRIPTA STR. 139-145</a:t>
            </a:r>
          </a:p>
        </p:txBody>
      </p:sp>
    </p:spTree>
    <p:extLst>
      <p:ext uri="{BB962C8B-B14F-4D97-AF65-F5344CB8AC3E}">
        <p14:creationId xmlns:p14="http://schemas.microsoft.com/office/powerpoint/2010/main" val="3666111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algum</a:t>
            </a:r>
            <a:r>
              <a:rPr lang="cs-CZ" b="1" dirty="0"/>
              <a:t>, </a:t>
            </a:r>
            <a:r>
              <a:rPr lang="cs-CZ" b="1" dirty="0" err="1"/>
              <a:t>alguma</a:t>
            </a:r>
            <a:r>
              <a:rPr lang="cs-CZ" b="1" dirty="0"/>
              <a:t>, </a:t>
            </a:r>
            <a:r>
              <a:rPr lang="cs-CZ" b="1" dirty="0" err="1"/>
              <a:t>alguns</a:t>
            </a:r>
            <a:r>
              <a:rPr lang="cs-CZ" b="1" dirty="0"/>
              <a:t>, </a:t>
            </a:r>
            <a:r>
              <a:rPr lang="cs-CZ" b="1" dirty="0" err="1"/>
              <a:t>algumas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Kromě výše zmíněného, </a:t>
            </a:r>
            <a:r>
              <a:rPr lang="cs-CZ" dirty="0"/>
              <a:t>mohou</a:t>
            </a:r>
            <a:r>
              <a:rPr lang="cs-CZ" i="1" dirty="0"/>
              <a:t>  </a:t>
            </a:r>
            <a:r>
              <a:rPr lang="cs-CZ" dirty="0"/>
              <a:t>mít význam </a:t>
            </a:r>
            <a:r>
              <a:rPr lang="cs-CZ" b="1" dirty="0"/>
              <a:t>neurčitého množství</a:t>
            </a:r>
            <a:r>
              <a:rPr lang="cs-CZ" dirty="0"/>
              <a:t>, které se překládá do češtiny jako „</a:t>
            </a:r>
            <a:r>
              <a:rPr lang="cs-CZ" b="1" dirty="0"/>
              <a:t>několik</a:t>
            </a:r>
            <a:r>
              <a:rPr lang="cs-CZ" dirty="0"/>
              <a:t>“: </a:t>
            </a:r>
          </a:p>
          <a:p>
            <a:r>
              <a:rPr lang="cs-CZ" i="1" dirty="0" err="1"/>
              <a:t>Encontrei</a:t>
            </a:r>
            <a:r>
              <a:rPr lang="cs-CZ" i="1" dirty="0"/>
              <a:t> </a:t>
            </a:r>
            <a:r>
              <a:rPr lang="cs-CZ" b="1" i="1" dirty="0" err="1"/>
              <a:t>alguns</a:t>
            </a:r>
            <a:r>
              <a:rPr lang="cs-CZ" b="1" i="1" dirty="0"/>
              <a:t> </a:t>
            </a:r>
            <a:r>
              <a:rPr lang="cs-CZ" b="1" i="1" dirty="0" err="1"/>
              <a:t>colegas</a:t>
            </a:r>
            <a:r>
              <a:rPr lang="cs-CZ" i="1" dirty="0"/>
              <a:t> de </a:t>
            </a:r>
            <a:r>
              <a:rPr lang="cs-CZ" i="1" dirty="0" err="1"/>
              <a:t>trabalho</a:t>
            </a:r>
            <a:r>
              <a:rPr lang="cs-CZ" i="1" dirty="0"/>
              <a:t>.		Potkal jsem </a:t>
            </a:r>
            <a:r>
              <a:rPr lang="cs-CZ" b="1" i="1" dirty="0"/>
              <a:t>několik kolegů</a:t>
            </a:r>
            <a:r>
              <a:rPr lang="cs-CZ" i="1" dirty="0"/>
              <a:t> z práce. </a:t>
            </a:r>
            <a:endParaRPr lang="cs-CZ" dirty="0"/>
          </a:p>
          <a:p>
            <a:r>
              <a:rPr lang="cs-CZ" i="1" dirty="0" err="1"/>
              <a:t>Confesso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tive</a:t>
            </a:r>
            <a:r>
              <a:rPr lang="cs-CZ" i="1" dirty="0"/>
              <a:t> </a:t>
            </a:r>
            <a:r>
              <a:rPr lang="cs-CZ" b="1" i="1" dirty="0" err="1"/>
              <a:t>algum</a:t>
            </a:r>
            <a:r>
              <a:rPr lang="cs-CZ" b="1" i="1" dirty="0"/>
              <a:t> </a:t>
            </a:r>
            <a:r>
              <a:rPr lang="cs-CZ" b="1" i="1" dirty="0" err="1"/>
              <a:t>medo</a:t>
            </a:r>
            <a:r>
              <a:rPr lang="cs-CZ" i="1" dirty="0"/>
              <a:t>. 		</a:t>
            </a:r>
          </a:p>
          <a:p>
            <a:pPr marL="0" indent="0">
              <a:buNone/>
            </a:pPr>
            <a:r>
              <a:rPr lang="cs-CZ" i="1" dirty="0"/>
              <a:t>	Přiznávám se, že jsem také měl </a:t>
            </a:r>
            <a:r>
              <a:rPr lang="cs-CZ" b="1" i="1" dirty="0"/>
              <a:t>trochu strach</a:t>
            </a:r>
            <a:r>
              <a:rPr lang="cs-CZ" i="1" dirty="0"/>
              <a:t>. </a:t>
            </a:r>
            <a:endParaRPr lang="cs-CZ" dirty="0"/>
          </a:p>
          <a:p>
            <a:r>
              <a:rPr lang="cs-CZ" i="1" dirty="0" err="1"/>
              <a:t>Comprei</a:t>
            </a:r>
            <a:r>
              <a:rPr lang="cs-CZ" i="1" dirty="0"/>
              <a:t> </a:t>
            </a:r>
            <a:r>
              <a:rPr lang="cs-CZ" b="1" i="1" dirty="0" err="1"/>
              <a:t>algum</a:t>
            </a:r>
            <a:r>
              <a:rPr lang="cs-CZ" i="1" dirty="0"/>
              <a:t> </a:t>
            </a:r>
            <a:r>
              <a:rPr lang="cs-CZ" i="1" dirty="0" err="1"/>
              <a:t>vinho</a:t>
            </a:r>
            <a:r>
              <a:rPr lang="cs-CZ" i="1" dirty="0"/>
              <a:t>. 		</a:t>
            </a:r>
            <a:r>
              <a:rPr lang="cs-CZ" b="1" i="1" dirty="0"/>
              <a:t>	</a:t>
            </a:r>
            <a:r>
              <a:rPr lang="cs-CZ" i="1" dirty="0"/>
              <a:t>	Koupil jsem </a:t>
            </a:r>
            <a:r>
              <a:rPr lang="cs-CZ" b="1" i="1" dirty="0"/>
              <a:t>nějaké víno.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07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Kvalitativně neurčitá zájmena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Nesamostatná, ohebná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algum</a:t>
            </a:r>
            <a:r>
              <a:rPr lang="cs-CZ" i="1" dirty="0"/>
              <a:t> </a:t>
            </a:r>
            <a:r>
              <a:rPr lang="cs-CZ" i="1" dirty="0" err="1"/>
              <a:t>dinheiro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alguma</a:t>
            </a:r>
            <a:r>
              <a:rPr lang="cs-CZ" i="1" dirty="0"/>
              <a:t> </a:t>
            </a:r>
            <a:r>
              <a:rPr lang="cs-CZ" i="1" dirty="0" err="1"/>
              <a:t>mulher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alguns</a:t>
            </a:r>
            <a:r>
              <a:rPr lang="cs-CZ" i="1" dirty="0"/>
              <a:t> </a:t>
            </a:r>
            <a:r>
              <a:rPr lang="cs-CZ" i="1" dirty="0" err="1"/>
              <a:t>homens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algumas</a:t>
            </a:r>
            <a:r>
              <a:rPr lang="cs-CZ" i="1" dirty="0"/>
              <a:t> </a:t>
            </a:r>
            <a:r>
              <a:rPr lang="cs-CZ" i="1" dirty="0" err="1"/>
              <a:t>mulheres</a:t>
            </a:r>
            <a:endParaRPr lang="cs-CZ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Samostatná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err="1"/>
              <a:t>alguém</a:t>
            </a:r>
            <a:r>
              <a:rPr lang="cs-CZ" i="1" dirty="0"/>
              <a:t> – někdo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algo</a:t>
            </a:r>
            <a:r>
              <a:rPr lang="cs-CZ" i="1" dirty="0"/>
              <a:t> – něco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830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certo</a:t>
            </a:r>
            <a:r>
              <a:rPr lang="cs-CZ" b="1" dirty="0"/>
              <a:t>, </a:t>
            </a:r>
            <a:r>
              <a:rPr lang="cs-CZ" b="1" dirty="0" err="1"/>
              <a:t>certa</a:t>
            </a:r>
            <a:r>
              <a:rPr lang="cs-CZ" b="1" dirty="0"/>
              <a:t>, </a:t>
            </a:r>
            <a:r>
              <a:rPr lang="cs-CZ" b="1" dirty="0" err="1"/>
              <a:t>certos</a:t>
            </a:r>
            <a:r>
              <a:rPr lang="cs-CZ" b="1" dirty="0"/>
              <a:t>, </a:t>
            </a:r>
            <a:r>
              <a:rPr lang="cs-CZ" b="1" dirty="0" err="1"/>
              <a:t>certas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stojí ve významu neurčitého zájmena vždy před podstatným jménem s významem „</a:t>
            </a:r>
            <a:r>
              <a:rPr lang="cs-CZ" b="1" i="1" dirty="0"/>
              <a:t>jistý, jakýsi nějaký“</a:t>
            </a:r>
            <a:r>
              <a:rPr lang="cs-CZ" b="1" dirty="0"/>
              <a:t>. </a:t>
            </a:r>
          </a:p>
          <a:p>
            <a:r>
              <a:rPr lang="cs-CZ" dirty="0"/>
              <a:t>V pozici za podstatným jménem má význam kvalitativního adjektivy „</a:t>
            </a:r>
            <a:r>
              <a:rPr lang="cs-CZ" b="1" i="1" dirty="0"/>
              <a:t>zaručený, spolehlivý, bezpečný, jistý, správný</a:t>
            </a:r>
            <a:r>
              <a:rPr lang="cs-CZ" b="1" dirty="0"/>
              <a:t>“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certo</a:t>
            </a:r>
            <a:r>
              <a:rPr lang="cs-CZ" b="1" dirty="0"/>
              <a:t>, </a:t>
            </a:r>
            <a:r>
              <a:rPr lang="cs-CZ" b="1" dirty="0" err="1"/>
              <a:t>certa</a:t>
            </a:r>
            <a:r>
              <a:rPr lang="cs-CZ" b="1" dirty="0"/>
              <a:t>, </a:t>
            </a:r>
            <a:r>
              <a:rPr lang="cs-CZ" b="1" dirty="0" err="1"/>
              <a:t>certos</a:t>
            </a:r>
            <a:r>
              <a:rPr lang="cs-CZ" b="1" dirty="0"/>
              <a:t>, </a:t>
            </a:r>
            <a:r>
              <a:rPr lang="cs-CZ" b="1" dirty="0" err="1"/>
              <a:t>certas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cs-CZ" dirty="0"/>
              <a:t>Význam zájmena (před jménem)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cs-CZ" sz="2000" b="1" i="1" dirty="0"/>
              <a:t>jistý, jakýsi nějaký</a:t>
            </a:r>
            <a:r>
              <a:rPr lang="cs-CZ" sz="2000" b="1" dirty="0"/>
              <a:t>  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 algn="r">
              <a:buNone/>
            </a:pPr>
            <a:r>
              <a:rPr lang="cs-CZ" sz="2200" b="1" i="1" dirty="0"/>
              <a:t>um </a:t>
            </a:r>
            <a:r>
              <a:rPr lang="cs-CZ" sz="2200" b="1" i="1" dirty="0" err="1"/>
              <a:t>certo</a:t>
            </a:r>
            <a:r>
              <a:rPr lang="cs-CZ" sz="2200" b="1" i="1" dirty="0"/>
              <a:t> humor </a:t>
            </a:r>
            <a:r>
              <a:rPr lang="cs-CZ" sz="2200" i="1" dirty="0"/>
              <a:t>určitý humor , </a:t>
            </a:r>
          </a:p>
          <a:p>
            <a:pPr marL="0" indent="0" algn="r">
              <a:buNone/>
            </a:pPr>
            <a:r>
              <a:rPr lang="cs-CZ" sz="2200" b="1" i="1" dirty="0"/>
              <a:t>a </a:t>
            </a:r>
            <a:r>
              <a:rPr lang="cs-CZ" sz="2200" b="1" i="1" dirty="0" err="1"/>
              <a:t>uma</a:t>
            </a:r>
            <a:r>
              <a:rPr lang="cs-CZ" sz="2200" b="1" i="1" dirty="0"/>
              <a:t> </a:t>
            </a:r>
            <a:r>
              <a:rPr lang="cs-CZ" sz="2200" b="1" i="1" dirty="0" err="1"/>
              <a:t>certa</a:t>
            </a:r>
            <a:r>
              <a:rPr lang="cs-CZ" sz="2200" b="1" i="1" dirty="0"/>
              <a:t> hora</a:t>
            </a:r>
            <a:r>
              <a:rPr lang="cs-CZ" sz="2200" i="1" dirty="0"/>
              <a:t>“ v jistou hodinu </a:t>
            </a:r>
          </a:p>
          <a:p>
            <a:pPr marL="0" indent="0" algn="r">
              <a:buNone/>
            </a:pPr>
            <a:r>
              <a:rPr lang="cs-CZ" sz="2200" b="1" i="1" dirty="0"/>
              <a:t>um </a:t>
            </a:r>
            <a:r>
              <a:rPr lang="cs-CZ" sz="2200" b="1" i="1" dirty="0" err="1"/>
              <a:t>certo</a:t>
            </a:r>
            <a:r>
              <a:rPr lang="cs-CZ" sz="2200" b="1" i="1" dirty="0"/>
              <a:t> </a:t>
            </a:r>
            <a:r>
              <a:rPr lang="cs-CZ" sz="2200" b="1" i="1" dirty="0" err="1"/>
              <a:t>amigo</a:t>
            </a:r>
            <a:r>
              <a:rPr lang="cs-CZ" sz="2200" b="1" i="1" dirty="0"/>
              <a:t> </a:t>
            </a:r>
            <a:r>
              <a:rPr lang="cs-CZ" sz="2200" i="1" dirty="0"/>
              <a:t>„jistý (nějaký) přítel“</a:t>
            </a:r>
          </a:p>
          <a:p>
            <a:pPr marL="0" indent="0" algn="r">
              <a:buNone/>
            </a:pPr>
            <a:r>
              <a:rPr lang="cs-CZ" sz="2200" i="1" dirty="0"/>
              <a:t> </a:t>
            </a:r>
            <a:r>
              <a:rPr lang="cs-CZ" sz="2200" b="1" i="1" dirty="0" err="1"/>
              <a:t>uma</a:t>
            </a:r>
            <a:r>
              <a:rPr lang="cs-CZ" sz="2200" i="1" dirty="0"/>
              <a:t> </a:t>
            </a:r>
            <a:r>
              <a:rPr lang="cs-CZ" sz="2200" b="1" i="1" dirty="0" err="1"/>
              <a:t>certa</a:t>
            </a:r>
            <a:r>
              <a:rPr lang="cs-CZ" sz="2200" b="1" i="1" dirty="0"/>
              <a:t> </a:t>
            </a:r>
            <a:r>
              <a:rPr lang="cs-CZ" sz="2200" b="1" i="1" dirty="0" err="1"/>
              <a:t>ocasião</a:t>
            </a:r>
            <a:r>
              <a:rPr lang="cs-CZ" sz="2200" b="1" i="1" dirty="0"/>
              <a:t> </a:t>
            </a:r>
            <a:r>
              <a:rPr lang="cs-CZ" sz="2200" i="1" dirty="0"/>
              <a:t>„určitá příležitost</a:t>
            </a:r>
          </a:p>
          <a:p>
            <a:pPr marL="0" indent="0" algn="r">
              <a:buNone/>
            </a:pPr>
            <a:r>
              <a:rPr lang="cs-CZ" sz="2200" b="1" i="1" dirty="0" err="1"/>
              <a:t>uma</a:t>
            </a:r>
            <a:r>
              <a:rPr lang="cs-CZ" sz="2200" b="1" i="1" dirty="0"/>
              <a:t> </a:t>
            </a:r>
            <a:r>
              <a:rPr lang="cs-CZ" sz="2200" b="1" i="1" dirty="0" err="1"/>
              <a:t>certa</a:t>
            </a:r>
            <a:r>
              <a:rPr lang="cs-CZ" sz="2200" b="1" i="1" dirty="0"/>
              <a:t> </a:t>
            </a:r>
            <a:r>
              <a:rPr lang="cs-CZ" sz="2200" b="1" i="1" dirty="0" err="1"/>
              <a:t>idade</a:t>
            </a:r>
            <a:r>
              <a:rPr lang="cs-CZ" sz="2200" b="1" i="1" dirty="0"/>
              <a:t> </a:t>
            </a:r>
            <a:r>
              <a:rPr lang="cs-CZ" sz="2200" i="1" dirty="0"/>
              <a:t>„jistý věk</a:t>
            </a:r>
            <a:r>
              <a:rPr lang="cs-CZ" i="1" dirty="0"/>
              <a:t>“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Význam adjektivní (za jménem)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i="1" dirty="0"/>
              <a:t>zaručený, spolehlivý, bezpečný, jistý, správný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x um humor </a:t>
            </a:r>
            <a:r>
              <a:rPr lang="cs-CZ" b="1" i="1" dirty="0" err="1"/>
              <a:t>certo</a:t>
            </a:r>
            <a:r>
              <a:rPr lang="cs-CZ" b="1" i="1" dirty="0"/>
              <a:t> </a:t>
            </a:r>
            <a:r>
              <a:rPr lang="cs-CZ" i="1" dirty="0"/>
              <a:t>„správný , trefný humor“ </a:t>
            </a:r>
          </a:p>
          <a:p>
            <a:pPr marL="0" indent="0">
              <a:buNone/>
            </a:pPr>
            <a:r>
              <a:rPr lang="cs-CZ" b="1" i="1" dirty="0"/>
              <a:t>x  à hora </a:t>
            </a:r>
            <a:r>
              <a:rPr lang="cs-CZ" b="1" i="1" dirty="0" err="1"/>
              <a:t>certa</a:t>
            </a:r>
            <a:r>
              <a:rPr lang="cs-CZ" b="1" i="1" dirty="0"/>
              <a:t> </a:t>
            </a:r>
            <a:r>
              <a:rPr lang="cs-CZ" i="1" dirty="0"/>
              <a:t>„ v přesnou hodinu“; </a:t>
            </a:r>
          </a:p>
          <a:p>
            <a:pPr marL="0" indent="0">
              <a:buNone/>
            </a:pPr>
            <a:r>
              <a:rPr lang="cs-CZ" i="1" dirty="0"/>
              <a:t>X </a:t>
            </a:r>
            <a:r>
              <a:rPr lang="cs-CZ" b="1" i="1" dirty="0"/>
              <a:t>um </a:t>
            </a:r>
            <a:r>
              <a:rPr lang="cs-CZ" b="1" i="1" dirty="0" err="1"/>
              <a:t>amigo</a:t>
            </a:r>
            <a:r>
              <a:rPr lang="cs-CZ" b="1" i="1" dirty="0"/>
              <a:t> </a:t>
            </a:r>
            <a:r>
              <a:rPr lang="cs-CZ" b="1" i="1" dirty="0" err="1"/>
              <a:t>certo</a:t>
            </a:r>
            <a:r>
              <a:rPr lang="cs-CZ" b="1" i="1" dirty="0"/>
              <a:t> </a:t>
            </a:r>
            <a:r>
              <a:rPr lang="cs-CZ" i="1" dirty="0"/>
              <a:t>„spolehlivý (stoprocentní) přítel“; “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x </a:t>
            </a:r>
            <a:r>
              <a:rPr lang="cs-CZ" b="1" i="1" dirty="0"/>
              <a:t>a </a:t>
            </a:r>
            <a:r>
              <a:rPr lang="cs-CZ" b="1" i="1" dirty="0" err="1"/>
              <a:t>ocasião</a:t>
            </a:r>
            <a:r>
              <a:rPr lang="cs-CZ" b="1" i="1" dirty="0"/>
              <a:t> </a:t>
            </a:r>
            <a:r>
              <a:rPr lang="cs-CZ" b="1" i="1" dirty="0" err="1"/>
              <a:t>certa</a:t>
            </a:r>
            <a:r>
              <a:rPr lang="cs-CZ" b="1" i="1" dirty="0"/>
              <a:t>  </a:t>
            </a:r>
            <a:r>
              <a:rPr lang="cs-CZ" i="1" dirty="0"/>
              <a:t>„správná příležitost“,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x </a:t>
            </a:r>
            <a:r>
              <a:rPr lang="cs-CZ" b="1" i="1" dirty="0"/>
              <a:t>a </a:t>
            </a:r>
            <a:r>
              <a:rPr lang="cs-CZ" b="1" i="1" dirty="0" err="1"/>
              <a:t>idade</a:t>
            </a:r>
            <a:r>
              <a:rPr lang="cs-CZ" b="1" i="1" dirty="0"/>
              <a:t> </a:t>
            </a:r>
            <a:r>
              <a:rPr lang="cs-CZ" b="1" i="1" dirty="0" err="1"/>
              <a:t>certa</a:t>
            </a:r>
            <a:r>
              <a:rPr lang="cs-CZ" i="1" dirty="0"/>
              <a:t>	„pravý (správný) věk“.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779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outro</a:t>
            </a:r>
            <a:r>
              <a:rPr lang="cs-CZ" b="1" dirty="0"/>
              <a:t>, </a:t>
            </a:r>
            <a:r>
              <a:rPr lang="cs-CZ" b="1" dirty="0" err="1"/>
              <a:t>outra</a:t>
            </a:r>
            <a:r>
              <a:rPr lang="cs-CZ" dirty="0"/>
              <a:t>, </a:t>
            </a:r>
            <a:r>
              <a:rPr lang="cs-CZ" b="1" dirty="0" err="1"/>
              <a:t>outros</a:t>
            </a:r>
            <a:r>
              <a:rPr lang="cs-CZ" b="1" dirty="0"/>
              <a:t>, </a:t>
            </a:r>
            <a:r>
              <a:rPr lang="cs-CZ" b="1" dirty="0" err="1"/>
              <a:t>outras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Patří k  </a:t>
            </a:r>
            <a:r>
              <a:rPr lang="cs-CZ" b="1" i="1" dirty="0" err="1"/>
              <a:t>alterátorům</a:t>
            </a:r>
            <a:r>
              <a:rPr lang="cs-CZ" dirty="0"/>
              <a:t> </a:t>
            </a:r>
          </a:p>
          <a:p>
            <a:r>
              <a:rPr lang="cs-CZ" dirty="0"/>
              <a:t>jeho synonyma, jako jsou </a:t>
            </a:r>
            <a:r>
              <a:rPr lang="cs-CZ" b="1" dirty="0" err="1"/>
              <a:t>diferente</a:t>
            </a:r>
            <a:r>
              <a:rPr lang="cs-CZ" b="1" dirty="0"/>
              <a:t>, </a:t>
            </a:r>
            <a:r>
              <a:rPr lang="cs-CZ" b="1" dirty="0" err="1"/>
              <a:t>diverso</a:t>
            </a:r>
            <a:r>
              <a:rPr lang="cs-CZ" b="1" dirty="0"/>
              <a:t>, </a:t>
            </a:r>
            <a:r>
              <a:rPr lang="cs-CZ" b="1" dirty="0" err="1"/>
              <a:t>distinto</a:t>
            </a:r>
            <a:r>
              <a:rPr lang="cs-CZ" b="1" dirty="0"/>
              <a:t>, </a:t>
            </a:r>
            <a:r>
              <a:rPr lang="cs-CZ" b="1" dirty="0" err="1"/>
              <a:t>demais</a:t>
            </a:r>
            <a:r>
              <a:rPr lang="cs-CZ" dirty="0"/>
              <a:t>.</a:t>
            </a:r>
          </a:p>
          <a:p>
            <a:r>
              <a:rPr lang="cs-CZ" dirty="0" err="1"/>
              <a:t>Outro</a:t>
            </a:r>
            <a:r>
              <a:rPr lang="cs-CZ" dirty="0"/>
              <a:t> má substantivní korelát </a:t>
            </a:r>
            <a:r>
              <a:rPr lang="cs-CZ" b="1" i="1" dirty="0" err="1"/>
              <a:t>outrem</a:t>
            </a:r>
            <a:r>
              <a:rPr lang="cs-CZ" dirty="0"/>
              <a:t>.  </a:t>
            </a:r>
          </a:p>
          <a:p>
            <a:r>
              <a:rPr lang="cs-CZ" dirty="0"/>
              <a:t>Expresivně lze také použít </a:t>
            </a:r>
            <a:r>
              <a:rPr lang="cs-CZ" i="1" dirty="0" err="1"/>
              <a:t>outro</a:t>
            </a:r>
            <a:r>
              <a:rPr lang="cs-CZ" i="1" dirty="0"/>
              <a:t> </a:t>
            </a:r>
            <a:r>
              <a:rPr lang="cs-CZ" i="1" dirty="0" err="1"/>
              <a:t>qualquer</a:t>
            </a:r>
            <a:r>
              <a:rPr lang="cs-CZ" i="1" dirty="0"/>
              <a:t> „jakýkoliv jiný“</a:t>
            </a:r>
            <a:r>
              <a:rPr lang="cs-CZ" dirty="0"/>
              <a:t>.</a:t>
            </a:r>
          </a:p>
          <a:p>
            <a:r>
              <a:rPr lang="cs-CZ" dirty="0"/>
              <a:t>Se zájmeny ho sbližuje schopnost zastupovat substantivum, případně k němu kontextově odkazovat.  </a:t>
            </a:r>
          </a:p>
          <a:p>
            <a:pPr lvl="1"/>
            <a:r>
              <a:rPr lang="cs-CZ" i="1" dirty="0" err="1"/>
              <a:t>Aqui</a:t>
            </a:r>
            <a:r>
              <a:rPr lang="cs-CZ" i="1" dirty="0"/>
              <a:t> </a:t>
            </a:r>
            <a:r>
              <a:rPr lang="cs-CZ" i="1" dirty="0" err="1"/>
              <a:t>há</a:t>
            </a:r>
            <a:r>
              <a:rPr lang="cs-CZ" i="1" dirty="0"/>
              <a:t> um livro, </a:t>
            </a:r>
            <a:r>
              <a:rPr lang="cs-CZ" i="1" dirty="0" err="1"/>
              <a:t>alí</a:t>
            </a:r>
            <a:r>
              <a:rPr lang="cs-CZ" i="1" dirty="0"/>
              <a:t> </a:t>
            </a:r>
            <a:r>
              <a:rPr lang="cs-CZ" i="1" dirty="0" err="1"/>
              <a:t>há</a:t>
            </a:r>
            <a:r>
              <a:rPr lang="cs-CZ" i="1" dirty="0"/>
              <a:t> </a:t>
            </a:r>
            <a:r>
              <a:rPr lang="cs-CZ" i="1" dirty="0" err="1"/>
              <a:t>outro</a:t>
            </a:r>
            <a:r>
              <a:rPr lang="cs-CZ" i="1" dirty="0"/>
              <a:t>. „Tady je jedna kniha, tam je druhá“.</a:t>
            </a:r>
          </a:p>
          <a:p>
            <a:pPr lvl="1"/>
            <a:r>
              <a:rPr lang="cs-CZ" i="1" dirty="0" err="1"/>
              <a:t>Traz-me</a:t>
            </a:r>
            <a:r>
              <a:rPr lang="cs-CZ" i="1" dirty="0"/>
              <a:t> </a:t>
            </a:r>
            <a:r>
              <a:rPr lang="cs-CZ" i="1" dirty="0" err="1"/>
              <a:t>outro</a:t>
            </a:r>
            <a:r>
              <a:rPr lang="cs-CZ" i="1" dirty="0"/>
              <a:t> </a:t>
            </a:r>
            <a:r>
              <a:rPr lang="cs-CZ" i="1" dirty="0" err="1"/>
              <a:t>papel</a:t>
            </a:r>
            <a:r>
              <a:rPr lang="cs-CZ" i="1" dirty="0"/>
              <a:t> „Přines mi další/jiný papír“. </a:t>
            </a:r>
          </a:p>
          <a:p>
            <a:pPr lvl="1"/>
            <a:r>
              <a:rPr lang="cs-CZ" i="1" dirty="0" err="1"/>
              <a:t>Isto</a:t>
            </a:r>
            <a:r>
              <a:rPr lang="cs-CZ" i="1" dirty="0"/>
              <a:t> é </a:t>
            </a:r>
            <a:r>
              <a:rPr lang="cs-CZ" i="1" dirty="0" err="1"/>
              <a:t>outra</a:t>
            </a:r>
            <a:r>
              <a:rPr lang="cs-CZ" i="1" dirty="0"/>
              <a:t> </a:t>
            </a:r>
            <a:r>
              <a:rPr lang="cs-CZ" i="1" dirty="0" err="1"/>
              <a:t>coisa</a:t>
            </a:r>
            <a:r>
              <a:rPr lang="cs-CZ" i="1" dirty="0"/>
              <a:t>.“ To je ale jiná věc.“ </a:t>
            </a:r>
          </a:p>
          <a:p>
            <a:pPr lvl="1"/>
            <a:r>
              <a:rPr lang="cs-CZ" i="1" dirty="0" err="1"/>
              <a:t>Não</a:t>
            </a:r>
            <a:r>
              <a:rPr lang="cs-CZ" i="1" dirty="0"/>
              <a:t> </a:t>
            </a:r>
            <a:r>
              <a:rPr lang="cs-CZ" i="1" dirty="0" err="1"/>
              <a:t>desejava</a:t>
            </a:r>
            <a:r>
              <a:rPr lang="cs-CZ" i="1" dirty="0"/>
              <a:t> </a:t>
            </a:r>
            <a:r>
              <a:rPr lang="cs-CZ" i="1" dirty="0" err="1"/>
              <a:t>outra</a:t>
            </a:r>
            <a:r>
              <a:rPr lang="cs-CZ" i="1" dirty="0"/>
              <a:t> </a:t>
            </a:r>
            <a:r>
              <a:rPr lang="cs-CZ" i="1" dirty="0" err="1"/>
              <a:t>coisa</a:t>
            </a:r>
            <a:r>
              <a:rPr lang="cs-CZ" i="1" dirty="0"/>
              <a:t>. „Nepřál jsem si nic jiného“. </a:t>
            </a:r>
          </a:p>
          <a:p>
            <a:pPr lvl="1"/>
            <a:r>
              <a:rPr lang="cs-CZ" i="1" dirty="0"/>
              <a:t>Um </a:t>
            </a:r>
            <a:r>
              <a:rPr lang="cs-CZ" i="1" dirty="0" err="1"/>
              <a:t>outro</a:t>
            </a:r>
            <a:r>
              <a:rPr lang="cs-CZ" i="1" dirty="0"/>
              <a:t> </a:t>
            </a:r>
            <a:r>
              <a:rPr lang="cs-CZ" i="1" dirty="0" err="1"/>
              <a:t>homem</a:t>
            </a:r>
            <a:r>
              <a:rPr lang="cs-CZ" i="1" dirty="0"/>
              <a:t>. „Jiný muž“. </a:t>
            </a:r>
          </a:p>
          <a:p>
            <a:pPr lvl="1"/>
            <a:r>
              <a:rPr lang="cs-CZ" i="1" dirty="0" err="1"/>
              <a:t>Fica</a:t>
            </a:r>
            <a:r>
              <a:rPr lang="cs-CZ" i="1" dirty="0"/>
              <a:t> para </a:t>
            </a:r>
            <a:r>
              <a:rPr lang="cs-CZ" i="1" dirty="0" err="1"/>
              <a:t>outro</a:t>
            </a:r>
            <a:r>
              <a:rPr lang="cs-CZ" i="1" dirty="0"/>
              <a:t> </a:t>
            </a:r>
            <a:r>
              <a:rPr lang="cs-CZ" i="1" dirty="0" err="1"/>
              <a:t>dia</a:t>
            </a:r>
            <a:r>
              <a:rPr lang="cs-CZ" i="1" dirty="0"/>
              <a:t>. „Necháme to na jiný den. (na jindy)“  </a:t>
            </a:r>
          </a:p>
          <a:p>
            <a:pPr lvl="1"/>
            <a:r>
              <a:rPr lang="cs-CZ" i="1" dirty="0" err="1"/>
              <a:t>Outra</a:t>
            </a:r>
            <a:r>
              <a:rPr lang="cs-CZ" i="1" dirty="0"/>
              <a:t> vez. „Znovu, ještě jednou“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374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Atlerátory</a:t>
            </a:r>
            <a:r>
              <a:rPr lang="cs-CZ" dirty="0"/>
              <a:t> </a:t>
            </a:r>
            <a:r>
              <a:rPr lang="cs-CZ" dirty="0" err="1"/>
              <a:t>outro,a,os,as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Nesamostatná, ohebná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b="1" i="1" dirty="0" err="1"/>
              <a:t>Outro</a:t>
            </a:r>
            <a:r>
              <a:rPr lang="cs-CZ" b="1" i="1" dirty="0"/>
              <a:t> </a:t>
            </a:r>
            <a:r>
              <a:rPr lang="cs-CZ" i="1" dirty="0" err="1"/>
              <a:t>dinheiro</a:t>
            </a:r>
            <a:r>
              <a:rPr lang="cs-CZ" i="1" dirty="0"/>
              <a:t> – jiné/další peníze</a:t>
            </a:r>
          </a:p>
          <a:p>
            <a:pPr marL="0" indent="0" algn="r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b="1" i="1" dirty="0" err="1"/>
              <a:t>Outra</a:t>
            </a:r>
            <a:r>
              <a:rPr lang="cs-CZ" b="1" i="1" dirty="0"/>
              <a:t> </a:t>
            </a:r>
            <a:r>
              <a:rPr lang="cs-CZ" i="1" dirty="0" err="1"/>
              <a:t>mulher</a:t>
            </a:r>
            <a:r>
              <a:rPr lang="cs-CZ" i="1" dirty="0"/>
              <a:t> jiná žena</a:t>
            </a:r>
          </a:p>
          <a:p>
            <a:pPr marL="0" indent="0" algn="r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b="1" i="1" dirty="0" err="1"/>
              <a:t>Outros</a:t>
            </a:r>
            <a:r>
              <a:rPr lang="cs-CZ" b="1" i="1" dirty="0"/>
              <a:t> </a:t>
            </a:r>
            <a:r>
              <a:rPr lang="cs-CZ" i="1" dirty="0" err="1"/>
              <a:t>homens</a:t>
            </a:r>
            <a:r>
              <a:rPr lang="cs-CZ" i="1" dirty="0"/>
              <a:t> – jiní muži</a:t>
            </a:r>
          </a:p>
          <a:p>
            <a:pPr marL="0" indent="0" algn="r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b="1" i="1" dirty="0" err="1"/>
              <a:t>Outras</a:t>
            </a:r>
            <a:r>
              <a:rPr lang="cs-CZ" b="1" i="1" dirty="0"/>
              <a:t> </a:t>
            </a:r>
            <a:r>
              <a:rPr lang="cs-CZ" i="1" dirty="0" err="1"/>
              <a:t>mulheres</a:t>
            </a:r>
            <a:r>
              <a:rPr lang="cs-CZ" i="1" dirty="0"/>
              <a:t> – jiné ženy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Samostatná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err="1"/>
              <a:t>Outrem</a:t>
            </a:r>
            <a:r>
              <a:rPr lang="cs-CZ" b="1" i="1" dirty="0"/>
              <a:t> </a:t>
            </a:r>
            <a:r>
              <a:rPr lang="cs-CZ" i="1" dirty="0"/>
              <a:t>– někdo jiný </a:t>
            </a: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889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</a:t>
            </a:r>
            <a:r>
              <a:rPr lang="cs-CZ" b="1" dirty="0" err="1"/>
              <a:t>outro</a:t>
            </a:r>
            <a:r>
              <a:rPr lang="cs-CZ" b="1" dirty="0"/>
              <a:t> x o </a:t>
            </a:r>
            <a:r>
              <a:rPr lang="cs-CZ" b="1" dirty="0" err="1"/>
              <a:t>outro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Outro</a:t>
            </a:r>
            <a:r>
              <a:rPr lang="cs-CZ" dirty="0"/>
              <a:t> – jiný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b="1" i="1" dirty="0" err="1"/>
              <a:t>Alterátor</a:t>
            </a:r>
            <a:endParaRPr lang="cs-CZ" sz="2000" b="1" i="1" dirty="0"/>
          </a:p>
          <a:p>
            <a:endParaRPr lang="cs-CZ" sz="2000" b="1" i="1" dirty="0"/>
          </a:p>
          <a:p>
            <a:pPr marL="0" indent="0">
              <a:buNone/>
            </a:pPr>
            <a:r>
              <a:rPr lang="cs-CZ" sz="2000" b="1" i="1" dirty="0" err="1"/>
              <a:t>Outro</a:t>
            </a:r>
            <a:r>
              <a:rPr lang="cs-CZ" sz="2000" b="1" i="1" dirty="0"/>
              <a:t> </a:t>
            </a:r>
            <a:r>
              <a:rPr lang="cs-CZ" sz="2000" i="1" dirty="0" err="1"/>
              <a:t>dinheiro</a:t>
            </a:r>
            <a:r>
              <a:rPr lang="cs-CZ" sz="2000" i="1" dirty="0"/>
              <a:t> – jiné/další peníze</a:t>
            </a:r>
          </a:p>
          <a:p>
            <a:pPr marL="0" indent="0">
              <a:buNone/>
            </a:pPr>
            <a:r>
              <a:rPr lang="cs-CZ" sz="2000" b="1" i="1" dirty="0" err="1"/>
              <a:t>Outra</a:t>
            </a:r>
            <a:r>
              <a:rPr lang="cs-CZ" sz="2000" b="1" i="1" dirty="0"/>
              <a:t> </a:t>
            </a:r>
            <a:r>
              <a:rPr lang="cs-CZ" sz="2000" i="1" dirty="0" err="1"/>
              <a:t>mulher</a:t>
            </a:r>
            <a:r>
              <a:rPr lang="cs-CZ" sz="2000" i="1" dirty="0"/>
              <a:t> jiná žena</a:t>
            </a:r>
          </a:p>
          <a:p>
            <a:pPr marL="0" indent="0">
              <a:buNone/>
            </a:pPr>
            <a:r>
              <a:rPr lang="cs-CZ" sz="2000" b="1" i="1" dirty="0" err="1"/>
              <a:t>Outros</a:t>
            </a:r>
            <a:r>
              <a:rPr lang="cs-CZ" sz="2000" b="1" i="1" dirty="0"/>
              <a:t> </a:t>
            </a:r>
            <a:r>
              <a:rPr lang="cs-CZ" sz="2000" i="1" dirty="0" err="1"/>
              <a:t>homens</a:t>
            </a:r>
            <a:r>
              <a:rPr lang="cs-CZ" sz="2000" i="1" dirty="0"/>
              <a:t> – jiní muži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b="1" i="1" dirty="0" err="1"/>
              <a:t>Outras</a:t>
            </a:r>
            <a:r>
              <a:rPr lang="cs-CZ" sz="2000" b="1" i="1" dirty="0"/>
              <a:t> </a:t>
            </a:r>
            <a:r>
              <a:rPr lang="cs-CZ" sz="2000" i="1" dirty="0" err="1"/>
              <a:t>mulheres</a:t>
            </a:r>
            <a:r>
              <a:rPr lang="cs-CZ" sz="2000" i="1" dirty="0"/>
              <a:t> – jiné ženy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 </a:t>
            </a:r>
            <a:r>
              <a:rPr lang="cs-CZ" dirty="0" err="1"/>
              <a:t>outro</a:t>
            </a:r>
            <a:r>
              <a:rPr lang="cs-CZ" dirty="0"/>
              <a:t> – ten druhý, onen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/>
              <a:t>diferenciačně identifikační</a:t>
            </a:r>
            <a:r>
              <a:rPr lang="cs-CZ" dirty="0"/>
              <a:t> význam</a:t>
            </a:r>
          </a:p>
          <a:p>
            <a:pPr algn="just"/>
            <a:r>
              <a:rPr lang="cs-CZ" dirty="0"/>
              <a:t>překládá se jako </a:t>
            </a:r>
            <a:r>
              <a:rPr lang="cs-CZ" u="sng" dirty="0"/>
              <a:t>„</a:t>
            </a:r>
            <a:r>
              <a:rPr lang="cs-CZ" i="1" dirty="0"/>
              <a:t>druhý“, „další“, „opačný“</a:t>
            </a:r>
            <a:r>
              <a:rPr lang="cs-CZ" dirty="0"/>
              <a:t>.</a:t>
            </a:r>
            <a:r>
              <a:rPr lang="cs-CZ" b="1" i="1" dirty="0"/>
              <a:t>  </a:t>
            </a:r>
          </a:p>
          <a:p>
            <a:pPr algn="just"/>
            <a:r>
              <a:rPr lang="cs-CZ" i="1" dirty="0" err="1"/>
              <a:t>Este</a:t>
            </a:r>
            <a:r>
              <a:rPr lang="cs-CZ" i="1" dirty="0"/>
              <a:t> livro é </a:t>
            </a:r>
            <a:r>
              <a:rPr lang="cs-CZ" i="1" dirty="0" err="1"/>
              <a:t>mais</a:t>
            </a:r>
            <a:r>
              <a:rPr lang="cs-CZ" i="1" dirty="0"/>
              <a:t> bonito do </a:t>
            </a:r>
            <a:r>
              <a:rPr lang="cs-CZ" i="1" dirty="0" err="1"/>
              <a:t>que</a:t>
            </a:r>
            <a:r>
              <a:rPr lang="cs-CZ" i="1" dirty="0"/>
              <a:t> o </a:t>
            </a:r>
            <a:r>
              <a:rPr lang="cs-CZ" i="1" dirty="0" err="1"/>
              <a:t>outro</a:t>
            </a:r>
            <a:r>
              <a:rPr lang="cs-CZ" i="1" dirty="0"/>
              <a:t>. </a:t>
            </a:r>
          </a:p>
          <a:p>
            <a:pPr algn="just"/>
            <a:r>
              <a:rPr lang="cs-CZ" i="1" dirty="0"/>
              <a:t>„Tato kniha je hezčí než ta druhá“.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Někdy se používá i v přeneseném významu</a:t>
            </a:r>
            <a:r>
              <a:rPr lang="cs-CZ" i="1" dirty="0"/>
              <a:t>: </a:t>
            </a:r>
          </a:p>
          <a:p>
            <a:pPr marL="0" indent="0" algn="just">
              <a:buNone/>
            </a:pPr>
            <a:r>
              <a:rPr lang="cs-CZ" b="1" i="1" dirty="0"/>
              <a:t>A </a:t>
            </a:r>
            <a:r>
              <a:rPr lang="cs-CZ" b="1" i="1" dirty="0" err="1"/>
              <a:t>outra</a:t>
            </a:r>
            <a:r>
              <a:rPr lang="cs-CZ" b="1" i="1" dirty="0"/>
              <a:t> vida. </a:t>
            </a:r>
            <a:r>
              <a:rPr lang="cs-CZ" i="1" dirty="0"/>
              <a:t>„Posmrtný život.“; </a:t>
            </a:r>
          </a:p>
          <a:p>
            <a:pPr marL="0" indent="0" algn="just">
              <a:buNone/>
            </a:pPr>
            <a:r>
              <a:rPr lang="cs-CZ" b="1" i="1" dirty="0" err="1"/>
              <a:t>Noutro</a:t>
            </a:r>
            <a:r>
              <a:rPr lang="cs-CZ" b="1" i="1" dirty="0"/>
              <a:t> </a:t>
            </a:r>
            <a:r>
              <a:rPr lang="cs-CZ" b="1" i="1" dirty="0" err="1"/>
              <a:t>mundo</a:t>
            </a:r>
            <a:r>
              <a:rPr lang="cs-CZ" b="1" i="1" dirty="0"/>
              <a:t> </a:t>
            </a:r>
            <a:r>
              <a:rPr lang="cs-CZ" i="1" dirty="0"/>
              <a:t>„no onom světě“</a:t>
            </a:r>
          </a:p>
          <a:p>
            <a:pPr marL="0" indent="0" algn="just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813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</a:t>
            </a:r>
            <a:r>
              <a:rPr lang="cs-CZ" b="1" dirty="0" err="1"/>
              <a:t>outro</a:t>
            </a:r>
            <a:r>
              <a:rPr lang="cs-CZ" b="1" dirty="0"/>
              <a:t> x o </a:t>
            </a:r>
            <a:r>
              <a:rPr lang="cs-CZ" b="1" dirty="0" err="1"/>
              <a:t>outro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Outros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i="1" dirty="0" err="1"/>
              <a:t>Outros</a:t>
            </a:r>
            <a:r>
              <a:rPr lang="cs-CZ" i="1" dirty="0"/>
              <a:t> – jiní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err="1"/>
              <a:t>Alterátor</a:t>
            </a:r>
            <a:r>
              <a:rPr lang="cs-CZ" i="1" dirty="0"/>
              <a:t>: </a:t>
            </a:r>
          </a:p>
          <a:p>
            <a:pPr algn="just"/>
            <a:r>
              <a:rPr lang="cs-CZ" i="1" dirty="0"/>
              <a:t>Jedni mají rádi prózu, jiní poezii. </a:t>
            </a:r>
          </a:p>
          <a:p>
            <a:pPr algn="just"/>
            <a:r>
              <a:rPr lang="cs-CZ" b="1" i="1" dirty="0" err="1"/>
              <a:t>Uns</a:t>
            </a:r>
            <a:r>
              <a:rPr lang="cs-CZ" i="1" dirty="0"/>
              <a:t> </a:t>
            </a:r>
            <a:r>
              <a:rPr lang="cs-CZ" i="1" dirty="0" err="1"/>
              <a:t>gostam</a:t>
            </a:r>
            <a:r>
              <a:rPr lang="cs-CZ" i="1" dirty="0"/>
              <a:t> da prosa, </a:t>
            </a:r>
            <a:r>
              <a:rPr lang="cs-CZ" b="1" i="1" dirty="0" err="1"/>
              <a:t>outros</a:t>
            </a:r>
            <a:r>
              <a:rPr lang="cs-CZ" i="1" dirty="0"/>
              <a:t> </a:t>
            </a:r>
            <a:r>
              <a:rPr lang="cs-CZ" i="1" dirty="0" err="1"/>
              <a:t>gostam</a:t>
            </a:r>
            <a:r>
              <a:rPr lang="cs-CZ" i="1" dirty="0"/>
              <a:t> de </a:t>
            </a:r>
            <a:r>
              <a:rPr lang="cs-CZ" i="1" dirty="0" err="1"/>
              <a:t>poesia</a:t>
            </a:r>
            <a:r>
              <a:rPr lang="cs-CZ" i="1" dirty="0"/>
              <a:t>.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/>
              <a:t>Pozn. Jiní – tedy </a:t>
            </a:r>
            <a:r>
              <a:rPr lang="cs-CZ" i="1" dirty="0" err="1"/>
              <a:t>outros</a:t>
            </a:r>
            <a:r>
              <a:rPr lang="cs-CZ" i="1" dirty="0"/>
              <a:t>, nejsou všichni ostatní. Tzn. bez členu nemá tento výraz reziduální význam.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Os </a:t>
            </a:r>
            <a:r>
              <a:rPr lang="cs-CZ" dirty="0" err="1"/>
              <a:t>outros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os </a:t>
            </a:r>
            <a:r>
              <a:rPr lang="cs-CZ" i="1" dirty="0" err="1"/>
              <a:t>outros</a:t>
            </a:r>
            <a:r>
              <a:rPr lang="cs-CZ" i="1" dirty="0"/>
              <a:t> „ti druzí“, ti ostatní</a:t>
            </a:r>
          </a:p>
          <a:p>
            <a:r>
              <a:rPr lang="cs-CZ" dirty="0"/>
              <a:t> stejně jako </a:t>
            </a:r>
            <a:r>
              <a:rPr lang="cs-CZ" b="1" i="1" dirty="0"/>
              <a:t>os </a:t>
            </a:r>
            <a:r>
              <a:rPr lang="cs-CZ" b="1" i="1" dirty="0" err="1"/>
              <a:t>demais</a:t>
            </a:r>
            <a:r>
              <a:rPr lang="cs-CZ" b="1" i="1" dirty="0"/>
              <a:t>, as </a:t>
            </a:r>
            <a:r>
              <a:rPr lang="cs-CZ" b="1" i="1" dirty="0" err="1"/>
              <a:t>demais</a:t>
            </a:r>
            <a:r>
              <a:rPr lang="cs-CZ" dirty="0"/>
              <a:t> (ti ostatní, ti, co zbyli z nějakého celku)</a:t>
            </a:r>
          </a:p>
          <a:p>
            <a:r>
              <a:rPr lang="cs-CZ" dirty="0" err="1"/>
              <a:t>Např</a:t>
            </a:r>
            <a:r>
              <a:rPr lang="cs-CZ" dirty="0"/>
              <a:t>: </a:t>
            </a:r>
          </a:p>
          <a:p>
            <a:r>
              <a:rPr lang="cs-CZ" b="1" i="1" dirty="0"/>
              <a:t>Tito studenti půjdou se mnou, ostatní tu zůstanou. </a:t>
            </a:r>
          </a:p>
          <a:p>
            <a:r>
              <a:rPr lang="cs-CZ" b="1" i="1" dirty="0" err="1"/>
              <a:t>Estes</a:t>
            </a:r>
            <a:r>
              <a:rPr lang="cs-CZ" b="1" i="1" dirty="0"/>
              <a:t> </a:t>
            </a:r>
            <a:r>
              <a:rPr lang="cs-CZ" b="1" i="1" dirty="0" err="1"/>
              <a:t>alunos</a:t>
            </a:r>
            <a:r>
              <a:rPr lang="cs-CZ" b="1" i="1" dirty="0"/>
              <a:t> </a:t>
            </a:r>
            <a:r>
              <a:rPr lang="cs-CZ" b="1" i="1" dirty="0" err="1"/>
              <a:t>vao</a:t>
            </a:r>
            <a:r>
              <a:rPr lang="cs-CZ" b="1" i="1" dirty="0"/>
              <a:t> </a:t>
            </a:r>
            <a:r>
              <a:rPr lang="cs-CZ" b="1" i="1" dirty="0" err="1"/>
              <a:t>comigo</a:t>
            </a:r>
            <a:r>
              <a:rPr lang="cs-CZ" b="1" i="1" dirty="0"/>
              <a:t> e os </a:t>
            </a:r>
            <a:r>
              <a:rPr lang="cs-CZ" b="1" i="1" dirty="0" err="1"/>
              <a:t>outros</a:t>
            </a:r>
            <a:r>
              <a:rPr lang="cs-CZ" b="1" i="1" dirty="0"/>
              <a:t> </a:t>
            </a:r>
            <a:r>
              <a:rPr lang="cs-CZ" b="1" i="1" dirty="0" err="1"/>
              <a:t>ficam</a:t>
            </a:r>
            <a:r>
              <a:rPr lang="cs-CZ" b="1" i="1" dirty="0"/>
              <a:t> </a:t>
            </a:r>
            <a:r>
              <a:rPr lang="cs-CZ" b="1" i="1" dirty="0" err="1"/>
              <a:t>aqui</a:t>
            </a:r>
            <a:r>
              <a:rPr lang="cs-CZ" b="1" i="1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491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Qualquer</a:t>
            </a:r>
            <a:r>
              <a:rPr lang="cs-CZ" dirty="0"/>
              <a:t> - jakýkoliv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b="1" i="1" dirty="0" err="1"/>
              <a:t>qualquer</a:t>
            </a:r>
            <a:r>
              <a:rPr lang="cs-CZ" dirty="0"/>
              <a:t>  je arbitrární zájmeno </a:t>
            </a:r>
          </a:p>
          <a:p>
            <a:r>
              <a:rPr lang="cs-CZ" dirty="0"/>
              <a:t>Má také opisný tvar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b="1" i="1" dirty="0" err="1"/>
              <a:t>quer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i="1" dirty="0"/>
              <a:t>, onde </a:t>
            </a:r>
            <a:r>
              <a:rPr lang="cs-CZ" b="1" i="1" dirty="0" err="1"/>
              <a:t>quer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i="1" dirty="0"/>
              <a:t>, o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b="1" i="1" dirty="0" err="1"/>
              <a:t>quer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i="1" dirty="0"/>
              <a:t>.</a:t>
            </a:r>
            <a:r>
              <a:rPr lang="cs-CZ" dirty="0"/>
              <a:t> </a:t>
            </a:r>
          </a:p>
          <a:p>
            <a:r>
              <a:rPr lang="cs-CZ" i="1" dirty="0" err="1"/>
              <a:t>Qualquer</a:t>
            </a:r>
            <a:r>
              <a:rPr lang="cs-CZ" dirty="0"/>
              <a:t> může být povahy substantivní v případě substituce, nicméně převažuje u něj hlavně funkce adjektivní a jejich význam vymezuje danou substanci jako předmět libovolného výběru.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657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Qualquer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Samostatné (kdokoliv)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i="1" dirty="0" err="1"/>
              <a:t>Qualquer</a:t>
            </a:r>
            <a:r>
              <a:rPr lang="cs-CZ" i="1" dirty="0"/>
              <a:t> </a:t>
            </a:r>
            <a:r>
              <a:rPr lang="cs-CZ" i="1" dirty="0" err="1"/>
              <a:t>sabe</a:t>
            </a:r>
            <a:r>
              <a:rPr lang="cs-CZ" i="1" dirty="0"/>
              <a:t> </a:t>
            </a:r>
            <a:r>
              <a:rPr lang="cs-CZ" i="1" dirty="0" err="1"/>
              <a:t>aprender</a:t>
            </a:r>
            <a:r>
              <a:rPr lang="cs-CZ" i="1" dirty="0"/>
              <a:t> </a:t>
            </a:r>
            <a:r>
              <a:rPr lang="cs-CZ" i="1" dirty="0" err="1"/>
              <a:t>coisas</a:t>
            </a:r>
            <a:r>
              <a:rPr lang="cs-CZ" i="1" dirty="0"/>
              <a:t> </a:t>
            </a:r>
            <a:r>
              <a:rPr lang="cs-CZ" i="1" dirty="0" err="1"/>
              <a:t>fáceis</a:t>
            </a:r>
            <a:r>
              <a:rPr lang="cs-CZ" i="1" dirty="0"/>
              <a:t>. </a:t>
            </a:r>
          </a:p>
          <a:p>
            <a:r>
              <a:rPr lang="cs-CZ" b="1" i="1" dirty="0"/>
              <a:t>Kdokoli</a:t>
            </a:r>
            <a:r>
              <a:rPr lang="cs-CZ" i="1" dirty="0"/>
              <a:t> se umí naučit snadné věci.</a:t>
            </a:r>
          </a:p>
          <a:p>
            <a:endParaRPr lang="cs-CZ" i="1" dirty="0"/>
          </a:p>
          <a:p>
            <a:r>
              <a:rPr lang="cs-CZ" i="1" dirty="0"/>
              <a:t>Jde </a:t>
            </a:r>
            <a:r>
              <a:rPr lang="cs-CZ" b="1" i="1" dirty="0"/>
              <a:t>spíše o vzácné použití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Nesamostatné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 podstatným jménem</a:t>
            </a:r>
          </a:p>
          <a:p>
            <a:r>
              <a:rPr lang="cs-CZ" dirty="0"/>
              <a:t>Má jen </a:t>
            </a:r>
            <a:r>
              <a:rPr lang="cs-CZ" b="1" dirty="0"/>
              <a:t>dva tvary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 A </a:t>
            </a:r>
            <a:r>
              <a:rPr lang="cs-CZ" b="1" dirty="0" err="1"/>
              <a:t>pl</a:t>
            </a:r>
            <a:r>
              <a:rPr lang="cs-CZ" b="1" dirty="0"/>
              <a:t>.</a:t>
            </a:r>
          </a:p>
          <a:p>
            <a:r>
              <a:rPr lang="cs-CZ" i="1" dirty="0" err="1"/>
              <a:t>Qualquer</a:t>
            </a:r>
            <a:r>
              <a:rPr lang="cs-CZ" i="1" dirty="0"/>
              <a:t> </a:t>
            </a:r>
            <a:r>
              <a:rPr lang="cs-CZ" i="1" dirty="0" err="1"/>
              <a:t>homem</a:t>
            </a:r>
            <a:r>
              <a:rPr lang="cs-CZ" i="1" dirty="0"/>
              <a:t> </a:t>
            </a:r>
            <a:r>
              <a:rPr lang="cs-CZ" dirty="0"/>
              <a:t>– jakýkoliv muž</a:t>
            </a:r>
          </a:p>
          <a:p>
            <a:r>
              <a:rPr lang="cs-CZ" i="1" dirty="0" err="1"/>
              <a:t>Qualquer</a:t>
            </a:r>
            <a:r>
              <a:rPr lang="cs-CZ" i="1" dirty="0"/>
              <a:t>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dirty="0"/>
              <a:t>– jakákoliv žena (je tedy uniformní)</a:t>
            </a:r>
          </a:p>
          <a:p>
            <a:endParaRPr lang="cs-CZ" dirty="0"/>
          </a:p>
          <a:p>
            <a:r>
              <a:rPr lang="cs-CZ" i="1" dirty="0" err="1"/>
              <a:t>Quaisquer</a:t>
            </a:r>
            <a:r>
              <a:rPr lang="cs-CZ" i="1" dirty="0"/>
              <a:t> </a:t>
            </a:r>
            <a:r>
              <a:rPr lang="cs-CZ" i="1" dirty="0" err="1"/>
              <a:t>homens</a:t>
            </a:r>
            <a:r>
              <a:rPr lang="cs-CZ" i="1" dirty="0"/>
              <a:t> </a:t>
            </a:r>
            <a:r>
              <a:rPr lang="cs-CZ" dirty="0"/>
              <a:t>(jacíkoliv muži)</a:t>
            </a:r>
          </a:p>
          <a:p>
            <a:r>
              <a:rPr lang="cs-CZ" i="1" dirty="0" err="1"/>
              <a:t>Quaisquer</a:t>
            </a:r>
            <a:r>
              <a:rPr lang="cs-CZ" i="1" dirty="0"/>
              <a:t> </a:t>
            </a:r>
            <a:r>
              <a:rPr lang="cs-CZ" i="1" dirty="0" err="1"/>
              <a:t>mulheres</a:t>
            </a:r>
            <a:r>
              <a:rPr lang="cs-CZ" i="1" dirty="0"/>
              <a:t> </a:t>
            </a:r>
            <a:r>
              <a:rPr lang="cs-CZ" dirty="0"/>
              <a:t>(jakékoliv ženy)</a:t>
            </a:r>
          </a:p>
        </p:txBody>
      </p:sp>
    </p:spTree>
    <p:extLst>
      <p:ext uri="{BB962C8B-B14F-4D97-AF65-F5344CB8AC3E}">
        <p14:creationId xmlns:p14="http://schemas.microsoft.com/office/powerpoint/2010/main" val="427855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DĚLENÍ 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FE94557-4B65-4A7F-9461-AF0F090767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2717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2313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/>
              <a:t>Qualquer</a:t>
            </a:r>
            <a:r>
              <a:rPr lang="cs-CZ" dirty="0"/>
              <a:t> v ustálených vazbách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198216"/>
              </p:ext>
            </p:extLst>
          </p:nvPr>
        </p:nvGraphicFramePr>
        <p:xfrm>
          <a:off x="251520" y="2060848"/>
          <a:ext cx="8712968" cy="4131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qualquer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quaisquer</a:t>
                      </a:r>
                      <a:r>
                        <a:rPr lang="cs-CZ" sz="1800" dirty="0">
                          <a:effectLst/>
                        </a:rPr>
                        <a:t>  	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kterýkoli, jakýkoli, kdokoli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sem quaisquer cerimônias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 jakýchkoliv servítků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qualquer momento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kdykoli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em qualquer parte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kdekoli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vou comprar qualquer coisa para comer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koupím si něco k snědku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qualquer pessoa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kdokoli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de qualquer maneira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jakkoli, nějak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em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qualquer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lugar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kdekoli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7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qualquer um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kdokoliv /i despektivně: nevýznamný člověk/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11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ser/estar qualquer coisa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být něco/někdo (v pozitivním slova smyslu)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040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Absolutně vymezovací zájmena 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K absolutně vymezovacím zájmenům</a:t>
            </a:r>
            <a:r>
              <a:rPr lang="cs-CZ" dirty="0"/>
              <a:t> patří </a:t>
            </a:r>
            <a:r>
              <a:rPr lang="cs-CZ" b="1" dirty="0" err="1"/>
              <a:t>cada</a:t>
            </a:r>
            <a:r>
              <a:rPr lang="cs-CZ" i="1" dirty="0"/>
              <a:t> „ každý, každá“, </a:t>
            </a: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r>
              <a:rPr lang="cs-CZ" b="1" dirty="0" err="1"/>
              <a:t>todo</a:t>
            </a:r>
            <a:r>
              <a:rPr lang="cs-CZ" b="1" dirty="0"/>
              <a:t>, </a:t>
            </a:r>
            <a:r>
              <a:rPr lang="cs-CZ" b="1" dirty="0" err="1"/>
              <a:t>toda</a:t>
            </a:r>
            <a:r>
              <a:rPr lang="cs-CZ" b="1" dirty="0"/>
              <a:t>, </a:t>
            </a:r>
            <a:r>
              <a:rPr lang="cs-CZ" b="1" dirty="0" err="1"/>
              <a:t>todos</a:t>
            </a:r>
            <a:r>
              <a:rPr lang="cs-CZ" b="1" dirty="0"/>
              <a:t>, </a:t>
            </a:r>
            <a:r>
              <a:rPr lang="cs-CZ" b="1" dirty="0" err="1"/>
              <a:t>todas</a:t>
            </a:r>
            <a:r>
              <a:rPr lang="cs-CZ" b="1" dirty="0"/>
              <a:t>, </a:t>
            </a:r>
            <a:r>
              <a:rPr lang="cs-CZ" b="1" dirty="0" err="1"/>
              <a:t>tudo</a:t>
            </a:r>
            <a:r>
              <a:rPr lang="cs-CZ" b="1" dirty="0"/>
              <a:t>.</a:t>
            </a: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94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Absolutně vymezovací zájmena </a:t>
            </a:r>
            <a:br>
              <a:rPr lang="cs-CZ" dirty="0"/>
            </a:br>
            <a:r>
              <a:rPr lang="cs-CZ" dirty="0"/>
              <a:t> </a:t>
            </a:r>
            <a:r>
              <a:rPr lang="cs-CZ" dirty="0" err="1"/>
              <a:t>CADA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b="1" dirty="0"/>
          </a:p>
          <a:p>
            <a:pPr algn="just"/>
            <a:r>
              <a:rPr lang="cs-CZ" b="1" dirty="0" err="1"/>
              <a:t>cada</a:t>
            </a:r>
            <a:r>
              <a:rPr lang="cs-CZ" i="1" dirty="0"/>
              <a:t> „ každý, každá“</a:t>
            </a:r>
          </a:p>
          <a:p>
            <a:pPr algn="just"/>
            <a:r>
              <a:rPr lang="cs-CZ" dirty="0"/>
              <a:t>obecně se jej používá před podstatným jménem. </a:t>
            </a:r>
          </a:p>
          <a:p>
            <a:pPr algn="just"/>
            <a:r>
              <a:rPr lang="cs-CZ" dirty="0"/>
              <a:t>Označuje individuálně každý prvek určité skupiny osob či věcí.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897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Absolutně vymezovací zájmena </a:t>
            </a:r>
            <a:br>
              <a:rPr lang="cs-CZ" dirty="0"/>
            </a:br>
            <a:r>
              <a:rPr lang="cs-CZ" dirty="0"/>
              <a:t> </a:t>
            </a:r>
            <a:r>
              <a:rPr lang="cs-CZ" dirty="0" err="1"/>
              <a:t>CADA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 podstatným </a:t>
            </a:r>
            <a:r>
              <a:rPr lang="cs-CZ" dirty="0" err="1"/>
              <a:t>jm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 </a:t>
            </a:r>
            <a:r>
              <a:rPr lang="cs-CZ" b="1" i="1" dirty="0" err="1"/>
              <a:t>cada</a:t>
            </a:r>
            <a:r>
              <a:rPr lang="cs-CZ" i="1" dirty="0"/>
              <a:t> </a:t>
            </a:r>
            <a:r>
              <a:rPr lang="cs-CZ" i="1" dirty="0" err="1"/>
              <a:t>aluno</a:t>
            </a:r>
            <a:r>
              <a:rPr lang="cs-CZ" i="1" dirty="0"/>
              <a:t> „každý student“, </a:t>
            </a:r>
            <a:r>
              <a:rPr lang="cs-CZ" b="1" i="1" dirty="0" err="1"/>
              <a:t>cada</a:t>
            </a:r>
            <a:r>
              <a:rPr lang="cs-CZ" i="1" dirty="0"/>
              <a:t> </a:t>
            </a:r>
            <a:r>
              <a:rPr lang="cs-CZ" i="1" dirty="0" err="1"/>
              <a:t>revista</a:t>
            </a:r>
            <a:r>
              <a:rPr lang="cs-CZ" i="1" dirty="0"/>
              <a:t> „každý časopis“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Před podstatným </a:t>
            </a:r>
            <a:r>
              <a:rPr lang="cs-CZ" dirty="0" err="1"/>
              <a:t>jm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předchází-li jej číslovka</a:t>
            </a:r>
          </a:p>
          <a:p>
            <a:pPr marL="0" indent="0">
              <a:buNone/>
            </a:pPr>
            <a:r>
              <a:rPr lang="cs-CZ" b="1" i="1" dirty="0" err="1"/>
              <a:t>cada</a:t>
            </a:r>
            <a:r>
              <a:rPr lang="cs-CZ" i="1" dirty="0"/>
              <a:t> </a:t>
            </a:r>
            <a:r>
              <a:rPr lang="cs-CZ" i="1" dirty="0" err="1"/>
              <a:t>dois</a:t>
            </a:r>
            <a:r>
              <a:rPr lang="cs-CZ" i="1" dirty="0"/>
              <a:t> ou </a:t>
            </a:r>
            <a:r>
              <a:rPr lang="cs-CZ" i="1" dirty="0" err="1"/>
              <a:t>três</a:t>
            </a:r>
            <a:r>
              <a:rPr lang="cs-CZ" i="1" dirty="0"/>
              <a:t> </a:t>
            </a:r>
            <a:r>
              <a:rPr lang="cs-CZ" i="1" dirty="0" err="1"/>
              <a:t>dias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i="1" dirty="0"/>
              <a:t>„každý druhý nebo třetí den“.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Může implikovat složku pravidelnosti děje:  </a:t>
            </a:r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i="1" dirty="0" err="1"/>
              <a:t>m</a:t>
            </a:r>
            <a:r>
              <a:rPr lang="cs-CZ" i="1" dirty="0"/>
              <a:t> </a:t>
            </a:r>
            <a:r>
              <a:rPr lang="cs-CZ" b="1" i="1" dirty="0" err="1"/>
              <a:t>cada</a:t>
            </a:r>
            <a:r>
              <a:rPr lang="cs-CZ" i="1" dirty="0"/>
              <a:t> </a:t>
            </a:r>
            <a:r>
              <a:rPr lang="cs-CZ" i="1" dirty="0" err="1"/>
              <a:t>dez</a:t>
            </a:r>
            <a:r>
              <a:rPr lang="cs-CZ" i="1" dirty="0"/>
              <a:t> </a:t>
            </a:r>
            <a:r>
              <a:rPr lang="cs-CZ" i="1" dirty="0" err="1"/>
              <a:t>minutos</a:t>
            </a:r>
            <a:r>
              <a:rPr lang="cs-CZ" i="1" dirty="0"/>
              <a:t> „každých deset minut“,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608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CADA</a:t>
            </a:r>
            <a:r>
              <a:rPr lang="cs-CZ" dirty="0"/>
              <a:t> – DALŠÍ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i="1" dirty="0"/>
              <a:t> </a:t>
            </a:r>
            <a:r>
              <a:rPr lang="cs-CZ" dirty="0"/>
              <a:t>Může implikovat </a:t>
            </a:r>
            <a:r>
              <a:rPr lang="cs-CZ" dirty="0" err="1"/>
              <a:t>intenzitU</a:t>
            </a:r>
            <a:r>
              <a:rPr lang="cs-CZ" dirty="0"/>
              <a:t> děje: (expresivně)  </a:t>
            </a:r>
            <a:r>
              <a:rPr lang="cs-CZ" b="1" i="1" dirty="0" err="1"/>
              <a:t>cada</a:t>
            </a:r>
            <a:r>
              <a:rPr lang="cs-CZ" i="1" dirty="0"/>
              <a:t> </a:t>
            </a:r>
            <a:r>
              <a:rPr lang="cs-CZ" i="1" dirty="0" err="1"/>
              <a:t>disparate</a:t>
            </a:r>
            <a:r>
              <a:rPr lang="cs-CZ" i="1" dirty="0"/>
              <a:t>, „velká hloupost</a:t>
            </a:r>
            <a:r>
              <a:rPr lang="cs-CZ" dirty="0"/>
              <a:t>“. </a:t>
            </a:r>
          </a:p>
          <a:p>
            <a:endParaRPr lang="cs-CZ" b="1" i="1" dirty="0"/>
          </a:p>
          <a:p>
            <a:r>
              <a:rPr lang="cs-CZ" b="1" i="1" dirty="0" err="1"/>
              <a:t>Cada</a:t>
            </a:r>
            <a:r>
              <a:rPr lang="cs-CZ" b="1" i="1" dirty="0"/>
              <a:t> um, </a:t>
            </a:r>
            <a:r>
              <a:rPr lang="cs-CZ" b="1" i="1" dirty="0" err="1"/>
              <a:t>cada</a:t>
            </a:r>
            <a:r>
              <a:rPr lang="cs-CZ" b="1" i="1" dirty="0"/>
              <a:t> </a:t>
            </a:r>
            <a:r>
              <a:rPr lang="cs-CZ" b="1" i="1" dirty="0" err="1"/>
              <a:t>qual</a:t>
            </a:r>
            <a:r>
              <a:rPr lang="cs-CZ" dirty="0"/>
              <a:t> může znamenat také „každý z nich“, jako například ve větě: </a:t>
            </a:r>
          </a:p>
          <a:p>
            <a:r>
              <a:rPr lang="cs-CZ" i="1" dirty="0" err="1"/>
              <a:t>Compraram</a:t>
            </a:r>
            <a:r>
              <a:rPr lang="cs-CZ" i="1" dirty="0"/>
              <a:t> um </a:t>
            </a:r>
            <a:r>
              <a:rPr lang="cs-CZ" i="1" dirty="0" err="1"/>
              <a:t>livo</a:t>
            </a:r>
            <a:r>
              <a:rPr lang="cs-CZ" i="1" dirty="0"/>
              <a:t> </a:t>
            </a:r>
            <a:r>
              <a:rPr lang="cs-CZ" b="1" i="1" dirty="0" err="1"/>
              <a:t>cada</a:t>
            </a:r>
            <a:r>
              <a:rPr lang="cs-CZ" i="1" dirty="0"/>
              <a:t> . </a:t>
            </a:r>
          </a:p>
          <a:p>
            <a:pPr marL="0" indent="0">
              <a:buNone/>
            </a:pPr>
            <a:r>
              <a:rPr lang="cs-CZ" i="1" dirty="0"/>
              <a:t>   „Každý z nich koupil knihu“;</a:t>
            </a:r>
          </a:p>
          <a:p>
            <a:endParaRPr lang="cs-CZ" b="1" i="1" dirty="0"/>
          </a:p>
          <a:p>
            <a:r>
              <a:rPr lang="cs-CZ" i="1" dirty="0"/>
              <a:t>O livro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escrito</a:t>
            </a:r>
            <a:r>
              <a:rPr lang="cs-CZ" i="1" dirty="0"/>
              <a:t> </a:t>
            </a:r>
            <a:r>
              <a:rPr lang="cs-CZ" i="1" dirty="0" err="1"/>
              <a:t>por</a:t>
            </a:r>
            <a:r>
              <a:rPr lang="cs-CZ" i="1" dirty="0"/>
              <a:t> </a:t>
            </a:r>
            <a:r>
              <a:rPr lang="cs-CZ" i="1" dirty="0" err="1"/>
              <a:t>dois</a:t>
            </a:r>
            <a:r>
              <a:rPr lang="cs-CZ" i="1" dirty="0"/>
              <a:t> </a:t>
            </a:r>
            <a:r>
              <a:rPr lang="cs-CZ" i="1" dirty="0" err="1"/>
              <a:t>autores</a:t>
            </a:r>
            <a:r>
              <a:rPr lang="cs-CZ" i="1" dirty="0"/>
              <a:t>, </a:t>
            </a:r>
            <a:r>
              <a:rPr lang="cs-CZ" i="1" dirty="0" err="1"/>
              <a:t>mais</a:t>
            </a:r>
            <a:r>
              <a:rPr lang="cs-CZ" i="1" dirty="0"/>
              <a:t> </a:t>
            </a:r>
            <a:r>
              <a:rPr lang="cs-CZ" i="1" dirty="0" err="1"/>
              <a:t>tarde</a:t>
            </a:r>
            <a:r>
              <a:rPr lang="cs-CZ" i="1" dirty="0"/>
              <a:t>, </a:t>
            </a:r>
            <a:r>
              <a:rPr lang="cs-CZ" b="1" i="1" dirty="0" err="1"/>
              <a:t>cada</a:t>
            </a:r>
            <a:r>
              <a:rPr lang="cs-CZ" b="1" i="1" dirty="0"/>
              <a:t> </a:t>
            </a:r>
            <a:r>
              <a:rPr lang="cs-CZ" b="1" i="1" dirty="0" err="1"/>
              <a:t>qual</a:t>
            </a:r>
            <a:r>
              <a:rPr lang="cs-CZ" i="1" dirty="0"/>
              <a:t> </a:t>
            </a:r>
            <a:r>
              <a:rPr lang="cs-CZ" i="1" dirty="0" err="1"/>
              <a:t>publicou</a:t>
            </a:r>
            <a:r>
              <a:rPr lang="cs-CZ" i="1" dirty="0"/>
              <a:t> a sua parte </a:t>
            </a:r>
            <a:r>
              <a:rPr lang="cs-CZ" i="1" dirty="0" err="1"/>
              <a:t>separadamente</a:t>
            </a:r>
            <a:r>
              <a:rPr lang="cs-CZ" i="1" dirty="0"/>
              <a:t>.</a:t>
            </a:r>
          </a:p>
          <a:p>
            <a:r>
              <a:rPr lang="cs-CZ" i="1" dirty="0"/>
              <a:t>“Kniha povídek byla napsána dvěma autory; později každý z nich uveřejnil svou část samostatně.“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897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CADA</a:t>
            </a:r>
            <a:r>
              <a:rPr lang="cs-CZ" dirty="0"/>
              <a:t> V USTÁLENÝCH SPOJENÍCH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257959"/>
              </p:ext>
            </p:extLst>
          </p:nvPr>
        </p:nvGraphicFramePr>
        <p:xfrm>
          <a:off x="323528" y="1176509"/>
          <a:ext cx="8352928" cy="5338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6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33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Cada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qual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sente</a:t>
                      </a:r>
                      <a:r>
                        <a:rPr lang="cs-CZ" sz="2000" dirty="0">
                          <a:effectLst/>
                        </a:rPr>
                        <a:t> o </a:t>
                      </a:r>
                      <a:r>
                        <a:rPr lang="cs-CZ" sz="2000" dirty="0" err="1">
                          <a:effectLst/>
                        </a:rPr>
                        <a:t>seu</a:t>
                      </a:r>
                      <a:r>
                        <a:rPr lang="cs-CZ" sz="2000" dirty="0">
                          <a:effectLst/>
                        </a:rPr>
                        <a:t>   </a:t>
                      </a:r>
                      <a:r>
                        <a:rPr lang="cs-CZ" sz="2000" dirty="0" err="1">
                          <a:effectLst/>
                        </a:rPr>
                        <a:t>mal</a:t>
                      </a:r>
                      <a:r>
                        <a:rPr lang="cs-CZ" sz="2000" dirty="0">
                          <a:effectLst/>
                        </a:rPr>
                        <a:t>. 		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Každý ví, kde ho bota tlačí.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3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cada</a:t>
                      </a:r>
                      <a:r>
                        <a:rPr lang="cs-CZ" sz="2000" dirty="0">
                          <a:effectLst/>
                        </a:rPr>
                        <a:t> vez </a:t>
                      </a:r>
                      <a:r>
                        <a:rPr lang="cs-CZ" sz="2000" dirty="0" err="1">
                          <a:effectLst/>
                        </a:rPr>
                        <a:t>mais</a:t>
                      </a:r>
                      <a:r>
                        <a:rPr lang="cs-CZ" sz="2000" dirty="0">
                          <a:effectLst/>
                        </a:rPr>
                        <a:t> 				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čím dál víc	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3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cada</a:t>
                      </a:r>
                      <a:r>
                        <a:rPr lang="cs-CZ" sz="2000" dirty="0">
                          <a:effectLst/>
                        </a:rPr>
                        <a:t> vez </a:t>
                      </a:r>
                      <a:r>
                        <a:rPr lang="cs-CZ" sz="2000" dirty="0" err="1">
                          <a:effectLst/>
                        </a:rPr>
                        <a:t>que</a:t>
                      </a:r>
                      <a:r>
                        <a:rPr lang="cs-CZ" sz="2000" dirty="0">
                          <a:effectLst/>
                        </a:rPr>
                        <a:t>				 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pokaždé, když. 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3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Ele há cada um! 			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To je ale chování! (údiv).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Tu tens cada uma! 			 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Ty máš ale řeči! (údiv nad tím, co bylo řečeno)  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Cada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cabeça</a:t>
                      </a:r>
                      <a:r>
                        <a:rPr lang="cs-CZ" sz="2000" dirty="0">
                          <a:effectLst/>
                        </a:rPr>
                        <a:t>, </a:t>
                      </a:r>
                      <a:r>
                        <a:rPr lang="cs-CZ" sz="2000" dirty="0" err="1">
                          <a:effectLst/>
                        </a:rPr>
                        <a:t>cada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sentença</a:t>
                      </a:r>
                      <a:r>
                        <a:rPr lang="cs-CZ" sz="2000" dirty="0">
                          <a:effectLst/>
                        </a:rPr>
                        <a:t>. 	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Víc hlav, víc názorů.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694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err="1"/>
              <a:t>todo</a:t>
            </a:r>
            <a:r>
              <a:rPr lang="cs-CZ" b="1" i="1" dirty="0"/>
              <a:t>, </a:t>
            </a:r>
            <a:r>
              <a:rPr lang="cs-CZ" b="1" i="1" dirty="0" err="1"/>
              <a:t>toda</a:t>
            </a:r>
            <a:r>
              <a:rPr lang="cs-CZ" b="1" i="1" dirty="0"/>
              <a:t>, </a:t>
            </a:r>
            <a:r>
              <a:rPr lang="cs-CZ" b="1" i="1" dirty="0" err="1"/>
              <a:t>todos</a:t>
            </a:r>
            <a:r>
              <a:rPr lang="cs-CZ" b="1" i="1" dirty="0"/>
              <a:t>, </a:t>
            </a:r>
            <a:r>
              <a:rPr lang="cs-CZ" b="1" i="1" dirty="0" err="1"/>
              <a:t>todas</a:t>
            </a:r>
            <a:r>
              <a:rPr lang="cs-CZ" b="1" i="1" dirty="0"/>
              <a:t>, </a:t>
            </a:r>
            <a:r>
              <a:rPr lang="cs-CZ" b="1" i="1" dirty="0" err="1"/>
              <a:t>TUDO</a:t>
            </a:r>
            <a:r>
              <a:rPr lang="cs-CZ" b="1" i="1" dirty="0"/>
              <a:t>/</a:t>
            </a:r>
            <a:r>
              <a:rPr lang="cs-CZ" b="1" i="1" dirty="0" err="1"/>
              <a:t>TODOS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NESAMOSTATNÉ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Totalizační neurčité zájmeno </a:t>
            </a:r>
            <a:r>
              <a:rPr lang="cs-CZ" b="1" i="1" dirty="0"/>
              <a:t> </a:t>
            </a:r>
          </a:p>
          <a:p>
            <a:r>
              <a:rPr lang="cs-CZ" dirty="0"/>
              <a:t>(expresivně se používá občas v lidovém hovorovém jazyku ve tvaru deminutivním: </a:t>
            </a:r>
            <a:r>
              <a:rPr lang="cs-CZ" b="1" dirty="0" err="1"/>
              <a:t>todinho</a:t>
            </a:r>
            <a:r>
              <a:rPr lang="cs-CZ" b="1" dirty="0"/>
              <a:t>, </a:t>
            </a:r>
            <a:r>
              <a:rPr lang="cs-CZ" b="1" dirty="0" err="1"/>
              <a:t>todinha</a:t>
            </a:r>
            <a:r>
              <a:rPr lang="cs-CZ" dirty="0"/>
              <a:t>) </a:t>
            </a:r>
          </a:p>
          <a:p>
            <a:r>
              <a:rPr lang="cs-CZ" dirty="0"/>
              <a:t>stojí se členem před podstatným jménem.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SAMOSTATNÉ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/>
              <a:t>TUDO</a:t>
            </a:r>
            <a:r>
              <a:rPr lang="cs-CZ" b="1" dirty="0"/>
              <a:t> – VŠE </a:t>
            </a:r>
            <a:r>
              <a:rPr lang="cs-CZ" b="1" dirty="0" err="1"/>
              <a:t>TODOS</a:t>
            </a:r>
            <a:r>
              <a:rPr lang="cs-CZ" b="1" dirty="0"/>
              <a:t> - VŠICHNI</a:t>
            </a:r>
          </a:p>
          <a:p>
            <a:r>
              <a:rPr lang="cs-CZ" dirty="0"/>
              <a:t>Může stát samostatně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Dei-</a:t>
            </a:r>
            <a:r>
              <a:rPr lang="cs-CZ" i="1" dirty="0" err="1"/>
              <a:t>lhe</a:t>
            </a:r>
            <a:r>
              <a:rPr lang="cs-CZ" i="1" dirty="0"/>
              <a:t> </a:t>
            </a:r>
            <a:r>
              <a:rPr lang="cs-CZ" i="1" dirty="0" err="1"/>
              <a:t>tudo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Dal jsem mu vše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Todos</a:t>
            </a:r>
            <a:r>
              <a:rPr lang="cs-CZ" i="1" dirty="0"/>
              <a:t> já </a:t>
            </a:r>
            <a:r>
              <a:rPr lang="cs-CZ" i="1" dirty="0" err="1"/>
              <a:t>estamos</a:t>
            </a:r>
            <a:r>
              <a:rPr lang="cs-CZ" i="1" dirty="0"/>
              <a:t> </a:t>
            </a:r>
            <a:r>
              <a:rPr lang="cs-CZ" i="1" dirty="0" err="1"/>
              <a:t>aqui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„Již jsme tu všichni.“ 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Parem</a:t>
            </a:r>
            <a:r>
              <a:rPr lang="cs-CZ" i="1" dirty="0"/>
              <a:t> </a:t>
            </a:r>
            <a:r>
              <a:rPr lang="cs-CZ" i="1" dirty="0" err="1"/>
              <a:t>todos</a:t>
            </a:r>
            <a:r>
              <a:rPr lang="cs-CZ" i="1" dirty="0"/>
              <a:t> e prestem </a:t>
            </a:r>
            <a:r>
              <a:rPr lang="cs-CZ" i="1" dirty="0" err="1"/>
              <a:t>atenção</a:t>
            </a:r>
            <a:r>
              <a:rPr lang="cs-CZ" i="1" dirty="0"/>
              <a:t>! </a:t>
            </a:r>
          </a:p>
          <a:p>
            <a:pPr marL="0" indent="0">
              <a:buNone/>
            </a:pPr>
            <a:r>
              <a:rPr lang="cs-CZ" i="1" dirty="0"/>
              <a:t>„Přestaňte všichni a dávejte pozor!“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Todos</a:t>
            </a:r>
            <a:r>
              <a:rPr lang="cs-CZ" i="1" dirty="0"/>
              <a:t> </a:t>
            </a:r>
            <a:r>
              <a:rPr lang="cs-CZ" i="1" dirty="0" err="1"/>
              <a:t>estão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casa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 „Všichni jsou doma“.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502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Todo</a:t>
            </a:r>
            <a:r>
              <a:rPr lang="cs-CZ" sz="3600" b="1" dirty="0"/>
              <a:t> O/</a:t>
            </a:r>
            <a:r>
              <a:rPr lang="cs-CZ" sz="3600" b="1" dirty="0" err="1"/>
              <a:t>toda</a:t>
            </a:r>
            <a:r>
              <a:rPr lang="cs-CZ" sz="3600" dirty="0"/>
              <a:t> </a:t>
            </a:r>
            <a:r>
              <a:rPr lang="cs-CZ" sz="3600" b="1" dirty="0"/>
              <a:t>A</a:t>
            </a:r>
            <a:r>
              <a:rPr lang="cs-CZ" sz="3600" dirty="0"/>
              <a:t>  </a:t>
            </a:r>
            <a:r>
              <a:rPr lang="cs-CZ" sz="3600" i="1" dirty="0"/>
              <a:t>versus</a:t>
            </a:r>
            <a:r>
              <a:rPr lang="cs-CZ" sz="3600" dirty="0"/>
              <a:t> </a:t>
            </a:r>
            <a:r>
              <a:rPr lang="cs-CZ" sz="3600" b="1" dirty="0" err="1"/>
              <a:t>todos</a:t>
            </a:r>
            <a:r>
              <a:rPr lang="cs-CZ" sz="3600" b="1" dirty="0"/>
              <a:t> OS /</a:t>
            </a:r>
            <a:r>
              <a:rPr lang="cs-CZ" sz="3600" b="1" dirty="0" err="1"/>
              <a:t>todas</a:t>
            </a:r>
            <a:r>
              <a:rPr lang="cs-CZ" sz="3600" b="1" dirty="0"/>
              <a:t> AS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Význam CELÝ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TODO</a:t>
            </a:r>
            <a:r>
              <a:rPr lang="cs-CZ" b="1" dirty="0"/>
              <a:t> O </a:t>
            </a:r>
            <a:r>
              <a:rPr lang="cs-CZ" b="1" dirty="0" err="1"/>
              <a:t>MUNDO</a:t>
            </a:r>
            <a:endParaRPr lang="cs-CZ" b="1" dirty="0"/>
          </a:p>
          <a:p>
            <a:r>
              <a:rPr lang="cs-CZ" b="1" dirty="0"/>
              <a:t>CELÝ SVĚT</a:t>
            </a:r>
          </a:p>
          <a:p>
            <a:endParaRPr lang="cs-CZ" b="1" dirty="0"/>
          </a:p>
          <a:p>
            <a:r>
              <a:rPr lang="cs-CZ" b="1" dirty="0" err="1"/>
              <a:t>TODA</a:t>
            </a:r>
            <a:r>
              <a:rPr lang="cs-CZ" b="1" dirty="0"/>
              <a:t> A </a:t>
            </a:r>
            <a:r>
              <a:rPr lang="cs-CZ" b="1" dirty="0" err="1"/>
              <a:t>FAMÍLIA</a:t>
            </a:r>
            <a:endParaRPr lang="cs-CZ" b="1" dirty="0"/>
          </a:p>
          <a:p>
            <a:r>
              <a:rPr lang="cs-CZ" b="1" dirty="0"/>
              <a:t>CELÁ RODINA</a:t>
            </a:r>
          </a:p>
          <a:p>
            <a:endParaRPr lang="cs-CZ" b="1" dirty="0"/>
          </a:p>
          <a:p>
            <a:r>
              <a:rPr lang="cs-CZ" b="1" dirty="0" err="1"/>
              <a:t>TODO</a:t>
            </a:r>
            <a:r>
              <a:rPr lang="cs-CZ" b="1" dirty="0"/>
              <a:t> O </a:t>
            </a:r>
            <a:r>
              <a:rPr lang="cs-CZ" b="1" dirty="0" err="1"/>
              <a:t>ESFOR</a:t>
            </a:r>
            <a:r>
              <a:rPr lang="pt-PT" b="1" dirty="0"/>
              <a:t>ÇO</a:t>
            </a:r>
          </a:p>
          <a:p>
            <a:r>
              <a:rPr lang="cs-CZ" b="1" dirty="0"/>
              <a:t>VEŠKERÁ SNAHA</a:t>
            </a:r>
          </a:p>
          <a:p>
            <a:endParaRPr lang="cs-CZ" b="1" dirty="0"/>
          </a:p>
          <a:p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TODO</a:t>
            </a:r>
            <a:r>
              <a:rPr lang="cs-CZ" b="1" dirty="0"/>
              <a:t> O AMOR</a:t>
            </a:r>
          </a:p>
          <a:p>
            <a:r>
              <a:rPr lang="cs-CZ" b="1" dirty="0"/>
              <a:t>S VEŠKEROU LÁSKOU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Význam VŠICHNI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TODOS</a:t>
            </a:r>
            <a:r>
              <a:rPr lang="cs-CZ" b="1" dirty="0"/>
              <a:t> OS </a:t>
            </a:r>
            <a:r>
              <a:rPr lang="cs-CZ" b="1" dirty="0" err="1"/>
              <a:t>HOMENS</a:t>
            </a:r>
            <a:endParaRPr lang="cs-CZ" b="1" dirty="0"/>
          </a:p>
          <a:p>
            <a:r>
              <a:rPr lang="cs-CZ" b="1" dirty="0"/>
              <a:t>VŠICHNI MUŽI</a:t>
            </a:r>
          </a:p>
          <a:p>
            <a:endParaRPr lang="cs-CZ" b="1" dirty="0"/>
          </a:p>
          <a:p>
            <a:r>
              <a:rPr lang="cs-CZ" b="1" dirty="0" err="1"/>
              <a:t>TODAS</a:t>
            </a:r>
            <a:r>
              <a:rPr lang="cs-CZ" b="1" dirty="0"/>
              <a:t> AS </a:t>
            </a:r>
            <a:r>
              <a:rPr lang="cs-CZ" b="1" dirty="0" err="1"/>
              <a:t>MULHERES</a:t>
            </a:r>
            <a:endParaRPr lang="cs-CZ" b="1" dirty="0"/>
          </a:p>
          <a:p>
            <a:r>
              <a:rPr lang="cs-CZ" b="1" dirty="0"/>
              <a:t>VŠECHNY ŽENY</a:t>
            </a:r>
          </a:p>
          <a:p>
            <a:endParaRPr lang="cs-CZ" b="1" dirty="0"/>
          </a:p>
          <a:p>
            <a:r>
              <a:rPr lang="cs-CZ" b="1" dirty="0" err="1"/>
              <a:t>TODOS</a:t>
            </a:r>
            <a:r>
              <a:rPr lang="cs-CZ" b="1" dirty="0"/>
              <a:t> OS </a:t>
            </a:r>
            <a:r>
              <a:rPr lang="cs-CZ" b="1" dirty="0" err="1"/>
              <a:t>DIAS</a:t>
            </a:r>
            <a:r>
              <a:rPr lang="cs-CZ" b="1" dirty="0"/>
              <a:t> – KAŽDÝ DEN</a:t>
            </a:r>
          </a:p>
          <a:p>
            <a:endParaRPr lang="cs-CZ" b="1" dirty="0"/>
          </a:p>
          <a:p>
            <a:r>
              <a:rPr lang="cs-CZ" b="1" dirty="0" err="1"/>
              <a:t>TODOS</a:t>
            </a:r>
            <a:r>
              <a:rPr lang="cs-CZ" b="1" dirty="0"/>
              <a:t> OS </a:t>
            </a:r>
            <a:r>
              <a:rPr lang="cs-CZ" b="1" dirty="0" err="1"/>
              <a:t>ANOS</a:t>
            </a:r>
            <a:r>
              <a:rPr lang="cs-CZ" b="1" dirty="0"/>
              <a:t> – KAŽDÝ ROK</a:t>
            </a:r>
          </a:p>
        </p:txBody>
      </p:sp>
    </p:spTree>
    <p:extLst>
      <p:ext uri="{BB962C8B-B14F-4D97-AF65-F5344CB8AC3E}">
        <p14:creationId xmlns:p14="http://schemas.microsoft.com/office/powerpoint/2010/main" val="2288105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ROZDÍL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TODO</a:t>
            </a:r>
            <a:r>
              <a:rPr lang="cs-CZ" dirty="0"/>
              <a:t> O DIA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err="1"/>
              <a:t>TODO</a:t>
            </a:r>
            <a:r>
              <a:rPr lang="cs-CZ" b="1" dirty="0"/>
              <a:t> O DIA </a:t>
            </a:r>
            <a:r>
              <a:rPr lang="cs-CZ" dirty="0"/>
              <a:t>– CELÝ DEN</a:t>
            </a:r>
          </a:p>
          <a:p>
            <a:r>
              <a:rPr lang="cs-CZ" b="1" dirty="0" err="1"/>
              <a:t>TODO</a:t>
            </a:r>
            <a:r>
              <a:rPr lang="cs-CZ" b="1" dirty="0"/>
              <a:t> O ANO- </a:t>
            </a:r>
            <a:r>
              <a:rPr lang="cs-CZ" dirty="0"/>
              <a:t>CELÝ ROK</a:t>
            </a:r>
          </a:p>
          <a:p>
            <a:r>
              <a:rPr lang="cs-CZ" b="1" dirty="0" err="1"/>
              <a:t>TODA</a:t>
            </a:r>
            <a:r>
              <a:rPr lang="cs-CZ" b="1" dirty="0"/>
              <a:t> A </a:t>
            </a:r>
            <a:r>
              <a:rPr lang="cs-CZ" b="1" dirty="0" err="1"/>
              <a:t>FAMÍLIA</a:t>
            </a:r>
            <a:r>
              <a:rPr lang="cs-CZ" b="1" dirty="0"/>
              <a:t> </a:t>
            </a:r>
            <a:r>
              <a:rPr lang="cs-CZ" dirty="0"/>
              <a:t>– CELÁ RODINA</a:t>
            </a:r>
          </a:p>
          <a:p>
            <a:r>
              <a:rPr lang="cs-CZ" b="1" dirty="0" err="1"/>
              <a:t>TODO</a:t>
            </a:r>
            <a:r>
              <a:rPr lang="cs-CZ" b="1" dirty="0"/>
              <a:t> O </a:t>
            </a:r>
            <a:r>
              <a:rPr lang="cs-CZ" b="1" dirty="0" err="1"/>
              <a:t>PAÍS</a:t>
            </a:r>
            <a:r>
              <a:rPr lang="cs-CZ" b="1" dirty="0"/>
              <a:t> </a:t>
            </a:r>
            <a:r>
              <a:rPr lang="cs-CZ" dirty="0"/>
              <a:t>– CELÁ ZEMĚ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TODOS</a:t>
            </a:r>
            <a:r>
              <a:rPr lang="cs-CZ" dirty="0"/>
              <a:t> OS </a:t>
            </a:r>
            <a:r>
              <a:rPr lang="cs-CZ" dirty="0" err="1"/>
              <a:t>DIAS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 err="1"/>
              <a:t>TODOS</a:t>
            </a:r>
            <a:r>
              <a:rPr lang="cs-CZ" b="1" dirty="0"/>
              <a:t> OS </a:t>
            </a:r>
            <a:r>
              <a:rPr lang="cs-CZ" b="1" dirty="0" err="1"/>
              <a:t>DIAS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en-US" dirty="0"/>
              <a:t>V</a:t>
            </a:r>
            <a:r>
              <a:rPr lang="cs-CZ" dirty="0" err="1"/>
              <a:t>ŠECHNY</a:t>
            </a:r>
            <a:r>
              <a:rPr lang="cs-CZ" dirty="0"/>
              <a:t> DNY – KAŽDÝ DEN</a:t>
            </a:r>
          </a:p>
          <a:p>
            <a:r>
              <a:rPr lang="cs-CZ" b="1" dirty="0" err="1"/>
              <a:t>TODOS</a:t>
            </a:r>
            <a:r>
              <a:rPr lang="cs-CZ" b="1" dirty="0"/>
              <a:t> OS </a:t>
            </a:r>
            <a:r>
              <a:rPr lang="cs-CZ" b="1" dirty="0" err="1"/>
              <a:t>ANOS</a:t>
            </a:r>
            <a:r>
              <a:rPr lang="cs-CZ" b="1" dirty="0"/>
              <a:t>- </a:t>
            </a:r>
            <a:r>
              <a:rPr lang="cs-CZ" dirty="0"/>
              <a:t>KAŽDÝ ROK</a:t>
            </a:r>
          </a:p>
          <a:p>
            <a:r>
              <a:rPr lang="cs-CZ" b="1" dirty="0" err="1"/>
              <a:t>TODAS</a:t>
            </a:r>
            <a:r>
              <a:rPr lang="cs-CZ" b="1" dirty="0"/>
              <a:t> AS </a:t>
            </a:r>
            <a:r>
              <a:rPr lang="cs-CZ" b="1" dirty="0" err="1"/>
              <a:t>FAMÍLIAS</a:t>
            </a:r>
            <a:r>
              <a:rPr lang="cs-CZ" b="1" dirty="0"/>
              <a:t> - </a:t>
            </a:r>
            <a:r>
              <a:rPr lang="cs-CZ" dirty="0"/>
              <a:t>KAŽDÁ RODINA VŠECHNY RODINY</a:t>
            </a:r>
          </a:p>
          <a:p>
            <a:r>
              <a:rPr lang="cs-CZ" b="1" dirty="0" err="1"/>
              <a:t>TODOS</a:t>
            </a:r>
            <a:r>
              <a:rPr lang="cs-CZ" b="1" dirty="0"/>
              <a:t> OS </a:t>
            </a:r>
            <a:r>
              <a:rPr lang="cs-CZ" b="1" dirty="0" err="1"/>
              <a:t>PAÍSES</a:t>
            </a:r>
            <a:r>
              <a:rPr lang="cs-CZ" b="1" dirty="0"/>
              <a:t> </a:t>
            </a:r>
            <a:r>
              <a:rPr lang="cs-CZ" dirty="0"/>
              <a:t>– KAŽDÁ ZEMĚ – VŠECHNY ZEMĚ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006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MĚROVÉ PŘÍSLOVCE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 </a:t>
            </a:r>
            <a:r>
              <a:rPr lang="cs-CZ" dirty="0" err="1"/>
              <a:t>pre</a:t>
            </a:r>
            <a:r>
              <a:rPr lang="cs-CZ" dirty="0"/>
              <a:t>-adjektivní pozici pak má význam měrového příslovce: </a:t>
            </a:r>
          </a:p>
          <a:p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estava</a:t>
            </a:r>
            <a:r>
              <a:rPr lang="cs-CZ" i="1" dirty="0"/>
              <a:t> </a:t>
            </a:r>
            <a:r>
              <a:rPr lang="cs-CZ" b="1" i="1" dirty="0" err="1"/>
              <a:t>toda</a:t>
            </a:r>
            <a:r>
              <a:rPr lang="cs-CZ" b="1" i="1" dirty="0"/>
              <a:t> </a:t>
            </a:r>
            <a:r>
              <a:rPr lang="cs-CZ" b="1" i="1" dirty="0" err="1"/>
              <a:t>iluminada</a:t>
            </a:r>
            <a:r>
              <a:rPr lang="cs-CZ" b="1" i="1" dirty="0"/>
              <a:t>.</a:t>
            </a:r>
          </a:p>
          <a:p>
            <a:r>
              <a:rPr lang="cs-CZ" i="1" dirty="0"/>
              <a:t> „Město bylo celé osvětlené.“ </a:t>
            </a:r>
          </a:p>
          <a:p>
            <a:endParaRPr lang="cs-CZ" i="1" dirty="0"/>
          </a:p>
          <a:p>
            <a:r>
              <a:rPr lang="cs-CZ" i="1" dirty="0"/>
              <a:t>Ela </a:t>
            </a:r>
            <a:r>
              <a:rPr lang="cs-CZ" i="1" dirty="0" err="1"/>
              <a:t>estava</a:t>
            </a:r>
            <a:r>
              <a:rPr lang="cs-CZ" i="1" dirty="0"/>
              <a:t> </a:t>
            </a:r>
            <a:r>
              <a:rPr lang="cs-CZ" b="1" i="1" dirty="0" err="1"/>
              <a:t>todo</a:t>
            </a:r>
            <a:r>
              <a:rPr lang="cs-CZ" b="1" i="1" dirty="0"/>
              <a:t> </a:t>
            </a:r>
            <a:r>
              <a:rPr lang="cs-CZ" b="1" i="1" dirty="0" err="1"/>
              <a:t>suado</a:t>
            </a:r>
            <a:r>
              <a:rPr lang="cs-CZ" b="1" i="1" dirty="0"/>
              <a:t>.  </a:t>
            </a:r>
          </a:p>
          <a:p>
            <a:r>
              <a:rPr lang="cs-CZ" i="1" dirty="0"/>
              <a:t>„Byl celý zpocený (úplně, velmi)“</a:t>
            </a:r>
          </a:p>
          <a:p>
            <a:endParaRPr lang="cs-CZ" i="1" dirty="0"/>
          </a:p>
          <a:p>
            <a:r>
              <a:rPr lang="cs-CZ" i="1" dirty="0" err="1"/>
              <a:t>Eles</a:t>
            </a:r>
            <a:r>
              <a:rPr lang="cs-CZ" i="1" dirty="0"/>
              <a:t> </a:t>
            </a:r>
            <a:r>
              <a:rPr lang="cs-CZ" i="1" dirty="0" err="1"/>
              <a:t>estavam</a:t>
            </a:r>
            <a:r>
              <a:rPr lang="cs-CZ" i="1" dirty="0"/>
              <a:t> </a:t>
            </a:r>
            <a:r>
              <a:rPr lang="cs-CZ" b="1" i="1" dirty="0" err="1"/>
              <a:t>todos</a:t>
            </a:r>
            <a:r>
              <a:rPr lang="cs-CZ" b="1" i="1" dirty="0"/>
              <a:t> </a:t>
            </a:r>
            <a:r>
              <a:rPr lang="cs-CZ" b="1" i="1" dirty="0" err="1"/>
              <a:t>felizes</a:t>
            </a:r>
            <a:r>
              <a:rPr lang="cs-CZ" b="1" i="1" dirty="0"/>
              <a:t>. </a:t>
            </a:r>
          </a:p>
          <a:p>
            <a:r>
              <a:rPr lang="cs-CZ" i="1" dirty="0"/>
              <a:t>„Byli úplně šťastní. (velmi).“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82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DĚLENÍ - SHRNUTÍ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BA78B30-477A-470C-9AFD-42CC6584B2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0457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3102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Ustálené vazby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481286"/>
              </p:ext>
            </p:extLst>
          </p:nvPr>
        </p:nvGraphicFramePr>
        <p:xfrm>
          <a:off x="539552" y="1628801"/>
          <a:ext cx="8424936" cy="48392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9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5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90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à toda.		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vysokou rychlostí (rychle jako blázen)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0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de </a:t>
                      </a:r>
                      <a:r>
                        <a:rPr lang="cs-CZ" sz="1800" dirty="0" err="1">
                          <a:effectLst/>
                        </a:rPr>
                        <a:t>todas</a:t>
                      </a:r>
                      <a:r>
                        <a:rPr lang="cs-CZ" sz="1800" dirty="0">
                          <a:effectLst/>
                        </a:rPr>
                        <a:t> as </a:t>
                      </a:r>
                      <a:r>
                        <a:rPr lang="cs-CZ" sz="1800" dirty="0" err="1">
                          <a:effectLst/>
                        </a:rPr>
                        <a:t>formas</a:t>
                      </a:r>
                      <a:r>
                        <a:rPr lang="cs-CZ" sz="1800" dirty="0">
                          <a:effectLst/>
                        </a:rPr>
                        <a:t> e </a:t>
                      </a:r>
                      <a:r>
                        <a:rPr lang="cs-CZ" sz="1800" dirty="0" err="1">
                          <a:effectLst/>
                        </a:rPr>
                        <a:t>feitios</a:t>
                      </a:r>
                      <a:r>
                        <a:rPr lang="cs-CZ" sz="1800" dirty="0">
                          <a:effectLst/>
                        </a:rPr>
                        <a:t>		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jak jen to je možné (po dobrém či po zlém).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todos à uma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všichni zároveň.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u="none" strike="noStrike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7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andar</a:t>
                      </a:r>
                      <a:r>
                        <a:rPr lang="cs-CZ" sz="1800" dirty="0">
                          <a:effectLst/>
                        </a:rPr>
                        <a:t> de </a:t>
                      </a:r>
                      <a:r>
                        <a:rPr lang="cs-CZ" sz="1800" dirty="0" err="1">
                          <a:effectLst/>
                        </a:rPr>
                        <a:t>todo</a:t>
                      </a:r>
                      <a:r>
                        <a:rPr lang="cs-CZ" sz="1800" dirty="0">
                          <a:effectLst/>
                        </a:rPr>
                        <a:t>			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být protivný 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7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estar de todo 		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být nesnesitelný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estar em todas 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být všude jednou nohou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7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Sabe-a toda. 	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On Je</a:t>
                      </a:r>
                      <a:r>
                        <a:rPr lang="cs-CZ" sz="1800" baseline="0" dirty="0">
                          <a:effectLst/>
                        </a:rPr>
                        <a:t> vševědoucí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695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AD782-ED7A-4573-BF7E-96640425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Exercícios – </a:t>
            </a:r>
            <a:r>
              <a:rPr lang="cs-CZ" dirty="0"/>
              <a:t>přehled (ohebná, nesamostatná neurčitá zájmena)</a:t>
            </a:r>
            <a:r>
              <a:rPr lang="pt-PT" dirty="0"/>
              <a:t> 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08F0808-62D1-4E68-92E9-ABD4DB47C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459" y="1883535"/>
            <a:ext cx="7753082" cy="309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507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AD537-F08A-4C78-83E3-6821ABB0F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Přečti si a přelož příklady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1B3EBFE-A96E-4E97-B3A2-4503366FA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8880" y="1435811"/>
            <a:ext cx="4326239" cy="445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14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3FF1E-672C-4059-97AB-C99CC3B8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Neohebná zájmena  samostatná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68C3773-C999-47C8-91CB-8522A99C4F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4887" y="3153569"/>
            <a:ext cx="71342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318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6704F-59F3-4245-B401-5A3E90BD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Přečti si a přelož příklady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9BED8DE-9B4B-426F-A5E8-ECA18AF53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844824"/>
            <a:ext cx="7163803" cy="28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3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71EC9-E64F-4B3A-A86D-82355E0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Doplň ohebné či neohebné zájmeno neurčité a zkontroluj s klíčem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348B014-F7C7-4876-BC49-05C2BCE62D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772816"/>
            <a:ext cx="8955341" cy="21492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C5723F2-FFB9-4F33-812D-2920407DD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4509120"/>
            <a:ext cx="5589431" cy="792051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5E3B566-7E3B-4D3E-927A-6344A48C18C0}"/>
              </a:ext>
            </a:extLst>
          </p:cNvPr>
          <p:cNvSpPr/>
          <p:nvPr/>
        </p:nvSpPr>
        <p:spPr>
          <a:xfrm>
            <a:off x="3275856" y="4324454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432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56395-CB34-465F-AF34-A5CCF4717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Doplň ohebné či neohebné zájmeno neurčité a zkontroluj s klíčem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51C1BCC-83DB-4316-B744-01E7719EF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771987"/>
            <a:ext cx="7572777" cy="368335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2633759-25DA-403E-B44F-AAD935A1E9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696"/>
          <a:stretch/>
        </p:blipFill>
        <p:spPr>
          <a:xfrm>
            <a:off x="3779912" y="5329794"/>
            <a:ext cx="5200073" cy="90750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26603363-D5C4-4FAE-A81E-2C14A703347B}"/>
              </a:ext>
            </a:extLst>
          </p:cNvPr>
          <p:cNvSpPr/>
          <p:nvPr/>
        </p:nvSpPr>
        <p:spPr>
          <a:xfrm>
            <a:off x="3243119" y="5661653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5113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2100B-078C-4C64-9DB1-7EA8F35A5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Doplň ohebné či neohebné zájmeno opačného významu a zkontroluj s klíčem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9A85F85-7152-496F-A5F0-C1720F6E1D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974" y="1844418"/>
            <a:ext cx="7650051" cy="403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132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C4949-1686-4061-ACEE-D239A6E5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Klíč </a:t>
            </a:r>
            <a:endParaRPr lang="cs-CZ" sz="32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17FCB7D-5007-4729-B2B6-00C36AFB16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53" y="1988840"/>
            <a:ext cx="8929735" cy="18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3579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F58CE-8C34-4AD9-B5CB-5F163E7C6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Přeložte pomocí </a:t>
            </a:r>
            <a:r>
              <a:rPr lang="cs-CZ" u="sng" dirty="0"/>
              <a:t>neurčitých zájmen </a:t>
            </a:r>
            <a:r>
              <a:rPr lang="cs-CZ" u="sng" dirty="0" err="1"/>
              <a:t>tanto,quanto</a:t>
            </a:r>
            <a:r>
              <a:rPr lang="cs-CZ" u="sng" dirty="0"/>
              <a:t>, </a:t>
            </a:r>
            <a:r>
              <a:rPr lang="cs-CZ" u="sng" dirty="0" err="1"/>
              <a:t>qualquer</a:t>
            </a:r>
            <a:r>
              <a:rPr lang="cs-CZ" u="sng" dirty="0"/>
              <a:t>, </a:t>
            </a:r>
            <a:r>
              <a:rPr lang="cs-CZ" u="sng" dirty="0" err="1"/>
              <a:t>cada</a:t>
            </a:r>
            <a:r>
              <a:rPr lang="cs-CZ" u="sng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A258EF-D093-4507-89EB-AA05ADE5C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/>
              <a:t>1.</a:t>
            </a:r>
            <a:r>
              <a:rPr lang="cs-CZ" dirty="0"/>
              <a:t>To je jedno. </a:t>
            </a:r>
          </a:p>
          <a:p>
            <a:r>
              <a:rPr lang="cs-CZ" dirty="0"/>
              <a:t>2. O to lépe. </a:t>
            </a:r>
          </a:p>
          <a:p>
            <a:r>
              <a:rPr lang="cs-CZ" dirty="0"/>
              <a:t>3. velmi pozdě;  </a:t>
            </a:r>
          </a:p>
          <a:p>
            <a:r>
              <a:rPr lang="cs-CZ" dirty="0"/>
              <a:t>4. Možná má pravdu. </a:t>
            </a:r>
          </a:p>
          <a:p>
            <a:r>
              <a:rPr lang="cs-CZ" dirty="0"/>
              <a:t>5.</a:t>
            </a:r>
            <a:r>
              <a:rPr lang="cs-CZ" i="1" dirty="0"/>
              <a:t> </a:t>
            </a:r>
            <a:r>
              <a:rPr lang="cs-CZ" dirty="0"/>
              <a:t>Každý ví, kde ho bota tlačí. </a:t>
            </a:r>
          </a:p>
          <a:p>
            <a:r>
              <a:rPr lang="cs-CZ" dirty="0"/>
              <a:t>6. To je ale chování! </a:t>
            </a:r>
          </a:p>
          <a:p>
            <a:r>
              <a:rPr lang="cs-CZ" dirty="0"/>
              <a:t>7. Ty máš ale řeči! </a:t>
            </a:r>
          </a:p>
          <a:p>
            <a:r>
              <a:rPr lang="cs-CZ" dirty="0"/>
              <a:t>8. všichni zároveň.  </a:t>
            </a:r>
          </a:p>
          <a:p>
            <a:r>
              <a:rPr lang="cs-CZ" dirty="0"/>
              <a:t>9. být protivný </a:t>
            </a:r>
          </a:p>
          <a:p>
            <a:r>
              <a:rPr lang="cs-CZ" dirty="0"/>
              <a:t>10. být nesnesitelný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28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dělení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Nesamostatná – ohebná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cs-CZ" dirty="0"/>
              <a:t>Mohou existovat jen ve spojení s podstatným jménem, s nimž se shoduje v rodě a čísle:</a:t>
            </a:r>
          </a:p>
          <a:p>
            <a:r>
              <a:rPr lang="cs-CZ" b="1" i="1" dirty="0" err="1"/>
              <a:t>alguma</a:t>
            </a:r>
            <a:r>
              <a:rPr lang="cs-CZ" b="1" i="1" dirty="0"/>
              <a:t> </a:t>
            </a:r>
            <a:r>
              <a:rPr lang="cs-CZ" b="1" i="1" dirty="0" err="1"/>
              <a:t>mulher</a:t>
            </a:r>
            <a:r>
              <a:rPr lang="cs-CZ" b="1" i="1" dirty="0"/>
              <a:t>/ </a:t>
            </a:r>
            <a:r>
              <a:rPr lang="cs-CZ" b="1" i="1" dirty="0" err="1"/>
              <a:t>algum</a:t>
            </a:r>
            <a:r>
              <a:rPr lang="cs-CZ" b="1" i="1" dirty="0"/>
              <a:t> </a:t>
            </a:r>
            <a:r>
              <a:rPr lang="cs-CZ" b="1" i="1" dirty="0" err="1"/>
              <a:t>homem</a:t>
            </a:r>
            <a:endParaRPr lang="cs-CZ" b="1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Samostatná - neohebná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Existují samostatně</a:t>
            </a:r>
          </a:p>
          <a:p>
            <a:r>
              <a:rPr lang="cs-CZ" dirty="0"/>
              <a:t>Jsou neohebná </a:t>
            </a:r>
          </a:p>
          <a:p>
            <a:r>
              <a:rPr lang="cs-CZ" b="1" i="1" dirty="0"/>
              <a:t>někdo – </a:t>
            </a:r>
            <a:r>
              <a:rPr lang="cs-CZ" b="1" i="1" dirty="0" err="1"/>
              <a:t>alguém</a:t>
            </a:r>
            <a:endParaRPr lang="cs-CZ" b="1" i="1" dirty="0"/>
          </a:p>
          <a:p>
            <a:r>
              <a:rPr lang="cs-CZ" b="1" i="1" dirty="0"/>
              <a:t>nikdo - </a:t>
            </a:r>
            <a:r>
              <a:rPr lang="cs-CZ" b="1" i="1" dirty="0" err="1"/>
              <a:t>ninguém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6084210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5079E-1282-4451-9ABA-C27385A7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FD8BA-8014-4A6A-86F7-C0A373F2E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</a:t>
            </a:r>
            <a:r>
              <a:rPr lang="cs-CZ" dirty="0" err="1"/>
              <a:t>Tanto</a:t>
            </a:r>
            <a:r>
              <a:rPr lang="cs-CZ" dirty="0"/>
              <a:t> </a:t>
            </a:r>
            <a:r>
              <a:rPr lang="cs-CZ" dirty="0" err="1"/>
              <a:t>faz</a:t>
            </a:r>
            <a:r>
              <a:rPr lang="cs-CZ" dirty="0"/>
              <a:t>. </a:t>
            </a:r>
          </a:p>
          <a:p>
            <a:r>
              <a:rPr lang="cs-CZ" dirty="0"/>
              <a:t>2. </a:t>
            </a:r>
            <a:r>
              <a:rPr lang="cs-CZ" dirty="0" err="1"/>
              <a:t>Tanto</a:t>
            </a:r>
            <a:r>
              <a:rPr lang="cs-CZ" dirty="0"/>
              <a:t> </a:t>
            </a:r>
            <a:r>
              <a:rPr lang="cs-CZ" dirty="0" err="1"/>
              <a:t>melhor</a:t>
            </a:r>
            <a:r>
              <a:rPr lang="cs-CZ" dirty="0"/>
              <a:t>. </a:t>
            </a:r>
          </a:p>
          <a:p>
            <a:r>
              <a:rPr lang="cs-CZ" dirty="0"/>
              <a:t>3. </a:t>
            </a:r>
            <a:r>
              <a:rPr lang="cs-CZ" dirty="0" err="1"/>
              <a:t>Às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 </a:t>
            </a:r>
          </a:p>
          <a:p>
            <a:r>
              <a:rPr lang="cs-CZ" dirty="0"/>
              <a:t>4. </a:t>
            </a:r>
            <a:r>
              <a:rPr lang="cs-CZ" dirty="0" err="1"/>
              <a:t>Às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tinha</a:t>
            </a:r>
            <a:r>
              <a:rPr lang="cs-CZ" dirty="0"/>
              <a:t> </a:t>
            </a:r>
            <a:r>
              <a:rPr lang="cs-CZ" dirty="0" err="1"/>
              <a:t>razão</a:t>
            </a:r>
            <a:r>
              <a:rPr lang="cs-CZ" dirty="0"/>
              <a:t>. </a:t>
            </a:r>
          </a:p>
          <a:p>
            <a:r>
              <a:rPr lang="cs-CZ" dirty="0"/>
              <a:t>5.</a:t>
            </a:r>
            <a:r>
              <a:rPr lang="cs-CZ" i="1" dirty="0"/>
              <a:t> </a:t>
            </a:r>
            <a:r>
              <a:rPr lang="cs-CZ" dirty="0"/>
              <a:t> </a:t>
            </a:r>
            <a:r>
              <a:rPr lang="cs-CZ" b="1" dirty="0" err="1"/>
              <a:t>Cada</a:t>
            </a:r>
            <a:r>
              <a:rPr lang="cs-CZ" dirty="0"/>
              <a:t> </a:t>
            </a:r>
            <a:r>
              <a:rPr lang="cs-CZ" dirty="0" err="1"/>
              <a:t>qual</a:t>
            </a:r>
            <a:r>
              <a:rPr lang="cs-CZ" dirty="0"/>
              <a:t> </a:t>
            </a:r>
            <a:r>
              <a:rPr lang="cs-CZ" dirty="0" err="1"/>
              <a:t>sente</a:t>
            </a:r>
            <a:r>
              <a:rPr lang="cs-CZ" dirty="0"/>
              <a:t> o </a:t>
            </a:r>
            <a:r>
              <a:rPr lang="cs-CZ" dirty="0" err="1"/>
              <a:t>seu</a:t>
            </a:r>
            <a:r>
              <a:rPr lang="cs-CZ" dirty="0"/>
              <a:t>  </a:t>
            </a:r>
            <a:r>
              <a:rPr lang="cs-CZ" dirty="0" err="1"/>
              <a:t>mal</a:t>
            </a:r>
            <a:r>
              <a:rPr lang="cs-CZ" dirty="0"/>
              <a:t>.  </a:t>
            </a:r>
          </a:p>
          <a:p>
            <a:r>
              <a:rPr lang="cs-CZ" dirty="0"/>
              <a:t>6. Ele </a:t>
            </a:r>
            <a:r>
              <a:rPr lang="cs-CZ" dirty="0" err="1"/>
              <a:t>há</a:t>
            </a:r>
            <a:r>
              <a:rPr lang="cs-CZ" dirty="0"/>
              <a:t> </a:t>
            </a:r>
            <a:r>
              <a:rPr lang="cs-CZ" b="1" dirty="0" err="1"/>
              <a:t>cada</a:t>
            </a:r>
            <a:r>
              <a:rPr lang="cs-CZ" dirty="0"/>
              <a:t> um! </a:t>
            </a:r>
          </a:p>
          <a:p>
            <a:r>
              <a:rPr lang="cs-CZ" dirty="0"/>
              <a:t>7. Tu </a:t>
            </a:r>
            <a:r>
              <a:rPr lang="cs-CZ" dirty="0" err="1"/>
              <a:t>tens</a:t>
            </a:r>
            <a:r>
              <a:rPr lang="cs-CZ" dirty="0"/>
              <a:t> </a:t>
            </a:r>
            <a:r>
              <a:rPr lang="cs-CZ" b="1" dirty="0" err="1"/>
              <a:t>cada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!   </a:t>
            </a:r>
          </a:p>
          <a:p>
            <a:r>
              <a:rPr lang="cs-CZ" dirty="0"/>
              <a:t>8. </a:t>
            </a:r>
            <a:r>
              <a:rPr lang="cs-CZ" dirty="0" err="1"/>
              <a:t>Todos</a:t>
            </a:r>
            <a:r>
              <a:rPr lang="cs-CZ" dirty="0"/>
              <a:t> à </a:t>
            </a:r>
            <a:r>
              <a:rPr lang="cs-CZ" dirty="0" err="1"/>
              <a:t>uma</a:t>
            </a:r>
            <a:r>
              <a:rPr lang="cs-CZ" dirty="0"/>
              <a:t>.  </a:t>
            </a:r>
          </a:p>
          <a:p>
            <a:r>
              <a:rPr lang="cs-CZ" dirty="0"/>
              <a:t>9. </a:t>
            </a:r>
            <a:r>
              <a:rPr lang="cs-CZ" dirty="0" err="1"/>
              <a:t>Estar</a:t>
            </a:r>
            <a:r>
              <a:rPr lang="cs-CZ" dirty="0"/>
              <a:t> de </a:t>
            </a:r>
            <a:r>
              <a:rPr lang="cs-CZ" dirty="0" err="1"/>
              <a:t>todo</a:t>
            </a:r>
            <a:r>
              <a:rPr lang="cs-CZ"/>
              <a:t> </a:t>
            </a:r>
          </a:p>
          <a:p>
            <a:r>
              <a:rPr lang="cs-CZ"/>
              <a:t>10</a:t>
            </a:r>
            <a:r>
              <a:rPr lang="cs-CZ" dirty="0"/>
              <a:t>. </a:t>
            </a:r>
            <a:r>
              <a:rPr lang="cs-CZ" dirty="0" err="1"/>
              <a:t>Anda</a:t>
            </a:r>
            <a:r>
              <a:rPr lang="cs-CZ" dirty="0"/>
              <a:t> de </a:t>
            </a:r>
            <a:r>
              <a:rPr lang="cs-CZ" dirty="0" err="1"/>
              <a:t>todo</a:t>
            </a:r>
            <a:r>
              <a:rPr lang="cs-CZ" dirty="0"/>
              <a:t>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03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924096"/>
              </p:ext>
            </p:extLst>
          </p:nvPr>
        </p:nvGraphicFramePr>
        <p:xfrm>
          <a:off x="179512" y="260648"/>
          <a:ext cx="8784975" cy="6336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1942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Ohebná: nesamostatná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neohebná: samostatná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758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mužský rod</a:t>
                      </a:r>
                      <a:endParaRPr lang="cs-CZ" sz="2000" b="1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singulár                   plurál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ženský rod</a:t>
                      </a:r>
                      <a:endParaRPr lang="cs-CZ" sz="2000" b="1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singulár                   plurál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živ./neživ.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algum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alguns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alguma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algumas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alguém/algo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nenhum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nenhuns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nenhuma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nenhumas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ninguém/nada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todo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todos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toda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todas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tudo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outro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outros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outra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outras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outrem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9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certo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certos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certa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certas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7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vário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vários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vária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várias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37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tanto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tantos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tanta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tantas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37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quanto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quantos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quanta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quantas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37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qualquer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quaisquer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qualquer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quaisquer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05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ZÁPORNÁ ZÁJMENA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dirty="0"/>
              <a:t> U negativních zájmen je nutné přihlédnout k </a:t>
            </a:r>
            <a:r>
              <a:rPr lang="cs-CZ" sz="1500" b="1" i="1" dirty="0"/>
              <a:t>pravidlu o dvojím záporu</a:t>
            </a:r>
            <a:r>
              <a:rPr lang="cs-CZ" sz="1500" dirty="0"/>
              <a:t>. V portugalštině se klade sloveso v záporném tvaru, pokud negativní zájmeno stojí za ním. V případě, že negativní zájmeno stojí před slovesem, pak se sloveso klade ve tvaru kladném: </a:t>
            </a:r>
            <a:endParaRPr lang="pt-PT" sz="1500" dirty="0"/>
          </a:p>
          <a:p>
            <a:pPr>
              <a:lnSpc>
                <a:spcPct val="90000"/>
              </a:lnSpc>
            </a:pPr>
            <a:endParaRPr lang="cs-CZ" sz="1500" dirty="0"/>
          </a:p>
          <a:p>
            <a:pPr>
              <a:lnSpc>
                <a:spcPct val="90000"/>
              </a:lnSpc>
            </a:pPr>
            <a:r>
              <a:rPr lang="cs-CZ" sz="1500" b="1" i="1" dirty="0" err="1"/>
              <a:t>Não</a:t>
            </a:r>
            <a:r>
              <a:rPr lang="cs-CZ" sz="1500" i="1" dirty="0"/>
              <a:t> </a:t>
            </a:r>
            <a:r>
              <a:rPr lang="cs-CZ" sz="1500" i="1" dirty="0" err="1"/>
              <a:t>sei</a:t>
            </a:r>
            <a:r>
              <a:rPr lang="cs-CZ" sz="1500" i="1" dirty="0"/>
              <a:t> </a:t>
            </a:r>
            <a:r>
              <a:rPr lang="cs-CZ" sz="1500" b="1" i="1" dirty="0" err="1"/>
              <a:t>nada</a:t>
            </a:r>
            <a:r>
              <a:rPr lang="cs-CZ" sz="1500" i="1" dirty="0"/>
              <a:t>. 	Nevím nic. </a:t>
            </a:r>
            <a:endParaRPr lang="cs-CZ" sz="1500" dirty="0"/>
          </a:p>
          <a:p>
            <a:pPr>
              <a:lnSpc>
                <a:spcPct val="90000"/>
              </a:lnSpc>
            </a:pPr>
            <a:r>
              <a:rPr lang="cs-CZ" sz="1500" b="1" i="1" dirty="0"/>
              <a:t>Nada</a:t>
            </a:r>
            <a:r>
              <a:rPr lang="cs-CZ" sz="1500" i="1" dirty="0"/>
              <a:t> </a:t>
            </a:r>
            <a:r>
              <a:rPr lang="cs-CZ" sz="1500" i="1" dirty="0" err="1"/>
              <a:t>posso</a:t>
            </a:r>
            <a:r>
              <a:rPr lang="cs-CZ" sz="1500" i="1" dirty="0"/>
              <a:t> </a:t>
            </a:r>
            <a:r>
              <a:rPr lang="cs-CZ" sz="1500" i="1" dirty="0" err="1"/>
              <a:t>fazer</a:t>
            </a:r>
            <a:r>
              <a:rPr lang="cs-CZ" sz="1500" i="1" dirty="0"/>
              <a:t>. </a:t>
            </a:r>
            <a:r>
              <a:rPr lang="cs-CZ" sz="1500" b="1" i="1" strike="sngStrike" dirty="0"/>
              <a:t>Nada </a:t>
            </a:r>
            <a:r>
              <a:rPr lang="pt-PT" sz="1500" b="1" i="1" strike="sngStrike" dirty="0"/>
              <a:t>não</a:t>
            </a:r>
            <a:r>
              <a:rPr lang="cs-CZ" sz="1500" i="1" strike="sngStrike" dirty="0"/>
              <a:t> </a:t>
            </a:r>
            <a:r>
              <a:rPr lang="cs-CZ" sz="1500" i="1" dirty="0" err="1"/>
              <a:t>posso</a:t>
            </a:r>
            <a:r>
              <a:rPr lang="cs-CZ" sz="1500" i="1" dirty="0"/>
              <a:t> </a:t>
            </a:r>
            <a:r>
              <a:rPr lang="cs-CZ" sz="1500" i="1" dirty="0" err="1"/>
              <a:t>fazer</a:t>
            </a:r>
            <a:endParaRPr lang="pt-PT" sz="1500" i="1" dirty="0"/>
          </a:p>
          <a:p>
            <a:pPr marL="0" indent="0">
              <a:lnSpc>
                <a:spcPct val="90000"/>
              </a:lnSpc>
              <a:buNone/>
            </a:pPr>
            <a:r>
              <a:rPr lang="pt-PT" sz="1500" i="1" dirty="0"/>
              <a:t>       </a:t>
            </a:r>
            <a:r>
              <a:rPr lang="cs-CZ" sz="1500" i="1" dirty="0"/>
              <a:t>Nic nemohu udělat</a:t>
            </a:r>
            <a:r>
              <a:rPr lang="cs-CZ" sz="1500" b="1" i="1" dirty="0"/>
              <a:t> </a:t>
            </a:r>
          </a:p>
          <a:p>
            <a:pPr>
              <a:lnSpc>
                <a:spcPct val="90000"/>
              </a:lnSpc>
            </a:pPr>
            <a:endParaRPr lang="cs-CZ" sz="1500" dirty="0"/>
          </a:p>
          <a:p>
            <a:pPr>
              <a:lnSpc>
                <a:spcPct val="90000"/>
              </a:lnSpc>
            </a:pPr>
            <a:r>
              <a:rPr lang="cs-CZ" sz="1500" b="1" i="1" dirty="0" err="1"/>
              <a:t>Não</a:t>
            </a:r>
            <a:r>
              <a:rPr lang="cs-CZ" sz="1500" i="1" dirty="0"/>
              <a:t> </a:t>
            </a:r>
            <a:r>
              <a:rPr lang="cs-CZ" sz="1500" i="1" dirty="0" err="1"/>
              <a:t>falei</a:t>
            </a:r>
            <a:r>
              <a:rPr lang="cs-CZ" sz="1500" i="1" dirty="0"/>
              <a:t> </a:t>
            </a:r>
            <a:r>
              <a:rPr lang="cs-CZ" sz="1500" b="1" i="1" dirty="0" err="1"/>
              <a:t>nunca</a:t>
            </a:r>
            <a:r>
              <a:rPr lang="cs-CZ" sz="1500" i="1" dirty="0"/>
              <a:t> do </a:t>
            </a:r>
            <a:r>
              <a:rPr lang="cs-CZ" sz="1500" i="1" dirty="0" err="1"/>
              <a:t>que</a:t>
            </a:r>
            <a:r>
              <a:rPr lang="cs-CZ" sz="1500" i="1" dirty="0"/>
              <a:t> </a:t>
            </a:r>
            <a:r>
              <a:rPr lang="cs-CZ" sz="1500" i="1" dirty="0" err="1"/>
              <a:t>aconteceu</a:t>
            </a:r>
            <a:r>
              <a:rPr lang="cs-CZ" sz="1500" i="1" dirty="0"/>
              <a:t>.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PT" sz="1500" i="1" dirty="0"/>
              <a:t>         </a:t>
            </a:r>
            <a:r>
              <a:rPr lang="cs-CZ" sz="1500" i="1" dirty="0"/>
              <a:t>Nikdy jsem nemluvil o tom, co se stalo.</a:t>
            </a:r>
            <a:endParaRPr lang="pt-PT" sz="1500" i="1" dirty="0"/>
          </a:p>
          <a:p>
            <a:pPr>
              <a:lnSpc>
                <a:spcPct val="90000"/>
              </a:lnSpc>
            </a:pPr>
            <a:r>
              <a:rPr lang="cs-CZ" sz="1500" b="1" i="1" dirty="0" err="1"/>
              <a:t>Nunca</a:t>
            </a:r>
            <a:r>
              <a:rPr lang="cs-CZ" sz="1500" i="1" dirty="0"/>
              <a:t> </a:t>
            </a:r>
            <a:r>
              <a:rPr lang="cs-CZ" sz="1500" i="1" dirty="0" err="1"/>
              <a:t>falei</a:t>
            </a:r>
            <a:r>
              <a:rPr lang="cs-CZ" sz="1500" i="1" dirty="0"/>
              <a:t> do </a:t>
            </a:r>
            <a:r>
              <a:rPr lang="cs-CZ" sz="1500" i="1" dirty="0" err="1"/>
              <a:t>que</a:t>
            </a:r>
            <a:r>
              <a:rPr lang="cs-CZ" sz="1500" i="1" dirty="0"/>
              <a:t> </a:t>
            </a:r>
            <a:r>
              <a:rPr lang="cs-CZ" sz="1500" i="1" dirty="0" err="1"/>
              <a:t>aconteceu</a:t>
            </a:r>
            <a:r>
              <a:rPr lang="cs-CZ" sz="1500" i="1" dirty="0"/>
              <a:t>. </a:t>
            </a:r>
            <a:r>
              <a:rPr lang="cs-CZ" sz="1500" b="1" i="1" strike="sngStrike" dirty="0" err="1"/>
              <a:t>Nunca</a:t>
            </a:r>
            <a:r>
              <a:rPr lang="pt-PT" sz="1500" b="1" i="1" strike="sngStrike" dirty="0"/>
              <a:t> não</a:t>
            </a:r>
            <a:r>
              <a:rPr lang="cs-CZ" sz="1500" i="1" strike="sngStrike" dirty="0"/>
              <a:t> </a:t>
            </a:r>
            <a:r>
              <a:rPr lang="cs-CZ" sz="1500" i="1" dirty="0" err="1"/>
              <a:t>falei</a:t>
            </a:r>
            <a:r>
              <a:rPr lang="cs-CZ" sz="1500" i="1" dirty="0"/>
              <a:t> do </a:t>
            </a:r>
            <a:r>
              <a:rPr lang="cs-CZ" sz="1500" i="1" dirty="0" err="1"/>
              <a:t>que</a:t>
            </a:r>
            <a:r>
              <a:rPr lang="cs-CZ" sz="1500" i="1" dirty="0"/>
              <a:t> </a:t>
            </a:r>
            <a:r>
              <a:rPr lang="cs-CZ" sz="1500" i="1" dirty="0" err="1"/>
              <a:t>aconteceu</a:t>
            </a:r>
            <a:r>
              <a:rPr lang="cs-CZ" sz="1500" i="1" dirty="0"/>
              <a:t>.  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PT" sz="1500" i="1" dirty="0"/>
              <a:t>      </a:t>
            </a:r>
            <a:r>
              <a:rPr lang="cs-CZ" sz="1500" i="1" dirty="0"/>
              <a:t>Nikdy jsem nemluvil o tom, co se stalo</a:t>
            </a:r>
            <a:endParaRPr lang="cs-CZ" sz="1500" dirty="0"/>
          </a:p>
        </p:txBody>
      </p:sp>
      <p:pic>
        <p:nvPicPr>
          <p:cNvPr id="1026" name="Picture 2" descr="Zapamatuj si: Trénink paměti pro učitele – Šablony 16h | Kurzy ...">
            <a:extLst>
              <a:ext uri="{FF2B5EF4-FFF2-40B4-BE49-F238E27FC236}">
                <a16:creationId xmlns:a16="http://schemas.microsoft.com/office/drawing/2014/main" id="{53591DA5-4D15-419F-969E-2651AE4B4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520347"/>
            <a:ext cx="4038600" cy="268566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D1EF286-2879-4B51-9E6B-C5CB8D0A4514}"/>
              </a:ext>
            </a:extLst>
          </p:cNvPr>
          <p:cNvSpPr/>
          <p:nvPr/>
        </p:nvSpPr>
        <p:spPr>
          <a:xfrm>
            <a:off x="4495799" y="1803211"/>
            <a:ext cx="4191001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highlight>
                  <a:srgbClr val="FFFF00"/>
                </a:highlight>
              </a:rPr>
              <a:t>PAMATUJ SI, ŽE PŘED SLOVESEM MŮŽE BÝT JEN JEDEN ZÁPORNÝ VÝRAZ: </a:t>
            </a:r>
          </a:p>
        </p:txBody>
      </p:sp>
    </p:spTree>
    <p:extLst>
      <p:ext uri="{BB962C8B-B14F-4D97-AF65-F5344CB8AC3E}">
        <p14:creationId xmlns:p14="http://schemas.microsoft.com/office/powerpoint/2010/main" val="392089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záporném významu jsou někdy použity také tvary </a:t>
            </a:r>
            <a:r>
              <a:rPr lang="cs-CZ" dirty="0" err="1"/>
              <a:t>algum</a:t>
            </a:r>
            <a:r>
              <a:rPr lang="cs-CZ" dirty="0"/>
              <a:t>/a/</a:t>
            </a:r>
            <a:r>
              <a:rPr lang="cs-CZ" dirty="0" err="1"/>
              <a:t>ns</a:t>
            </a:r>
            <a:r>
              <a:rPr lang="cs-CZ" dirty="0"/>
              <a:t>/as, a to vždy za podstatným jménem a stávají se tak z nich záporná neurčitá zájmena a překládají se jako „</a:t>
            </a:r>
            <a:r>
              <a:rPr lang="cs-CZ" b="1" dirty="0"/>
              <a:t>vůbec žádný</a:t>
            </a:r>
            <a:r>
              <a:rPr lang="cs-CZ" dirty="0"/>
              <a:t>“.  </a:t>
            </a:r>
          </a:p>
          <a:p>
            <a:endParaRPr lang="cs-CZ" dirty="0"/>
          </a:p>
          <a:p>
            <a:r>
              <a:rPr lang="cs-CZ" b="1" i="1" dirty="0"/>
              <a:t>De </a:t>
            </a:r>
            <a:r>
              <a:rPr lang="cs-CZ" b="1" i="1" dirty="0" err="1"/>
              <a:t>maneira</a:t>
            </a:r>
            <a:r>
              <a:rPr lang="cs-CZ" b="1" i="1" dirty="0"/>
              <a:t> </a:t>
            </a:r>
            <a:r>
              <a:rPr lang="cs-CZ" b="1" i="1" dirty="0" err="1"/>
              <a:t>alguma</a:t>
            </a:r>
            <a:r>
              <a:rPr lang="cs-CZ" i="1" dirty="0"/>
              <a:t> </a:t>
            </a:r>
            <a:r>
              <a:rPr lang="cs-CZ" i="1" dirty="0" err="1"/>
              <a:t>eu</a:t>
            </a:r>
            <a:r>
              <a:rPr lang="cs-CZ" i="1" dirty="0"/>
              <a:t>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concordar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isso</a:t>
            </a:r>
            <a:r>
              <a:rPr lang="cs-CZ" i="1" dirty="0"/>
              <a:t>. </a:t>
            </a:r>
          </a:p>
          <a:p>
            <a:r>
              <a:rPr lang="cs-CZ" i="1" dirty="0"/>
              <a:t>„</a:t>
            </a:r>
            <a:r>
              <a:rPr lang="cs-CZ" b="1" i="1" dirty="0"/>
              <a:t>V  žádném případě </a:t>
            </a:r>
            <a:r>
              <a:rPr lang="cs-CZ" i="1" dirty="0"/>
              <a:t>s tím nemohu souhlasit“.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16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Záporná zájmena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Nesamostatná, ohebná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nenhum</a:t>
            </a:r>
            <a:r>
              <a:rPr lang="cs-CZ" i="1" dirty="0"/>
              <a:t> </a:t>
            </a:r>
            <a:r>
              <a:rPr lang="cs-CZ" i="1" dirty="0" err="1"/>
              <a:t>dinheiro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nenhuma</a:t>
            </a:r>
            <a:r>
              <a:rPr lang="cs-CZ" i="1" dirty="0"/>
              <a:t> </a:t>
            </a:r>
            <a:r>
              <a:rPr lang="cs-CZ" i="1" dirty="0" err="1"/>
              <a:t>mulher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nenhuns</a:t>
            </a:r>
            <a:r>
              <a:rPr lang="cs-CZ" i="1" dirty="0"/>
              <a:t> </a:t>
            </a:r>
            <a:r>
              <a:rPr lang="cs-CZ" i="1" dirty="0" err="1"/>
              <a:t>homens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nenhumas</a:t>
            </a:r>
            <a:r>
              <a:rPr lang="cs-CZ" i="1" dirty="0"/>
              <a:t> </a:t>
            </a:r>
            <a:r>
              <a:rPr lang="cs-CZ" i="1" dirty="0" err="1"/>
              <a:t>mulheres</a:t>
            </a:r>
            <a:endParaRPr lang="cs-CZ" i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Samostatná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ninguém</a:t>
            </a:r>
            <a:r>
              <a:rPr lang="cs-CZ" i="1" dirty="0"/>
              <a:t> – nikdo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nada</a:t>
            </a:r>
            <a:r>
              <a:rPr lang="cs-CZ" i="1" dirty="0"/>
              <a:t> – nic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7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algum</a:t>
            </a:r>
            <a:r>
              <a:rPr lang="cs-CZ" i="1" dirty="0"/>
              <a:t>/-a/-</a:t>
            </a:r>
            <a:r>
              <a:rPr lang="cs-CZ" i="1" dirty="0" err="1"/>
              <a:t>ns</a:t>
            </a:r>
            <a:r>
              <a:rPr lang="cs-CZ" i="1" dirty="0"/>
              <a:t>/-mas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 jménem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Význam: jistý, určitý </a:t>
            </a:r>
          </a:p>
          <a:p>
            <a:endParaRPr lang="cs-CZ" b="1" i="1" dirty="0"/>
          </a:p>
          <a:p>
            <a:r>
              <a:rPr lang="cs-CZ" b="1" i="1" dirty="0"/>
              <a:t>De </a:t>
            </a:r>
            <a:r>
              <a:rPr lang="cs-CZ" b="1" i="1" dirty="0" err="1"/>
              <a:t>alguma</a:t>
            </a:r>
            <a:r>
              <a:rPr lang="cs-CZ" b="1" i="1" dirty="0"/>
              <a:t> </a:t>
            </a:r>
            <a:r>
              <a:rPr lang="cs-CZ" b="1" i="1" dirty="0" err="1"/>
              <a:t>maneira</a:t>
            </a:r>
            <a:r>
              <a:rPr lang="cs-CZ" i="1" dirty="0"/>
              <a:t>  </a:t>
            </a:r>
            <a:r>
              <a:rPr lang="cs-CZ" i="1" dirty="0" err="1"/>
              <a:t>nós</a:t>
            </a:r>
            <a:r>
              <a:rPr lang="cs-CZ" i="1" dirty="0"/>
              <a:t> </a:t>
            </a:r>
            <a:r>
              <a:rPr lang="cs-CZ" i="1" dirty="0" err="1"/>
              <a:t>somos</a:t>
            </a:r>
            <a:r>
              <a:rPr lang="cs-CZ" i="1" dirty="0"/>
              <a:t> </a:t>
            </a:r>
            <a:r>
              <a:rPr lang="cs-CZ" i="1" dirty="0" err="1"/>
              <a:t>também</a:t>
            </a:r>
            <a:r>
              <a:rPr lang="cs-CZ" i="1" dirty="0"/>
              <a:t> </a:t>
            </a:r>
            <a:r>
              <a:rPr lang="cs-CZ" i="1" dirty="0" err="1"/>
              <a:t>responsáveis</a:t>
            </a:r>
            <a:r>
              <a:rPr lang="cs-CZ" i="1" dirty="0"/>
              <a:t>. </a:t>
            </a:r>
          </a:p>
          <a:p>
            <a:endParaRPr lang="cs-CZ" i="1" dirty="0"/>
          </a:p>
          <a:p>
            <a:r>
              <a:rPr lang="cs-CZ" i="1" dirty="0"/>
              <a:t>„My </a:t>
            </a:r>
            <a:r>
              <a:rPr lang="cs-CZ" b="1" i="1" dirty="0"/>
              <a:t>do určité míry </a:t>
            </a:r>
            <a:r>
              <a:rPr lang="cs-CZ" i="1" dirty="0"/>
              <a:t>jsme také zodpovědní“.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Za jménem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Význam: „žádný“</a:t>
            </a:r>
          </a:p>
          <a:p>
            <a:endParaRPr lang="cs-CZ" b="1" i="1" dirty="0"/>
          </a:p>
          <a:p>
            <a:r>
              <a:rPr lang="cs-CZ" b="1" i="1" dirty="0"/>
              <a:t>De </a:t>
            </a:r>
            <a:r>
              <a:rPr lang="cs-CZ" b="1" i="1" dirty="0" err="1"/>
              <a:t>maneira</a:t>
            </a:r>
            <a:r>
              <a:rPr lang="cs-CZ" b="1" i="1" dirty="0"/>
              <a:t> </a:t>
            </a:r>
            <a:r>
              <a:rPr lang="cs-CZ" b="1" i="1" dirty="0" err="1"/>
              <a:t>alguma</a:t>
            </a:r>
            <a:r>
              <a:rPr lang="cs-CZ" i="1" dirty="0"/>
              <a:t> </a:t>
            </a:r>
            <a:r>
              <a:rPr lang="cs-CZ" i="1" dirty="0" err="1"/>
              <a:t>eu</a:t>
            </a:r>
            <a:r>
              <a:rPr lang="cs-CZ" i="1" dirty="0"/>
              <a:t>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concordar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isso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r>
              <a:rPr lang="cs-CZ" i="1" dirty="0"/>
              <a:t>„V  žádném případě s tím nemohu souhlasit“.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76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2343</Words>
  <Application>Microsoft Office PowerPoint</Application>
  <PresentationFormat>Předvádění na obrazovce (4:3)</PresentationFormat>
  <Paragraphs>425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Calibri</vt:lpstr>
      <vt:lpstr>Times New Roman</vt:lpstr>
      <vt:lpstr>Motiv systému Office</vt:lpstr>
      <vt:lpstr>Zájmena neurčitá –  PRONOMES INDEFINIDOS</vt:lpstr>
      <vt:lpstr>DĚLENÍ </vt:lpstr>
      <vt:lpstr>DĚLENÍ - SHRNUTÍ</vt:lpstr>
      <vt:lpstr>Další dělení </vt:lpstr>
      <vt:lpstr>Prezentace aplikace PowerPoint</vt:lpstr>
      <vt:lpstr>ZÁPORNÁ ZÁJMENA</vt:lpstr>
      <vt:lpstr>ZAJÍMAVOST</vt:lpstr>
      <vt:lpstr>Záporná zájmena </vt:lpstr>
      <vt:lpstr>algum/-a/-ns/-mas </vt:lpstr>
      <vt:lpstr>algum, alguma, alguns, algumas </vt:lpstr>
      <vt:lpstr>Kvalitativně neurčitá zájmena</vt:lpstr>
      <vt:lpstr>certo, certa, certos, certas</vt:lpstr>
      <vt:lpstr>certo, certa, certos, certas</vt:lpstr>
      <vt:lpstr>outro, outra, outros, outras </vt:lpstr>
      <vt:lpstr>Atlerátory outro,a,os,as</vt:lpstr>
      <vt:lpstr>Rozdíl outro x o outro</vt:lpstr>
      <vt:lpstr>Rozdíl outro x o outro</vt:lpstr>
      <vt:lpstr>Qualquer - jakýkoliv</vt:lpstr>
      <vt:lpstr>Qualquer </vt:lpstr>
      <vt:lpstr>Qualquer v ustálených vazbách</vt:lpstr>
      <vt:lpstr>Absolutně vymezovací zájmena   </vt:lpstr>
      <vt:lpstr>Absolutně vymezovací zájmena   CADA</vt:lpstr>
      <vt:lpstr>Absolutně vymezovací zájmena   CADA</vt:lpstr>
      <vt:lpstr>CADA – DALŠÍ POUŽITÍ</vt:lpstr>
      <vt:lpstr>CADA V USTÁLENÝCH SPOJENÍCH </vt:lpstr>
      <vt:lpstr>todo, toda, todos, todas, TUDO/TODOS</vt:lpstr>
      <vt:lpstr>Todo O/toda A  versus todos OS /todas AS</vt:lpstr>
      <vt:lpstr>POZOR NA ROZDÍL</vt:lpstr>
      <vt:lpstr>MĚROVÉ PŘÍSLOVCE</vt:lpstr>
      <vt:lpstr>Ustálené vazby</vt:lpstr>
      <vt:lpstr>Exercícios – přehled (ohebná, nesamostatná neurčitá zájmena) </vt:lpstr>
      <vt:lpstr>Přečti si a přelož příklady</vt:lpstr>
      <vt:lpstr>Neohebná zájmena  samostatná</vt:lpstr>
      <vt:lpstr>Přečti si a přelož příklady</vt:lpstr>
      <vt:lpstr>Doplň ohebné či neohebné zájmeno neurčité a zkontroluj s klíčem</vt:lpstr>
      <vt:lpstr>Doplň ohebné či neohebné zájmeno neurčité a zkontroluj s klíčem</vt:lpstr>
      <vt:lpstr>Doplň ohebné či neohebné zájmeno opačného významu a zkontroluj s klíčem</vt:lpstr>
      <vt:lpstr>Klíč </vt:lpstr>
      <vt:lpstr>Přeložte pomocí neurčitých zájmen tanto,quanto, qualquer, cada 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 neurčitá –  PRONOMES INDEFINIDOS</dc:title>
  <dc:creator>Iva Svobodová</dc:creator>
  <cp:lastModifiedBy>  </cp:lastModifiedBy>
  <cp:revision>4</cp:revision>
  <dcterms:created xsi:type="dcterms:W3CDTF">2020-05-06T13:16:50Z</dcterms:created>
  <dcterms:modified xsi:type="dcterms:W3CDTF">2020-05-06T13:32:00Z</dcterms:modified>
</cp:coreProperties>
</file>