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412" r:id="rId4"/>
    <p:sldId id="428" r:id="rId5"/>
    <p:sldId id="387" r:id="rId6"/>
    <p:sldId id="427" r:id="rId7"/>
    <p:sldId id="278" r:id="rId8"/>
    <p:sldId id="388" r:id="rId9"/>
    <p:sldId id="411" r:id="rId10"/>
    <p:sldId id="389" r:id="rId11"/>
    <p:sldId id="390" r:id="rId12"/>
    <p:sldId id="391" r:id="rId13"/>
    <p:sldId id="392" r:id="rId14"/>
    <p:sldId id="431" r:id="rId15"/>
    <p:sldId id="433" r:id="rId16"/>
    <p:sldId id="393" r:id="rId17"/>
    <p:sldId id="394" r:id="rId18"/>
    <p:sldId id="430" r:id="rId19"/>
    <p:sldId id="395" r:id="rId20"/>
    <p:sldId id="397" r:id="rId21"/>
    <p:sldId id="413" r:id="rId22"/>
    <p:sldId id="435" r:id="rId23"/>
    <p:sldId id="398" r:id="rId24"/>
    <p:sldId id="399" r:id="rId25"/>
    <p:sldId id="436" r:id="rId26"/>
    <p:sldId id="437" r:id="rId27"/>
    <p:sldId id="414" r:id="rId28"/>
    <p:sldId id="420" r:id="rId29"/>
    <p:sldId id="424" r:id="rId30"/>
    <p:sldId id="421" r:id="rId31"/>
    <p:sldId id="415" r:id="rId32"/>
    <p:sldId id="422" r:id="rId33"/>
    <p:sldId id="416" r:id="rId34"/>
    <p:sldId id="423" r:id="rId35"/>
    <p:sldId id="425" r:id="rId36"/>
    <p:sldId id="426" r:id="rId37"/>
    <p:sldId id="400" r:id="rId38"/>
    <p:sldId id="401" r:id="rId39"/>
    <p:sldId id="402" r:id="rId40"/>
    <p:sldId id="403" r:id="rId41"/>
    <p:sldId id="404" r:id="rId42"/>
    <p:sldId id="405" r:id="rId43"/>
    <p:sldId id="406" r:id="rId44"/>
    <p:sldId id="407" r:id="rId45"/>
    <p:sldId id="408" r:id="rId46"/>
    <p:sldId id="409" r:id="rId47"/>
    <p:sldId id="410" r:id="rId4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441621-A001-4390-9F0D-139F3E926F85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58D8B32-CFA8-4817-AE59-4B878963A31E}">
      <dgm:prSet phldrT="[Text]"/>
      <dgm:spPr/>
      <dgm:t>
        <a:bodyPr/>
        <a:lstStyle/>
        <a:p>
          <a:r>
            <a:rPr lang="pt-PT" dirty="0"/>
            <a:t>PRÓTASE</a:t>
          </a:r>
          <a:r>
            <a:rPr lang="cs-CZ" dirty="0"/>
            <a:t>  -antecedente</a:t>
          </a:r>
        </a:p>
      </dgm:t>
    </dgm:pt>
    <dgm:pt modelId="{C107D49D-E516-45F7-B16D-71BB8FD493D4}" type="parTrans" cxnId="{27521228-CF58-4EFD-8D09-A007D8DA868B}">
      <dgm:prSet/>
      <dgm:spPr/>
      <dgm:t>
        <a:bodyPr/>
        <a:lstStyle/>
        <a:p>
          <a:endParaRPr lang="cs-CZ"/>
        </a:p>
      </dgm:t>
    </dgm:pt>
    <dgm:pt modelId="{9944271B-1FAB-436F-802D-0289F9EB3BB6}" type="sibTrans" cxnId="{27521228-CF58-4EFD-8D09-A007D8DA868B}">
      <dgm:prSet/>
      <dgm:spPr/>
      <dgm:t>
        <a:bodyPr/>
        <a:lstStyle/>
        <a:p>
          <a:endParaRPr lang="cs-CZ"/>
        </a:p>
      </dgm:t>
    </dgm:pt>
    <dgm:pt modelId="{489686B9-1503-4CEF-B6BD-47868DA491F7}">
      <dgm:prSet phldrT="[Text]"/>
      <dgm:spPr/>
      <dgm:t>
        <a:bodyPr/>
        <a:lstStyle/>
        <a:p>
          <a:r>
            <a:rPr lang="pt-PT" b="1" i="1" dirty="0"/>
            <a:t>SE</a:t>
          </a:r>
          <a:r>
            <a:rPr lang="pt-PT" i="1" dirty="0"/>
            <a:t> O JOÃO FOR À FESTA </a:t>
          </a:r>
          <a:endParaRPr lang="cs-CZ" i="1" dirty="0"/>
        </a:p>
      </dgm:t>
    </dgm:pt>
    <dgm:pt modelId="{D92E2855-247D-4D3E-9422-0679E54FEC05}" type="parTrans" cxnId="{2C8FD115-1F02-4E4B-99AF-B1C56360008E}">
      <dgm:prSet/>
      <dgm:spPr/>
      <dgm:t>
        <a:bodyPr/>
        <a:lstStyle/>
        <a:p>
          <a:endParaRPr lang="cs-CZ"/>
        </a:p>
      </dgm:t>
    </dgm:pt>
    <dgm:pt modelId="{7E26C5ED-236F-427E-B62F-A9EDDC78D5BC}" type="sibTrans" cxnId="{2C8FD115-1F02-4E4B-99AF-B1C56360008E}">
      <dgm:prSet/>
      <dgm:spPr/>
      <dgm:t>
        <a:bodyPr/>
        <a:lstStyle/>
        <a:p>
          <a:endParaRPr lang="cs-CZ"/>
        </a:p>
      </dgm:t>
    </dgm:pt>
    <dgm:pt modelId="{E51AE6F0-6905-4EFF-A667-617195E96BC7}">
      <dgm:prSet phldrT="[Text]"/>
      <dgm:spPr/>
      <dgm:t>
        <a:bodyPr/>
        <a:lstStyle/>
        <a:p>
          <a:r>
            <a:rPr lang="pt-PT" dirty="0"/>
            <a:t>APÓDOSE</a:t>
          </a:r>
          <a:r>
            <a:rPr lang="cs-CZ" dirty="0"/>
            <a:t> - </a:t>
          </a:r>
          <a:r>
            <a:rPr lang="cs-CZ" dirty="0" err="1"/>
            <a:t>consequente</a:t>
          </a:r>
          <a:endParaRPr lang="cs-CZ" dirty="0"/>
        </a:p>
      </dgm:t>
    </dgm:pt>
    <dgm:pt modelId="{D4CBA8EA-A7DB-4996-9EB6-CCDB7E08710C}" type="parTrans" cxnId="{AE0C40B0-FF1E-42D9-B9C2-A9E2FA16381D}">
      <dgm:prSet/>
      <dgm:spPr/>
      <dgm:t>
        <a:bodyPr/>
        <a:lstStyle/>
        <a:p>
          <a:endParaRPr lang="cs-CZ"/>
        </a:p>
      </dgm:t>
    </dgm:pt>
    <dgm:pt modelId="{71395A4B-11BF-4D96-BF40-A00C79041924}" type="sibTrans" cxnId="{AE0C40B0-FF1E-42D9-B9C2-A9E2FA16381D}">
      <dgm:prSet/>
      <dgm:spPr/>
      <dgm:t>
        <a:bodyPr/>
        <a:lstStyle/>
        <a:p>
          <a:endParaRPr lang="cs-CZ"/>
        </a:p>
      </dgm:t>
    </dgm:pt>
    <dgm:pt modelId="{CEA80727-E387-4D8A-85D7-8FE04C869DD9}">
      <dgm:prSet phldrT="[Text]"/>
      <dgm:spPr/>
      <dgm:t>
        <a:bodyPr/>
        <a:lstStyle/>
        <a:p>
          <a:r>
            <a:rPr lang="pt-PT" i="1" dirty="0"/>
            <a:t>EU TAMBÉM IREI.</a:t>
          </a:r>
          <a:endParaRPr lang="cs-CZ" i="1" dirty="0"/>
        </a:p>
      </dgm:t>
    </dgm:pt>
    <dgm:pt modelId="{2B80A8C9-6CE4-4356-9E48-61CAC040CB3B}" type="parTrans" cxnId="{25CAB19D-D038-4A05-8E04-CF882F9BA9B0}">
      <dgm:prSet/>
      <dgm:spPr/>
      <dgm:t>
        <a:bodyPr/>
        <a:lstStyle/>
        <a:p>
          <a:endParaRPr lang="cs-CZ"/>
        </a:p>
      </dgm:t>
    </dgm:pt>
    <dgm:pt modelId="{9CC56698-7625-4FF9-B66D-3E961AC97BB4}" type="sibTrans" cxnId="{25CAB19D-D038-4A05-8E04-CF882F9BA9B0}">
      <dgm:prSet/>
      <dgm:spPr/>
      <dgm:t>
        <a:bodyPr/>
        <a:lstStyle/>
        <a:p>
          <a:endParaRPr lang="cs-CZ"/>
        </a:p>
      </dgm:t>
    </dgm:pt>
    <dgm:pt modelId="{A1D7E005-1667-43B2-9D4E-17DFBA1DD997}" type="pres">
      <dgm:prSet presAssocID="{01441621-A001-4390-9F0D-139F3E926F85}" presName="Name0" presStyleCnt="0">
        <dgm:presLayoutVars>
          <dgm:dir/>
          <dgm:animLvl val="lvl"/>
          <dgm:resizeHandles val="exact"/>
        </dgm:presLayoutVars>
      </dgm:prSet>
      <dgm:spPr/>
    </dgm:pt>
    <dgm:pt modelId="{5DFFD544-EA7F-44E0-9DB8-2ABCF151D222}" type="pres">
      <dgm:prSet presAssocID="{01441621-A001-4390-9F0D-139F3E926F85}" presName="tSp" presStyleCnt="0"/>
      <dgm:spPr/>
    </dgm:pt>
    <dgm:pt modelId="{2A1300B5-A591-4D53-8035-FE04BFE82169}" type="pres">
      <dgm:prSet presAssocID="{01441621-A001-4390-9F0D-139F3E926F85}" presName="bSp" presStyleCnt="0"/>
      <dgm:spPr/>
    </dgm:pt>
    <dgm:pt modelId="{816FBAE1-C5D2-49BE-ABBC-B8250D7AAA28}" type="pres">
      <dgm:prSet presAssocID="{01441621-A001-4390-9F0D-139F3E926F85}" presName="process" presStyleCnt="0"/>
      <dgm:spPr/>
    </dgm:pt>
    <dgm:pt modelId="{4F5F77DA-7CFE-49AD-A380-0034B530062B}" type="pres">
      <dgm:prSet presAssocID="{C58D8B32-CFA8-4817-AE59-4B878963A31E}" presName="composite1" presStyleCnt="0"/>
      <dgm:spPr/>
    </dgm:pt>
    <dgm:pt modelId="{F155B67F-0596-45F3-ADA8-D93201E3327A}" type="pres">
      <dgm:prSet presAssocID="{C58D8B32-CFA8-4817-AE59-4B878963A31E}" presName="dummyNode1" presStyleLbl="node1" presStyleIdx="0" presStyleCnt="2"/>
      <dgm:spPr/>
    </dgm:pt>
    <dgm:pt modelId="{C75AA7F6-179A-4693-B354-19E47875BDCB}" type="pres">
      <dgm:prSet presAssocID="{C58D8B32-CFA8-4817-AE59-4B878963A31E}" presName="childNode1" presStyleLbl="bgAcc1" presStyleIdx="0" presStyleCnt="2" custScaleX="135276" custScaleY="50068" custLinFactNeighborX="931" custLinFactNeighborY="-15483">
        <dgm:presLayoutVars>
          <dgm:bulletEnabled val="1"/>
        </dgm:presLayoutVars>
      </dgm:prSet>
      <dgm:spPr/>
    </dgm:pt>
    <dgm:pt modelId="{9B5D5080-DB93-42E4-80E0-577EF45F7DD7}" type="pres">
      <dgm:prSet presAssocID="{C58D8B32-CFA8-4817-AE59-4B878963A31E}" presName="childNode1tx" presStyleLbl="bgAcc1" presStyleIdx="0" presStyleCnt="2">
        <dgm:presLayoutVars>
          <dgm:bulletEnabled val="1"/>
        </dgm:presLayoutVars>
      </dgm:prSet>
      <dgm:spPr/>
    </dgm:pt>
    <dgm:pt modelId="{5439F000-05FA-4F0D-80B5-4DEB5CBD9088}" type="pres">
      <dgm:prSet presAssocID="{C58D8B32-CFA8-4817-AE59-4B878963A31E}" presName="parentNode1" presStyleLbl="node1" presStyleIdx="0" presStyleCnt="2" custLinFactY="-100000" custLinFactNeighborX="6585" custLinFactNeighborY="-163422">
        <dgm:presLayoutVars>
          <dgm:chMax val="1"/>
          <dgm:bulletEnabled val="1"/>
        </dgm:presLayoutVars>
      </dgm:prSet>
      <dgm:spPr/>
    </dgm:pt>
    <dgm:pt modelId="{3B3C2AC1-89E3-49B0-A968-531A8FD9E780}" type="pres">
      <dgm:prSet presAssocID="{C58D8B32-CFA8-4817-AE59-4B878963A31E}" presName="connSite1" presStyleCnt="0"/>
      <dgm:spPr/>
    </dgm:pt>
    <dgm:pt modelId="{60336FEF-71AD-46B5-913D-8783A957B849}" type="pres">
      <dgm:prSet presAssocID="{9944271B-1FAB-436F-802D-0289F9EB3BB6}" presName="Name9" presStyleLbl="sibTrans2D1" presStyleIdx="0" presStyleCnt="1" custLinFactNeighborX="13645" custLinFactNeighborY="750"/>
      <dgm:spPr/>
    </dgm:pt>
    <dgm:pt modelId="{5A3A7C1A-A85A-4A17-8D09-6EEF593D42D9}" type="pres">
      <dgm:prSet presAssocID="{E51AE6F0-6905-4EFF-A667-617195E96BC7}" presName="composite2" presStyleCnt="0"/>
      <dgm:spPr/>
    </dgm:pt>
    <dgm:pt modelId="{12DCA4D6-49FB-4B97-A557-F949CD18AE46}" type="pres">
      <dgm:prSet presAssocID="{E51AE6F0-6905-4EFF-A667-617195E96BC7}" presName="dummyNode2" presStyleLbl="node1" presStyleIdx="0" presStyleCnt="2"/>
      <dgm:spPr/>
    </dgm:pt>
    <dgm:pt modelId="{77E4EA01-A58F-4AD6-B157-9C74C50B48BD}" type="pres">
      <dgm:prSet presAssocID="{E51AE6F0-6905-4EFF-A667-617195E96BC7}" presName="childNode2" presStyleLbl="bgAcc1" presStyleIdx="1" presStyleCnt="2" custScaleX="159261" custScaleY="57897" custLinFactNeighborX="-7450" custLinFactNeighborY="28949">
        <dgm:presLayoutVars>
          <dgm:bulletEnabled val="1"/>
        </dgm:presLayoutVars>
      </dgm:prSet>
      <dgm:spPr/>
    </dgm:pt>
    <dgm:pt modelId="{7AE0F3E9-5C52-49A1-95BC-265289C76F50}" type="pres">
      <dgm:prSet presAssocID="{E51AE6F0-6905-4EFF-A667-617195E96BC7}" presName="childNode2tx" presStyleLbl="bgAcc1" presStyleIdx="1" presStyleCnt="2">
        <dgm:presLayoutVars>
          <dgm:bulletEnabled val="1"/>
        </dgm:presLayoutVars>
      </dgm:prSet>
      <dgm:spPr/>
    </dgm:pt>
    <dgm:pt modelId="{1429D9BB-4BCB-4AF2-AED9-F6E186CE2F4C}" type="pres">
      <dgm:prSet presAssocID="{E51AE6F0-6905-4EFF-A667-617195E96BC7}" presName="parentNode2" presStyleLbl="node1" presStyleIdx="1" presStyleCnt="2" custLinFactY="104065" custLinFactNeighborX="-51944" custLinFactNeighborY="200000">
        <dgm:presLayoutVars>
          <dgm:chMax val="0"/>
          <dgm:bulletEnabled val="1"/>
        </dgm:presLayoutVars>
      </dgm:prSet>
      <dgm:spPr/>
    </dgm:pt>
    <dgm:pt modelId="{C1D5A09F-0418-4E30-A59B-DB6E462EF3A7}" type="pres">
      <dgm:prSet presAssocID="{E51AE6F0-6905-4EFF-A667-617195E96BC7}" presName="connSite2" presStyleCnt="0"/>
      <dgm:spPr/>
    </dgm:pt>
  </dgm:ptLst>
  <dgm:cxnLst>
    <dgm:cxn modelId="{817F1915-C404-4EF5-81F9-028EC5A79DF9}" type="presOf" srcId="{CEA80727-E387-4D8A-85D7-8FE04C869DD9}" destId="{77E4EA01-A58F-4AD6-B157-9C74C50B48BD}" srcOrd="0" destOrd="0" presId="urn:microsoft.com/office/officeart/2005/8/layout/hProcess4"/>
    <dgm:cxn modelId="{2C8FD115-1F02-4E4B-99AF-B1C56360008E}" srcId="{C58D8B32-CFA8-4817-AE59-4B878963A31E}" destId="{489686B9-1503-4CEF-B6BD-47868DA491F7}" srcOrd="0" destOrd="0" parTransId="{D92E2855-247D-4D3E-9422-0679E54FEC05}" sibTransId="{7E26C5ED-236F-427E-B62F-A9EDDC78D5BC}"/>
    <dgm:cxn modelId="{41FF9B20-3A1C-4C2C-AFE9-93488440120E}" type="presOf" srcId="{489686B9-1503-4CEF-B6BD-47868DA491F7}" destId="{C75AA7F6-179A-4693-B354-19E47875BDCB}" srcOrd="0" destOrd="0" presId="urn:microsoft.com/office/officeart/2005/8/layout/hProcess4"/>
    <dgm:cxn modelId="{27521228-CF58-4EFD-8D09-A007D8DA868B}" srcId="{01441621-A001-4390-9F0D-139F3E926F85}" destId="{C58D8B32-CFA8-4817-AE59-4B878963A31E}" srcOrd="0" destOrd="0" parTransId="{C107D49D-E516-45F7-B16D-71BB8FD493D4}" sibTransId="{9944271B-1FAB-436F-802D-0289F9EB3BB6}"/>
    <dgm:cxn modelId="{195FF25D-E2E3-4FC4-980A-9848244D34C1}" type="presOf" srcId="{489686B9-1503-4CEF-B6BD-47868DA491F7}" destId="{9B5D5080-DB93-42E4-80E0-577EF45F7DD7}" srcOrd="1" destOrd="0" presId="urn:microsoft.com/office/officeart/2005/8/layout/hProcess4"/>
    <dgm:cxn modelId="{12883347-EACE-40C2-9645-FF48067A3313}" type="presOf" srcId="{01441621-A001-4390-9F0D-139F3E926F85}" destId="{A1D7E005-1667-43B2-9D4E-17DFBA1DD997}" srcOrd="0" destOrd="0" presId="urn:microsoft.com/office/officeart/2005/8/layout/hProcess4"/>
    <dgm:cxn modelId="{6E171A96-5507-437C-88EA-7BD959F829B1}" type="presOf" srcId="{9944271B-1FAB-436F-802D-0289F9EB3BB6}" destId="{60336FEF-71AD-46B5-913D-8783A957B849}" srcOrd="0" destOrd="0" presId="urn:microsoft.com/office/officeart/2005/8/layout/hProcess4"/>
    <dgm:cxn modelId="{7FBF299B-453B-4070-9E55-A4CADF28BB11}" type="presOf" srcId="{C58D8B32-CFA8-4817-AE59-4B878963A31E}" destId="{5439F000-05FA-4F0D-80B5-4DEB5CBD9088}" srcOrd="0" destOrd="0" presId="urn:microsoft.com/office/officeart/2005/8/layout/hProcess4"/>
    <dgm:cxn modelId="{25CAB19D-D038-4A05-8E04-CF882F9BA9B0}" srcId="{E51AE6F0-6905-4EFF-A667-617195E96BC7}" destId="{CEA80727-E387-4D8A-85D7-8FE04C869DD9}" srcOrd="0" destOrd="0" parTransId="{2B80A8C9-6CE4-4356-9E48-61CAC040CB3B}" sibTransId="{9CC56698-7625-4FF9-B66D-3E961AC97BB4}"/>
    <dgm:cxn modelId="{D7E4BE9E-B06B-4212-A8A5-EFB587EA4CFB}" type="presOf" srcId="{E51AE6F0-6905-4EFF-A667-617195E96BC7}" destId="{1429D9BB-4BCB-4AF2-AED9-F6E186CE2F4C}" srcOrd="0" destOrd="0" presId="urn:microsoft.com/office/officeart/2005/8/layout/hProcess4"/>
    <dgm:cxn modelId="{DE6BBDA5-D43B-4F95-97C7-20C2C048C047}" type="presOf" srcId="{CEA80727-E387-4D8A-85D7-8FE04C869DD9}" destId="{7AE0F3E9-5C52-49A1-95BC-265289C76F50}" srcOrd="1" destOrd="0" presId="urn:microsoft.com/office/officeart/2005/8/layout/hProcess4"/>
    <dgm:cxn modelId="{AE0C40B0-FF1E-42D9-B9C2-A9E2FA16381D}" srcId="{01441621-A001-4390-9F0D-139F3E926F85}" destId="{E51AE6F0-6905-4EFF-A667-617195E96BC7}" srcOrd="1" destOrd="0" parTransId="{D4CBA8EA-A7DB-4996-9EB6-CCDB7E08710C}" sibTransId="{71395A4B-11BF-4D96-BF40-A00C79041924}"/>
    <dgm:cxn modelId="{C19A21C3-9C96-4623-9957-2D64AD227FC7}" type="presParOf" srcId="{A1D7E005-1667-43B2-9D4E-17DFBA1DD997}" destId="{5DFFD544-EA7F-44E0-9DB8-2ABCF151D222}" srcOrd="0" destOrd="0" presId="urn:microsoft.com/office/officeart/2005/8/layout/hProcess4"/>
    <dgm:cxn modelId="{3D4CC0A4-8D3C-4515-A6BB-F8B18F5D5646}" type="presParOf" srcId="{A1D7E005-1667-43B2-9D4E-17DFBA1DD997}" destId="{2A1300B5-A591-4D53-8035-FE04BFE82169}" srcOrd="1" destOrd="0" presId="urn:microsoft.com/office/officeart/2005/8/layout/hProcess4"/>
    <dgm:cxn modelId="{1A95888B-0B77-427F-BBB2-D92DF833398B}" type="presParOf" srcId="{A1D7E005-1667-43B2-9D4E-17DFBA1DD997}" destId="{816FBAE1-C5D2-49BE-ABBC-B8250D7AAA28}" srcOrd="2" destOrd="0" presId="urn:microsoft.com/office/officeart/2005/8/layout/hProcess4"/>
    <dgm:cxn modelId="{1B6B148A-9C45-4285-BE41-06993B943F99}" type="presParOf" srcId="{816FBAE1-C5D2-49BE-ABBC-B8250D7AAA28}" destId="{4F5F77DA-7CFE-49AD-A380-0034B530062B}" srcOrd="0" destOrd="0" presId="urn:microsoft.com/office/officeart/2005/8/layout/hProcess4"/>
    <dgm:cxn modelId="{6A9B8791-D776-4684-B8B6-2CD0B8BA3C0A}" type="presParOf" srcId="{4F5F77DA-7CFE-49AD-A380-0034B530062B}" destId="{F155B67F-0596-45F3-ADA8-D93201E3327A}" srcOrd="0" destOrd="0" presId="urn:microsoft.com/office/officeart/2005/8/layout/hProcess4"/>
    <dgm:cxn modelId="{CF5704AC-44C0-4AD5-A2AF-B35F5201691B}" type="presParOf" srcId="{4F5F77DA-7CFE-49AD-A380-0034B530062B}" destId="{C75AA7F6-179A-4693-B354-19E47875BDCB}" srcOrd="1" destOrd="0" presId="urn:microsoft.com/office/officeart/2005/8/layout/hProcess4"/>
    <dgm:cxn modelId="{86C8981B-0B1C-46CC-814C-64F0456426E4}" type="presParOf" srcId="{4F5F77DA-7CFE-49AD-A380-0034B530062B}" destId="{9B5D5080-DB93-42E4-80E0-577EF45F7DD7}" srcOrd="2" destOrd="0" presId="urn:microsoft.com/office/officeart/2005/8/layout/hProcess4"/>
    <dgm:cxn modelId="{D2E283C9-4291-4E08-B949-4CDBE0BDE5E5}" type="presParOf" srcId="{4F5F77DA-7CFE-49AD-A380-0034B530062B}" destId="{5439F000-05FA-4F0D-80B5-4DEB5CBD9088}" srcOrd="3" destOrd="0" presId="urn:microsoft.com/office/officeart/2005/8/layout/hProcess4"/>
    <dgm:cxn modelId="{39DCD470-8EAC-4267-B754-978583D87B53}" type="presParOf" srcId="{4F5F77DA-7CFE-49AD-A380-0034B530062B}" destId="{3B3C2AC1-89E3-49B0-A968-531A8FD9E780}" srcOrd="4" destOrd="0" presId="urn:microsoft.com/office/officeart/2005/8/layout/hProcess4"/>
    <dgm:cxn modelId="{AF53BD0E-4BCD-4FC0-9BEB-D0F37FC60545}" type="presParOf" srcId="{816FBAE1-C5D2-49BE-ABBC-B8250D7AAA28}" destId="{60336FEF-71AD-46B5-913D-8783A957B849}" srcOrd="1" destOrd="0" presId="urn:microsoft.com/office/officeart/2005/8/layout/hProcess4"/>
    <dgm:cxn modelId="{7D526CD4-50F0-4453-8A49-167A4699211C}" type="presParOf" srcId="{816FBAE1-C5D2-49BE-ABBC-B8250D7AAA28}" destId="{5A3A7C1A-A85A-4A17-8D09-6EEF593D42D9}" srcOrd="2" destOrd="0" presId="urn:microsoft.com/office/officeart/2005/8/layout/hProcess4"/>
    <dgm:cxn modelId="{ED8C4B6A-A9C2-474E-9BB0-AF47C86E848A}" type="presParOf" srcId="{5A3A7C1A-A85A-4A17-8D09-6EEF593D42D9}" destId="{12DCA4D6-49FB-4B97-A557-F949CD18AE46}" srcOrd="0" destOrd="0" presId="urn:microsoft.com/office/officeart/2005/8/layout/hProcess4"/>
    <dgm:cxn modelId="{4DE1AF8A-09AD-4C10-96DB-7C273BDD0FEA}" type="presParOf" srcId="{5A3A7C1A-A85A-4A17-8D09-6EEF593D42D9}" destId="{77E4EA01-A58F-4AD6-B157-9C74C50B48BD}" srcOrd="1" destOrd="0" presId="urn:microsoft.com/office/officeart/2005/8/layout/hProcess4"/>
    <dgm:cxn modelId="{43FFF75D-245B-4448-89C5-4A6846BECC23}" type="presParOf" srcId="{5A3A7C1A-A85A-4A17-8D09-6EEF593D42D9}" destId="{7AE0F3E9-5C52-49A1-95BC-265289C76F50}" srcOrd="2" destOrd="0" presId="urn:microsoft.com/office/officeart/2005/8/layout/hProcess4"/>
    <dgm:cxn modelId="{6A03371C-D91B-41D4-BBA8-4E65857073D9}" type="presParOf" srcId="{5A3A7C1A-A85A-4A17-8D09-6EEF593D42D9}" destId="{1429D9BB-4BCB-4AF2-AED9-F6E186CE2F4C}" srcOrd="3" destOrd="0" presId="urn:microsoft.com/office/officeart/2005/8/layout/hProcess4"/>
    <dgm:cxn modelId="{C7FF9528-7BF7-41E1-93F9-8A71A85E19C1}" type="presParOf" srcId="{5A3A7C1A-A85A-4A17-8D09-6EEF593D42D9}" destId="{C1D5A09F-0418-4E30-A59B-DB6E462EF3A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F46303-E860-4DF0-8CEF-6E065FC530D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9DD3C9C-229F-488A-9292-400C9220ED1F}">
      <dgm:prSet phldrT="[Text]"/>
      <dgm:spPr/>
      <dgm:t>
        <a:bodyPr/>
        <a:lstStyle/>
        <a:p>
          <a:r>
            <a:rPr lang="cs-CZ" dirty="0"/>
            <a:t>CONDI</a:t>
          </a:r>
          <a:r>
            <a:rPr lang="pt-PT" dirty="0"/>
            <a:t>ÇÃO</a:t>
          </a:r>
        </a:p>
      </dgm:t>
    </dgm:pt>
    <dgm:pt modelId="{E182ED48-EBDA-43A4-95FD-8A446873A8C8}" type="parTrans" cxnId="{1A3B6BC5-90BB-43A1-AAE9-14C8EF467375}">
      <dgm:prSet/>
      <dgm:spPr/>
      <dgm:t>
        <a:bodyPr/>
        <a:lstStyle/>
        <a:p>
          <a:endParaRPr lang="cs-CZ"/>
        </a:p>
      </dgm:t>
    </dgm:pt>
    <dgm:pt modelId="{D2D43A4F-1E7D-4911-8C9D-3E208CA01733}" type="sibTrans" cxnId="{1A3B6BC5-90BB-43A1-AAE9-14C8EF467375}">
      <dgm:prSet/>
      <dgm:spPr/>
      <dgm:t>
        <a:bodyPr/>
        <a:lstStyle/>
        <a:p>
          <a:endParaRPr lang="cs-CZ"/>
        </a:p>
      </dgm:t>
    </dgm:pt>
    <dgm:pt modelId="{60AB2481-182E-4CF2-853A-6976B8984582}">
      <dgm:prSet phldrT="[Text]"/>
      <dgm:spPr/>
      <dgm:t>
        <a:bodyPr/>
        <a:lstStyle/>
        <a:p>
          <a:r>
            <a:rPr lang="pt-PT" dirty="0"/>
            <a:t>Factual = real</a:t>
          </a:r>
          <a:r>
            <a:rPr lang="cs-CZ" dirty="0"/>
            <a:t> </a:t>
          </a:r>
          <a:endParaRPr lang="pt-PT" dirty="0"/>
        </a:p>
        <a:p>
          <a:r>
            <a:rPr lang="cs-CZ" dirty="0"/>
            <a:t>(a </a:t>
          </a:r>
          <a:r>
            <a:rPr lang="cs-CZ" dirty="0" err="1"/>
            <a:t>proposi</a:t>
          </a:r>
          <a:r>
            <a:rPr lang="pt-PT" dirty="0" err="1"/>
            <a:t>ção</a:t>
          </a:r>
          <a:r>
            <a:rPr lang="pt-PT" dirty="0"/>
            <a:t> realizou-se)</a:t>
          </a:r>
          <a:endParaRPr lang="cs-CZ" dirty="0"/>
        </a:p>
      </dgm:t>
    </dgm:pt>
    <dgm:pt modelId="{B0720EDD-5660-4E55-94DC-9D4ACCDF73FB}" type="parTrans" cxnId="{45A8752A-69A3-4C32-8454-5F018164B026}">
      <dgm:prSet/>
      <dgm:spPr/>
      <dgm:t>
        <a:bodyPr/>
        <a:lstStyle/>
        <a:p>
          <a:endParaRPr lang="cs-CZ"/>
        </a:p>
      </dgm:t>
    </dgm:pt>
    <dgm:pt modelId="{5B924635-C5F0-438C-B000-DD1CA74AF6D6}" type="sibTrans" cxnId="{45A8752A-69A3-4C32-8454-5F018164B026}">
      <dgm:prSet/>
      <dgm:spPr/>
      <dgm:t>
        <a:bodyPr/>
        <a:lstStyle/>
        <a:p>
          <a:endParaRPr lang="cs-CZ"/>
        </a:p>
      </dgm:t>
    </dgm:pt>
    <dgm:pt modelId="{9654A3C0-6FBC-44CA-838A-5EA280EBE87E}">
      <dgm:prSet phldrT="[Text]"/>
      <dgm:spPr/>
      <dgm:t>
        <a:bodyPr/>
        <a:lstStyle/>
        <a:p>
          <a:r>
            <a:rPr lang="pt-PT" dirty="0"/>
            <a:t>Hipotética</a:t>
          </a:r>
        </a:p>
        <a:p>
          <a:r>
            <a:rPr lang="cs-CZ" dirty="0"/>
            <a:t>(a </a:t>
          </a:r>
          <a:r>
            <a:rPr lang="cs-CZ" dirty="0" err="1"/>
            <a:t>proposi</a:t>
          </a:r>
          <a:r>
            <a:rPr lang="pt-PT" dirty="0" err="1"/>
            <a:t>ção</a:t>
          </a:r>
          <a:r>
            <a:rPr lang="pt-PT" dirty="0"/>
            <a:t> pode vir a realizar-se no futuro)   </a:t>
          </a:r>
          <a:endParaRPr lang="cs-CZ" dirty="0"/>
        </a:p>
      </dgm:t>
    </dgm:pt>
    <dgm:pt modelId="{59F0D3D5-97B2-4E94-9153-3131A6940D3E}" type="parTrans" cxnId="{54E43875-61E0-4BB1-9B10-D97783FAE2B9}">
      <dgm:prSet/>
      <dgm:spPr/>
      <dgm:t>
        <a:bodyPr/>
        <a:lstStyle/>
        <a:p>
          <a:endParaRPr lang="cs-CZ"/>
        </a:p>
      </dgm:t>
    </dgm:pt>
    <dgm:pt modelId="{17165A28-1D24-45E6-96F4-88F5B8C21783}" type="sibTrans" cxnId="{54E43875-61E0-4BB1-9B10-D97783FAE2B9}">
      <dgm:prSet/>
      <dgm:spPr/>
      <dgm:t>
        <a:bodyPr/>
        <a:lstStyle/>
        <a:p>
          <a:endParaRPr lang="cs-CZ"/>
        </a:p>
      </dgm:t>
    </dgm:pt>
    <dgm:pt modelId="{2752CF90-DFEC-42A0-AE10-B99759EB752B}">
      <dgm:prSet phldrT="[Text]"/>
      <dgm:spPr/>
      <dgm:t>
        <a:bodyPr/>
        <a:lstStyle/>
        <a:p>
          <a:r>
            <a:rPr lang="pt-PT" dirty="0"/>
            <a:t>Contrafactual =irreal</a:t>
          </a:r>
        </a:p>
        <a:p>
          <a:r>
            <a:rPr lang="cs-CZ" dirty="0"/>
            <a:t>(a </a:t>
          </a:r>
          <a:r>
            <a:rPr lang="cs-CZ" dirty="0" err="1"/>
            <a:t>proposi</a:t>
          </a:r>
          <a:r>
            <a:rPr lang="pt-PT" dirty="0" err="1"/>
            <a:t>ção</a:t>
          </a:r>
          <a:r>
            <a:rPr lang="pt-PT" dirty="0"/>
            <a:t> não se realizou, nem se realizará)</a:t>
          </a:r>
          <a:endParaRPr lang="cs-CZ" dirty="0"/>
        </a:p>
      </dgm:t>
    </dgm:pt>
    <dgm:pt modelId="{8288C047-4F79-4920-8BF4-9C6A98425954}" type="parTrans" cxnId="{ED5412CA-1B92-4CD5-96E2-FE292BF85454}">
      <dgm:prSet/>
      <dgm:spPr/>
      <dgm:t>
        <a:bodyPr/>
        <a:lstStyle/>
        <a:p>
          <a:endParaRPr lang="cs-CZ"/>
        </a:p>
      </dgm:t>
    </dgm:pt>
    <dgm:pt modelId="{0AF00246-A2E9-4C77-9879-CBF7C86E1D24}" type="sibTrans" cxnId="{ED5412CA-1B92-4CD5-96E2-FE292BF85454}">
      <dgm:prSet/>
      <dgm:spPr/>
      <dgm:t>
        <a:bodyPr/>
        <a:lstStyle/>
        <a:p>
          <a:endParaRPr lang="cs-CZ"/>
        </a:p>
      </dgm:t>
    </dgm:pt>
    <dgm:pt modelId="{4E8B2A8B-F68D-4E5E-9491-EB7697E6EF68}" type="pres">
      <dgm:prSet presAssocID="{E3F46303-E860-4DF0-8CEF-6E065FC530D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B44924B-1EFB-4D50-98C2-4BAD709AE37D}" type="pres">
      <dgm:prSet presAssocID="{49DD3C9C-229F-488A-9292-400C9220ED1F}" presName="root1" presStyleCnt="0"/>
      <dgm:spPr/>
    </dgm:pt>
    <dgm:pt modelId="{FC9534BF-9E18-41B9-8FE6-2FD6B496E1F1}" type="pres">
      <dgm:prSet presAssocID="{49DD3C9C-229F-488A-9292-400C9220ED1F}" presName="LevelOneTextNode" presStyleLbl="node0" presStyleIdx="0" presStyleCnt="1">
        <dgm:presLayoutVars>
          <dgm:chPref val="3"/>
        </dgm:presLayoutVars>
      </dgm:prSet>
      <dgm:spPr/>
    </dgm:pt>
    <dgm:pt modelId="{E769D678-D61F-49F1-A3D2-26A7BD74086D}" type="pres">
      <dgm:prSet presAssocID="{49DD3C9C-229F-488A-9292-400C9220ED1F}" presName="level2hierChild" presStyleCnt="0"/>
      <dgm:spPr/>
    </dgm:pt>
    <dgm:pt modelId="{C1F063E5-8283-43E7-8A87-03B06F83DA1C}" type="pres">
      <dgm:prSet presAssocID="{B0720EDD-5660-4E55-94DC-9D4ACCDF73FB}" presName="conn2-1" presStyleLbl="parChTrans1D2" presStyleIdx="0" presStyleCnt="3"/>
      <dgm:spPr/>
    </dgm:pt>
    <dgm:pt modelId="{1A9E278F-8639-41C1-80C6-DBAB94D115BA}" type="pres">
      <dgm:prSet presAssocID="{B0720EDD-5660-4E55-94DC-9D4ACCDF73FB}" presName="connTx" presStyleLbl="parChTrans1D2" presStyleIdx="0" presStyleCnt="3"/>
      <dgm:spPr/>
    </dgm:pt>
    <dgm:pt modelId="{37A0D39C-259F-4596-BBCF-DBB34BA19510}" type="pres">
      <dgm:prSet presAssocID="{60AB2481-182E-4CF2-853A-6976B8984582}" presName="root2" presStyleCnt="0"/>
      <dgm:spPr/>
    </dgm:pt>
    <dgm:pt modelId="{4C11DA9F-9B25-4673-A621-E3DC4776F0AE}" type="pres">
      <dgm:prSet presAssocID="{60AB2481-182E-4CF2-853A-6976B8984582}" presName="LevelTwoTextNode" presStyleLbl="node2" presStyleIdx="0" presStyleCnt="3" custScaleX="100038">
        <dgm:presLayoutVars>
          <dgm:chPref val="3"/>
        </dgm:presLayoutVars>
      </dgm:prSet>
      <dgm:spPr/>
    </dgm:pt>
    <dgm:pt modelId="{623E1006-CCE4-48D1-989A-88E0C5FF625E}" type="pres">
      <dgm:prSet presAssocID="{60AB2481-182E-4CF2-853A-6976B8984582}" presName="level3hierChild" presStyleCnt="0"/>
      <dgm:spPr/>
    </dgm:pt>
    <dgm:pt modelId="{C9A2C6E2-A8DE-42ED-AEBD-3AA93A619647}" type="pres">
      <dgm:prSet presAssocID="{59F0D3D5-97B2-4E94-9153-3131A6940D3E}" presName="conn2-1" presStyleLbl="parChTrans1D2" presStyleIdx="1" presStyleCnt="3"/>
      <dgm:spPr/>
    </dgm:pt>
    <dgm:pt modelId="{0497D90B-D4E5-494D-9634-617641210041}" type="pres">
      <dgm:prSet presAssocID="{59F0D3D5-97B2-4E94-9153-3131A6940D3E}" presName="connTx" presStyleLbl="parChTrans1D2" presStyleIdx="1" presStyleCnt="3"/>
      <dgm:spPr/>
    </dgm:pt>
    <dgm:pt modelId="{F6C6AADC-62D2-49D5-80C5-9B0E00F5AD26}" type="pres">
      <dgm:prSet presAssocID="{9654A3C0-6FBC-44CA-838A-5EA280EBE87E}" presName="root2" presStyleCnt="0"/>
      <dgm:spPr/>
    </dgm:pt>
    <dgm:pt modelId="{7D40408F-5BA2-4805-81D0-9DBDA46B0851}" type="pres">
      <dgm:prSet presAssocID="{9654A3C0-6FBC-44CA-838A-5EA280EBE87E}" presName="LevelTwoTextNode" presStyleLbl="node2" presStyleIdx="1" presStyleCnt="3">
        <dgm:presLayoutVars>
          <dgm:chPref val="3"/>
        </dgm:presLayoutVars>
      </dgm:prSet>
      <dgm:spPr/>
    </dgm:pt>
    <dgm:pt modelId="{F0AD0D16-A699-489E-AD52-7FC71A47F2E7}" type="pres">
      <dgm:prSet presAssocID="{9654A3C0-6FBC-44CA-838A-5EA280EBE87E}" presName="level3hierChild" presStyleCnt="0"/>
      <dgm:spPr/>
    </dgm:pt>
    <dgm:pt modelId="{07CD20F1-26F8-4458-AB8B-D806F99A8257}" type="pres">
      <dgm:prSet presAssocID="{8288C047-4F79-4920-8BF4-9C6A98425954}" presName="conn2-1" presStyleLbl="parChTrans1D2" presStyleIdx="2" presStyleCnt="3"/>
      <dgm:spPr/>
    </dgm:pt>
    <dgm:pt modelId="{F7C12025-6A15-462E-A2DF-A4F44934E7DD}" type="pres">
      <dgm:prSet presAssocID="{8288C047-4F79-4920-8BF4-9C6A98425954}" presName="connTx" presStyleLbl="parChTrans1D2" presStyleIdx="2" presStyleCnt="3"/>
      <dgm:spPr/>
    </dgm:pt>
    <dgm:pt modelId="{A01B7680-D288-4FAD-A436-125088E53985}" type="pres">
      <dgm:prSet presAssocID="{2752CF90-DFEC-42A0-AE10-B99759EB752B}" presName="root2" presStyleCnt="0"/>
      <dgm:spPr/>
    </dgm:pt>
    <dgm:pt modelId="{C1DED3EF-E7F0-41D8-9875-08E967D0DB90}" type="pres">
      <dgm:prSet presAssocID="{2752CF90-DFEC-42A0-AE10-B99759EB752B}" presName="LevelTwoTextNode" presStyleLbl="node2" presStyleIdx="2" presStyleCnt="3">
        <dgm:presLayoutVars>
          <dgm:chPref val="3"/>
        </dgm:presLayoutVars>
      </dgm:prSet>
      <dgm:spPr/>
    </dgm:pt>
    <dgm:pt modelId="{27FFD43A-1D19-4367-8482-A80B60FDF3DF}" type="pres">
      <dgm:prSet presAssocID="{2752CF90-DFEC-42A0-AE10-B99759EB752B}" presName="level3hierChild" presStyleCnt="0"/>
      <dgm:spPr/>
    </dgm:pt>
  </dgm:ptLst>
  <dgm:cxnLst>
    <dgm:cxn modelId="{4D4E2928-D833-41A1-8E0B-7962A2F4F7C9}" type="presOf" srcId="{9654A3C0-6FBC-44CA-838A-5EA280EBE87E}" destId="{7D40408F-5BA2-4805-81D0-9DBDA46B0851}" srcOrd="0" destOrd="0" presId="urn:microsoft.com/office/officeart/2008/layout/HorizontalMultiLevelHierarchy"/>
    <dgm:cxn modelId="{45A8752A-69A3-4C32-8454-5F018164B026}" srcId="{49DD3C9C-229F-488A-9292-400C9220ED1F}" destId="{60AB2481-182E-4CF2-853A-6976B8984582}" srcOrd="0" destOrd="0" parTransId="{B0720EDD-5660-4E55-94DC-9D4ACCDF73FB}" sibTransId="{5B924635-C5F0-438C-B000-DD1CA74AF6D6}"/>
    <dgm:cxn modelId="{A016C85D-703F-4777-9A37-EB11D6223135}" type="presOf" srcId="{2752CF90-DFEC-42A0-AE10-B99759EB752B}" destId="{C1DED3EF-E7F0-41D8-9875-08E967D0DB90}" srcOrd="0" destOrd="0" presId="urn:microsoft.com/office/officeart/2008/layout/HorizontalMultiLevelHierarchy"/>
    <dgm:cxn modelId="{C3CFC071-1575-44E7-859C-7E8F0D661640}" type="presOf" srcId="{59F0D3D5-97B2-4E94-9153-3131A6940D3E}" destId="{C9A2C6E2-A8DE-42ED-AEBD-3AA93A619647}" srcOrd="0" destOrd="0" presId="urn:microsoft.com/office/officeart/2008/layout/HorizontalMultiLevelHierarchy"/>
    <dgm:cxn modelId="{22B72C72-F068-472C-BD09-823FAF22D6B5}" type="presOf" srcId="{E3F46303-E860-4DF0-8CEF-6E065FC530D1}" destId="{4E8B2A8B-F68D-4E5E-9491-EB7697E6EF68}" srcOrd="0" destOrd="0" presId="urn:microsoft.com/office/officeart/2008/layout/HorizontalMultiLevelHierarchy"/>
    <dgm:cxn modelId="{54E43875-61E0-4BB1-9B10-D97783FAE2B9}" srcId="{49DD3C9C-229F-488A-9292-400C9220ED1F}" destId="{9654A3C0-6FBC-44CA-838A-5EA280EBE87E}" srcOrd="1" destOrd="0" parTransId="{59F0D3D5-97B2-4E94-9153-3131A6940D3E}" sibTransId="{17165A28-1D24-45E6-96F4-88F5B8C21783}"/>
    <dgm:cxn modelId="{1312E8A4-2BE4-46EE-992C-46A7E07D7140}" type="presOf" srcId="{60AB2481-182E-4CF2-853A-6976B8984582}" destId="{4C11DA9F-9B25-4673-A621-E3DC4776F0AE}" srcOrd="0" destOrd="0" presId="urn:microsoft.com/office/officeart/2008/layout/HorizontalMultiLevelHierarchy"/>
    <dgm:cxn modelId="{12AFB4A8-933C-4680-91F0-4426F07AA916}" type="presOf" srcId="{B0720EDD-5660-4E55-94DC-9D4ACCDF73FB}" destId="{1A9E278F-8639-41C1-80C6-DBAB94D115BA}" srcOrd="1" destOrd="0" presId="urn:microsoft.com/office/officeart/2008/layout/HorizontalMultiLevelHierarchy"/>
    <dgm:cxn modelId="{1A3B6BC5-90BB-43A1-AAE9-14C8EF467375}" srcId="{E3F46303-E860-4DF0-8CEF-6E065FC530D1}" destId="{49DD3C9C-229F-488A-9292-400C9220ED1F}" srcOrd="0" destOrd="0" parTransId="{E182ED48-EBDA-43A4-95FD-8A446873A8C8}" sibTransId="{D2D43A4F-1E7D-4911-8C9D-3E208CA01733}"/>
    <dgm:cxn modelId="{8A9BD2C9-1D33-4C74-98E3-44DC8AD28EE8}" type="presOf" srcId="{59F0D3D5-97B2-4E94-9153-3131A6940D3E}" destId="{0497D90B-D4E5-494D-9634-617641210041}" srcOrd="1" destOrd="0" presId="urn:microsoft.com/office/officeart/2008/layout/HorizontalMultiLevelHierarchy"/>
    <dgm:cxn modelId="{ED5412CA-1B92-4CD5-96E2-FE292BF85454}" srcId="{49DD3C9C-229F-488A-9292-400C9220ED1F}" destId="{2752CF90-DFEC-42A0-AE10-B99759EB752B}" srcOrd="2" destOrd="0" parTransId="{8288C047-4F79-4920-8BF4-9C6A98425954}" sibTransId="{0AF00246-A2E9-4C77-9879-CBF7C86E1D24}"/>
    <dgm:cxn modelId="{A9D3A7DF-8678-4380-A6BC-8C205310F95B}" type="presOf" srcId="{49DD3C9C-229F-488A-9292-400C9220ED1F}" destId="{FC9534BF-9E18-41B9-8FE6-2FD6B496E1F1}" srcOrd="0" destOrd="0" presId="urn:microsoft.com/office/officeart/2008/layout/HorizontalMultiLevelHierarchy"/>
    <dgm:cxn modelId="{A47DEBE9-3F36-4C32-A2E6-9A3CFAC5FC19}" type="presOf" srcId="{B0720EDD-5660-4E55-94DC-9D4ACCDF73FB}" destId="{C1F063E5-8283-43E7-8A87-03B06F83DA1C}" srcOrd="0" destOrd="0" presId="urn:microsoft.com/office/officeart/2008/layout/HorizontalMultiLevelHierarchy"/>
    <dgm:cxn modelId="{DF2443EE-4A25-4628-8665-36550C9B739F}" type="presOf" srcId="{8288C047-4F79-4920-8BF4-9C6A98425954}" destId="{F7C12025-6A15-462E-A2DF-A4F44934E7DD}" srcOrd="1" destOrd="0" presId="urn:microsoft.com/office/officeart/2008/layout/HorizontalMultiLevelHierarchy"/>
    <dgm:cxn modelId="{C8A512FD-7C1C-4F00-89EE-9C8FA712EB58}" type="presOf" srcId="{8288C047-4F79-4920-8BF4-9C6A98425954}" destId="{07CD20F1-26F8-4458-AB8B-D806F99A8257}" srcOrd="0" destOrd="0" presId="urn:microsoft.com/office/officeart/2008/layout/HorizontalMultiLevelHierarchy"/>
    <dgm:cxn modelId="{FC4E2387-F285-47C3-8E35-E6D734F452F6}" type="presParOf" srcId="{4E8B2A8B-F68D-4E5E-9491-EB7697E6EF68}" destId="{FB44924B-1EFB-4D50-98C2-4BAD709AE37D}" srcOrd="0" destOrd="0" presId="urn:microsoft.com/office/officeart/2008/layout/HorizontalMultiLevelHierarchy"/>
    <dgm:cxn modelId="{DBB618F9-DB9A-4991-BC91-173C3F210A98}" type="presParOf" srcId="{FB44924B-1EFB-4D50-98C2-4BAD709AE37D}" destId="{FC9534BF-9E18-41B9-8FE6-2FD6B496E1F1}" srcOrd="0" destOrd="0" presId="urn:microsoft.com/office/officeart/2008/layout/HorizontalMultiLevelHierarchy"/>
    <dgm:cxn modelId="{106C1F37-F666-451D-93A7-E1F23AC2214C}" type="presParOf" srcId="{FB44924B-1EFB-4D50-98C2-4BAD709AE37D}" destId="{E769D678-D61F-49F1-A3D2-26A7BD74086D}" srcOrd="1" destOrd="0" presId="urn:microsoft.com/office/officeart/2008/layout/HorizontalMultiLevelHierarchy"/>
    <dgm:cxn modelId="{AA52F407-495C-4906-B477-8686C06D2A65}" type="presParOf" srcId="{E769D678-D61F-49F1-A3D2-26A7BD74086D}" destId="{C1F063E5-8283-43E7-8A87-03B06F83DA1C}" srcOrd="0" destOrd="0" presId="urn:microsoft.com/office/officeart/2008/layout/HorizontalMultiLevelHierarchy"/>
    <dgm:cxn modelId="{DD85E870-4DAC-4438-9CA7-0ABBB3BCC795}" type="presParOf" srcId="{C1F063E5-8283-43E7-8A87-03B06F83DA1C}" destId="{1A9E278F-8639-41C1-80C6-DBAB94D115BA}" srcOrd="0" destOrd="0" presId="urn:microsoft.com/office/officeart/2008/layout/HorizontalMultiLevelHierarchy"/>
    <dgm:cxn modelId="{7D02B968-9F1F-4B04-A784-95523EBE9B21}" type="presParOf" srcId="{E769D678-D61F-49F1-A3D2-26A7BD74086D}" destId="{37A0D39C-259F-4596-BBCF-DBB34BA19510}" srcOrd="1" destOrd="0" presId="urn:microsoft.com/office/officeart/2008/layout/HorizontalMultiLevelHierarchy"/>
    <dgm:cxn modelId="{0DB90559-5AD5-440E-90CB-C9851C3C93B9}" type="presParOf" srcId="{37A0D39C-259F-4596-BBCF-DBB34BA19510}" destId="{4C11DA9F-9B25-4673-A621-E3DC4776F0AE}" srcOrd="0" destOrd="0" presId="urn:microsoft.com/office/officeart/2008/layout/HorizontalMultiLevelHierarchy"/>
    <dgm:cxn modelId="{008317E6-3457-4418-8D87-D23A15E8AF89}" type="presParOf" srcId="{37A0D39C-259F-4596-BBCF-DBB34BA19510}" destId="{623E1006-CCE4-48D1-989A-88E0C5FF625E}" srcOrd="1" destOrd="0" presId="urn:microsoft.com/office/officeart/2008/layout/HorizontalMultiLevelHierarchy"/>
    <dgm:cxn modelId="{64FE8EC1-B3D6-4CF6-975F-BAFD562D9FBD}" type="presParOf" srcId="{E769D678-D61F-49F1-A3D2-26A7BD74086D}" destId="{C9A2C6E2-A8DE-42ED-AEBD-3AA93A619647}" srcOrd="2" destOrd="0" presId="urn:microsoft.com/office/officeart/2008/layout/HorizontalMultiLevelHierarchy"/>
    <dgm:cxn modelId="{7FF8C2CE-AC9B-41E6-8F29-9F90C12143DA}" type="presParOf" srcId="{C9A2C6E2-A8DE-42ED-AEBD-3AA93A619647}" destId="{0497D90B-D4E5-494D-9634-617641210041}" srcOrd="0" destOrd="0" presId="urn:microsoft.com/office/officeart/2008/layout/HorizontalMultiLevelHierarchy"/>
    <dgm:cxn modelId="{0A1E9F51-7ED9-47E1-BB0D-10F2B4B9334B}" type="presParOf" srcId="{E769D678-D61F-49F1-A3D2-26A7BD74086D}" destId="{F6C6AADC-62D2-49D5-80C5-9B0E00F5AD26}" srcOrd="3" destOrd="0" presId="urn:microsoft.com/office/officeart/2008/layout/HorizontalMultiLevelHierarchy"/>
    <dgm:cxn modelId="{5CE481B1-D9BF-4D5F-BD03-0C73006564B6}" type="presParOf" srcId="{F6C6AADC-62D2-49D5-80C5-9B0E00F5AD26}" destId="{7D40408F-5BA2-4805-81D0-9DBDA46B0851}" srcOrd="0" destOrd="0" presId="urn:microsoft.com/office/officeart/2008/layout/HorizontalMultiLevelHierarchy"/>
    <dgm:cxn modelId="{FF844DD2-0C0C-43A8-9C92-C6AAFEB31399}" type="presParOf" srcId="{F6C6AADC-62D2-49D5-80C5-9B0E00F5AD26}" destId="{F0AD0D16-A699-489E-AD52-7FC71A47F2E7}" srcOrd="1" destOrd="0" presId="urn:microsoft.com/office/officeart/2008/layout/HorizontalMultiLevelHierarchy"/>
    <dgm:cxn modelId="{E5358FA0-B685-4FFD-BB4E-474A29B0ACD3}" type="presParOf" srcId="{E769D678-D61F-49F1-A3D2-26A7BD74086D}" destId="{07CD20F1-26F8-4458-AB8B-D806F99A8257}" srcOrd="4" destOrd="0" presId="urn:microsoft.com/office/officeart/2008/layout/HorizontalMultiLevelHierarchy"/>
    <dgm:cxn modelId="{F1B9D0AB-174F-4DC7-A9F5-3F4255ACD1B8}" type="presParOf" srcId="{07CD20F1-26F8-4458-AB8B-D806F99A8257}" destId="{F7C12025-6A15-462E-A2DF-A4F44934E7DD}" srcOrd="0" destOrd="0" presId="urn:microsoft.com/office/officeart/2008/layout/HorizontalMultiLevelHierarchy"/>
    <dgm:cxn modelId="{4CB3FDA0-456B-44D1-B4FD-25301445296F}" type="presParOf" srcId="{E769D678-D61F-49F1-A3D2-26A7BD74086D}" destId="{A01B7680-D288-4FAD-A436-125088E53985}" srcOrd="5" destOrd="0" presId="urn:microsoft.com/office/officeart/2008/layout/HorizontalMultiLevelHierarchy"/>
    <dgm:cxn modelId="{0B4669BD-293B-4105-84A9-D7CE92662543}" type="presParOf" srcId="{A01B7680-D288-4FAD-A436-125088E53985}" destId="{C1DED3EF-E7F0-41D8-9875-08E967D0DB90}" srcOrd="0" destOrd="0" presId="urn:microsoft.com/office/officeart/2008/layout/HorizontalMultiLevelHierarchy"/>
    <dgm:cxn modelId="{9A1AD77A-CFBA-46A9-8C2E-1DDB8C88A880}" type="presParOf" srcId="{A01B7680-D288-4FAD-A436-125088E53985}" destId="{27FFD43A-1D19-4367-8482-A80B60FDF3D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AA7F6-179A-4693-B354-19E47875BDCB}">
      <dsp:nvSpPr>
        <dsp:cNvPr id="0" name=""/>
        <dsp:cNvSpPr/>
      </dsp:nvSpPr>
      <dsp:spPr>
        <a:xfrm>
          <a:off x="28135" y="1825802"/>
          <a:ext cx="3576526" cy="10918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600" b="1" i="1" kern="1200" dirty="0"/>
            <a:t>SE</a:t>
          </a:r>
          <a:r>
            <a:rPr lang="pt-PT" sz="2600" i="1" kern="1200" dirty="0"/>
            <a:t> O JOÃO FOR À FESTA </a:t>
          </a:r>
          <a:endParaRPr lang="cs-CZ" sz="2600" i="1" kern="1200" dirty="0"/>
        </a:p>
      </dsp:txBody>
      <dsp:txXfrm>
        <a:off x="53260" y="1850927"/>
        <a:ext cx="3526276" cy="807596"/>
      </dsp:txXfrm>
    </dsp:sp>
    <dsp:sp modelId="{60336FEF-71AD-46B5-913D-8783A957B849}">
      <dsp:nvSpPr>
        <dsp:cNvPr id="0" name=""/>
        <dsp:cNvSpPr/>
      </dsp:nvSpPr>
      <dsp:spPr>
        <a:xfrm>
          <a:off x="2879602" y="76802"/>
          <a:ext cx="4992638" cy="4992638"/>
        </a:xfrm>
        <a:prstGeom prst="leftCircularArrow">
          <a:avLst>
            <a:gd name="adj1" fmla="val 1404"/>
            <a:gd name="adj2" fmla="val 165939"/>
            <a:gd name="adj3" fmla="val 4771068"/>
            <a:gd name="adj4" fmla="val 11854108"/>
            <a:gd name="adj5" fmla="val 1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39F000-05FA-4F0D-80B5-4DEB5CBD9088}">
      <dsp:nvSpPr>
        <dsp:cNvPr id="0" name=""/>
        <dsp:cNvSpPr/>
      </dsp:nvSpPr>
      <dsp:spPr>
        <a:xfrm>
          <a:off x="1212129" y="870534"/>
          <a:ext cx="2350110" cy="9345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kern="1200" dirty="0"/>
            <a:t>PRÓTASE</a:t>
          </a:r>
          <a:r>
            <a:rPr lang="cs-CZ" sz="2800" kern="1200" dirty="0"/>
            <a:t>  -antecedente</a:t>
          </a:r>
        </a:p>
      </dsp:txBody>
      <dsp:txXfrm>
        <a:off x="1239501" y="897906"/>
        <a:ext cx="2295366" cy="879817"/>
      </dsp:txXfrm>
    </dsp:sp>
    <dsp:sp modelId="{77E4EA01-A58F-4AD6-B157-9C74C50B48BD}">
      <dsp:nvSpPr>
        <dsp:cNvPr id="0" name=""/>
        <dsp:cNvSpPr/>
      </dsp:nvSpPr>
      <dsp:spPr>
        <a:xfrm>
          <a:off x="3716850" y="2709344"/>
          <a:ext cx="4210660" cy="12625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600" i="1" kern="1200" dirty="0"/>
            <a:t>EU TAMBÉM IREI.</a:t>
          </a:r>
          <a:endParaRPr lang="cs-CZ" sz="2600" i="1" kern="1200" dirty="0"/>
        </a:p>
      </dsp:txBody>
      <dsp:txXfrm>
        <a:off x="3745904" y="3008939"/>
        <a:ext cx="4152552" cy="933877"/>
      </dsp:txXfrm>
    </dsp:sp>
    <dsp:sp modelId="{1429D9BB-4BCB-4AF2-AED9-F6E186CE2F4C}">
      <dsp:nvSpPr>
        <dsp:cNvPr id="0" name=""/>
        <dsp:cNvSpPr/>
      </dsp:nvSpPr>
      <dsp:spPr>
        <a:xfrm>
          <a:off x="4063998" y="3993405"/>
          <a:ext cx="2350110" cy="9345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kern="1200" dirty="0"/>
            <a:t>APÓDOSE</a:t>
          </a:r>
          <a:r>
            <a:rPr lang="cs-CZ" sz="2800" kern="1200" dirty="0"/>
            <a:t> - </a:t>
          </a:r>
          <a:r>
            <a:rPr lang="cs-CZ" sz="2800" kern="1200" dirty="0" err="1"/>
            <a:t>consequente</a:t>
          </a:r>
          <a:endParaRPr lang="cs-CZ" sz="2800" kern="1200" dirty="0"/>
        </a:p>
      </dsp:txBody>
      <dsp:txXfrm>
        <a:off x="4091370" y="4020777"/>
        <a:ext cx="2295366" cy="8798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D20F1-26F8-4458-AB8B-D806F99A8257}">
      <dsp:nvSpPr>
        <dsp:cNvPr id="0" name=""/>
        <dsp:cNvSpPr/>
      </dsp:nvSpPr>
      <dsp:spPr>
        <a:xfrm>
          <a:off x="2551983" y="2709333"/>
          <a:ext cx="675382" cy="1286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91" y="0"/>
              </a:lnTo>
              <a:lnTo>
                <a:pt x="337691" y="1286933"/>
              </a:lnTo>
              <a:lnTo>
                <a:pt x="675382" y="12869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853340" y="3316465"/>
        <a:ext cx="72669" cy="72669"/>
      </dsp:txXfrm>
    </dsp:sp>
    <dsp:sp modelId="{C9A2C6E2-A8DE-42ED-AEBD-3AA93A619647}">
      <dsp:nvSpPr>
        <dsp:cNvPr id="0" name=""/>
        <dsp:cNvSpPr/>
      </dsp:nvSpPr>
      <dsp:spPr>
        <a:xfrm>
          <a:off x="2551983" y="2663613"/>
          <a:ext cx="6753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5382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872790" y="2692448"/>
        <a:ext cx="33769" cy="33769"/>
      </dsp:txXfrm>
    </dsp:sp>
    <dsp:sp modelId="{C1F063E5-8283-43E7-8A87-03B06F83DA1C}">
      <dsp:nvSpPr>
        <dsp:cNvPr id="0" name=""/>
        <dsp:cNvSpPr/>
      </dsp:nvSpPr>
      <dsp:spPr>
        <a:xfrm>
          <a:off x="2551983" y="1422400"/>
          <a:ext cx="675382" cy="1286933"/>
        </a:xfrm>
        <a:custGeom>
          <a:avLst/>
          <a:gdLst/>
          <a:ahLst/>
          <a:cxnLst/>
          <a:rect l="0" t="0" r="0" b="0"/>
          <a:pathLst>
            <a:path>
              <a:moveTo>
                <a:pt x="0" y="1286933"/>
              </a:moveTo>
              <a:lnTo>
                <a:pt x="337691" y="1286933"/>
              </a:lnTo>
              <a:lnTo>
                <a:pt x="337691" y="0"/>
              </a:lnTo>
              <a:lnTo>
                <a:pt x="67538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853340" y="2029532"/>
        <a:ext cx="72669" cy="72669"/>
      </dsp:txXfrm>
    </dsp:sp>
    <dsp:sp modelId="{FC9534BF-9E18-41B9-8FE6-2FD6B496E1F1}">
      <dsp:nvSpPr>
        <dsp:cNvPr id="0" name=""/>
        <dsp:cNvSpPr/>
      </dsp:nvSpPr>
      <dsp:spPr>
        <a:xfrm rot="16200000">
          <a:off x="-672123" y="2194560"/>
          <a:ext cx="5418667" cy="1029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 dirty="0"/>
            <a:t>CONDI</a:t>
          </a:r>
          <a:r>
            <a:rPr lang="pt-PT" sz="6500" kern="1200" dirty="0"/>
            <a:t>ÇÃO</a:t>
          </a:r>
        </a:p>
      </dsp:txBody>
      <dsp:txXfrm>
        <a:off x="-672123" y="2194560"/>
        <a:ext cx="5418667" cy="1029546"/>
      </dsp:txXfrm>
    </dsp:sp>
    <dsp:sp modelId="{4C11DA9F-9B25-4673-A621-E3DC4776F0AE}">
      <dsp:nvSpPr>
        <dsp:cNvPr id="0" name=""/>
        <dsp:cNvSpPr/>
      </dsp:nvSpPr>
      <dsp:spPr>
        <a:xfrm>
          <a:off x="3227366" y="907626"/>
          <a:ext cx="3378196" cy="1029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/>
            <a:t>Factual = real</a:t>
          </a:r>
          <a:r>
            <a:rPr lang="cs-CZ" sz="2100" kern="1200" dirty="0"/>
            <a:t> </a:t>
          </a:r>
          <a:endParaRPr lang="pt-PT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(a </a:t>
          </a:r>
          <a:r>
            <a:rPr lang="cs-CZ" sz="2100" kern="1200" dirty="0" err="1"/>
            <a:t>proposi</a:t>
          </a:r>
          <a:r>
            <a:rPr lang="pt-PT" sz="2100" kern="1200" dirty="0" err="1"/>
            <a:t>ção</a:t>
          </a:r>
          <a:r>
            <a:rPr lang="pt-PT" sz="2100" kern="1200" dirty="0"/>
            <a:t> realizou-se)</a:t>
          </a:r>
          <a:endParaRPr lang="cs-CZ" sz="2100" kern="1200" dirty="0"/>
        </a:p>
      </dsp:txBody>
      <dsp:txXfrm>
        <a:off x="3227366" y="907626"/>
        <a:ext cx="3378196" cy="1029546"/>
      </dsp:txXfrm>
    </dsp:sp>
    <dsp:sp modelId="{7D40408F-5BA2-4805-81D0-9DBDA46B0851}">
      <dsp:nvSpPr>
        <dsp:cNvPr id="0" name=""/>
        <dsp:cNvSpPr/>
      </dsp:nvSpPr>
      <dsp:spPr>
        <a:xfrm>
          <a:off x="3227366" y="2194560"/>
          <a:ext cx="3376913" cy="1029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/>
            <a:t>Hipotética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(a </a:t>
          </a:r>
          <a:r>
            <a:rPr lang="cs-CZ" sz="2100" kern="1200" dirty="0" err="1"/>
            <a:t>proposi</a:t>
          </a:r>
          <a:r>
            <a:rPr lang="pt-PT" sz="2100" kern="1200" dirty="0" err="1"/>
            <a:t>ção</a:t>
          </a:r>
          <a:r>
            <a:rPr lang="pt-PT" sz="2100" kern="1200" dirty="0"/>
            <a:t> pode vir a realizar-se no futuro)   </a:t>
          </a:r>
          <a:endParaRPr lang="cs-CZ" sz="2100" kern="1200" dirty="0"/>
        </a:p>
      </dsp:txBody>
      <dsp:txXfrm>
        <a:off x="3227366" y="2194560"/>
        <a:ext cx="3376913" cy="1029546"/>
      </dsp:txXfrm>
    </dsp:sp>
    <dsp:sp modelId="{C1DED3EF-E7F0-41D8-9875-08E967D0DB90}">
      <dsp:nvSpPr>
        <dsp:cNvPr id="0" name=""/>
        <dsp:cNvSpPr/>
      </dsp:nvSpPr>
      <dsp:spPr>
        <a:xfrm>
          <a:off x="3227366" y="3481493"/>
          <a:ext cx="3376913" cy="1029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/>
            <a:t>Contrafactual =irreal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(a </a:t>
          </a:r>
          <a:r>
            <a:rPr lang="cs-CZ" sz="2100" kern="1200" dirty="0" err="1"/>
            <a:t>proposi</a:t>
          </a:r>
          <a:r>
            <a:rPr lang="pt-PT" sz="2100" kern="1200" dirty="0" err="1"/>
            <a:t>ção</a:t>
          </a:r>
          <a:r>
            <a:rPr lang="pt-PT" sz="2100" kern="1200" dirty="0"/>
            <a:t> não se realizou, nem se realizará)</a:t>
          </a:r>
          <a:endParaRPr lang="cs-CZ" sz="2100" kern="1200" dirty="0"/>
        </a:p>
      </dsp:txBody>
      <dsp:txXfrm>
        <a:off x="3227366" y="3481493"/>
        <a:ext cx="3376913" cy="1029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C1CC0E-64E0-4A8C-9AB8-C50AF8F46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89D03A-5AAE-44DA-A85F-A03C782AA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FC1B6B-A3A7-4137-A11A-69F74C1B1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F655-C2E6-4576-9243-A8FEF386EE2D}" type="datetimeFigureOut">
              <a:rPr lang="cs-CZ" smtClean="0"/>
              <a:t>27.05.2021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11C73B-525B-4C6A-AFD1-BA19EF858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11FB86-C835-4800-8699-F6285249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2EB1-0A51-42A2-8C9C-50131BFEF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873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38FCD9-0C30-4DBB-A4C9-2E46E0F2C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FECBA7B-F998-458E-93B7-65BAF6038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1566AB-A395-4094-B6DE-869EC087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F655-C2E6-4576-9243-A8FEF386EE2D}" type="datetimeFigureOut">
              <a:rPr lang="cs-CZ" smtClean="0"/>
              <a:t>27.05.2021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686161-8CDD-492B-A7A7-741ACB007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5D0019-DB4E-4B27-8826-1653B0FF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2EB1-0A51-42A2-8C9C-50131BFEF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690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F405950-63D2-41AB-AB1B-51E9D01043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E3B4F59-F367-4BC5-AE32-722C8D920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BB8D52-0FB1-4E60-AAF3-CDFFE8195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F655-C2E6-4576-9243-A8FEF386EE2D}" type="datetimeFigureOut">
              <a:rPr lang="cs-CZ" smtClean="0"/>
              <a:t>27.05.2021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B1EAC7-1F57-41DF-9D40-092703866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FD156A-A15B-4A14-97EF-15F412D6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2EB1-0A51-42A2-8C9C-50131BFEF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417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903C64-7CF4-4098-9F15-ED8D106F6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AF3206-962E-4F8F-AFE0-55078E557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8AFC0D-A8AD-4DF4-9D01-30653CA94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F655-C2E6-4576-9243-A8FEF386EE2D}" type="datetimeFigureOut">
              <a:rPr lang="cs-CZ" smtClean="0"/>
              <a:t>27.05.2021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0A975F-B933-4B36-A56C-CEA98DE0C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7B091D-79BD-4F5F-8BB3-E3B8B448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2EB1-0A51-42A2-8C9C-50131BFEF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45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FEA83D-7E87-4F5B-947B-173E396F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3A523AC-8B0C-4413-9B75-FCE30E6E4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74CD9B-6083-4650-8101-AD2FC122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F655-C2E6-4576-9243-A8FEF386EE2D}" type="datetimeFigureOut">
              <a:rPr lang="cs-CZ" smtClean="0"/>
              <a:t>27.05.2021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BE8D7B-0B43-404E-A6F5-4E3D4D011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0889CE-E77E-41B2-B86F-221025AF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2EB1-0A51-42A2-8C9C-50131BFEF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51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49EE76-2704-4EAD-8E8A-425BF5266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CD506B-E7D5-4A36-9948-2E4385CDB1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E9E7A3F-EF61-4483-A1CF-7006D4BCD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33C1F4-54E5-41E6-B89F-8C5AD85F4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F655-C2E6-4576-9243-A8FEF386EE2D}" type="datetimeFigureOut">
              <a:rPr lang="cs-CZ" smtClean="0"/>
              <a:t>27.05.2021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2990A61-2CC7-42B4-9EE1-AF58BFD8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C281B7-015A-47BB-A0F5-0745E6E24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2EB1-0A51-42A2-8C9C-50131BFEF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431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291942-59AC-4073-93F9-AFB7F69D9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235215-557D-4301-A983-E634FC736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823C0CF-96E8-4F35-8EFF-9AC7789F3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3D3C8F1-FA96-45CF-ACBB-9D54EE3C5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9EC8E33-1A77-41A3-B9CA-A06B9C0DF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330F56B-8E50-4448-87E3-A628A8172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F655-C2E6-4576-9243-A8FEF386EE2D}" type="datetimeFigureOut">
              <a:rPr lang="cs-CZ" smtClean="0"/>
              <a:t>27.05.2021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F2CCCF-890A-4593-B45E-BEDBA7D7C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B5B63CC-D8FD-42D8-B663-4ECD664D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2EB1-0A51-42A2-8C9C-50131BFEF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334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97537C-E377-48FC-A78F-A50432DDF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1B4312-397A-4224-970F-E521A4571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F655-C2E6-4576-9243-A8FEF386EE2D}" type="datetimeFigureOut">
              <a:rPr lang="cs-CZ" smtClean="0"/>
              <a:t>27.05.2021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B2A36CE-5AC8-4424-9AD4-F59C079AA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722932-8E14-4AAF-B166-DE794CA00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2EB1-0A51-42A2-8C9C-50131BFEF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939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A551EF6-B8CA-4785-AD13-94701B1FA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F655-C2E6-4576-9243-A8FEF386EE2D}" type="datetimeFigureOut">
              <a:rPr lang="cs-CZ" smtClean="0"/>
              <a:t>27.05.2021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818251E-317A-47E4-BF62-3E2074D55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8C8A35-3990-486E-9FF2-2656BE057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2EB1-0A51-42A2-8C9C-50131BFEF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28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C0978-2B6E-4A97-915D-6B21338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C78A70-623E-4230-82E9-37C1FBBFA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408EAA-D5D0-4C8F-BB9A-E48C2E1CF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ECDABC8-8086-4F22-A036-38D32A97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F655-C2E6-4576-9243-A8FEF386EE2D}" type="datetimeFigureOut">
              <a:rPr lang="cs-CZ" smtClean="0"/>
              <a:t>27.05.2021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FB08AF-E66E-4CC0-8F14-1EE703BD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41F0F3E-A2E9-42F7-9AAB-8C9BE2240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2EB1-0A51-42A2-8C9C-50131BFEF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9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D27AFA-3463-42BD-890D-82304E4EB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2789403-6623-400E-90FF-6EE2D356CF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F540E28-16F2-4FD5-B58A-5D3327D1C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B566A7F-6373-48B3-A105-4CD379F15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F655-C2E6-4576-9243-A8FEF386EE2D}" type="datetimeFigureOut">
              <a:rPr lang="cs-CZ" smtClean="0"/>
              <a:t>27.05.2021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F05C43-C587-4346-9BB4-435C13E2B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07EE6EE-644E-4F5A-A0DF-662BD4468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2EB1-0A51-42A2-8C9C-50131BFEF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142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FCEDAC1-E9E3-4933-991F-908197171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42926C-36EA-44E7-8BA1-C7DA7F0E1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EDDF2E-21F6-4187-A856-3B2BA21C8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9F655-C2E6-4576-9243-A8FEF386EE2D}" type="datetimeFigureOut">
              <a:rPr lang="cs-CZ" smtClean="0"/>
              <a:t>27.05.2021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DC751A-6654-4A65-9325-82595A542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F791D4-26A8-40A9-8DB6-CD5986981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72EB1-0A51-42A2-8C9C-50131BFEF3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29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3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3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3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.png"/><Relationship Id="rId5" Type="http://schemas.openxmlformats.org/officeDocument/2006/relationships/image" Target="../media/image38.emf"/><Relationship Id="rId4" Type="http://schemas.openxmlformats.org/officeDocument/2006/relationships/image" Target="../media/image2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.png"/><Relationship Id="rId5" Type="http://schemas.openxmlformats.org/officeDocument/2006/relationships/image" Target="../media/image39.emf"/><Relationship Id="rId4" Type="http://schemas.openxmlformats.org/officeDocument/2006/relationships/image" Target="../media/image2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.png"/><Relationship Id="rId5" Type="http://schemas.openxmlformats.org/officeDocument/2006/relationships/image" Target="../media/image40.emf"/><Relationship Id="rId4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.png"/><Relationship Id="rId5" Type="http://schemas.openxmlformats.org/officeDocument/2006/relationships/image" Target="../media/image41.emf"/><Relationship Id="rId4" Type="http://schemas.openxmlformats.org/officeDocument/2006/relationships/image" Target="../media/image2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.png"/><Relationship Id="rId5" Type="http://schemas.openxmlformats.org/officeDocument/2006/relationships/image" Target="../media/image42.emf"/><Relationship Id="rId4" Type="http://schemas.openxmlformats.org/officeDocument/2006/relationships/image" Target="../media/image2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.png"/><Relationship Id="rId5" Type="http://schemas.openxmlformats.org/officeDocument/2006/relationships/image" Target="../media/image43.emf"/><Relationship Id="rId4" Type="http://schemas.openxmlformats.org/officeDocument/2006/relationships/image" Target="../media/image2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1.png"/><Relationship Id="rId5" Type="http://schemas.openxmlformats.org/officeDocument/2006/relationships/image" Target="../media/image44.emf"/><Relationship Id="rId4" Type="http://schemas.openxmlformats.org/officeDocument/2006/relationships/image" Target="../media/image2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1.png"/><Relationship Id="rId5" Type="http://schemas.openxmlformats.org/officeDocument/2006/relationships/image" Target="../media/image45.emf"/><Relationship Id="rId4" Type="http://schemas.openxmlformats.org/officeDocument/2006/relationships/image" Target="../media/image2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1.png"/><Relationship Id="rId5" Type="http://schemas.openxmlformats.org/officeDocument/2006/relationships/image" Target="../media/image46.emf"/><Relationship Id="rId4" Type="http://schemas.openxmlformats.org/officeDocument/2006/relationships/image" Target="../media/image2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2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8A483C-EAB7-40F3-B99D-7B187B30AF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PT" b="1" dirty="0">
                <a:solidFill>
                  <a:srgbClr val="002060"/>
                </a:solidFill>
              </a:rPr>
              <a:t>FRASES </a:t>
            </a:r>
            <a:r>
              <a:rPr lang="cs-CZ" b="1" dirty="0">
                <a:solidFill>
                  <a:srgbClr val="002060"/>
                </a:solidFill>
              </a:rPr>
              <a:t>SUBORDINADAS</a:t>
            </a:r>
            <a:br>
              <a:rPr lang="pt-PT" b="1" dirty="0">
                <a:solidFill>
                  <a:srgbClr val="002060"/>
                </a:solidFill>
              </a:rPr>
            </a:br>
            <a:r>
              <a:rPr lang="cs-CZ" b="1" dirty="0" err="1">
                <a:solidFill>
                  <a:srgbClr val="002060"/>
                </a:solidFill>
              </a:rPr>
              <a:t>adverbiais</a:t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>parte 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E030AE8-DEA4-4D69-80DB-42689158CC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31 de </a:t>
            </a:r>
            <a:r>
              <a:rPr lang="cs-CZ" dirty="0" err="1"/>
              <a:t>maio</a:t>
            </a:r>
            <a:r>
              <a:rPr lang="cs-CZ" dirty="0"/>
              <a:t> 2021</a:t>
            </a:r>
          </a:p>
          <a:p>
            <a:r>
              <a:rPr lang="cs-CZ" dirty="0"/>
              <a:t>SINTAXE DA LÍNGUA PORTUGUESA 2014, p. 121-127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292A320-98C3-45E6-A453-59D05B8FA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9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46"/>
    </mc:Choice>
    <mc:Fallback>
      <p:transition spd="slow" advTm="18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cs-CZ" i="1" dirty="0" err="1">
                <a:solidFill>
                  <a:schemeClr val="bg2"/>
                </a:solidFill>
              </a:rPr>
              <a:t>Combina</a:t>
            </a:r>
            <a:r>
              <a:rPr lang="pt-PT" i="1" dirty="0" err="1">
                <a:solidFill>
                  <a:schemeClr val="bg2"/>
                </a:solidFill>
              </a:rPr>
              <a:t>ção</a:t>
            </a:r>
            <a:r>
              <a:rPr lang="pt-PT" i="1" dirty="0">
                <a:solidFill>
                  <a:schemeClr val="bg2"/>
                </a:solidFill>
              </a:rPr>
              <a:t> dos modos e tempos no período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E434970-A71C-4839-8C87-19FAD3D15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697706"/>
            <a:ext cx="10141493" cy="2468654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47977F1-81F2-4A30-A099-3834623D0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5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89"/>
    </mc:Choice>
    <mc:Fallback>
      <p:transition spd="slow" advTm="64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cs-CZ" i="1" dirty="0" err="1">
                <a:solidFill>
                  <a:schemeClr val="bg2"/>
                </a:solidFill>
              </a:rPr>
              <a:t>Combina</a:t>
            </a:r>
            <a:r>
              <a:rPr lang="pt-PT" i="1" dirty="0" err="1">
                <a:solidFill>
                  <a:schemeClr val="bg2"/>
                </a:solidFill>
              </a:rPr>
              <a:t>ção</a:t>
            </a:r>
            <a:r>
              <a:rPr lang="pt-PT" i="1" dirty="0">
                <a:solidFill>
                  <a:schemeClr val="bg2"/>
                </a:solidFill>
              </a:rPr>
              <a:t> dos modos e tempos no período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5AE61A5-7F62-4F6A-BE1D-C3822A138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481" y="2597981"/>
            <a:ext cx="7469309" cy="2211309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0439E40-B551-45AE-B122-6E3A891DA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3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07"/>
    </mc:Choice>
    <mc:Fallback>
      <p:transition spd="slow" advTm="69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cs-CZ" i="1" dirty="0" err="1">
                <a:solidFill>
                  <a:schemeClr val="bg2"/>
                </a:solidFill>
              </a:rPr>
              <a:t>Combina</a:t>
            </a:r>
            <a:r>
              <a:rPr lang="pt-PT" i="1" dirty="0" err="1">
                <a:solidFill>
                  <a:schemeClr val="bg2"/>
                </a:solidFill>
              </a:rPr>
              <a:t>ção</a:t>
            </a:r>
            <a:r>
              <a:rPr lang="pt-PT" i="1" dirty="0">
                <a:solidFill>
                  <a:schemeClr val="bg2"/>
                </a:solidFill>
              </a:rPr>
              <a:t> dos modos e tempos no período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02991C-D0A6-41EC-B06F-D54BF827F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043" y="2243222"/>
            <a:ext cx="8391660" cy="2371555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A64115A-4395-448C-8A47-A1B5569A6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7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73"/>
    </mc:Choice>
    <mc:Fallback>
      <p:transition spd="slow" advTm="49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cs-CZ" i="1" dirty="0" err="1">
                <a:solidFill>
                  <a:schemeClr val="bg2"/>
                </a:solidFill>
              </a:rPr>
              <a:t>Combina</a:t>
            </a:r>
            <a:r>
              <a:rPr lang="pt-PT" i="1" dirty="0" err="1">
                <a:solidFill>
                  <a:schemeClr val="bg2"/>
                </a:solidFill>
              </a:rPr>
              <a:t>ção</a:t>
            </a:r>
            <a:r>
              <a:rPr lang="pt-PT" i="1" dirty="0">
                <a:solidFill>
                  <a:schemeClr val="bg2"/>
                </a:solidFill>
              </a:rPr>
              <a:t> dos modos e tempos no período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802340-7743-4268-964F-F7A436858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042" y="1941342"/>
            <a:ext cx="9031764" cy="15647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5D1E30A-40AF-49D8-B0FE-985F8F15A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042" y="3429000"/>
            <a:ext cx="8620945" cy="2956298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548D9C1-1BD0-4359-9CA9-35B78B7FF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7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05"/>
    </mc:Choice>
    <mc:Fallback>
      <p:transition spd="slow" advTm="10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4A4503-7DBE-40AD-AF45-94716C3EEF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pt-PT" dirty="0">
                <a:solidFill>
                  <a:schemeClr val="bg1"/>
                </a:solidFill>
              </a:rPr>
              <a:t>Neutralização modal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29A360C-93A8-436D-A0DE-9BF74F2AD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099" y="1794126"/>
            <a:ext cx="7785980" cy="4698749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B70D580-6294-47CF-BDDC-B8BDD70FD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3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17"/>
    </mc:Choice>
    <mc:Fallback>
      <p:transition spd="slow" advTm="67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4A4503-7DBE-40AD-AF45-94716C3EEF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pt-PT" dirty="0">
                <a:solidFill>
                  <a:schemeClr val="bg1"/>
                </a:solidFill>
              </a:rPr>
              <a:t>Neutralização modal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1CAF8E-CE32-4A19-A553-3CA71CEB7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606" y="2361943"/>
            <a:ext cx="7894622" cy="3512745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A127970-9F1F-4D01-A775-3A88F46B5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50"/>
    </mc:Choice>
    <mc:Fallback>
      <p:transition spd="slow" advTm="55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Condição necessária 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22AE27-B358-47D8-BBF0-7E394479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475034"/>
            <a:ext cx="10197197" cy="3089406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9B4D794-2063-426F-98C8-A9946EE96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2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335"/>
    </mc:Choice>
    <mc:Fallback>
      <p:transition spd="slow" advTm="15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Estruturas de enunciação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085ECCE-A33B-488A-8418-FAE409B4D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631" y="2310360"/>
            <a:ext cx="9794737" cy="2768077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2FA8E6B-8DDF-4097-BC99-BA7D5D3A1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23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606"/>
    </mc:Choice>
    <mc:Fallback>
      <p:transition spd="slow" advTm="125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DCEBD79-ACDD-47FB-88B8-8E76B6F2A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99" y="588300"/>
            <a:ext cx="8027970" cy="20564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9E1F603-3C7F-4336-BE85-B7F7C7F3F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904" y="2912917"/>
            <a:ext cx="7047960" cy="3356783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6046BBB-D35F-417B-A908-34F037074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911"/>
    </mc:Choice>
    <mc:Fallback>
      <p:transition spd="slow" advTm="22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Estruturas de enunciação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01047A-5919-47AD-A53E-73CACAC30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697" y="3139288"/>
            <a:ext cx="9113236" cy="1325562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F3023DE-4A0B-4DF8-9B9B-759E80FF8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1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32"/>
    </mc:Choice>
    <mc:Fallback>
      <p:transition spd="slow" advTm="47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D28E87-62D2-4602-B72F-5F74AA23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B822A1-2D84-4106-8926-F6E1E553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089"/>
            <a:ext cx="10720754" cy="12319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ORA</a:t>
            </a:r>
            <a:r>
              <a:rPr lang="pt-PT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ÇÕES </a:t>
            </a:r>
            <a:r>
              <a:rPr lang="cs-CZ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CONDICIONAIS</a:t>
            </a:r>
            <a:endParaRPr lang="pt-PT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2939823-4B29-4F65-B9D0-D8BA32C3E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6474"/>
            <a:ext cx="11597473" cy="2474460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1DBB484B-DAD3-42B5-8C51-D0267189F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9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088"/>
    </mc:Choice>
    <mc:Fallback>
      <p:transition spd="slow" advTm="175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Redução por infinitivo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156B43A-87EF-4E70-8779-4785FDB2D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833" y="2602524"/>
            <a:ext cx="9920333" cy="132556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BCA026A-BBE6-4139-A610-AB2DCC6F68E3}"/>
              </a:ext>
            </a:extLst>
          </p:cNvPr>
          <p:cNvSpPr/>
          <p:nvPr/>
        </p:nvSpPr>
        <p:spPr>
          <a:xfrm>
            <a:off x="1135833" y="4445390"/>
            <a:ext cx="9920333" cy="1325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POZOR: ATENÇÃO</a:t>
            </a:r>
          </a:p>
          <a:p>
            <a:pPr algn="ctr"/>
            <a:r>
              <a:rPr lang="pt-PT" dirty="0"/>
              <a:t>COMPARE-SE COM</a:t>
            </a:r>
          </a:p>
          <a:p>
            <a:pPr algn="ctr"/>
            <a:r>
              <a:rPr lang="pt-PT" dirty="0"/>
              <a:t>AO CHEGAR O COMBOIO, A FILHA CORREU AO ENCONTRO DA MÃE. </a:t>
            </a: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D3A2C8-2787-43E4-9E6E-D61710F56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8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49"/>
    </mc:Choice>
    <mc:Fallback>
      <p:transition spd="slow" advTm="66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Redução por infinitivo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1B5C421-D9B3-4215-847C-70FDD502B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657" y="2286731"/>
            <a:ext cx="8582685" cy="3241141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4589C5C-862F-4EF7-B202-540B0055D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6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10"/>
    </mc:Choice>
    <mc:Fallback>
      <p:transition spd="slow" advTm="4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Redução por infinitivo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79E377-7C12-4A12-8106-9068596B3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286" y="2253582"/>
            <a:ext cx="8071772" cy="3556375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3E55048-EA37-4314-B131-A3BF3A448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3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71"/>
    </mc:Choice>
    <mc:Fallback>
      <p:transition spd="slow" advTm="9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Redução por coordenação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2285EEC-6912-45A3-937E-020AB8CB9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498" y="2458496"/>
            <a:ext cx="9746336" cy="1941008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B422E16-C178-4CDE-B8B8-AF5E8D833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8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24"/>
    </mc:Choice>
    <mc:Fallback>
      <p:transition spd="slow" advTm="9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Redução por coordenação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FE61696-0C02-4390-AA4F-683737045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001" y="2476391"/>
            <a:ext cx="8701627" cy="119527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09CE0C2-07D2-4630-AA96-A108656EE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001" y="4000176"/>
            <a:ext cx="9559533" cy="914389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0B905B2-4F46-4D9F-8BFA-2DFAECBFA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5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93"/>
    </mc:Choice>
    <mc:Fallback>
      <p:transition spd="slow" advTm="84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Redução por </a:t>
            </a:r>
            <a:r>
              <a:rPr lang="pt-PT" b="1" i="1" dirty="0">
                <a:solidFill>
                  <a:schemeClr val="bg2"/>
                </a:solidFill>
              </a:rPr>
              <a:t>nome</a:t>
            </a:r>
            <a:r>
              <a:rPr lang="pt-PT" i="1" dirty="0">
                <a:solidFill>
                  <a:schemeClr val="bg2"/>
                </a:solidFill>
              </a:rPr>
              <a:t> ou </a:t>
            </a:r>
            <a:r>
              <a:rPr lang="pt-PT" b="1" i="1" dirty="0">
                <a:solidFill>
                  <a:schemeClr val="bg2"/>
                </a:solidFill>
              </a:rPr>
              <a:t>adjetivo</a:t>
            </a:r>
            <a:endParaRPr lang="cs-CZ" b="1" dirty="0">
              <a:solidFill>
                <a:schemeClr val="bg2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C518CEA-CC7B-483B-8051-8C45DA81C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849" y="2067429"/>
            <a:ext cx="7170345" cy="4608214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9189EB1-B663-4121-BAE2-1571E64EA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8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23"/>
    </mc:Choice>
    <mc:Fallback>
      <p:transition spd="slow" advTm="3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2C86CB4-46F6-4079-9E93-674CA8E60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934" y="1604726"/>
            <a:ext cx="7134131" cy="3648547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12B3179-7D50-4D1B-A8F2-07E48EA90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5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31"/>
    </mc:Choice>
    <mc:Fallback>
      <p:transition spd="slow" advTm="1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Exercícios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5651590-3F40-49DA-BE95-833478BFA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489" y="2406501"/>
            <a:ext cx="9399021" cy="3558201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28C9444-CAB9-4AE4-95A7-9C750E1B0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0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364"/>
    </mc:Choice>
    <mc:Fallback>
      <p:transition spd="slow" advTm="86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chave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17DD184-A10E-4E90-8CEF-09195BC8C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680549"/>
            <a:ext cx="10112390" cy="2229075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7B62541-0562-413C-9D04-A16CE6E9E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15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1"/>
    </mc:Choice>
    <mc:Fallback>
      <p:transition spd="slow" advTm="2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Exercícios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98387FE-CF86-44EA-9DE6-6C81F37C7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787" y="2465571"/>
            <a:ext cx="8161176" cy="3667943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EA6E2B1-8D6B-4815-8D40-DC99A016D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2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28"/>
    </mc:Choice>
    <mc:Fallback>
      <p:transition spd="slow" advTm="26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E974D66-28A1-43A2-9E4D-461D66805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167" y="847578"/>
            <a:ext cx="9019172" cy="5162844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D8210A2-A25D-46C5-B0A0-097827E6C98E}"/>
              </a:ext>
            </a:extLst>
          </p:cNvPr>
          <p:cNvSpPr/>
          <p:nvPr/>
        </p:nvSpPr>
        <p:spPr>
          <a:xfrm>
            <a:off x="5373859" y="4937759"/>
            <a:ext cx="604910" cy="393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SE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82325BE-5E9F-4FE7-8206-67718A1CB4E8}"/>
              </a:ext>
            </a:extLst>
          </p:cNvPr>
          <p:cNvSpPr/>
          <p:nvPr/>
        </p:nvSpPr>
        <p:spPr>
          <a:xfrm>
            <a:off x="2582684" y="1432559"/>
            <a:ext cx="1579008" cy="393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DESDE QUE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CBD67DE-B8F3-4CD7-87BC-46F22FAFAE8E}"/>
              </a:ext>
            </a:extLst>
          </p:cNvPr>
          <p:cNvSpPr/>
          <p:nvPr/>
        </p:nvSpPr>
        <p:spPr>
          <a:xfrm>
            <a:off x="4303823" y="1019905"/>
            <a:ext cx="1674946" cy="393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UMA VEZ QUE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02BF1AE-A443-43CA-8576-F71FF08E8099}"/>
              </a:ext>
            </a:extLst>
          </p:cNvPr>
          <p:cNvSpPr/>
          <p:nvPr/>
        </p:nvSpPr>
        <p:spPr>
          <a:xfrm>
            <a:off x="6282298" y="689315"/>
            <a:ext cx="1112427" cy="74324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CASO DE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F2E92C2-F3C0-4870-8CFE-B2E92A7C4DEC}"/>
              </a:ext>
            </a:extLst>
          </p:cNvPr>
          <p:cNvSpPr/>
          <p:nvPr/>
        </p:nvSpPr>
        <p:spPr>
          <a:xfrm>
            <a:off x="7394725" y="1038663"/>
            <a:ext cx="1721139" cy="3938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CONDIÇÃO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E8A4524-3FF3-4988-9161-C0CD316CC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8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66"/>
    </mc:Choice>
    <mc:Fallback>
      <p:transition spd="slow" advTm="89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chave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EC9E74D-F565-4734-8CF7-DD2665753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059" y="2682011"/>
            <a:ext cx="8067882" cy="2678273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8FB57F5-98CB-455B-9B43-545928355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5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7"/>
    </mc:Choice>
    <mc:Fallback>
      <p:transition spd="slow" advTm="2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Exercícios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991146-7CA6-4FF2-A00F-421156EDC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186" y="2532185"/>
            <a:ext cx="9625652" cy="3460651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DCF5E4F-5B05-45E0-933B-BAC7888A6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5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79"/>
    </mc:Choice>
    <mc:Fallback>
      <p:transition spd="slow" advTm="1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chave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CBF8321-9B25-4210-BAF1-F2BDC35CE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90" y="2937674"/>
            <a:ext cx="9314934" cy="2379914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0B0C401-DFF9-47C0-B544-EBE546D9F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5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0"/>
    </mc:Choice>
    <mc:Fallback>
      <p:transition spd="slow" advTm="1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Exercícios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688EAE-E9D0-4F8E-AE6C-351C751EC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51" y="2141415"/>
            <a:ext cx="8960352" cy="3457527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3CCA98C-503C-4769-A135-455F78557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8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501"/>
    </mc:Choice>
    <mc:Fallback>
      <p:transition spd="slow" advTm="118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chave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D7E14AB-ECDF-4E79-B74B-AA952D884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987" y="3070590"/>
            <a:ext cx="8861017" cy="1596579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FDBA585-BAB3-46E0-A60B-CC90071FB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4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3"/>
    </mc:Choice>
    <mc:Fallback>
      <p:transition spd="slow" advTm="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Exercícios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CD1AE0C-7237-429B-B65B-9FB740F52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040" y="2002399"/>
            <a:ext cx="7666022" cy="4322945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2939BE8-C0E0-4F47-985A-D02F04747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2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92"/>
    </mc:Choice>
    <mc:Fallback>
      <p:transition spd="slow" advTm="2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chave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F57561F-B21B-46D0-8B8C-CC5AE966F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84" y="2486328"/>
            <a:ext cx="11207832" cy="3594431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4E325CD-64B5-48AC-8EF0-86070B488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1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5"/>
    </mc:Choice>
    <mc:Fallback>
      <p:transition spd="slow" advTm="1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ORAÇÕES DE CIRCUNSTÂNCIA NEGATIVA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09CE0C2-07D2-4630-AA96-A108656EE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702" y="4768959"/>
            <a:ext cx="4164594" cy="39835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A7EA188-A567-427A-9115-8741350EA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536" y="3161922"/>
            <a:ext cx="10424768" cy="1325562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4A7B65A-3CCA-4D0B-ACEA-A72FB6051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4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897"/>
    </mc:Choice>
    <mc:Fallback>
      <p:transition spd="slow" advTm="87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ORAÇÕES DE CIRCUNSTÂNCIA NEGATIVA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09CE0C2-07D2-4630-AA96-A108656EE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702" y="4768959"/>
            <a:ext cx="4164594" cy="39835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26382FE-CADC-4C28-9A60-A31AED883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785403"/>
            <a:ext cx="10028124" cy="3235569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0D52A78-885E-4960-96C5-FBFD1086B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9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50"/>
    </mc:Choice>
    <mc:Fallback>
      <p:transition spd="slow" advTm="47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ORAÇÕES DE CIRCUNSTÂNCIA NEGATIVA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09CE0C2-07D2-4630-AA96-A108656EE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702" y="4768959"/>
            <a:ext cx="4164594" cy="39835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2A5DEC5-199E-46DF-86B3-2923F215E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154" y="2583175"/>
            <a:ext cx="9228513" cy="3128308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6F9C14E-E09F-4FE6-9664-06E6E9869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3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51"/>
    </mc:Choice>
    <mc:Fallback>
      <p:transition spd="slow" advTm="2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97012D3-5844-46D6-B0C8-87FCA5A64D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771508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4C35EAB-C091-40F7-8A7B-E667489D1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9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22"/>
    </mc:Choice>
    <mc:Fallback>
      <p:transition spd="slow" advTm="101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ORAÇÕES DE MODO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09CE0C2-07D2-4630-AA96-A108656EE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739" y="4819316"/>
            <a:ext cx="9706597" cy="92845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62C185B-71A7-4E1D-8206-62798DC88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664" y="2205273"/>
            <a:ext cx="8410363" cy="2563686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DA57228-5233-4464-82DF-E9B8F0304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4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87"/>
    </mc:Choice>
    <mc:Fallback>
      <p:transition spd="slow" advTm="67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ORAÇÕES DE LUGAR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09CE0C2-07D2-4630-AA96-A108656EE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382" y="5272580"/>
            <a:ext cx="8382956" cy="80184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4C9832B-D5FB-4408-88D8-246FC94B2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022" y="2551585"/>
            <a:ext cx="8531086" cy="1868534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9E9B1C-12E9-48A9-8470-6209D1E17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9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05"/>
    </mc:Choice>
    <mc:Fallback>
      <p:transition spd="slow" advTm="33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ORAÇÕES </a:t>
            </a:r>
            <a:r>
              <a:rPr lang="pt-PT" i="1" dirty="0" err="1">
                <a:solidFill>
                  <a:schemeClr val="bg2"/>
                </a:solidFill>
              </a:rPr>
              <a:t>confomativas</a:t>
            </a:r>
            <a:r>
              <a:rPr lang="pt-PT" i="1" dirty="0">
                <a:solidFill>
                  <a:schemeClr val="bg2"/>
                </a:solidFill>
              </a:rPr>
              <a:t> de comentário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09CE0C2-07D2-4630-AA96-A108656EE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618677"/>
            <a:ext cx="9559533" cy="91438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0049805-A274-451F-8D72-68B1FC660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075" y="2363372"/>
            <a:ext cx="9574642" cy="2039816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0C3712B-2550-419A-9195-E636F1BCF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6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34"/>
    </mc:Choice>
    <mc:Fallback>
      <p:transition spd="slow" advTm="36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ORAÇÕES </a:t>
            </a:r>
            <a:r>
              <a:rPr lang="pt-PT" i="1" dirty="0" err="1">
                <a:solidFill>
                  <a:schemeClr val="bg2"/>
                </a:solidFill>
              </a:rPr>
              <a:t>confomativas</a:t>
            </a:r>
            <a:r>
              <a:rPr lang="pt-PT" i="1" dirty="0">
                <a:solidFill>
                  <a:schemeClr val="bg2"/>
                </a:solidFill>
              </a:rPr>
              <a:t> de comentário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09CE0C2-07D2-4630-AA96-A108656EE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944" y="5050312"/>
            <a:ext cx="9559533" cy="91438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F7AFAD5-4BA8-4F9E-B5CD-F7DC0E370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571" y="1991861"/>
            <a:ext cx="9986229" cy="2475925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0B6BE36-2175-4C84-8A9F-568434ACA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6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23"/>
    </mc:Choice>
    <mc:Fallback>
      <p:transition spd="slow" advTm="55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ORAÇÕES contrastivas e contrapositivas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09CE0C2-07D2-4630-AA96-A108656EE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50" y="4749288"/>
            <a:ext cx="10736099" cy="102693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51801AF-69A3-47B1-A24F-8738DEFEC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490" y="2416595"/>
            <a:ext cx="9574530" cy="2352363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0447BDA-927A-4743-87A0-5999EF41A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6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50"/>
    </mc:Choice>
    <mc:Fallback>
      <p:transition spd="slow" advTm="1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ORAÇÕES contrastivas e contrapositivas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09CE0C2-07D2-4630-AA96-A108656EE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702" y="4768959"/>
            <a:ext cx="4164594" cy="39835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ECC818C-A136-40B9-86D2-ED0B062DB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026709"/>
            <a:ext cx="10082978" cy="1325563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4D835B5-DB71-432E-A208-61806111D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1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11"/>
    </mc:Choice>
    <mc:Fallback>
      <p:transition spd="slow" advTm="65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ORAÇÕES contrastivas e contrapositivas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09CE0C2-07D2-4630-AA96-A108656EE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702" y="4768959"/>
            <a:ext cx="4164594" cy="39835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E5B6EAE-3305-4E11-A62A-DEED2038D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31" y="2197137"/>
            <a:ext cx="9540497" cy="226281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2B4BFE8-92FE-4C0C-AB40-EB5A20D4D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3" y="4912366"/>
            <a:ext cx="11450151" cy="1091646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2867555-0C73-4212-B7D1-2978EFD4A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6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62"/>
    </mc:Choice>
    <mc:Fallback>
      <p:transition spd="slow" advTm="2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ORAÇÕES SUBSTITUTIVAS E ACRESCENTATIVAS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09CE0C2-07D2-4630-AA96-A108656EE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702" y="4768959"/>
            <a:ext cx="4164594" cy="39835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D5E2D6B-799D-4D5A-BD83-F7F5F8A36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2" y="2208999"/>
            <a:ext cx="11155676" cy="171625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6400EE5-C96C-47C6-9BC5-663D00566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768959"/>
            <a:ext cx="9823673" cy="1176793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F9527BB-42F1-46BD-B771-E4F00F767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5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17"/>
    </mc:Choice>
    <mc:Fallback>
      <p:transition spd="slow" advTm="3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B822A1-2D84-4106-8926-F6E1E553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089"/>
            <a:ext cx="10720754" cy="1231998"/>
          </a:xfrm>
          <a:solidFill>
            <a:srgbClr val="002060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ORA</a:t>
            </a:r>
            <a:r>
              <a:rPr lang="pt-PT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ÇÕES </a:t>
            </a:r>
            <a:r>
              <a:rPr lang="cs-CZ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CONDICIONAIS</a:t>
            </a:r>
            <a:endParaRPr lang="pt-PT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464865-087E-4518-B19D-D39BC1008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9254"/>
            <a:ext cx="12050592" cy="258982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E5C981A-1C98-43D1-BAF5-7FEC43E13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57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14"/>
    </mc:Choice>
    <mc:Fallback>
      <p:transition spd="slow" advTm="1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9AC2592-1AD0-4A77-817F-246F29270D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066990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9C88940-EDF5-413C-B8F4-07206E1ED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4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07"/>
    </mc:Choice>
    <mc:Fallback>
      <p:transition spd="slow" advTm="78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pt-PT" i="1" dirty="0">
                <a:solidFill>
                  <a:schemeClr val="bg2"/>
                </a:solidFill>
              </a:rPr>
              <a:t>exemplos</a:t>
            </a:r>
            <a:r>
              <a:rPr lang="pt-PT" dirty="0">
                <a:solidFill>
                  <a:schemeClr val="bg2"/>
                </a:solidFill>
              </a:rPr>
              <a:t>: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68C9435-4F7A-446B-9483-6D3D39387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624" y="2719966"/>
            <a:ext cx="9601907" cy="2400478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C7D9FA0-5514-449A-B201-FC3D4EC00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99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589"/>
    </mc:Choice>
    <mc:Fallback>
      <p:transition spd="slow" advTm="226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cs-CZ" i="1" dirty="0" err="1">
                <a:solidFill>
                  <a:schemeClr val="bg2"/>
                </a:solidFill>
              </a:rPr>
              <a:t>Combina</a:t>
            </a:r>
            <a:r>
              <a:rPr lang="pt-PT" i="1" dirty="0" err="1">
                <a:solidFill>
                  <a:schemeClr val="bg2"/>
                </a:solidFill>
              </a:rPr>
              <a:t>ção</a:t>
            </a:r>
            <a:r>
              <a:rPr lang="pt-PT" i="1" dirty="0">
                <a:solidFill>
                  <a:schemeClr val="bg2"/>
                </a:solidFill>
              </a:rPr>
              <a:t> dos modos e tempos no período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A86DCC0-0C1C-43D1-AA2A-B17662714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747" y="2412016"/>
            <a:ext cx="9002072" cy="2328796"/>
          </a:xfrm>
          <a:prstGeom prst="rect">
            <a:avLst/>
          </a:prstGeom>
        </p:spPr>
      </p:pic>
      <p:sp>
        <p:nvSpPr>
          <p:cNvPr id="8" name="Znak násobení 7">
            <a:extLst>
              <a:ext uri="{FF2B5EF4-FFF2-40B4-BE49-F238E27FC236}">
                <a16:creationId xmlns:a16="http://schemas.microsoft.com/office/drawing/2014/main" id="{A51A9B55-C6EF-4E26-ACDB-1BF73108286A}"/>
              </a:ext>
            </a:extLst>
          </p:cNvPr>
          <p:cNvSpPr/>
          <p:nvPr/>
        </p:nvSpPr>
        <p:spPr>
          <a:xfrm>
            <a:off x="2644725" y="4178105"/>
            <a:ext cx="436099" cy="56270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0F43993-4510-48FD-97EC-32105F8B3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9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25"/>
    </mc:Choice>
    <mc:Fallback>
      <p:transition spd="slow" advTm="72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580A2C8-2317-400D-AF46-FC708FE1AE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cs-CZ" i="1" dirty="0" err="1">
                <a:solidFill>
                  <a:schemeClr val="bg2"/>
                </a:solidFill>
              </a:rPr>
              <a:t>Combina</a:t>
            </a:r>
            <a:r>
              <a:rPr lang="pt-PT" i="1" dirty="0" err="1">
                <a:solidFill>
                  <a:schemeClr val="bg2"/>
                </a:solidFill>
              </a:rPr>
              <a:t>ção</a:t>
            </a:r>
            <a:r>
              <a:rPr lang="pt-PT" i="1" dirty="0">
                <a:solidFill>
                  <a:schemeClr val="bg2"/>
                </a:solidFill>
              </a:rPr>
              <a:t> dos modos e tempos no período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66AC57-43C3-42B8-9933-4924DB786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64" y="2612637"/>
            <a:ext cx="10620693" cy="2655172"/>
          </a:xfrm>
          <a:prstGeom prst="rect">
            <a:avLst/>
          </a:prstGeom>
        </p:spPr>
      </p:pic>
      <p:sp>
        <p:nvSpPr>
          <p:cNvPr id="6" name="Znak násobení 5">
            <a:extLst>
              <a:ext uri="{FF2B5EF4-FFF2-40B4-BE49-F238E27FC236}">
                <a16:creationId xmlns:a16="http://schemas.microsoft.com/office/drawing/2014/main" id="{032E1583-CE5C-4843-A2E2-29276F44BB78}"/>
              </a:ext>
            </a:extLst>
          </p:cNvPr>
          <p:cNvSpPr/>
          <p:nvPr/>
        </p:nvSpPr>
        <p:spPr>
          <a:xfrm>
            <a:off x="2193739" y="4561620"/>
            <a:ext cx="436099" cy="56270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628A9BE-906D-42A9-B9C5-0DC62064F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2"/>
    </mc:Choice>
    <mc:Fallback>
      <p:transition spd="slow" advTm="3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241</Words>
  <Application>Microsoft Office PowerPoint</Application>
  <PresentationFormat>Širokoúhlá obrazovka</PresentationFormat>
  <Paragraphs>63</Paragraphs>
  <Slides>47</Slides>
  <Notes>0</Notes>
  <HiddenSlides>0</HiddenSlides>
  <MMClips>47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Motiv Office</vt:lpstr>
      <vt:lpstr>FRASES SUBORDINADAS adverbiais parte 2</vt:lpstr>
      <vt:lpstr>ORAÇÕES CONDICIONAIS</vt:lpstr>
      <vt:lpstr>Prezentace aplikace PowerPoint</vt:lpstr>
      <vt:lpstr>Prezentace aplikace PowerPoint</vt:lpstr>
      <vt:lpstr>ORAÇÕES CONDICIONAIS</vt:lpstr>
      <vt:lpstr>Prezentace aplikace PowerPoint</vt:lpstr>
      <vt:lpstr>exemplos:</vt:lpstr>
      <vt:lpstr>Combinação dos modos e tempos no período</vt:lpstr>
      <vt:lpstr>Combinação dos modos e tempos no período</vt:lpstr>
      <vt:lpstr>Combinação dos modos e tempos no período</vt:lpstr>
      <vt:lpstr>Combinação dos modos e tempos no período</vt:lpstr>
      <vt:lpstr>Combinação dos modos e tempos no período</vt:lpstr>
      <vt:lpstr>Combinação dos modos e tempos no período</vt:lpstr>
      <vt:lpstr>Neutralização modal</vt:lpstr>
      <vt:lpstr>Neutralização modal</vt:lpstr>
      <vt:lpstr>Condição necessária </vt:lpstr>
      <vt:lpstr>Estruturas de enunciação</vt:lpstr>
      <vt:lpstr>Prezentace aplikace PowerPoint</vt:lpstr>
      <vt:lpstr>Estruturas de enunciação</vt:lpstr>
      <vt:lpstr>Redução por infinitivo</vt:lpstr>
      <vt:lpstr>Redução por infinitivo</vt:lpstr>
      <vt:lpstr>Redução por infinitivo</vt:lpstr>
      <vt:lpstr>Redução por coordenação</vt:lpstr>
      <vt:lpstr>Redução por coordenação</vt:lpstr>
      <vt:lpstr>Redução por nome ou adjetivo</vt:lpstr>
      <vt:lpstr>Prezentace aplikace PowerPoint</vt:lpstr>
      <vt:lpstr>Exercícios</vt:lpstr>
      <vt:lpstr>chave</vt:lpstr>
      <vt:lpstr>Exercícios</vt:lpstr>
      <vt:lpstr>chave</vt:lpstr>
      <vt:lpstr>Exercícios</vt:lpstr>
      <vt:lpstr>chave</vt:lpstr>
      <vt:lpstr>Exercícios</vt:lpstr>
      <vt:lpstr>chave</vt:lpstr>
      <vt:lpstr>Exercícios</vt:lpstr>
      <vt:lpstr>chave</vt:lpstr>
      <vt:lpstr>ORAÇÕES DE CIRCUNSTÂNCIA NEGATIVA</vt:lpstr>
      <vt:lpstr>ORAÇÕES DE CIRCUNSTÂNCIA NEGATIVA</vt:lpstr>
      <vt:lpstr>ORAÇÕES DE CIRCUNSTÂNCIA NEGATIVA</vt:lpstr>
      <vt:lpstr>ORAÇÕES DE MODO</vt:lpstr>
      <vt:lpstr>ORAÇÕES DE LUGAR</vt:lpstr>
      <vt:lpstr>ORAÇÕES confomativas de comentário</vt:lpstr>
      <vt:lpstr>ORAÇÕES confomativas de comentário</vt:lpstr>
      <vt:lpstr>ORAÇÕES contrastivas e contrapositivas</vt:lpstr>
      <vt:lpstr>ORAÇÕES contrastivas e contrapositivas</vt:lpstr>
      <vt:lpstr>ORAÇÕES contrastivas e contrapositivas</vt:lpstr>
      <vt:lpstr>ORAÇÕES SUBSTITUTIVAS E ACRESCENTATIVAS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FRASES INTERFERENTES</dc:title>
  <dc:creator>Iva Svobodová</dc:creator>
  <cp:lastModifiedBy>Svoboda Martin 3.AV</cp:lastModifiedBy>
  <cp:revision>106</cp:revision>
  <dcterms:created xsi:type="dcterms:W3CDTF">2021-03-17T13:56:20Z</dcterms:created>
  <dcterms:modified xsi:type="dcterms:W3CDTF">2021-05-27T10:04:35Z</dcterms:modified>
</cp:coreProperties>
</file>