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44"/>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98"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10080625" cy="7559675"/>
  <p:notesSz cx="7559675" cy="10691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Lucida Sans Unicode" panose="020B0602030504020204" pitchFamily="34" charset="0"/>
      </a:defRPr>
    </a:lvl1pPr>
    <a:lvl2pPr marL="742950" indent="-28575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Lucida Sans Unicode" panose="020B0602030504020204" pitchFamily="34" charset="0"/>
      </a:defRPr>
    </a:lvl2pPr>
    <a:lvl3pPr marL="11430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Lucida Sans Unicode" panose="020B0602030504020204" pitchFamily="34" charset="0"/>
      </a:defRPr>
    </a:lvl3pPr>
    <a:lvl4pPr marL="16002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Lucida Sans Unicode" panose="020B0602030504020204" pitchFamily="34" charset="0"/>
      </a:defRPr>
    </a:lvl4pPr>
    <a:lvl5pPr marL="20574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Lucida Sans Unicode" panose="020B0602030504020204" pitchFamily="34" charset="0"/>
      </a:defRPr>
    </a:lvl5pPr>
    <a:lvl6pPr marL="2286000" algn="l" defTabSz="914400" rtl="0" eaLnBrk="1" latinLnBrk="0" hangingPunct="1">
      <a:defRPr kern="1200">
        <a:solidFill>
          <a:schemeClr val="bg1"/>
        </a:solidFill>
        <a:latin typeface="Arial" panose="020B0604020202020204" pitchFamily="34" charset="0"/>
        <a:ea typeface="+mn-ea"/>
        <a:cs typeface="Lucida Sans Unicode" panose="020B0602030504020204" pitchFamily="34" charset="0"/>
      </a:defRPr>
    </a:lvl6pPr>
    <a:lvl7pPr marL="2743200" algn="l" defTabSz="914400" rtl="0" eaLnBrk="1" latinLnBrk="0" hangingPunct="1">
      <a:defRPr kern="1200">
        <a:solidFill>
          <a:schemeClr val="bg1"/>
        </a:solidFill>
        <a:latin typeface="Arial" panose="020B0604020202020204" pitchFamily="34" charset="0"/>
        <a:ea typeface="+mn-ea"/>
        <a:cs typeface="Lucida Sans Unicode" panose="020B0602030504020204" pitchFamily="34" charset="0"/>
      </a:defRPr>
    </a:lvl7pPr>
    <a:lvl8pPr marL="3200400" algn="l" defTabSz="914400" rtl="0" eaLnBrk="1" latinLnBrk="0" hangingPunct="1">
      <a:defRPr kern="1200">
        <a:solidFill>
          <a:schemeClr val="bg1"/>
        </a:solidFill>
        <a:latin typeface="Arial" panose="020B0604020202020204" pitchFamily="34" charset="0"/>
        <a:ea typeface="+mn-ea"/>
        <a:cs typeface="Lucida Sans Unicode" panose="020B0602030504020204" pitchFamily="34" charset="0"/>
      </a:defRPr>
    </a:lvl8pPr>
    <a:lvl9pPr marL="3657600" algn="l" defTabSz="914400" rtl="0" eaLnBrk="1" latinLnBrk="0" hangingPunct="1">
      <a:defRPr kern="1200">
        <a:solidFill>
          <a:schemeClr val="bg1"/>
        </a:solidFill>
        <a:latin typeface="Arial" panose="020B0604020202020204" pitchFamily="34" charset="0"/>
        <a:ea typeface="+mn-ea"/>
        <a:cs typeface="Lucida Sans Unicode" panose="020B0602030504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656" y="36"/>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ED26CE-F1CE-48C7-ABE2-9EDC59783D5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C4692C13-5AA7-4B88-B106-2F42A8C7BA72}">
      <dgm:prSet/>
      <dgm:spPr/>
      <dgm:t>
        <a:bodyPr/>
        <a:lstStyle/>
        <a:p>
          <a:r>
            <a:rPr lang="cs-CZ"/>
            <a:t>1. Das visuelle Bild</a:t>
          </a:r>
          <a:endParaRPr lang="en-US"/>
        </a:p>
      </dgm:t>
    </dgm:pt>
    <dgm:pt modelId="{03AA8DAA-BB50-4480-A6B5-D5D1002D90E6}" type="parTrans" cxnId="{ADD44EAA-8A2C-41DD-8389-E7828BDBE19B}">
      <dgm:prSet/>
      <dgm:spPr/>
      <dgm:t>
        <a:bodyPr/>
        <a:lstStyle/>
        <a:p>
          <a:endParaRPr lang="en-US"/>
        </a:p>
      </dgm:t>
    </dgm:pt>
    <dgm:pt modelId="{18E9B407-9D17-4DA8-8CFA-1FED77701798}" type="sibTrans" cxnId="{ADD44EAA-8A2C-41DD-8389-E7828BDBE19B}">
      <dgm:prSet/>
      <dgm:spPr/>
      <dgm:t>
        <a:bodyPr/>
        <a:lstStyle/>
        <a:p>
          <a:endParaRPr lang="en-US"/>
        </a:p>
      </dgm:t>
    </dgm:pt>
    <dgm:pt modelId="{432C028C-0335-4B6C-9AFB-7F9A3E8985D8}">
      <dgm:prSet/>
      <dgm:spPr/>
      <dgm:t>
        <a:bodyPr/>
        <a:lstStyle/>
        <a:p>
          <a:r>
            <a:rPr lang="cs-CZ"/>
            <a:t>2. Schrift und andere Grafiken</a:t>
          </a:r>
          <a:endParaRPr lang="en-US"/>
        </a:p>
      </dgm:t>
    </dgm:pt>
    <dgm:pt modelId="{D7C5BF87-DA68-4B22-8BF8-DE0A4012A66C}" type="parTrans" cxnId="{FA4370FE-A46D-4800-A855-6E886A6CE3D4}">
      <dgm:prSet/>
      <dgm:spPr/>
      <dgm:t>
        <a:bodyPr/>
        <a:lstStyle/>
        <a:p>
          <a:endParaRPr lang="en-US"/>
        </a:p>
      </dgm:t>
    </dgm:pt>
    <dgm:pt modelId="{4AC35411-BB5B-4A81-98BA-173578417F4A}" type="sibTrans" cxnId="{FA4370FE-A46D-4800-A855-6E886A6CE3D4}">
      <dgm:prSet/>
      <dgm:spPr/>
      <dgm:t>
        <a:bodyPr/>
        <a:lstStyle/>
        <a:p>
          <a:endParaRPr lang="en-US"/>
        </a:p>
      </dgm:t>
    </dgm:pt>
    <dgm:pt modelId="{CFE2241A-E5D3-411B-9305-4DFDEEB64812}">
      <dgm:prSet/>
      <dgm:spPr/>
      <dgm:t>
        <a:bodyPr/>
        <a:lstStyle/>
        <a:p>
          <a:r>
            <a:rPr lang="cs-CZ"/>
            <a:t>3. Musik</a:t>
          </a:r>
          <a:endParaRPr lang="en-US"/>
        </a:p>
      </dgm:t>
    </dgm:pt>
    <dgm:pt modelId="{D0F2ABFA-CACE-4AE4-9B9A-B17F174672B2}" type="parTrans" cxnId="{B45E7EE0-5550-4388-9933-6DBBEB557BEA}">
      <dgm:prSet/>
      <dgm:spPr/>
      <dgm:t>
        <a:bodyPr/>
        <a:lstStyle/>
        <a:p>
          <a:endParaRPr lang="en-US"/>
        </a:p>
      </dgm:t>
    </dgm:pt>
    <dgm:pt modelId="{F4D43702-97CD-403D-BB03-4C51795502C5}" type="sibTrans" cxnId="{B45E7EE0-5550-4388-9933-6DBBEB557BEA}">
      <dgm:prSet/>
      <dgm:spPr/>
      <dgm:t>
        <a:bodyPr/>
        <a:lstStyle/>
        <a:p>
          <a:endParaRPr lang="en-US"/>
        </a:p>
      </dgm:t>
    </dgm:pt>
    <dgm:pt modelId="{9E9D0A83-11A2-4094-8DD8-197D158CAAEB}">
      <dgm:prSet/>
      <dgm:spPr/>
      <dgm:t>
        <a:bodyPr/>
        <a:lstStyle/>
        <a:p>
          <a:r>
            <a:rPr lang="cs-CZ"/>
            <a:t>4. Geräusche</a:t>
          </a:r>
          <a:endParaRPr lang="en-US"/>
        </a:p>
      </dgm:t>
    </dgm:pt>
    <dgm:pt modelId="{0CD6575A-26E5-4A08-B073-D0DE8DC1114D}" type="parTrans" cxnId="{48619541-FA1D-4255-A9AA-402D9E4FEB5B}">
      <dgm:prSet/>
      <dgm:spPr/>
      <dgm:t>
        <a:bodyPr/>
        <a:lstStyle/>
        <a:p>
          <a:endParaRPr lang="en-US"/>
        </a:p>
      </dgm:t>
    </dgm:pt>
    <dgm:pt modelId="{02051D87-9D21-4A33-A3BC-27CBBC24A2E4}" type="sibTrans" cxnId="{48619541-FA1D-4255-A9AA-402D9E4FEB5B}">
      <dgm:prSet/>
      <dgm:spPr/>
      <dgm:t>
        <a:bodyPr/>
        <a:lstStyle/>
        <a:p>
          <a:endParaRPr lang="en-US"/>
        </a:p>
      </dgm:t>
    </dgm:pt>
    <dgm:pt modelId="{6CF7AC4C-D638-4620-AF23-23274A9AB4DC}">
      <dgm:prSet/>
      <dgm:spPr/>
      <dgm:t>
        <a:bodyPr/>
        <a:lstStyle/>
        <a:p>
          <a:r>
            <a:rPr lang="cs-CZ"/>
            <a:t>5. Dialoge bzw. der Off-Ton</a:t>
          </a:r>
          <a:endParaRPr lang="en-US"/>
        </a:p>
      </dgm:t>
    </dgm:pt>
    <dgm:pt modelId="{AD097B3B-35E3-4F6B-967A-EF8281B8BAF8}" type="parTrans" cxnId="{F8F4EADD-D2FC-4BB6-BB57-09017E6BE599}">
      <dgm:prSet/>
      <dgm:spPr/>
      <dgm:t>
        <a:bodyPr/>
        <a:lstStyle/>
        <a:p>
          <a:endParaRPr lang="en-US"/>
        </a:p>
      </dgm:t>
    </dgm:pt>
    <dgm:pt modelId="{E1B0928D-FB04-4A88-AB2B-E946005F861A}" type="sibTrans" cxnId="{F8F4EADD-D2FC-4BB6-BB57-09017E6BE599}">
      <dgm:prSet/>
      <dgm:spPr/>
      <dgm:t>
        <a:bodyPr/>
        <a:lstStyle/>
        <a:p>
          <a:endParaRPr lang="en-US"/>
        </a:p>
      </dgm:t>
    </dgm:pt>
    <dgm:pt modelId="{BC815B22-133E-4AE3-B9C6-C81AB58A3325}">
      <dgm:prSet/>
      <dgm:spPr/>
      <dgm:t>
        <a:bodyPr/>
        <a:lstStyle/>
        <a:p>
          <a:r>
            <a:rPr lang="cs-CZ"/>
            <a:t>Synchroner Ton hat seine Quelle im Bild, asynchroner Ton kommt von außerhalb des Bildes.</a:t>
          </a:r>
          <a:endParaRPr lang="en-US"/>
        </a:p>
      </dgm:t>
    </dgm:pt>
    <dgm:pt modelId="{2F7D5237-FE80-49A6-B637-36C2BF6034CB}" type="parTrans" cxnId="{275FBE98-9343-4DCF-B281-2B8B2724AAAB}">
      <dgm:prSet/>
      <dgm:spPr/>
      <dgm:t>
        <a:bodyPr/>
        <a:lstStyle/>
        <a:p>
          <a:endParaRPr lang="en-US"/>
        </a:p>
      </dgm:t>
    </dgm:pt>
    <dgm:pt modelId="{B796FD53-8C64-40C0-A5BF-C1ADCE05EA03}" type="sibTrans" cxnId="{275FBE98-9343-4DCF-B281-2B8B2724AAAB}">
      <dgm:prSet/>
      <dgm:spPr/>
      <dgm:t>
        <a:bodyPr/>
        <a:lstStyle/>
        <a:p>
          <a:endParaRPr lang="en-US"/>
        </a:p>
      </dgm:t>
    </dgm:pt>
    <dgm:pt modelId="{150243F7-4A91-4939-88AF-E86B0683DF80}">
      <dgm:prSet/>
      <dgm:spPr/>
      <dgm:t>
        <a:bodyPr/>
        <a:lstStyle/>
        <a:p>
          <a:r>
            <a:rPr lang="cs-CZ"/>
            <a:t>Wie entstand die Bezeichnung Synchronisierung für das englische dubbing?</a:t>
          </a:r>
          <a:endParaRPr lang="en-US"/>
        </a:p>
      </dgm:t>
    </dgm:pt>
    <dgm:pt modelId="{765B9EE0-8151-4457-A218-F1FC98085A40}" type="parTrans" cxnId="{2E691EE7-19E7-4109-812C-8913CC3BE6B4}">
      <dgm:prSet/>
      <dgm:spPr/>
      <dgm:t>
        <a:bodyPr/>
        <a:lstStyle/>
        <a:p>
          <a:endParaRPr lang="en-US"/>
        </a:p>
      </dgm:t>
    </dgm:pt>
    <dgm:pt modelId="{FE189DE7-2BE6-44D6-AB90-E292691E2FC2}" type="sibTrans" cxnId="{2E691EE7-19E7-4109-812C-8913CC3BE6B4}">
      <dgm:prSet/>
      <dgm:spPr/>
      <dgm:t>
        <a:bodyPr/>
        <a:lstStyle/>
        <a:p>
          <a:endParaRPr lang="en-US"/>
        </a:p>
      </dgm:t>
    </dgm:pt>
    <dgm:pt modelId="{2C8C80F5-ACFA-473E-A01E-5BDCD37706D7}" type="pres">
      <dgm:prSet presAssocID="{0DED26CE-F1CE-48C7-ABE2-9EDC59783D5F}" presName="linear" presStyleCnt="0">
        <dgm:presLayoutVars>
          <dgm:animLvl val="lvl"/>
          <dgm:resizeHandles val="exact"/>
        </dgm:presLayoutVars>
      </dgm:prSet>
      <dgm:spPr/>
    </dgm:pt>
    <dgm:pt modelId="{89DDF46A-2644-4455-9313-18BF8137B08C}" type="pres">
      <dgm:prSet presAssocID="{C4692C13-5AA7-4B88-B106-2F42A8C7BA72}" presName="parentText" presStyleLbl="node1" presStyleIdx="0" presStyleCnt="7">
        <dgm:presLayoutVars>
          <dgm:chMax val="0"/>
          <dgm:bulletEnabled val="1"/>
        </dgm:presLayoutVars>
      </dgm:prSet>
      <dgm:spPr/>
    </dgm:pt>
    <dgm:pt modelId="{7CA9231C-853E-403C-97E7-3B430AF0C995}" type="pres">
      <dgm:prSet presAssocID="{18E9B407-9D17-4DA8-8CFA-1FED77701798}" presName="spacer" presStyleCnt="0"/>
      <dgm:spPr/>
    </dgm:pt>
    <dgm:pt modelId="{4010BF68-9470-428B-9273-B577D1D46637}" type="pres">
      <dgm:prSet presAssocID="{432C028C-0335-4B6C-9AFB-7F9A3E8985D8}" presName="parentText" presStyleLbl="node1" presStyleIdx="1" presStyleCnt="7">
        <dgm:presLayoutVars>
          <dgm:chMax val="0"/>
          <dgm:bulletEnabled val="1"/>
        </dgm:presLayoutVars>
      </dgm:prSet>
      <dgm:spPr/>
    </dgm:pt>
    <dgm:pt modelId="{D8CF4F8A-8C20-4A03-9DC1-4395445612A4}" type="pres">
      <dgm:prSet presAssocID="{4AC35411-BB5B-4A81-98BA-173578417F4A}" presName="spacer" presStyleCnt="0"/>
      <dgm:spPr/>
    </dgm:pt>
    <dgm:pt modelId="{35569FBA-A69C-4AC6-9C77-1B1C82BC41EA}" type="pres">
      <dgm:prSet presAssocID="{CFE2241A-E5D3-411B-9305-4DFDEEB64812}" presName="parentText" presStyleLbl="node1" presStyleIdx="2" presStyleCnt="7">
        <dgm:presLayoutVars>
          <dgm:chMax val="0"/>
          <dgm:bulletEnabled val="1"/>
        </dgm:presLayoutVars>
      </dgm:prSet>
      <dgm:spPr/>
    </dgm:pt>
    <dgm:pt modelId="{28831BC1-E712-41EA-8DD8-520DF0811D66}" type="pres">
      <dgm:prSet presAssocID="{F4D43702-97CD-403D-BB03-4C51795502C5}" presName="spacer" presStyleCnt="0"/>
      <dgm:spPr/>
    </dgm:pt>
    <dgm:pt modelId="{9C42ABFE-19BD-458C-9AFC-3300A72A259E}" type="pres">
      <dgm:prSet presAssocID="{9E9D0A83-11A2-4094-8DD8-197D158CAAEB}" presName="parentText" presStyleLbl="node1" presStyleIdx="3" presStyleCnt="7">
        <dgm:presLayoutVars>
          <dgm:chMax val="0"/>
          <dgm:bulletEnabled val="1"/>
        </dgm:presLayoutVars>
      </dgm:prSet>
      <dgm:spPr/>
    </dgm:pt>
    <dgm:pt modelId="{1FAF3C52-ABCD-49D9-AD60-DC3FECB7527F}" type="pres">
      <dgm:prSet presAssocID="{02051D87-9D21-4A33-A3BC-27CBBC24A2E4}" presName="spacer" presStyleCnt="0"/>
      <dgm:spPr/>
    </dgm:pt>
    <dgm:pt modelId="{0ADF745F-D5D2-4850-AA1E-8B43DF60BF7C}" type="pres">
      <dgm:prSet presAssocID="{6CF7AC4C-D638-4620-AF23-23274A9AB4DC}" presName="parentText" presStyleLbl="node1" presStyleIdx="4" presStyleCnt="7">
        <dgm:presLayoutVars>
          <dgm:chMax val="0"/>
          <dgm:bulletEnabled val="1"/>
        </dgm:presLayoutVars>
      </dgm:prSet>
      <dgm:spPr/>
    </dgm:pt>
    <dgm:pt modelId="{0BAB028F-601C-453F-B53F-335636D7C23C}" type="pres">
      <dgm:prSet presAssocID="{E1B0928D-FB04-4A88-AB2B-E946005F861A}" presName="spacer" presStyleCnt="0"/>
      <dgm:spPr/>
    </dgm:pt>
    <dgm:pt modelId="{5353F0F9-A09A-43E5-A6B7-91C565894EA3}" type="pres">
      <dgm:prSet presAssocID="{BC815B22-133E-4AE3-B9C6-C81AB58A3325}" presName="parentText" presStyleLbl="node1" presStyleIdx="5" presStyleCnt="7">
        <dgm:presLayoutVars>
          <dgm:chMax val="0"/>
          <dgm:bulletEnabled val="1"/>
        </dgm:presLayoutVars>
      </dgm:prSet>
      <dgm:spPr/>
    </dgm:pt>
    <dgm:pt modelId="{E89258F1-38AC-4D0C-B710-E3EA393E3B36}" type="pres">
      <dgm:prSet presAssocID="{B796FD53-8C64-40C0-A5BF-C1ADCE05EA03}" presName="spacer" presStyleCnt="0"/>
      <dgm:spPr/>
    </dgm:pt>
    <dgm:pt modelId="{919A3AEE-BE5F-4269-92B4-6028240F9BF4}" type="pres">
      <dgm:prSet presAssocID="{150243F7-4A91-4939-88AF-E86B0683DF80}" presName="parentText" presStyleLbl="node1" presStyleIdx="6" presStyleCnt="7">
        <dgm:presLayoutVars>
          <dgm:chMax val="0"/>
          <dgm:bulletEnabled val="1"/>
        </dgm:presLayoutVars>
      </dgm:prSet>
      <dgm:spPr/>
    </dgm:pt>
  </dgm:ptLst>
  <dgm:cxnLst>
    <dgm:cxn modelId="{40722E1D-D432-4189-BD7F-75176A35B093}" type="presOf" srcId="{9E9D0A83-11A2-4094-8DD8-197D158CAAEB}" destId="{9C42ABFE-19BD-458C-9AFC-3300A72A259E}" srcOrd="0" destOrd="0" presId="urn:microsoft.com/office/officeart/2005/8/layout/vList2"/>
    <dgm:cxn modelId="{D4D86E1F-25C2-4619-83B2-7FF0CA91599C}" type="presOf" srcId="{6CF7AC4C-D638-4620-AF23-23274A9AB4DC}" destId="{0ADF745F-D5D2-4850-AA1E-8B43DF60BF7C}" srcOrd="0" destOrd="0" presId="urn:microsoft.com/office/officeart/2005/8/layout/vList2"/>
    <dgm:cxn modelId="{48619541-FA1D-4255-A9AA-402D9E4FEB5B}" srcId="{0DED26CE-F1CE-48C7-ABE2-9EDC59783D5F}" destId="{9E9D0A83-11A2-4094-8DD8-197D158CAAEB}" srcOrd="3" destOrd="0" parTransId="{0CD6575A-26E5-4A08-B073-D0DE8DC1114D}" sibTransId="{02051D87-9D21-4A33-A3BC-27CBBC24A2E4}"/>
    <dgm:cxn modelId="{E8BA6A54-553B-4F76-8A17-0DB28E8611C6}" type="presOf" srcId="{BC815B22-133E-4AE3-B9C6-C81AB58A3325}" destId="{5353F0F9-A09A-43E5-A6B7-91C565894EA3}" srcOrd="0" destOrd="0" presId="urn:microsoft.com/office/officeart/2005/8/layout/vList2"/>
    <dgm:cxn modelId="{275FBE98-9343-4DCF-B281-2B8B2724AAAB}" srcId="{0DED26CE-F1CE-48C7-ABE2-9EDC59783D5F}" destId="{BC815B22-133E-4AE3-B9C6-C81AB58A3325}" srcOrd="5" destOrd="0" parTransId="{2F7D5237-FE80-49A6-B637-36C2BF6034CB}" sibTransId="{B796FD53-8C64-40C0-A5BF-C1ADCE05EA03}"/>
    <dgm:cxn modelId="{9489C499-BE94-4009-963F-7B437092D414}" type="presOf" srcId="{150243F7-4A91-4939-88AF-E86B0683DF80}" destId="{919A3AEE-BE5F-4269-92B4-6028240F9BF4}" srcOrd="0" destOrd="0" presId="urn:microsoft.com/office/officeart/2005/8/layout/vList2"/>
    <dgm:cxn modelId="{42265A9B-E119-4CCC-81DB-E5919FE72FC9}" type="presOf" srcId="{432C028C-0335-4B6C-9AFB-7F9A3E8985D8}" destId="{4010BF68-9470-428B-9273-B577D1D46637}" srcOrd="0" destOrd="0" presId="urn:microsoft.com/office/officeart/2005/8/layout/vList2"/>
    <dgm:cxn modelId="{ADD44EAA-8A2C-41DD-8389-E7828BDBE19B}" srcId="{0DED26CE-F1CE-48C7-ABE2-9EDC59783D5F}" destId="{C4692C13-5AA7-4B88-B106-2F42A8C7BA72}" srcOrd="0" destOrd="0" parTransId="{03AA8DAA-BB50-4480-A6B5-D5D1002D90E6}" sibTransId="{18E9B407-9D17-4DA8-8CFA-1FED77701798}"/>
    <dgm:cxn modelId="{758020CE-787B-4B18-A3F4-D8FEB25DA34F}" type="presOf" srcId="{C4692C13-5AA7-4B88-B106-2F42A8C7BA72}" destId="{89DDF46A-2644-4455-9313-18BF8137B08C}" srcOrd="0" destOrd="0" presId="urn:microsoft.com/office/officeart/2005/8/layout/vList2"/>
    <dgm:cxn modelId="{8EDB76DC-E34B-463E-B0DD-15C0E77F9452}" type="presOf" srcId="{CFE2241A-E5D3-411B-9305-4DFDEEB64812}" destId="{35569FBA-A69C-4AC6-9C77-1B1C82BC41EA}" srcOrd="0" destOrd="0" presId="urn:microsoft.com/office/officeart/2005/8/layout/vList2"/>
    <dgm:cxn modelId="{F8F4EADD-D2FC-4BB6-BB57-09017E6BE599}" srcId="{0DED26CE-F1CE-48C7-ABE2-9EDC59783D5F}" destId="{6CF7AC4C-D638-4620-AF23-23274A9AB4DC}" srcOrd="4" destOrd="0" parTransId="{AD097B3B-35E3-4F6B-967A-EF8281B8BAF8}" sibTransId="{E1B0928D-FB04-4A88-AB2B-E946005F861A}"/>
    <dgm:cxn modelId="{B45E7EE0-5550-4388-9933-6DBBEB557BEA}" srcId="{0DED26CE-F1CE-48C7-ABE2-9EDC59783D5F}" destId="{CFE2241A-E5D3-411B-9305-4DFDEEB64812}" srcOrd="2" destOrd="0" parTransId="{D0F2ABFA-CACE-4AE4-9B9A-B17F174672B2}" sibTransId="{F4D43702-97CD-403D-BB03-4C51795502C5}"/>
    <dgm:cxn modelId="{BCAAC7E1-FA8E-4EA1-B36B-77CE2BE02043}" type="presOf" srcId="{0DED26CE-F1CE-48C7-ABE2-9EDC59783D5F}" destId="{2C8C80F5-ACFA-473E-A01E-5BDCD37706D7}" srcOrd="0" destOrd="0" presId="urn:microsoft.com/office/officeart/2005/8/layout/vList2"/>
    <dgm:cxn modelId="{2E691EE7-19E7-4109-812C-8913CC3BE6B4}" srcId="{0DED26CE-F1CE-48C7-ABE2-9EDC59783D5F}" destId="{150243F7-4A91-4939-88AF-E86B0683DF80}" srcOrd="6" destOrd="0" parTransId="{765B9EE0-8151-4457-A218-F1FC98085A40}" sibTransId="{FE189DE7-2BE6-44D6-AB90-E292691E2FC2}"/>
    <dgm:cxn modelId="{FA4370FE-A46D-4800-A855-6E886A6CE3D4}" srcId="{0DED26CE-F1CE-48C7-ABE2-9EDC59783D5F}" destId="{432C028C-0335-4B6C-9AFB-7F9A3E8985D8}" srcOrd="1" destOrd="0" parTransId="{D7C5BF87-DA68-4B22-8BF8-DE0A4012A66C}" sibTransId="{4AC35411-BB5B-4A81-98BA-173578417F4A}"/>
    <dgm:cxn modelId="{27E65D64-AD78-420A-89F2-4DA3054B6FC1}" type="presParOf" srcId="{2C8C80F5-ACFA-473E-A01E-5BDCD37706D7}" destId="{89DDF46A-2644-4455-9313-18BF8137B08C}" srcOrd="0" destOrd="0" presId="urn:microsoft.com/office/officeart/2005/8/layout/vList2"/>
    <dgm:cxn modelId="{D19C380C-5BA6-4B7A-8CAC-E103918D636A}" type="presParOf" srcId="{2C8C80F5-ACFA-473E-A01E-5BDCD37706D7}" destId="{7CA9231C-853E-403C-97E7-3B430AF0C995}" srcOrd="1" destOrd="0" presId="urn:microsoft.com/office/officeart/2005/8/layout/vList2"/>
    <dgm:cxn modelId="{24F44293-30E0-4A09-B96F-4BB9CAD4777E}" type="presParOf" srcId="{2C8C80F5-ACFA-473E-A01E-5BDCD37706D7}" destId="{4010BF68-9470-428B-9273-B577D1D46637}" srcOrd="2" destOrd="0" presId="urn:microsoft.com/office/officeart/2005/8/layout/vList2"/>
    <dgm:cxn modelId="{59D4EC66-79F2-4229-A6CE-8BF4FE0F04D7}" type="presParOf" srcId="{2C8C80F5-ACFA-473E-A01E-5BDCD37706D7}" destId="{D8CF4F8A-8C20-4A03-9DC1-4395445612A4}" srcOrd="3" destOrd="0" presId="urn:microsoft.com/office/officeart/2005/8/layout/vList2"/>
    <dgm:cxn modelId="{A3F913AC-42DB-49DA-B843-487AD6EDD26C}" type="presParOf" srcId="{2C8C80F5-ACFA-473E-A01E-5BDCD37706D7}" destId="{35569FBA-A69C-4AC6-9C77-1B1C82BC41EA}" srcOrd="4" destOrd="0" presId="urn:microsoft.com/office/officeart/2005/8/layout/vList2"/>
    <dgm:cxn modelId="{310005A3-3096-4B57-A0DF-62229607923E}" type="presParOf" srcId="{2C8C80F5-ACFA-473E-A01E-5BDCD37706D7}" destId="{28831BC1-E712-41EA-8DD8-520DF0811D66}" srcOrd="5" destOrd="0" presId="urn:microsoft.com/office/officeart/2005/8/layout/vList2"/>
    <dgm:cxn modelId="{1CCB9C7F-51B1-4888-8CA5-CB719E045C0E}" type="presParOf" srcId="{2C8C80F5-ACFA-473E-A01E-5BDCD37706D7}" destId="{9C42ABFE-19BD-458C-9AFC-3300A72A259E}" srcOrd="6" destOrd="0" presId="urn:microsoft.com/office/officeart/2005/8/layout/vList2"/>
    <dgm:cxn modelId="{3965E0B9-3485-45F2-88F1-D9C11A5B5139}" type="presParOf" srcId="{2C8C80F5-ACFA-473E-A01E-5BDCD37706D7}" destId="{1FAF3C52-ABCD-49D9-AD60-DC3FECB7527F}" srcOrd="7" destOrd="0" presId="urn:microsoft.com/office/officeart/2005/8/layout/vList2"/>
    <dgm:cxn modelId="{1D2D293E-80C4-4D5F-82AA-2391D07A707E}" type="presParOf" srcId="{2C8C80F5-ACFA-473E-A01E-5BDCD37706D7}" destId="{0ADF745F-D5D2-4850-AA1E-8B43DF60BF7C}" srcOrd="8" destOrd="0" presId="urn:microsoft.com/office/officeart/2005/8/layout/vList2"/>
    <dgm:cxn modelId="{C6F4F372-D316-4D63-834B-C1F978C8D5A0}" type="presParOf" srcId="{2C8C80F5-ACFA-473E-A01E-5BDCD37706D7}" destId="{0BAB028F-601C-453F-B53F-335636D7C23C}" srcOrd="9" destOrd="0" presId="urn:microsoft.com/office/officeart/2005/8/layout/vList2"/>
    <dgm:cxn modelId="{D7F1038E-0A97-4F69-B8B5-D89E83CA882C}" type="presParOf" srcId="{2C8C80F5-ACFA-473E-A01E-5BDCD37706D7}" destId="{5353F0F9-A09A-43E5-A6B7-91C565894EA3}" srcOrd="10" destOrd="0" presId="urn:microsoft.com/office/officeart/2005/8/layout/vList2"/>
    <dgm:cxn modelId="{D1E4E548-9245-4FAC-A07A-63BC76147240}" type="presParOf" srcId="{2C8C80F5-ACFA-473E-A01E-5BDCD37706D7}" destId="{E89258F1-38AC-4D0C-B710-E3EA393E3B36}" srcOrd="11" destOrd="0" presId="urn:microsoft.com/office/officeart/2005/8/layout/vList2"/>
    <dgm:cxn modelId="{34C5E25C-483F-4627-9F09-31E5090AF5FA}" type="presParOf" srcId="{2C8C80F5-ACFA-473E-A01E-5BDCD37706D7}" destId="{919A3AEE-BE5F-4269-92B4-6028240F9BF4}" srcOrd="1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DDF46A-2644-4455-9313-18BF8137B08C}">
      <dsp:nvSpPr>
        <dsp:cNvPr id="0" name=""/>
        <dsp:cNvSpPr/>
      </dsp:nvSpPr>
      <dsp:spPr>
        <a:xfrm>
          <a:off x="0" y="56994"/>
          <a:ext cx="9036050" cy="8365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kern="1200"/>
            <a:t>1. Das visuelle Bild</a:t>
          </a:r>
          <a:endParaRPr lang="en-US" sz="2200" kern="1200"/>
        </a:p>
      </dsp:txBody>
      <dsp:txXfrm>
        <a:off x="40837" y="97831"/>
        <a:ext cx="8954376" cy="754876"/>
      </dsp:txXfrm>
    </dsp:sp>
    <dsp:sp modelId="{4010BF68-9470-428B-9273-B577D1D46637}">
      <dsp:nvSpPr>
        <dsp:cNvPr id="0" name=""/>
        <dsp:cNvSpPr/>
      </dsp:nvSpPr>
      <dsp:spPr>
        <a:xfrm>
          <a:off x="0" y="956904"/>
          <a:ext cx="9036050" cy="8365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kern="1200"/>
            <a:t>2. Schrift und andere Grafiken</a:t>
          </a:r>
          <a:endParaRPr lang="en-US" sz="2200" kern="1200"/>
        </a:p>
      </dsp:txBody>
      <dsp:txXfrm>
        <a:off x="40837" y="997741"/>
        <a:ext cx="8954376" cy="754876"/>
      </dsp:txXfrm>
    </dsp:sp>
    <dsp:sp modelId="{35569FBA-A69C-4AC6-9C77-1B1C82BC41EA}">
      <dsp:nvSpPr>
        <dsp:cNvPr id="0" name=""/>
        <dsp:cNvSpPr/>
      </dsp:nvSpPr>
      <dsp:spPr>
        <a:xfrm>
          <a:off x="0" y="1856815"/>
          <a:ext cx="9036050" cy="8365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kern="1200"/>
            <a:t>3. Musik</a:t>
          </a:r>
          <a:endParaRPr lang="en-US" sz="2200" kern="1200"/>
        </a:p>
      </dsp:txBody>
      <dsp:txXfrm>
        <a:off x="40837" y="1897652"/>
        <a:ext cx="8954376" cy="754876"/>
      </dsp:txXfrm>
    </dsp:sp>
    <dsp:sp modelId="{9C42ABFE-19BD-458C-9AFC-3300A72A259E}">
      <dsp:nvSpPr>
        <dsp:cNvPr id="0" name=""/>
        <dsp:cNvSpPr/>
      </dsp:nvSpPr>
      <dsp:spPr>
        <a:xfrm>
          <a:off x="0" y="2756725"/>
          <a:ext cx="9036050" cy="8365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kern="1200"/>
            <a:t>4. Geräusche</a:t>
          </a:r>
          <a:endParaRPr lang="en-US" sz="2200" kern="1200"/>
        </a:p>
      </dsp:txBody>
      <dsp:txXfrm>
        <a:off x="40837" y="2797562"/>
        <a:ext cx="8954376" cy="754876"/>
      </dsp:txXfrm>
    </dsp:sp>
    <dsp:sp modelId="{0ADF745F-D5D2-4850-AA1E-8B43DF60BF7C}">
      <dsp:nvSpPr>
        <dsp:cNvPr id="0" name=""/>
        <dsp:cNvSpPr/>
      </dsp:nvSpPr>
      <dsp:spPr>
        <a:xfrm>
          <a:off x="0" y="3656635"/>
          <a:ext cx="9036050" cy="8365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kern="1200"/>
            <a:t>5. Dialoge bzw. der Off-Ton</a:t>
          </a:r>
          <a:endParaRPr lang="en-US" sz="2200" kern="1200"/>
        </a:p>
      </dsp:txBody>
      <dsp:txXfrm>
        <a:off x="40837" y="3697472"/>
        <a:ext cx="8954376" cy="754876"/>
      </dsp:txXfrm>
    </dsp:sp>
    <dsp:sp modelId="{5353F0F9-A09A-43E5-A6B7-91C565894EA3}">
      <dsp:nvSpPr>
        <dsp:cNvPr id="0" name=""/>
        <dsp:cNvSpPr/>
      </dsp:nvSpPr>
      <dsp:spPr>
        <a:xfrm>
          <a:off x="0" y="4556545"/>
          <a:ext cx="9036050" cy="8365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kern="1200"/>
            <a:t>Synchroner Ton hat seine Quelle im Bild, asynchroner Ton kommt von außerhalb des Bildes.</a:t>
          </a:r>
          <a:endParaRPr lang="en-US" sz="2200" kern="1200"/>
        </a:p>
      </dsp:txBody>
      <dsp:txXfrm>
        <a:off x="40837" y="4597382"/>
        <a:ext cx="8954376" cy="754876"/>
      </dsp:txXfrm>
    </dsp:sp>
    <dsp:sp modelId="{919A3AEE-BE5F-4269-92B4-6028240F9BF4}">
      <dsp:nvSpPr>
        <dsp:cNvPr id="0" name=""/>
        <dsp:cNvSpPr/>
      </dsp:nvSpPr>
      <dsp:spPr>
        <a:xfrm>
          <a:off x="0" y="5456454"/>
          <a:ext cx="9036050" cy="8365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kern="1200"/>
            <a:t>Wie entstand die Bezeichnung Synchronisierung für das englische dubbing?</a:t>
          </a:r>
          <a:endParaRPr lang="en-US" sz="2200" kern="1200"/>
        </a:p>
      </dsp:txBody>
      <dsp:txXfrm>
        <a:off x="40837" y="5497291"/>
        <a:ext cx="8954376" cy="75487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a:extLst>
              <a:ext uri="{FF2B5EF4-FFF2-40B4-BE49-F238E27FC236}">
                <a16:creationId xmlns:a16="http://schemas.microsoft.com/office/drawing/2014/main" id="{505A9E71-B2AB-AA66-B850-4FBA0341E187}"/>
              </a:ext>
            </a:extLst>
          </p:cNvPr>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360" cap="sq">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
        <p:nvSpPr>
          <p:cNvPr id="3074" name="Rectangle 2">
            <a:extLst>
              <a:ext uri="{FF2B5EF4-FFF2-40B4-BE49-F238E27FC236}">
                <a16:creationId xmlns:a16="http://schemas.microsoft.com/office/drawing/2014/main" id="{B9236888-0757-2E21-EF02-3D98C103DA13}"/>
              </a:ext>
            </a:extLst>
          </p:cNvPr>
          <p:cNvSpPr>
            <a:spLocks noGrp="1" noChangeArrowheads="1"/>
          </p:cNvSpPr>
          <p:nvPr>
            <p:ph type="sldImg"/>
          </p:nvPr>
        </p:nvSpPr>
        <p:spPr bwMode="auto">
          <a:xfrm>
            <a:off x="720725" y="900113"/>
            <a:ext cx="6116638" cy="3438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5" name="Rectangle 3">
            <a:extLst>
              <a:ext uri="{FF2B5EF4-FFF2-40B4-BE49-F238E27FC236}">
                <a16:creationId xmlns:a16="http://schemas.microsoft.com/office/drawing/2014/main" id="{80C2325E-E663-5A3C-A852-DDDCBA625B89}"/>
              </a:ext>
            </a:extLst>
          </p:cNvPr>
          <p:cNvSpPr>
            <a:spLocks noGrp="1" noChangeArrowheads="1"/>
          </p:cNvSpPr>
          <p:nvPr>
            <p:ph type="body"/>
          </p:nvPr>
        </p:nvSpPr>
        <p:spPr bwMode="auto">
          <a:xfrm>
            <a:off x="720725" y="4679950"/>
            <a:ext cx="6116638" cy="5037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sk-SK" altLang="sk-SK"/>
          </a:p>
        </p:txBody>
      </p:sp>
      <p:sp>
        <p:nvSpPr>
          <p:cNvPr id="3076" name="Rectangle 4">
            <a:extLst>
              <a:ext uri="{FF2B5EF4-FFF2-40B4-BE49-F238E27FC236}">
                <a16:creationId xmlns:a16="http://schemas.microsoft.com/office/drawing/2014/main" id="{8DC276A0-7B97-7F49-8663-AA605F9AAEED}"/>
              </a:ext>
            </a:extLst>
          </p:cNvPr>
          <p:cNvSpPr>
            <a:spLocks noGrp="1" noChangeArrowheads="1"/>
          </p:cNvSpPr>
          <p:nvPr>
            <p:ph type="hdr"/>
          </p:nvPr>
        </p:nvSpPr>
        <p:spPr bwMode="auto">
          <a:xfrm>
            <a:off x="0" y="0"/>
            <a:ext cx="3278188"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buClrTx/>
              <a:buFontTx/>
              <a:buNone/>
              <a:tabLst>
                <a:tab pos="449263" algn="l"/>
                <a:tab pos="898525" algn="l"/>
                <a:tab pos="1347788" algn="l"/>
                <a:tab pos="1797050" algn="l"/>
                <a:tab pos="2246313" algn="l"/>
                <a:tab pos="2695575" algn="l"/>
                <a:tab pos="3144838" algn="l"/>
              </a:tabLst>
              <a:defRPr sz="1400">
                <a:solidFill>
                  <a:srgbClr val="000000"/>
                </a:solidFill>
                <a:latin typeface="Times New Roman" panose="02020603050405020304" pitchFamily="18" charset="0"/>
                <a:cs typeface="Segoe UI" panose="020B0502040204020203" pitchFamily="34" charset="0"/>
              </a:defRPr>
            </a:lvl1pPr>
          </a:lstStyle>
          <a:p>
            <a:endParaRPr lang="cs-CZ" altLang="sk-SK"/>
          </a:p>
        </p:txBody>
      </p:sp>
      <p:sp>
        <p:nvSpPr>
          <p:cNvPr id="3077" name="Rectangle 5">
            <a:extLst>
              <a:ext uri="{FF2B5EF4-FFF2-40B4-BE49-F238E27FC236}">
                <a16:creationId xmlns:a16="http://schemas.microsoft.com/office/drawing/2014/main" id="{309E8C7A-9D71-FD5A-330A-F83C7C275562}"/>
              </a:ext>
            </a:extLst>
          </p:cNvPr>
          <p:cNvSpPr>
            <a:spLocks noGrp="1" noChangeArrowheads="1"/>
          </p:cNvSpPr>
          <p:nvPr>
            <p:ph type="dt"/>
          </p:nvPr>
        </p:nvSpPr>
        <p:spPr bwMode="auto">
          <a:xfrm>
            <a:off x="4278313" y="0"/>
            <a:ext cx="3278187"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buClrTx/>
              <a:buFontTx/>
              <a:buNone/>
              <a:tabLst>
                <a:tab pos="449263" algn="l"/>
                <a:tab pos="898525" algn="l"/>
                <a:tab pos="1347788" algn="l"/>
                <a:tab pos="1797050" algn="l"/>
                <a:tab pos="2246313" algn="l"/>
                <a:tab pos="2695575" algn="l"/>
                <a:tab pos="3144838" algn="l"/>
              </a:tabLst>
              <a:defRPr sz="1400">
                <a:solidFill>
                  <a:srgbClr val="000000"/>
                </a:solidFill>
                <a:latin typeface="Times New Roman" panose="02020603050405020304" pitchFamily="18" charset="0"/>
                <a:cs typeface="Segoe UI" panose="020B0502040204020203" pitchFamily="34" charset="0"/>
              </a:defRPr>
            </a:lvl1pPr>
          </a:lstStyle>
          <a:p>
            <a:endParaRPr lang="cs-CZ" altLang="sk-SK"/>
          </a:p>
        </p:txBody>
      </p:sp>
      <p:sp>
        <p:nvSpPr>
          <p:cNvPr id="3078" name="Rectangle 6">
            <a:extLst>
              <a:ext uri="{FF2B5EF4-FFF2-40B4-BE49-F238E27FC236}">
                <a16:creationId xmlns:a16="http://schemas.microsoft.com/office/drawing/2014/main" id="{C19A2A2E-05AB-50FA-A0E7-3817C52D7DC8}"/>
              </a:ext>
            </a:extLst>
          </p:cNvPr>
          <p:cNvSpPr>
            <a:spLocks noGrp="1" noChangeArrowheads="1"/>
          </p:cNvSpPr>
          <p:nvPr>
            <p:ph type="ftr"/>
          </p:nvPr>
        </p:nvSpPr>
        <p:spPr bwMode="auto">
          <a:xfrm>
            <a:off x="0" y="10156825"/>
            <a:ext cx="3278188"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buClrTx/>
              <a:buFontTx/>
              <a:buNone/>
              <a:tabLst>
                <a:tab pos="449263" algn="l"/>
                <a:tab pos="898525" algn="l"/>
                <a:tab pos="1347788" algn="l"/>
                <a:tab pos="1797050" algn="l"/>
                <a:tab pos="2246313" algn="l"/>
                <a:tab pos="2695575" algn="l"/>
                <a:tab pos="3144838" algn="l"/>
              </a:tabLst>
              <a:defRPr sz="1400">
                <a:solidFill>
                  <a:srgbClr val="000000"/>
                </a:solidFill>
                <a:latin typeface="Times New Roman" panose="02020603050405020304" pitchFamily="18" charset="0"/>
                <a:cs typeface="Segoe UI" panose="020B0502040204020203" pitchFamily="34" charset="0"/>
              </a:defRPr>
            </a:lvl1pPr>
          </a:lstStyle>
          <a:p>
            <a:endParaRPr lang="cs-CZ" altLang="sk-SK"/>
          </a:p>
        </p:txBody>
      </p:sp>
      <p:sp>
        <p:nvSpPr>
          <p:cNvPr id="3079" name="Rectangle 7">
            <a:extLst>
              <a:ext uri="{FF2B5EF4-FFF2-40B4-BE49-F238E27FC236}">
                <a16:creationId xmlns:a16="http://schemas.microsoft.com/office/drawing/2014/main" id="{2F8D6999-5A97-6276-F0EC-710DADA9059A}"/>
              </a:ext>
            </a:extLst>
          </p:cNvPr>
          <p:cNvSpPr>
            <a:spLocks noGrp="1" noChangeArrowheads="1"/>
          </p:cNvSpPr>
          <p:nvPr>
            <p:ph type="sldNum"/>
          </p:nvPr>
        </p:nvSpPr>
        <p:spPr bwMode="auto">
          <a:xfrm>
            <a:off x="4278313" y="10156825"/>
            <a:ext cx="3278187"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buClrTx/>
              <a:buFontTx/>
              <a:buNone/>
              <a:tabLst>
                <a:tab pos="449263" algn="l"/>
                <a:tab pos="898525" algn="l"/>
                <a:tab pos="1347788" algn="l"/>
                <a:tab pos="1797050" algn="l"/>
                <a:tab pos="2246313" algn="l"/>
                <a:tab pos="2695575" algn="l"/>
                <a:tab pos="3144838" algn="l"/>
              </a:tabLst>
              <a:defRPr sz="1400">
                <a:solidFill>
                  <a:srgbClr val="000000"/>
                </a:solidFill>
                <a:latin typeface="Times New Roman" panose="02020603050405020304" pitchFamily="18" charset="0"/>
                <a:cs typeface="Segoe UI" panose="020B0502040204020203" pitchFamily="34" charset="0"/>
              </a:defRPr>
            </a:lvl1pPr>
          </a:lstStyle>
          <a:p>
            <a:fld id="{6E8277B7-058E-45B0-A776-3495F070B831}" type="slidenum">
              <a:rPr lang="cs-CZ" altLang="sk-SK"/>
              <a:pPr/>
              <a:t>‹#›</a:t>
            </a:fld>
            <a:endParaRPr lang="cs-CZ" altLang="sk-SK"/>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9D249BF-4D46-FF65-CC79-C56E4562F0D6}"/>
              </a:ext>
            </a:extLst>
          </p:cNvPr>
          <p:cNvSpPr>
            <a:spLocks noGrp="1" noChangeArrowheads="1"/>
          </p:cNvSpPr>
          <p:nvPr>
            <p:ph type="sldNum"/>
          </p:nvPr>
        </p:nvSpPr>
        <p:spPr>
          <a:ln/>
        </p:spPr>
        <p:txBody>
          <a:bodyPr/>
          <a:lstStyle/>
          <a:p>
            <a:fld id="{A3ADF6C0-AEB3-4EF6-9B4C-2B2C8EB0ACA6}" type="slidenum">
              <a:rPr lang="cs-CZ" altLang="sk-SK"/>
              <a:pPr/>
              <a:t>1</a:t>
            </a:fld>
            <a:endParaRPr lang="cs-CZ" altLang="sk-SK"/>
          </a:p>
        </p:txBody>
      </p:sp>
      <p:sp>
        <p:nvSpPr>
          <p:cNvPr id="47105" name="Text Box 1">
            <a:extLst>
              <a:ext uri="{FF2B5EF4-FFF2-40B4-BE49-F238E27FC236}">
                <a16:creationId xmlns:a16="http://schemas.microsoft.com/office/drawing/2014/main" id="{222BDD49-A8B6-9B0D-76F5-89B4F7218EC3}"/>
              </a:ext>
            </a:extLst>
          </p:cNvPr>
          <p:cNvSpPr txBox="1">
            <a:spLocks noChangeArrowheads="1"/>
          </p:cNvSpPr>
          <p:nvPr/>
        </p:nvSpPr>
        <p:spPr bwMode="auto">
          <a:xfrm>
            <a:off x="4278313" y="10156825"/>
            <a:ext cx="3276600"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9pPr>
          </a:lstStyle>
          <a:p>
            <a:pPr algn="r">
              <a:lnSpc>
                <a:spcPct val="95000"/>
              </a:lnSpc>
              <a:buClrTx/>
              <a:buFontTx/>
              <a:buNone/>
            </a:pPr>
            <a:fld id="{E5F854A0-02B5-4E1D-95A6-AC7278E483A4}" type="slidenum">
              <a:rPr lang="cs-CZ" altLang="sk-SK" sz="1400">
                <a:solidFill>
                  <a:srgbClr val="000000"/>
                </a:solidFill>
                <a:latin typeface="Times New Roman" panose="02020603050405020304" pitchFamily="18" charset="0"/>
              </a:rPr>
              <a:pPr algn="r">
                <a:lnSpc>
                  <a:spcPct val="95000"/>
                </a:lnSpc>
                <a:buClrTx/>
                <a:buFontTx/>
                <a:buNone/>
              </a:pPr>
              <a:t>1</a:t>
            </a:fld>
            <a:endParaRPr lang="cs-CZ" altLang="sk-SK" sz="1400">
              <a:solidFill>
                <a:srgbClr val="000000"/>
              </a:solidFill>
              <a:latin typeface="Times New Roman" panose="02020603050405020304" pitchFamily="18" charset="0"/>
            </a:endParaRPr>
          </a:p>
        </p:txBody>
      </p:sp>
      <p:sp>
        <p:nvSpPr>
          <p:cNvPr id="47106" name="Text Box 2">
            <a:extLst>
              <a:ext uri="{FF2B5EF4-FFF2-40B4-BE49-F238E27FC236}">
                <a16:creationId xmlns:a16="http://schemas.microsoft.com/office/drawing/2014/main" id="{0EDC58FC-8C99-EC08-608E-78F62337F9E0}"/>
              </a:ext>
            </a:extLst>
          </p:cNvPr>
          <p:cNvSpPr txBox="1">
            <a:spLocks noChangeArrowheads="1"/>
          </p:cNvSpPr>
          <p:nvPr/>
        </p:nvSpPr>
        <p:spPr bwMode="auto">
          <a:xfrm>
            <a:off x="1106488" y="812800"/>
            <a:ext cx="5345112" cy="4008438"/>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
        <p:nvSpPr>
          <p:cNvPr id="47107" name="Text Box 3">
            <a:extLst>
              <a:ext uri="{FF2B5EF4-FFF2-40B4-BE49-F238E27FC236}">
                <a16:creationId xmlns:a16="http://schemas.microsoft.com/office/drawing/2014/main" id="{DE82733B-CF02-ED09-5E90-2BD46FB455F9}"/>
              </a:ext>
            </a:extLst>
          </p:cNvPr>
          <p:cNvSpPr txBox="1">
            <a:spLocks noChangeArrowheads="1"/>
          </p:cNvSpPr>
          <p:nvPr/>
        </p:nvSpPr>
        <p:spPr bwMode="auto">
          <a:xfrm>
            <a:off x="755650" y="5078413"/>
            <a:ext cx="6045200" cy="480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6E7E7DC-BA3A-1E73-6A2D-E273D87AC78D}"/>
              </a:ext>
            </a:extLst>
          </p:cNvPr>
          <p:cNvSpPr>
            <a:spLocks noGrp="1" noChangeArrowheads="1"/>
          </p:cNvSpPr>
          <p:nvPr>
            <p:ph type="sldNum"/>
          </p:nvPr>
        </p:nvSpPr>
        <p:spPr>
          <a:ln/>
        </p:spPr>
        <p:txBody>
          <a:bodyPr/>
          <a:lstStyle/>
          <a:p>
            <a:fld id="{A4D67E75-C5A3-4C43-87C2-82648E9C19A4}" type="slidenum">
              <a:rPr lang="cs-CZ" altLang="sk-SK"/>
              <a:pPr/>
              <a:t>10</a:t>
            </a:fld>
            <a:endParaRPr lang="cs-CZ" altLang="sk-SK"/>
          </a:p>
        </p:txBody>
      </p:sp>
      <p:sp>
        <p:nvSpPr>
          <p:cNvPr id="56321" name="Text Box 1">
            <a:extLst>
              <a:ext uri="{FF2B5EF4-FFF2-40B4-BE49-F238E27FC236}">
                <a16:creationId xmlns:a16="http://schemas.microsoft.com/office/drawing/2014/main" id="{3431B5E7-7950-221B-429F-BAE7E268800B}"/>
              </a:ext>
            </a:extLst>
          </p:cNvPr>
          <p:cNvSpPr txBox="1">
            <a:spLocks noChangeArrowheads="1"/>
          </p:cNvSpPr>
          <p:nvPr/>
        </p:nvSpPr>
        <p:spPr bwMode="auto">
          <a:xfrm>
            <a:off x="4278313" y="10156825"/>
            <a:ext cx="3276600"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9pPr>
          </a:lstStyle>
          <a:p>
            <a:pPr algn="r">
              <a:lnSpc>
                <a:spcPct val="95000"/>
              </a:lnSpc>
              <a:buClrTx/>
              <a:buFontTx/>
              <a:buNone/>
            </a:pPr>
            <a:fld id="{6DA65867-E809-4101-8E80-9C3AE5449F16}" type="slidenum">
              <a:rPr lang="cs-CZ" altLang="sk-SK" sz="1400">
                <a:solidFill>
                  <a:srgbClr val="000000"/>
                </a:solidFill>
                <a:latin typeface="Times New Roman" panose="02020603050405020304" pitchFamily="18" charset="0"/>
              </a:rPr>
              <a:pPr algn="r">
                <a:lnSpc>
                  <a:spcPct val="95000"/>
                </a:lnSpc>
                <a:buClrTx/>
                <a:buFontTx/>
                <a:buNone/>
              </a:pPr>
              <a:t>10</a:t>
            </a:fld>
            <a:endParaRPr lang="cs-CZ" altLang="sk-SK" sz="1400">
              <a:solidFill>
                <a:srgbClr val="000000"/>
              </a:solidFill>
              <a:latin typeface="Times New Roman" panose="02020603050405020304" pitchFamily="18" charset="0"/>
            </a:endParaRPr>
          </a:p>
        </p:txBody>
      </p:sp>
      <p:sp>
        <p:nvSpPr>
          <p:cNvPr id="56322" name="Text Box 2">
            <a:extLst>
              <a:ext uri="{FF2B5EF4-FFF2-40B4-BE49-F238E27FC236}">
                <a16:creationId xmlns:a16="http://schemas.microsoft.com/office/drawing/2014/main" id="{C508C4A1-9932-4CEF-0890-A3F8140D5A5D}"/>
              </a:ext>
            </a:extLst>
          </p:cNvPr>
          <p:cNvSpPr txBox="1">
            <a:spLocks noChangeArrowheads="1"/>
          </p:cNvSpPr>
          <p:nvPr/>
        </p:nvSpPr>
        <p:spPr bwMode="auto">
          <a:xfrm>
            <a:off x="1106488" y="812800"/>
            <a:ext cx="5345112" cy="4008438"/>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
        <p:nvSpPr>
          <p:cNvPr id="56323" name="Text Box 3">
            <a:extLst>
              <a:ext uri="{FF2B5EF4-FFF2-40B4-BE49-F238E27FC236}">
                <a16:creationId xmlns:a16="http://schemas.microsoft.com/office/drawing/2014/main" id="{C408B539-299C-D4E1-5DBA-9A54FA639EF2}"/>
              </a:ext>
            </a:extLst>
          </p:cNvPr>
          <p:cNvSpPr txBox="1">
            <a:spLocks noChangeArrowheads="1"/>
          </p:cNvSpPr>
          <p:nvPr/>
        </p:nvSpPr>
        <p:spPr bwMode="auto">
          <a:xfrm>
            <a:off x="755650" y="5078413"/>
            <a:ext cx="6045200" cy="480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E76C4C4-3425-DB69-6123-6AF4F3131619}"/>
              </a:ext>
            </a:extLst>
          </p:cNvPr>
          <p:cNvSpPr>
            <a:spLocks noGrp="1" noChangeArrowheads="1"/>
          </p:cNvSpPr>
          <p:nvPr>
            <p:ph type="sldNum"/>
          </p:nvPr>
        </p:nvSpPr>
        <p:spPr>
          <a:ln/>
        </p:spPr>
        <p:txBody>
          <a:bodyPr/>
          <a:lstStyle/>
          <a:p>
            <a:fld id="{F8EC8ACE-ADCA-4E98-B68C-BE26107B93A0}" type="slidenum">
              <a:rPr lang="cs-CZ" altLang="sk-SK"/>
              <a:pPr/>
              <a:t>11</a:t>
            </a:fld>
            <a:endParaRPr lang="cs-CZ" altLang="sk-SK"/>
          </a:p>
        </p:txBody>
      </p:sp>
      <p:sp>
        <p:nvSpPr>
          <p:cNvPr id="57345" name="Rectangle 1">
            <a:extLst>
              <a:ext uri="{FF2B5EF4-FFF2-40B4-BE49-F238E27FC236}">
                <a16:creationId xmlns:a16="http://schemas.microsoft.com/office/drawing/2014/main" id="{E78FA770-1F55-F878-8961-7C66096E4727}"/>
              </a:ext>
            </a:extLst>
          </p:cNvPr>
          <p:cNvSpPr txBox="1">
            <a:spLocks noChangeArrowheads="1"/>
          </p:cNvSpPr>
          <p:nvPr>
            <p:ph type="sldImg"/>
          </p:nvPr>
        </p:nvSpPr>
        <p:spPr bwMode="auto">
          <a:xfrm>
            <a:off x="720725" y="900113"/>
            <a:ext cx="6119813" cy="34417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7346" name="Text Box 2">
            <a:extLst>
              <a:ext uri="{FF2B5EF4-FFF2-40B4-BE49-F238E27FC236}">
                <a16:creationId xmlns:a16="http://schemas.microsoft.com/office/drawing/2014/main" id="{B2C90C01-645F-91BD-879E-804C425779B7}"/>
              </a:ext>
            </a:extLst>
          </p:cNvPr>
          <p:cNvSpPr txBox="1">
            <a:spLocks noChangeArrowheads="1"/>
          </p:cNvSpPr>
          <p:nvPr/>
        </p:nvSpPr>
        <p:spPr bwMode="auto">
          <a:xfrm>
            <a:off x="720725" y="4679950"/>
            <a:ext cx="6119813" cy="5040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F3E0CFF-0E6B-DD20-7767-C7F0EB3AE861}"/>
              </a:ext>
            </a:extLst>
          </p:cNvPr>
          <p:cNvSpPr>
            <a:spLocks noGrp="1" noChangeArrowheads="1"/>
          </p:cNvSpPr>
          <p:nvPr>
            <p:ph type="sldNum"/>
          </p:nvPr>
        </p:nvSpPr>
        <p:spPr>
          <a:ln/>
        </p:spPr>
        <p:txBody>
          <a:bodyPr/>
          <a:lstStyle/>
          <a:p>
            <a:fld id="{E4226E98-F6FA-4DB7-9148-44F1910485EE}" type="slidenum">
              <a:rPr lang="cs-CZ" altLang="sk-SK"/>
              <a:pPr/>
              <a:t>12</a:t>
            </a:fld>
            <a:endParaRPr lang="cs-CZ" altLang="sk-SK"/>
          </a:p>
        </p:txBody>
      </p:sp>
      <p:sp>
        <p:nvSpPr>
          <p:cNvPr id="58369" name="Rectangle 1">
            <a:extLst>
              <a:ext uri="{FF2B5EF4-FFF2-40B4-BE49-F238E27FC236}">
                <a16:creationId xmlns:a16="http://schemas.microsoft.com/office/drawing/2014/main" id="{903EF76F-DD57-4768-9323-58E5B13302F0}"/>
              </a:ext>
            </a:extLst>
          </p:cNvPr>
          <p:cNvSpPr txBox="1">
            <a:spLocks noChangeArrowheads="1"/>
          </p:cNvSpPr>
          <p:nvPr>
            <p:ph type="sldImg"/>
          </p:nvPr>
        </p:nvSpPr>
        <p:spPr bwMode="auto">
          <a:xfrm>
            <a:off x="720725" y="900113"/>
            <a:ext cx="6119813" cy="34417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8370" name="Text Box 2">
            <a:extLst>
              <a:ext uri="{FF2B5EF4-FFF2-40B4-BE49-F238E27FC236}">
                <a16:creationId xmlns:a16="http://schemas.microsoft.com/office/drawing/2014/main" id="{F86B258A-82FF-A72A-BEB5-885237D808F1}"/>
              </a:ext>
            </a:extLst>
          </p:cNvPr>
          <p:cNvSpPr txBox="1">
            <a:spLocks noChangeArrowheads="1"/>
          </p:cNvSpPr>
          <p:nvPr/>
        </p:nvSpPr>
        <p:spPr bwMode="auto">
          <a:xfrm>
            <a:off x="720725" y="4679950"/>
            <a:ext cx="6119813" cy="5040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19C5EB4-9C0F-59D7-64A5-CEB5D76874CD}"/>
              </a:ext>
            </a:extLst>
          </p:cNvPr>
          <p:cNvSpPr>
            <a:spLocks noGrp="1" noChangeArrowheads="1"/>
          </p:cNvSpPr>
          <p:nvPr>
            <p:ph type="sldNum"/>
          </p:nvPr>
        </p:nvSpPr>
        <p:spPr>
          <a:ln/>
        </p:spPr>
        <p:txBody>
          <a:bodyPr/>
          <a:lstStyle/>
          <a:p>
            <a:fld id="{29C3C9CF-943C-4443-A6DB-AF26727E7C19}" type="slidenum">
              <a:rPr lang="cs-CZ" altLang="sk-SK"/>
              <a:pPr/>
              <a:t>14</a:t>
            </a:fld>
            <a:endParaRPr lang="cs-CZ" altLang="sk-SK"/>
          </a:p>
        </p:txBody>
      </p:sp>
      <p:sp>
        <p:nvSpPr>
          <p:cNvPr id="59393" name="Text Box 1">
            <a:extLst>
              <a:ext uri="{FF2B5EF4-FFF2-40B4-BE49-F238E27FC236}">
                <a16:creationId xmlns:a16="http://schemas.microsoft.com/office/drawing/2014/main" id="{0B81B4A9-3B9C-FAF3-0A92-6026198EFE82}"/>
              </a:ext>
            </a:extLst>
          </p:cNvPr>
          <p:cNvSpPr txBox="1">
            <a:spLocks noChangeArrowheads="1"/>
          </p:cNvSpPr>
          <p:nvPr/>
        </p:nvSpPr>
        <p:spPr bwMode="auto">
          <a:xfrm>
            <a:off x="4278313" y="10156825"/>
            <a:ext cx="3276600"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9pPr>
          </a:lstStyle>
          <a:p>
            <a:pPr algn="r">
              <a:lnSpc>
                <a:spcPct val="95000"/>
              </a:lnSpc>
              <a:buClrTx/>
              <a:buFontTx/>
              <a:buNone/>
            </a:pPr>
            <a:fld id="{9E42F242-5297-40A9-A0A8-A6B78C1837C4}" type="slidenum">
              <a:rPr lang="cs-CZ" altLang="sk-SK" sz="1400">
                <a:solidFill>
                  <a:srgbClr val="000000"/>
                </a:solidFill>
                <a:latin typeface="Times New Roman" panose="02020603050405020304" pitchFamily="18" charset="0"/>
              </a:rPr>
              <a:pPr algn="r">
                <a:lnSpc>
                  <a:spcPct val="95000"/>
                </a:lnSpc>
                <a:buClrTx/>
                <a:buFontTx/>
                <a:buNone/>
              </a:pPr>
              <a:t>14</a:t>
            </a:fld>
            <a:endParaRPr lang="cs-CZ" altLang="sk-SK" sz="1400">
              <a:solidFill>
                <a:srgbClr val="000000"/>
              </a:solidFill>
              <a:latin typeface="Times New Roman" panose="02020603050405020304" pitchFamily="18" charset="0"/>
            </a:endParaRPr>
          </a:p>
        </p:txBody>
      </p:sp>
      <p:sp>
        <p:nvSpPr>
          <p:cNvPr id="59394" name="Text Box 2">
            <a:extLst>
              <a:ext uri="{FF2B5EF4-FFF2-40B4-BE49-F238E27FC236}">
                <a16:creationId xmlns:a16="http://schemas.microsoft.com/office/drawing/2014/main" id="{021306E7-2B32-CCF8-B3F8-803CDC1CA82A}"/>
              </a:ext>
            </a:extLst>
          </p:cNvPr>
          <p:cNvSpPr txBox="1">
            <a:spLocks noChangeArrowheads="1"/>
          </p:cNvSpPr>
          <p:nvPr/>
        </p:nvSpPr>
        <p:spPr bwMode="auto">
          <a:xfrm>
            <a:off x="1106488" y="812800"/>
            <a:ext cx="5345112" cy="4008438"/>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
        <p:nvSpPr>
          <p:cNvPr id="59395" name="Text Box 3">
            <a:extLst>
              <a:ext uri="{FF2B5EF4-FFF2-40B4-BE49-F238E27FC236}">
                <a16:creationId xmlns:a16="http://schemas.microsoft.com/office/drawing/2014/main" id="{A420225C-0E2D-97F0-B417-A934F186FAB7}"/>
              </a:ext>
            </a:extLst>
          </p:cNvPr>
          <p:cNvSpPr txBox="1">
            <a:spLocks noChangeArrowheads="1"/>
          </p:cNvSpPr>
          <p:nvPr/>
        </p:nvSpPr>
        <p:spPr bwMode="auto">
          <a:xfrm>
            <a:off x="755650" y="5078413"/>
            <a:ext cx="6045200" cy="480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3E3A6FB-AB76-7B2E-8CC7-56169FD988B4}"/>
              </a:ext>
            </a:extLst>
          </p:cNvPr>
          <p:cNvSpPr>
            <a:spLocks noGrp="1" noChangeArrowheads="1"/>
          </p:cNvSpPr>
          <p:nvPr>
            <p:ph type="sldNum"/>
          </p:nvPr>
        </p:nvSpPr>
        <p:spPr>
          <a:ln/>
        </p:spPr>
        <p:txBody>
          <a:bodyPr/>
          <a:lstStyle/>
          <a:p>
            <a:fld id="{7EEAEAC1-8B1B-4D8A-9AFF-B5EEE02A50A1}" type="slidenum">
              <a:rPr lang="cs-CZ" altLang="sk-SK"/>
              <a:pPr/>
              <a:t>15</a:t>
            </a:fld>
            <a:endParaRPr lang="cs-CZ" altLang="sk-SK"/>
          </a:p>
        </p:txBody>
      </p:sp>
      <p:sp>
        <p:nvSpPr>
          <p:cNvPr id="60417" name="Text Box 1">
            <a:extLst>
              <a:ext uri="{FF2B5EF4-FFF2-40B4-BE49-F238E27FC236}">
                <a16:creationId xmlns:a16="http://schemas.microsoft.com/office/drawing/2014/main" id="{DE079225-065E-BF31-319C-4F36D5AE5DAE}"/>
              </a:ext>
            </a:extLst>
          </p:cNvPr>
          <p:cNvSpPr txBox="1">
            <a:spLocks noChangeArrowheads="1"/>
          </p:cNvSpPr>
          <p:nvPr/>
        </p:nvSpPr>
        <p:spPr bwMode="auto">
          <a:xfrm>
            <a:off x="4278313" y="10156825"/>
            <a:ext cx="3276600"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9pPr>
          </a:lstStyle>
          <a:p>
            <a:pPr algn="r">
              <a:lnSpc>
                <a:spcPct val="95000"/>
              </a:lnSpc>
              <a:buClrTx/>
              <a:buFontTx/>
              <a:buNone/>
            </a:pPr>
            <a:fld id="{48179285-9A94-4CDA-9F6B-216F402CE33B}" type="slidenum">
              <a:rPr lang="cs-CZ" altLang="sk-SK" sz="1400">
                <a:solidFill>
                  <a:srgbClr val="000000"/>
                </a:solidFill>
                <a:latin typeface="Times New Roman" panose="02020603050405020304" pitchFamily="18" charset="0"/>
              </a:rPr>
              <a:pPr algn="r">
                <a:lnSpc>
                  <a:spcPct val="95000"/>
                </a:lnSpc>
                <a:buClrTx/>
                <a:buFontTx/>
                <a:buNone/>
              </a:pPr>
              <a:t>15</a:t>
            </a:fld>
            <a:endParaRPr lang="cs-CZ" altLang="sk-SK" sz="1400">
              <a:solidFill>
                <a:srgbClr val="000000"/>
              </a:solidFill>
              <a:latin typeface="Times New Roman" panose="02020603050405020304" pitchFamily="18" charset="0"/>
            </a:endParaRPr>
          </a:p>
        </p:txBody>
      </p:sp>
      <p:sp>
        <p:nvSpPr>
          <p:cNvPr id="60418" name="Text Box 2">
            <a:extLst>
              <a:ext uri="{FF2B5EF4-FFF2-40B4-BE49-F238E27FC236}">
                <a16:creationId xmlns:a16="http://schemas.microsoft.com/office/drawing/2014/main" id="{1ACA6224-6623-2D0C-2814-A93BDECD8D84}"/>
              </a:ext>
            </a:extLst>
          </p:cNvPr>
          <p:cNvSpPr txBox="1">
            <a:spLocks noChangeArrowheads="1"/>
          </p:cNvSpPr>
          <p:nvPr/>
        </p:nvSpPr>
        <p:spPr bwMode="auto">
          <a:xfrm>
            <a:off x="1106488" y="812800"/>
            <a:ext cx="5343525" cy="400685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
        <p:nvSpPr>
          <p:cNvPr id="60419" name="Text Box 3">
            <a:extLst>
              <a:ext uri="{FF2B5EF4-FFF2-40B4-BE49-F238E27FC236}">
                <a16:creationId xmlns:a16="http://schemas.microsoft.com/office/drawing/2014/main" id="{14F08091-CB70-755C-9176-BD7F966DD372}"/>
              </a:ext>
            </a:extLst>
          </p:cNvPr>
          <p:cNvSpPr txBox="1">
            <a:spLocks noChangeArrowheads="1"/>
          </p:cNvSpPr>
          <p:nvPr/>
        </p:nvSpPr>
        <p:spPr bwMode="auto">
          <a:xfrm>
            <a:off x="755650" y="5078413"/>
            <a:ext cx="6045200" cy="480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7939BFA-8CB6-3046-A24E-A0B310F54632}"/>
              </a:ext>
            </a:extLst>
          </p:cNvPr>
          <p:cNvSpPr>
            <a:spLocks noGrp="1" noChangeArrowheads="1"/>
          </p:cNvSpPr>
          <p:nvPr>
            <p:ph type="sldNum"/>
          </p:nvPr>
        </p:nvSpPr>
        <p:spPr>
          <a:ln/>
        </p:spPr>
        <p:txBody>
          <a:bodyPr/>
          <a:lstStyle/>
          <a:p>
            <a:fld id="{AD6B2F01-D5B2-4585-9D37-0547B960DBF4}" type="slidenum">
              <a:rPr lang="cs-CZ" altLang="sk-SK"/>
              <a:pPr/>
              <a:t>16</a:t>
            </a:fld>
            <a:endParaRPr lang="cs-CZ" altLang="sk-SK"/>
          </a:p>
        </p:txBody>
      </p:sp>
      <p:sp>
        <p:nvSpPr>
          <p:cNvPr id="61441" name="Text Box 1">
            <a:extLst>
              <a:ext uri="{FF2B5EF4-FFF2-40B4-BE49-F238E27FC236}">
                <a16:creationId xmlns:a16="http://schemas.microsoft.com/office/drawing/2014/main" id="{719BA879-556E-9125-E3F8-3E8995DED3EA}"/>
              </a:ext>
            </a:extLst>
          </p:cNvPr>
          <p:cNvSpPr txBox="1">
            <a:spLocks noChangeArrowheads="1"/>
          </p:cNvSpPr>
          <p:nvPr/>
        </p:nvSpPr>
        <p:spPr bwMode="auto">
          <a:xfrm>
            <a:off x="4278313" y="10156825"/>
            <a:ext cx="3276600"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9pPr>
          </a:lstStyle>
          <a:p>
            <a:pPr algn="r">
              <a:lnSpc>
                <a:spcPct val="95000"/>
              </a:lnSpc>
              <a:buClrTx/>
              <a:buFontTx/>
              <a:buNone/>
            </a:pPr>
            <a:fld id="{ECB05F6F-3D5A-495A-9A64-72983B334FC1}" type="slidenum">
              <a:rPr lang="cs-CZ" altLang="sk-SK" sz="1400">
                <a:solidFill>
                  <a:srgbClr val="000000"/>
                </a:solidFill>
                <a:latin typeface="Times New Roman" panose="02020603050405020304" pitchFamily="18" charset="0"/>
              </a:rPr>
              <a:pPr algn="r">
                <a:lnSpc>
                  <a:spcPct val="95000"/>
                </a:lnSpc>
                <a:buClrTx/>
                <a:buFontTx/>
                <a:buNone/>
              </a:pPr>
              <a:t>16</a:t>
            </a:fld>
            <a:endParaRPr lang="cs-CZ" altLang="sk-SK" sz="1400">
              <a:solidFill>
                <a:srgbClr val="000000"/>
              </a:solidFill>
              <a:latin typeface="Times New Roman" panose="02020603050405020304" pitchFamily="18" charset="0"/>
            </a:endParaRPr>
          </a:p>
        </p:txBody>
      </p:sp>
      <p:sp>
        <p:nvSpPr>
          <p:cNvPr id="61442" name="Text Box 2">
            <a:extLst>
              <a:ext uri="{FF2B5EF4-FFF2-40B4-BE49-F238E27FC236}">
                <a16:creationId xmlns:a16="http://schemas.microsoft.com/office/drawing/2014/main" id="{CF4063A8-2AA6-175F-DEE0-8B0AE691AF5A}"/>
              </a:ext>
            </a:extLst>
          </p:cNvPr>
          <p:cNvSpPr txBox="1">
            <a:spLocks noChangeArrowheads="1"/>
          </p:cNvSpPr>
          <p:nvPr/>
        </p:nvSpPr>
        <p:spPr bwMode="auto">
          <a:xfrm>
            <a:off x="1106488" y="812800"/>
            <a:ext cx="5343525" cy="400685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
        <p:nvSpPr>
          <p:cNvPr id="61443" name="Text Box 3">
            <a:extLst>
              <a:ext uri="{FF2B5EF4-FFF2-40B4-BE49-F238E27FC236}">
                <a16:creationId xmlns:a16="http://schemas.microsoft.com/office/drawing/2014/main" id="{B56270C7-8AC1-E093-26EB-148D0B9BA620}"/>
              </a:ext>
            </a:extLst>
          </p:cNvPr>
          <p:cNvSpPr txBox="1">
            <a:spLocks noChangeArrowheads="1"/>
          </p:cNvSpPr>
          <p:nvPr/>
        </p:nvSpPr>
        <p:spPr bwMode="auto">
          <a:xfrm>
            <a:off x="755650" y="5078413"/>
            <a:ext cx="6045200" cy="480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9DBCABA-C75A-728C-71D1-EE516D1B9C25}"/>
              </a:ext>
            </a:extLst>
          </p:cNvPr>
          <p:cNvSpPr>
            <a:spLocks noGrp="1" noChangeArrowheads="1"/>
          </p:cNvSpPr>
          <p:nvPr>
            <p:ph type="sldNum"/>
          </p:nvPr>
        </p:nvSpPr>
        <p:spPr>
          <a:ln/>
        </p:spPr>
        <p:txBody>
          <a:bodyPr/>
          <a:lstStyle/>
          <a:p>
            <a:fld id="{AF4F713A-55C4-4FAD-8FA6-C7BA1D7CA8DA}" type="slidenum">
              <a:rPr lang="cs-CZ" altLang="sk-SK"/>
              <a:pPr/>
              <a:t>17</a:t>
            </a:fld>
            <a:endParaRPr lang="cs-CZ" altLang="sk-SK"/>
          </a:p>
        </p:txBody>
      </p:sp>
      <p:sp>
        <p:nvSpPr>
          <p:cNvPr id="62465" name="Text Box 1">
            <a:extLst>
              <a:ext uri="{FF2B5EF4-FFF2-40B4-BE49-F238E27FC236}">
                <a16:creationId xmlns:a16="http://schemas.microsoft.com/office/drawing/2014/main" id="{0701F76F-6E18-EEA5-B900-27E7A42E9C5D}"/>
              </a:ext>
            </a:extLst>
          </p:cNvPr>
          <p:cNvSpPr txBox="1">
            <a:spLocks noChangeArrowheads="1"/>
          </p:cNvSpPr>
          <p:nvPr/>
        </p:nvSpPr>
        <p:spPr bwMode="auto">
          <a:xfrm>
            <a:off x="4278313" y="10156825"/>
            <a:ext cx="3276600"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9pPr>
          </a:lstStyle>
          <a:p>
            <a:pPr algn="r">
              <a:lnSpc>
                <a:spcPct val="95000"/>
              </a:lnSpc>
              <a:buClrTx/>
              <a:buFontTx/>
              <a:buNone/>
            </a:pPr>
            <a:fld id="{CF9E934C-5B68-4B9E-9FD6-68F41CA110C9}" type="slidenum">
              <a:rPr lang="cs-CZ" altLang="sk-SK" sz="1400">
                <a:solidFill>
                  <a:srgbClr val="000000"/>
                </a:solidFill>
                <a:latin typeface="Times New Roman" panose="02020603050405020304" pitchFamily="18" charset="0"/>
              </a:rPr>
              <a:pPr algn="r">
                <a:lnSpc>
                  <a:spcPct val="95000"/>
                </a:lnSpc>
                <a:buClrTx/>
                <a:buFontTx/>
                <a:buNone/>
              </a:pPr>
              <a:t>17</a:t>
            </a:fld>
            <a:endParaRPr lang="cs-CZ" altLang="sk-SK" sz="1400">
              <a:solidFill>
                <a:srgbClr val="000000"/>
              </a:solidFill>
              <a:latin typeface="Times New Roman" panose="02020603050405020304" pitchFamily="18" charset="0"/>
            </a:endParaRPr>
          </a:p>
        </p:txBody>
      </p:sp>
      <p:sp>
        <p:nvSpPr>
          <p:cNvPr id="62466" name="Text Box 2">
            <a:extLst>
              <a:ext uri="{FF2B5EF4-FFF2-40B4-BE49-F238E27FC236}">
                <a16:creationId xmlns:a16="http://schemas.microsoft.com/office/drawing/2014/main" id="{FF0270B9-6FF7-91AE-E062-20D28704DCDD}"/>
              </a:ext>
            </a:extLst>
          </p:cNvPr>
          <p:cNvSpPr txBox="1">
            <a:spLocks noChangeArrowheads="1"/>
          </p:cNvSpPr>
          <p:nvPr/>
        </p:nvSpPr>
        <p:spPr bwMode="auto">
          <a:xfrm>
            <a:off x="1106488" y="812800"/>
            <a:ext cx="5343525" cy="400685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
        <p:nvSpPr>
          <p:cNvPr id="62467" name="Text Box 3">
            <a:extLst>
              <a:ext uri="{FF2B5EF4-FFF2-40B4-BE49-F238E27FC236}">
                <a16:creationId xmlns:a16="http://schemas.microsoft.com/office/drawing/2014/main" id="{426E464D-7953-320B-20D5-8E60F55A277D}"/>
              </a:ext>
            </a:extLst>
          </p:cNvPr>
          <p:cNvSpPr txBox="1">
            <a:spLocks noChangeArrowheads="1"/>
          </p:cNvSpPr>
          <p:nvPr/>
        </p:nvSpPr>
        <p:spPr bwMode="auto">
          <a:xfrm>
            <a:off x="755650" y="5078413"/>
            <a:ext cx="6045200" cy="480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EF0F326-EEA2-DD89-B1F3-C3CB11AD48D9}"/>
              </a:ext>
            </a:extLst>
          </p:cNvPr>
          <p:cNvSpPr>
            <a:spLocks noGrp="1" noChangeArrowheads="1"/>
          </p:cNvSpPr>
          <p:nvPr>
            <p:ph type="sldNum"/>
          </p:nvPr>
        </p:nvSpPr>
        <p:spPr>
          <a:ln/>
        </p:spPr>
        <p:txBody>
          <a:bodyPr/>
          <a:lstStyle/>
          <a:p>
            <a:fld id="{73D98FAD-5E2B-4B32-ACD0-C08314C5DBBF}" type="slidenum">
              <a:rPr lang="cs-CZ" altLang="sk-SK"/>
              <a:pPr/>
              <a:t>18</a:t>
            </a:fld>
            <a:endParaRPr lang="cs-CZ" altLang="sk-SK"/>
          </a:p>
        </p:txBody>
      </p:sp>
      <p:sp>
        <p:nvSpPr>
          <p:cNvPr id="63489" name="Text Box 1">
            <a:extLst>
              <a:ext uri="{FF2B5EF4-FFF2-40B4-BE49-F238E27FC236}">
                <a16:creationId xmlns:a16="http://schemas.microsoft.com/office/drawing/2014/main" id="{62F49F54-2975-F1F4-5646-B5C1FD86C041}"/>
              </a:ext>
            </a:extLst>
          </p:cNvPr>
          <p:cNvSpPr txBox="1">
            <a:spLocks noChangeArrowheads="1"/>
          </p:cNvSpPr>
          <p:nvPr/>
        </p:nvSpPr>
        <p:spPr bwMode="auto">
          <a:xfrm>
            <a:off x="4278313" y="10156825"/>
            <a:ext cx="3276600"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9pPr>
          </a:lstStyle>
          <a:p>
            <a:pPr algn="r">
              <a:lnSpc>
                <a:spcPct val="95000"/>
              </a:lnSpc>
              <a:buClrTx/>
              <a:buFontTx/>
              <a:buNone/>
            </a:pPr>
            <a:fld id="{62126421-E424-4016-BBD3-09BBF62888FE}" type="slidenum">
              <a:rPr lang="cs-CZ" altLang="sk-SK" sz="1400">
                <a:solidFill>
                  <a:srgbClr val="000000"/>
                </a:solidFill>
                <a:latin typeface="Times New Roman" panose="02020603050405020304" pitchFamily="18" charset="0"/>
              </a:rPr>
              <a:pPr algn="r">
                <a:lnSpc>
                  <a:spcPct val="95000"/>
                </a:lnSpc>
                <a:buClrTx/>
                <a:buFontTx/>
                <a:buNone/>
              </a:pPr>
              <a:t>18</a:t>
            </a:fld>
            <a:endParaRPr lang="cs-CZ" altLang="sk-SK" sz="1400">
              <a:solidFill>
                <a:srgbClr val="000000"/>
              </a:solidFill>
              <a:latin typeface="Times New Roman" panose="02020603050405020304" pitchFamily="18" charset="0"/>
            </a:endParaRPr>
          </a:p>
        </p:txBody>
      </p:sp>
      <p:sp>
        <p:nvSpPr>
          <p:cNvPr id="63490" name="Text Box 2">
            <a:extLst>
              <a:ext uri="{FF2B5EF4-FFF2-40B4-BE49-F238E27FC236}">
                <a16:creationId xmlns:a16="http://schemas.microsoft.com/office/drawing/2014/main" id="{D4991B30-D34A-8327-D733-47A81CC862E8}"/>
              </a:ext>
            </a:extLst>
          </p:cNvPr>
          <p:cNvSpPr txBox="1">
            <a:spLocks noChangeArrowheads="1"/>
          </p:cNvSpPr>
          <p:nvPr/>
        </p:nvSpPr>
        <p:spPr bwMode="auto">
          <a:xfrm>
            <a:off x="1106488" y="812800"/>
            <a:ext cx="5343525" cy="400685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
        <p:nvSpPr>
          <p:cNvPr id="63491" name="Text Box 3">
            <a:extLst>
              <a:ext uri="{FF2B5EF4-FFF2-40B4-BE49-F238E27FC236}">
                <a16:creationId xmlns:a16="http://schemas.microsoft.com/office/drawing/2014/main" id="{BDC6F909-41F6-81CB-45A2-ABD02C280F77}"/>
              </a:ext>
            </a:extLst>
          </p:cNvPr>
          <p:cNvSpPr txBox="1">
            <a:spLocks noChangeArrowheads="1"/>
          </p:cNvSpPr>
          <p:nvPr/>
        </p:nvSpPr>
        <p:spPr bwMode="auto">
          <a:xfrm>
            <a:off x="755650" y="5078413"/>
            <a:ext cx="6045200" cy="480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95C30EE-06BA-846F-9034-94A3487AEFF8}"/>
              </a:ext>
            </a:extLst>
          </p:cNvPr>
          <p:cNvSpPr>
            <a:spLocks noGrp="1" noChangeArrowheads="1"/>
          </p:cNvSpPr>
          <p:nvPr>
            <p:ph type="sldNum"/>
          </p:nvPr>
        </p:nvSpPr>
        <p:spPr>
          <a:ln/>
        </p:spPr>
        <p:txBody>
          <a:bodyPr/>
          <a:lstStyle/>
          <a:p>
            <a:fld id="{28F0EC6C-61D5-4E60-8102-8AABCD073CE5}" type="slidenum">
              <a:rPr lang="cs-CZ" altLang="sk-SK"/>
              <a:pPr/>
              <a:t>19</a:t>
            </a:fld>
            <a:endParaRPr lang="cs-CZ" altLang="sk-SK"/>
          </a:p>
        </p:txBody>
      </p:sp>
      <p:sp>
        <p:nvSpPr>
          <p:cNvPr id="64513" name="Text Box 1">
            <a:extLst>
              <a:ext uri="{FF2B5EF4-FFF2-40B4-BE49-F238E27FC236}">
                <a16:creationId xmlns:a16="http://schemas.microsoft.com/office/drawing/2014/main" id="{EC7DA981-7B3C-B548-8123-47DCF6861FC2}"/>
              </a:ext>
            </a:extLst>
          </p:cNvPr>
          <p:cNvSpPr txBox="1">
            <a:spLocks noChangeArrowheads="1"/>
          </p:cNvSpPr>
          <p:nvPr/>
        </p:nvSpPr>
        <p:spPr bwMode="auto">
          <a:xfrm>
            <a:off x="4278313" y="10156825"/>
            <a:ext cx="3276600"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9pPr>
          </a:lstStyle>
          <a:p>
            <a:pPr algn="r">
              <a:lnSpc>
                <a:spcPct val="95000"/>
              </a:lnSpc>
              <a:buClrTx/>
              <a:buFontTx/>
              <a:buNone/>
            </a:pPr>
            <a:fld id="{E11EBA8F-C77A-49C7-9818-527A1962C351}" type="slidenum">
              <a:rPr lang="cs-CZ" altLang="sk-SK" sz="1400">
                <a:solidFill>
                  <a:srgbClr val="000000"/>
                </a:solidFill>
                <a:latin typeface="Times New Roman" panose="02020603050405020304" pitchFamily="18" charset="0"/>
              </a:rPr>
              <a:pPr algn="r">
                <a:lnSpc>
                  <a:spcPct val="95000"/>
                </a:lnSpc>
                <a:buClrTx/>
                <a:buFontTx/>
                <a:buNone/>
              </a:pPr>
              <a:t>19</a:t>
            </a:fld>
            <a:endParaRPr lang="cs-CZ" altLang="sk-SK" sz="1400">
              <a:solidFill>
                <a:srgbClr val="000000"/>
              </a:solidFill>
              <a:latin typeface="Times New Roman" panose="02020603050405020304" pitchFamily="18" charset="0"/>
            </a:endParaRPr>
          </a:p>
        </p:txBody>
      </p:sp>
      <p:sp>
        <p:nvSpPr>
          <p:cNvPr id="64514" name="Text Box 2">
            <a:extLst>
              <a:ext uri="{FF2B5EF4-FFF2-40B4-BE49-F238E27FC236}">
                <a16:creationId xmlns:a16="http://schemas.microsoft.com/office/drawing/2014/main" id="{653B64AD-B71E-F58C-B811-B2A58F74B99B}"/>
              </a:ext>
            </a:extLst>
          </p:cNvPr>
          <p:cNvSpPr txBox="1">
            <a:spLocks noChangeArrowheads="1"/>
          </p:cNvSpPr>
          <p:nvPr/>
        </p:nvSpPr>
        <p:spPr bwMode="auto">
          <a:xfrm>
            <a:off x="1106488" y="812800"/>
            <a:ext cx="5343525" cy="400685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
        <p:nvSpPr>
          <p:cNvPr id="64515" name="Text Box 3">
            <a:extLst>
              <a:ext uri="{FF2B5EF4-FFF2-40B4-BE49-F238E27FC236}">
                <a16:creationId xmlns:a16="http://schemas.microsoft.com/office/drawing/2014/main" id="{A1CDB6F8-D14D-6528-BE3E-A848CDE08878}"/>
              </a:ext>
            </a:extLst>
          </p:cNvPr>
          <p:cNvSpPr txBox="1">
            <a:spLocks noChangeArrowheads="1"/>
          </p:cNvSpPr>
          <p:nvPr/>
        </p:nvSpPr>
        <p:spPr bwMode="auto">
          <a:xfrm>
            <a:off x="755650" y="5078413"/>
            <a:ext cx="6045200" cy="480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ADF91D8-C491-451C-A74B-DFECAB44F1A9}"/>
              </a:ext>
            </a:extLst>
          </p:cNvPr>
          <p:cNvSpPr>
            <a:spLocks noGrp="1" noChangeArrowheads="1"/>
          </p:cNvSpPr>
          <p:nvPr>
            <p:ph type="sldNum"/>
          </p:nvPr>
        </p:nvSpPr>
        <p:spPr>
          <a:ln/>
        </p:spPr>
        <p:txBody>
          <a:bodyPr/>
          <a:lstStyle/>
          <a:p>
            <a:fld id="{8AAFEDE5-8B1F-4CE0-91EF-5A550499C78B}" type="slidenum">
              <a:rPr lang="cs-CZ" altLang="sk-SK"/>
              <a:pPr/>
              <a:t>20</a:t>
            </a:fld>
            <a:endParaRPr lang="cs-CZ" altLang="sk-SK"/>
          </a:p>
        </p:txBody>
      </p:sp>
      <p:sp>
        <p:nvSpPr>
          <p:cNvPr id="65537" name="Text Box 1">
            <a:extLst>
              <a:ext uri="{FF2B5EF4-FFF2-40B4-BE49-F238E27FC236}">
                <a16:creationId xmlns:a16="http://schemas.microsoft.com/office/drawing/2014/main" id="{8939A061-DB9B-A47D-F69C-F8BCF83140B5}"/>
              </a:ext>
            </a:extLst>
          </p:cNvPr>
          <p:cNvSpPr txBox="1">
            <a:spLocks noChangeArrowheads="1"/>
          </p:cNvSpPr>
          <p:nvPr/>
        </p:nvSpPr>
        <p:spPr bwMode="auto">
          <a:xfrm>
            <a:off x="4278313" y="10156825"/>
            <a:ext cx="3276600"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9pPr>
          </a:lstStyle>
          <a:p>
            <a:pPr algn="r">
              <a:lnSpc>
                <a:spcPct val="95000"/>
              </a:lnSpc>
              <a:buClrTx/>
              <a:buFontTx/>
              <a:buNone/>
            </a:pPr>
            <a:fld id="{E82E76DA-CE7E-4A32-B727-CD32824A9036}" type="slidenum">
              <a:rPr lang="cs-CZ" altLang="sk-SK" sz="1400">
                <a:solidFill>
                  <a:srgbClr val="000000"/>
                </a:solidFill>
                <a:latin typeface="Times New Roman" panose="02020603050405020304" pitchFamily="18" charset="0"/>
              </a:rPr>
              <a:pPr algn="r">
                <a:lnSpc>
                  <a:spcPct val="95000"/>
                </a:lnSpc>
                <a:buClrTx/>
                <a:buFontTx/>
                <a:buNone/>
              </a:pPr>
              <a:t>20</a:t>
            </a:fld>
            <a:endParaRPr lang="cs-CZ" altLang="sk-SK" sz="1400">
              <a:solidFill>
                <a:srgbClr val="000000"/>
              </a:solidFill>
              <a:latin typeface="Times New Roman" panose="02020603050405020304" pitchFamily="18" charset="0"/>
            </a:endParaRPr>
          </a:p>
        </p:txBody>
      </p:sp>
      <p:sp>
        <p:nvSpPr>
          <p:cNvPr id="65538" name="Text Box 2">
            <a:extLst>
              <a:ext uri="{FF2B5EF4-FFF2-40B4-BE49-F238E27FC236}">
                <a16:creationId xmlns:a16="http://schemas.microsoft.com/office/drawing/2014/main" id="{B55CEDA5-1CFD-0F2B-61B6-803197ECEF99}"/>
              </a:ext>
            </a:extLst>
          </p:cNvPr>
          <p:cNvSpPr txBox="1">
            <a:spLocks noChangeArrowheads="1"/>
          </p:cNvSpPr>
          <p:nvPr/>
        </p:nvSpPr>
        <p:spPr bwMode="auto">
          <a:xfrm>
            <a:off x="1106488" y="812800"/>
            <a:ext cx="5343525" cy="400685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
        <p:nvSpPr>
          <p:cNvPr id="65539" name="Text Box 3">
            <a:extLst>
              <a:ext uri="{FF2B5EF4-FFF2-40B4-BE49-F238E27FC236}">
                <a16:creationId xmlns:a16="http://schemas.microsoft.com/office/drawing/2014/main" id="{1004EAD9-4882-E36C-2B67-F702E535C4E9}"/>
              </a:ext>
            </a:extLst>
          </p:cNvPr>
          <p:cNvSpPr txBox="1">
            <a:spLocks noChangeArrowheads="1"/>
          </p:cNvSpPr>
          <p:nvPr/>
        </p:nvSpPr>
        <p:spPr bwMode="auto">
          <a:xfrm>
            <a:off x="755650" y="5078413"/>
            <a:ext cx="6045200" cy="480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5895950-97E1-48E7-35F7-9A227D53F6A1}"/>
              </a:ext>
            </a:extLst>
          </p:cNvPr>
          <p:cNvSpPr>
            <a:spLocks noGrp="1" noChangeArrowheads="1"/>
          </p:cNvSpPr>
          <p:nvPr>
            <p:ph type="sldNum"/>
          </p:nvPr>
        </p:nvSpPr>
        <p:spPr>
          <a:ln/>
        </p:spPr>
        <p:txBody>
          <a:bodyPr/>
          <a:lstStyle/>
          <a:p>
            <a:fld id="{53D52BC7-E575-4F51-A76B-EB4BDAE54613}" type="slidenum">
              <a:rPr lang="cs-CZ" altLang="sk-SK"/>
              <a:pPr/>
              <a:t>2</a:t>
            </a:fld>
            <a:endParaRPr lang="cs-CZ" altLang="sk-SK"/>
          </a:p>
        </p:txBody>
      </p:sp>
      <p:sp>
        <p:nvSpPr>
          <p:cNvPr id="48129" name="Rectangle 1">
            <a:extLst>
              <a:ext uri="{FF2B5EF4-FFF2-40B4-BE49-F238E27FC236}">
                <a16:creationId xmlns:a16="http://schemas.microsoft.com/office/drawing/2014/main" id="{9BF9955E-E59F-24EB-BEC9-37ABEDF7FAB5}"/>
              </a:ext>
            </a:extLst>
          </p:cNvPr>
          <p:cNvSpPr txBox="1">
            <a:spLocks noChangeArrowheads="1"/>
          </p:cNvSpPr>
          <p:nvPr>
            <p:ph type="sldImg"/>
          </p:nvPr>
        </p:nvSpPr>
        <p:spPr bwMode="auto">
          <a:xfrm>
            <a:off x="720725" y="900113"/>
            <a:ext cx="6119813" cy="34417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8130" name="Text Box 2">
            <a:extLst>
              <a:ext uri="{FF2B5EF4-FFF2-40B4-BE49-F238E27FC236}">
                <a16:creationId xmlns:a16="http://schemas.microsoft.com/office/drawing/2014/main" id="{0082D5FE-7A76-3D98-D87A-4CF16F530CD5}"/>
              </a:ext>
            </a:extLst>
          </p:cNvPr>
          <p:cNvSpPr txBox="1">
            <a:spLocks noChangeArrowheads="1"/>
          </p:cNvSpPr>
          <p:nvPr/>
        </p:nvSpPr>
        <p:spPr bwMode="auto">
          <a:xfrm>
            <a:off x="720725" y="4679950"/>
            <a:ext cx="6119813" cy="5040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6D388E7-69AC-1D07-EA28-257A39EA65FA}"/>
              </a:ext>
            </a:extLst>
          </p:cNvPr>
          <p:cNvSpPr>
            <a:spLocks noGrp="1" noChangeArrowheads="1"/>
          </p:cNvSpPr>
          <p:nvPr>
            <p:ph type="sldNum"/>
          </p:nvPr>
        </p:nvSpPr>
        <p:spPr>
          <a:ln/>
        </p:spPr>
        <p:txBody>
          <a:bodyPr/>
          <a:lstStyle/>
          <a:p>
            <a:fld id="{FCF63461-10BF-4029-9298-5717F6B2C32A}" type="slidenum">
              <a:rPr lang="cs-CZ" altLang="sk-SK"/>
              <a:pPr/>
              <a:t>21</a:t>
            </a:fld>
            <a:endParaRPr lang="cs-CZ" altLang="sk-SK"/>
          </a:p>
        </p:txBody>
      </p:sp>
      <p:sp>
        <p:nvSpPr>
          <p:cNvPr id="66561" name="Text Box 1">
            <a:extLst>
              <a:ext uri="{FF2B5EF4-FFF2-40B4-BE49-F238E27FC236}">
                <a16:creationId xmlns:a16="http://schemas.microsoft.com/office/drawing/2014/main" id="{C1ECAD02-E73C-55F5-2DC3-35C6FF5B5C20}"/>
              </a:ext>
            </a:extLst>
          </p:cNvPr>
          <p:cNvSpPr txBox="1">
            <a:spLocks noChangeArrowheads="1"/>
          </p:cNvSpPr>
          <p:nvPr/>
        </p:nvSpPr>
        <p:spPr bwMode="auto">
          <a:xfrm>
            <a:off x="4278313" y="10156825"/>
            <a:ext cx="3276600"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9pPr>
          </a:lstStyle>
          <a:p>
            <a:pPr algn="r">
              <a:lnSpc>
                <a:spcPct val="95000"/>
              </a:lnSpc>
              <a:buClrTx/>
              <a:buFontTx/>
              <a:buNone/>
            </a:pPr>
            <a:fld id="{8047419A-343E-4BA2-A7DA-5F9BE49601DA}" type="slidenum">
              <a:rPr lang="cs-CZ" altLang="sk-SK" sz="1400">
                <a:solidFill>
                  <a:srgbClr val="000000"/>
                </a:solidFill>
                <a:latin typeface="Times New Roman" panose="02020603050405020304" pitchFamily="18" charset="0"/>
              </a:rPr>
              <a:pPr algn="r">
                <a:lnSpc>
                  <a:spcPct val="95000"/>
                </a:lnSpc>
                <a:buClrTx/>
                <a:buFontTx/>
                <a:buNone/>
              </a:pPr>
              <a:t>21</a:t>
            </a:fld>
            <a:endParaRPr lang="cs-CZ" altLang="sk-SK" sz="1400">
              <a:solidFill>
                <a:srgbClr val="000000"/>
              </a:solidFill>
              <a:latin typeface="Times New Roman" panose="02020603050405020304" pitchFamily="18" charset="0"/>
            </a:endParaRPr>
          </a:p>
        </p:txBody>
      </p:sp>
      <p:sp>
        <p:nvSpPr>
          <p:cNvPr id="66562" name="Text Box 2">
            <a:extLst>
              <a:ext uri="{FF2B5EF4-FFF2-40B4-BE49-F238E27FC236}">
                <a16:creationId xmlns:a16="http://schemas.microsoft.com/office/drawing/2014/main" id="{687EAC64-C77D-26A0-B84C-8E89DDF3ACAF}"/>
              </a:ext>
            </a:extLst>
          </p:cNvPr>
          <p:cNvSpPr txBox="1">
            <a:spLocks noChangeArrowheads="1"/>
          </p:cNvSpPr>
          <p:nvPr/>
        </p:nvSpPr>
        <p:spPr bwMode="auto">
          <a:xfrm>
            <a:off x="1106488" y="812800"/>
            <a:ext cx="5343525" cy="400685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
        <p:nvSpPr>
          <p:cNvPr id="66563" name="Text Box 3">
            <a:extLst>
              <a:ext uri="{FF2B5EF4-FFF2-40B4-BE49-F238E27FC236}">
                <a16:creationId xmlns:a16="http://schemas.microsoft.com/office/drawing/2014/main" id="{EFDD7389-B8D7-E593-F330-B9543DCB2A5E}"/>
              </a:ext>
            </a:extLst>
          </p:cNvPr>
          <p:cNvSpPr txBox="1">
            <a:spLocks noChangeArrowheads="1"/>
          </p:cNvSpPr>
          <p:nvPr/>
        </p:nvSpPr>
        <p:spPr bwMode="auto">
          <a:xfrm>
            <a:off x="755650" y="5078413"/>
            <a:ext cx="6045200" cy="480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F31E4B4-F6BC-6B5C-4A7E-6198E1F63297}"/>
              </a:ext>
            </a:extLst>
          </p:cNvPr>
          <p:cNvSpPr>
            <a:spLocks noGrp="1" noChangeArrowheads="1"/>
          </p:cNvSpPr>
          <p:nvPr>
            <p:ph type="sldNum"/>
          </p:nvPr>
        </p:nvSpPr>
        <p:spPr>
          <a:ln/>
        </p:spPr>
        <p:txBody>
          <a:bodyPr/>
          <a:lstStyle/>
          <a:p>
            <a:fld id="{99713E3A-7208-4ACB-BCBF-394EB076E155}" type="slidenum">
              <a:rPr lang="cs-CZ" altLang="sk-SK"/>
              <a:pPr/>
              <a:t>22</a:t>
            </a:fld>
            <a:endParaRPr lang="cs-CZ" altLang="sk-SK"/>
          </a:p>
        </p:txBody>
      </p:sp>
      <p:sp>
        <p:nvSpPr>
          <p:cNvPr id="67585" name="Text Box 1">
            <a:extLst>
              <a:ext uri="{FF2B5EF4-FFF2-40B4-BE49-F238E27FC236}">
                <a16:creationId xmlns:a16="http://schemas.microsoft.com/office/drawing/2014/main" id="{A8860F2A-EE52-D99E-D8C8-8A8BA615738F}"/>
              </a:ext>
            </a:extLst>
          </p:cNvPr>
          <p:cNvSpPr txBox="1">
            <a:spLocks noChangeArrowheads="1"/>
          </p:cNvSpPr>
          <p:nvPr/>
        </p:nvSpPr>
        <p:spPr bwMode="auto">
          <a:xfrm>
            <a:off x="4278313" y="10156825"/>
            <a:ext cx="3276600"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9pPr>
          </a:lstStyle>
          <a:p>
            <a:pPr algn="r">
              <a:lnSpc>
                <a:spcPct val="95000"/>
              </a:lnSpc>
              <a:buClrTx/>
              <a:buFontTx/>
              <a:buNone/>
            </a:pPr>
            <a:fld id="{D4D58774-0BD0-400E-BF32-9FE109CF76D2}" type="slidenum">
              <a:rPr lang="cs-CZ" altLang="sk-SK" sz="1400">
                <a:solidFill>
                  <a:srgbClr val="000000"/>
                </a:solidFill>
                <a:latin typeface="Times New Roman" panose="02020603050405020304" pitchFamily="18" charset="0"/>
              </a:rPr>
              <a:pPr algn="r">
                <a:lnSpc>
                  <a:spcPct val="95000"/>
                </a:lnSpc>
                <a:buClrTx/>
                <a:buFontTx/>
                <a:buNone/>
              </a:pPr>
              <a:t>22</a:t>
            </a:fld>
            <a:endParaRPr lang="cs-CZ" altLang="sk-SK" sz="1400">
              <a:solidFill>
                <a:srgbClr val="000000"/>
              </a:solidFill>
              <a:latin typeface="Times New Roman" panose="02020603050405020304" pitchFamily="18" charset="0"/>
            </a:endParaRPr>
          </a:p>
        </p:txBody>
      </p:sp>
      <p:sp>
        <p:nvSpPr>
          <p:cNvPr id="67586" name="Text Box 2">
            <a:extLst>
              <a:ext uri="{FF2B5EF4-FFF2-40B4-BE49-F238E27FC236}">
                <a16:creationId xmlns:a16="http://schemas.microsoft.com/office/drawing/2014/main" id="{05AEA683-7DB1-1D96-086C-4F71B0229CE4}"/>
              </a:ext>
            </a:extLst>
          </p:cNvPr>
          <p:cNvSpPr txBox="1">
            <a:spLocks noChangeArrowheads="1"/>
          </p:cNvSpPr>
          <p:nvPr/>
        </p:nvSpPr>
        <p:spPr bwMode="auto">
          <a:xfrm>
            <a:off x="1106488" y="812800"/>
            <a:ext cx="5343525" cy="400685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
        <p:nvSpPr>
          <p:cNvPr id="67587" name="Text Box 3">
            <a:extLst>
              <a:ext uri="{FF2B5EF4-FFF2-40B4-BE49-F238E27FC236}">
                <a16:creationId xmlns:a16="http://schemas.microsoft.com/office/drawing/2014/main" id="{401559DF-0AC9-F2C5-6DD8-F662BEB14914}"/>
              </a:ext>
            </a:extLst>
          </p:cNvPr>
          <p:cNvSpPr txBox="1">
            <a:spLocks noChangeArrowheads="1"/>
          </p:cNvSpPr>
          <p:nvPr/>
        </p:nvSpPr>
        <p:spPr bwMode="auto">
          <a:xfrm>
            <a:off x="755650" y="5078413"/>
            <a:ext cx="6045200" cy="480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6E6B92A-6BA5-2876-40DD-C36462621682}"/>
              </a:ext>
            </a:extLst>
          </p:cNvPr>
          <p:cNvSpPr>
            <a:spLocks noGrp="1" noChangeArrowheads="1"/>
          </p:cNvSpPr>
          <p:nvPr>
            <p:ph type="sldNum"/>
          </p:nvPr>
        </p:nvSpPr>
        <p:spPr>
          <a:ln/>
        </p:spPr>
        <p:txBody>
          <a:bodyPr/>
          <a:lstStyle/>
          <a:p>
            <a:fld id="{99C2986E-C9F1-4950-BA74-A592CCC5E3FF}" type="slidenum">
              <a:rPr lang="cs-CZ" altLang="sk-SK"/>
              <a:pPr/>
              <a:t>23</a:t>
            </a:fld>
            <a:endParaRPr lang="cs-CZ" altLang="sk-SK"/>
          </a:p>
        </p:txBody>
      </p:sp>
      <p:sp>
        <p:nvSpPr>
          <p:cNvPr id="68609" name="Text Box 1">
            <a:extLst>
              <a:ext uri="{FF2B5EF4-FFF2-40B4-BE49-F238E27FC236}">
                <a16:creationId xmlns:a16="http://schemas.microsoft.com/office/drawing/2014/main" id="{B53B1019-F502-60CF-06DF-4924387B5F9D}"/>
              </a:ext>
            </a:extLst>
          </p:cNvPr>
          <p:cNvSpPr txBox="1">
            <a:spLocks noChangeArrowheads="1"/>
          </p:cNvSpPr>
          <p:nvPr/>
        </p:nvSpPr>
        <p:spPr bwMode="auto">
          <a:xfrm>
            <a:off x="4278313" y="10156825"/>
            <a:ext cx="3276600"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9pPr>
          </a:lstStyle>
          <a:p>
            <a:pPr algn="r">
              <a:lnSpc>
                <a:spcPct val="95000"/>
              </a:lnSpc>
              <a:buClrTx/>
              <a:buFontTx/>
              <a:buNone/>
            </a:pPr>
            <a:fld id="{25E0D82D-6D9E-47A8-9412-68BF1862C8C5}" type="slidenum">
              <a:rPr lang="cs-CZ" altLang="sk-SK" sz="1400">
                <a:solidFill>
                  <a:srgbClr val="000000"/>
                </a:solidFill>
                <a:latin typeface="Times New Roman" panose="02020603050405020304" pitchFamily="18" charset="0"/>
              </a:rPr>
              <a:pPr algn="r">
                <a:lnSpc>
                  <a:spcPct val="95000"/>
                </a:lnSpc>
                <a:buClrTx/>
                <a:buFontTx/>
                <a:buNone/>
              </a:pPr>
              <a:t>23</a:t>
            </a:fld>
            <a:endParaRPr lang="cs-CZ" altLang="sk-SK" sz="1400">
              <a:solidFill>
                <a:srgbClr val="000000"/>
              </a:solidFill>
              <a:latin typeface="Times New Roman" panose="02020603050405020304" pitchFamily="18" charset="0"/>
            </a:endParaRPr>
          </a:p>
        </p:txBody>
      </p:sp>
      <p:sp>
        <p:nvSpPr>
          <p:cNvPr id="68610" name="Text Box 2">
            <a:extLst>
              <a:ext uri="{FF2B5EF4-FFF2-40B4-BE49-F238E27FC236}">
                <a16:creationId xmlns:a16="http://schemas.microsoft.com/office/drawing/2014/main" id="{85DCF770-C53E-D0E9-CD5B-4BAA42781AD6}"/>
              </a:ext>
            </a:extLst>
          </p:cNvPr>
          <p:cNvSpPr txBox="1">
            <a:spLocks noChangeArrowheads="1"/>
          </p:cNvSpPr>
          <p:nvPr/>
        </p:nvSpPr>
        <p:spPr bwMode="auto">
          <a:xfrm>
            <a:off x="1106488" y="812800"/>
            <a:ext cx="5343525" cy="400685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
        <p:nvSpPr>
          <p:cNvPr id="68611" name="Text Box 3">
            <a:extLst>
              <a:ext uri="{FF2B5EF4-FFF2-40B4-BE49-F238E27FC236}">
                <a16:creationId xmlns:a16="http://schemas.microsoft.com/office/drawing/2014/main" id="{A0C9C593-7F2C-B108-D06A-C88CF17C0711}"/>
              </a:ext>
            </a:extLst>
          </p:cNvPr>
          <p:cNvSpPr txBox="1">
            <a:spLocks noChangeArrowheads="1"/>
          </p:cNvSpPr>
          <p:nvPr/>
        </p:nvSpPr>
        <p:spPr bwMode="auto">
          <a:xfrm>
            <a:off x="755650" y="5078413"/>
            <a:ext cx="6045200" cy="480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9CA9683-7E69-A905-0C92-8469881CED7E}"/>
              </a:ext>
            </a:extLst>
          </p:cNvPr>
          <p:cNvSpPr>
            <a:spLocks noGrp="1" noChangeArrowheads="1"/>
          </p:cNvSpPr>
          <p:nvPr>
            <p:ph type="sldNum"/>
          </p:nvPr>
        </p:nvSpPr>
        <p:spPr>
          <a:ln/>
        </p:spPr>
        <p:txBody>
          <a:bodyPr/>
          <a:lstStyle/>
          <a:p>
            <a:fld id="{42D9CC3E-4733-4F22-B3B2-808991D96A98}" type="slidenum">
              <a:rPr lang="cs-CZ" altLang="sk-SK"/>
              <a:pPr/>
              <a:t>24</a:t>
            </a:fld>
            <a:endParaRPr lang="cs-CZ" altLang="sk-SK"/>
          </a:p>
        </p:txBody>
      </p:sp>
      <p:sp>
        <p:nvSpPr>
          <p:cNvPr id="69633" name="Text Box 1">
            <a:extLst>
              <a:ext uri="{FF2B5EF4-FFF2-40B4-BE49-F238E27FC236}">
                <a16:creationId xmlns:a16="http://schemas.microsoft.com/office/drawing/2014/main" id="{73014547-976A-9655-0408-115F36079467}"/>
              </a:ext>
            </a:extLst>
          </p:cNvPr>
          <p:cNvSpPr txBox="1">
            <a:spLocks noChangeArrowheads="1"/>
          </p:cNvSpPr>
          <p:nvPr/>
        </p:nvSpPr>
        <p:spPr bwMode="auto">
          <a:xfrm>
            <a:off x="4278313" y="10156825"/>
            <a:ext cx="3276600"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9pPr>
          </a:lstStyle>
          <a:p>
            <a:pPr algn="r">
              <a:lnSpc>
                <a:spcPct val="95000"/>
              </a:lnSpc>
              <a:buClrTx/>
              <a:buFontTx/>
              <a:buNone/>
            </a:pPr>
            <a:fld id="{63368EC8-0002-482B-B604-30747B31D95D}" type="slidenum">
              <a:rPr lang="cs-CZ" altLang="sk-SK" sz="1400">
                <a:solidFill>
                  <a:srgbClr val="000000"/>
                </a:solidFill>
                <a:latin typeface="Times New Roman" panose="02020603050405020304" pitchFamily="18" charset="0"/>
              </a:rPr>
              <a:pPr algn="r">
                <a:lnSpc>
                  <a:spcPct val="95000"/>
                </a:lnSpc>
                <a:buClrTx/>
                <a:buFontTx/>
                <a:buNone/>
              </a:pPr>
              <a:t>24</a:t>
            </a:fld>
            <a:endParaRPr lang="cs-CZ" altLang="sk-SK" sz="1400">
              <a:solidFill>
                <a:srgbClr val="000000"/>
              </a:solidFill>
              <a:latin typeface="Times New Roman" panose="02020603050405020304" pitchFamily="18" charset="0"/>
            </a:endParaRPr>
          </a:p>
        </p:txBody>
      </p:sp>
      <p:sp>
        <p:nvSpPr>
          <p:cNvPr id="69634" name="Text Box 2">
            <a:extLst>
              <a:ext uri="{FF2B5EF4-FFF2-40B4-BE49-F238E27FC236}">
                <a16:creationId xmlns:a16="http://schemas.microsoft.com/office/drawing/2014/main" id="{2335B8B2-0BBB-17FE-B6F8-7998F153DEB3}"/>
              </a:ext>
            </a:extLst>
          </p:cNvPr>
          <p:cNvSpPr txBox="1">
            <a:spLocks noChangeArrowheads="1"/>
          </p:cNvSpPr>
          <p:nvPr/>
        </p:nvSpPr>
        <p:spPr bwMode="auto">
          <a:xfrm>
            <a:off x="1106488" y="812800"/>
            <a:ext cx="5343525" cy="400685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
        <p:nvSpPr>
          <p:cNvPr id="69635" name="Text Box 3">
            <a:extLst>
              <a:ext uri="{FF2B5EF4-FFF2-40B4-BE49-F238E27FC236}">
                <a16:creationId xmlns:a16="http://schemas.microsoft.com/office/drawing/2014/main" id="{F8DDE0D9-7326-F466-AD60-63B53B277452}"/>
              </a:ext>
            </a:extLst>
          </p:cNvPr>
          <p:cNvSpPr txBox="1">
            <a:spLocks noChangeArrowheads="1"/>
          </p:cNvSpPr>
          <p:nvPr/>
        </p:nvSpPr>
        <p:spPr bwMode="auto">
          <a:xfrm>
            <a:off x="755650" y="5078413"/>
            <a:ext cx="6045200" cy="480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3740C35-A91A-407E-659D-8F7C19F45118}"/>
              </a:ext>
            </a:extLst>
          </p:cNvPr>
          <p:cNvSpPr>
            <a:spLocks noGrp="1" noChangeArrowheads="1"/>
          </p:cNvSpPr>
          <p:nvPr>
            <p:ph type="sldNum"/>
          </p:nvPr>
        </p:nvSpPr>
        <p:spPr>
          <a:ln/>
        </p:spPr>
        <p:txBody>
          <a:bodyPr/>
          <a:lstStyle/>
          <a:p>
            <a:fld id="{631EF596-B18F-4567-A377-B84C4D06F561}" type="slidenum">
              <a:rPr lang="cs-CZ" altLang="sk-SK"/>
              <a:pPr/>
              <a:t>25</a:t>
            </a:fld>
            <a:endParaRPr lang="cs-CZ" altLang="sk-SK"/>
          </a:p>
        </p:txBody>
      </p:sp>
      <p:sp>
        <p:nvSpPr>
          <p:cNvPr id="70657" name="Text Box 1">
            <a:extLst>
              <a:ext uri="{FF2B5EF4-FFF2-40B4-BE49-F238E27FC236}">
                <a16:creationId xmlns:a16="http://schemas.microsoft.com/office/drawing/2014/main" id="{E9AE3875-9381-DEE8-35A6-ECE962282F0C}"/>
              </a:ext>
            </a:extLst>
          </p:cNvPr>
          <p:cNvSpPr txBox="1">
            <a:spLocks noChangeArrowheads="1"/>
          </p:cNvSpPr>
          <p:nvPr/>
        </p:nvSpPr>
        <p:spPr bwMode="auto">
          <a:xfrm>
            <a:off x="4278313" y="10156825"/>
            <a:ext cx="3276600"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9pPr>
          </a:lstStyle>
          <a:p>
            <a:pPr algn="r">
              <a:lnSpc>
                <a:spcPct val="95000"/>
              </a:lnSpc>
              <a:buClrTx/>
              <a:buFontTx/>
              <a:buNone/>
            </a:pPr>
            <a:fld id="{9EDD1928-DFA1-4902-ACA8-E79BBF0DD2D9}" type="slidenum">
              <a:rPr lang="cs-CZ" altLang="sk-SK" sz="1400">
                <a:solidFill>
                  <a:srgbClr val="000000"/>
                </a:solidFill>
                <a:latin typeface="Times New Roman" panose="02020603050405020304" pitchFamily="18" charset="0"/>
              </a:rPr>
              <a:pPr algn="r">
                <a:lnSpc>
                  <a:spcPct val="95000"/>
                </a:lnSpc>
                <a:buClrTx/>
                <a:buFontTx/>
                <a:buNone/>
              </a:pPr>
              <a:t>25</a:t>
            </a:fld>
            <a:endParaRPr lang="cs-CZ" altLang="sk-SK" sz="1400">
              <a:solidFill>
                <a:srgbClr val="000000"/>
              </a:solidFill>
              <a:latin typeface="Times New Roman" panose="02020603050405020304" pitchFamily="18" charset="0"/>
            </a:endParaRPr>
          </a:p>
        </p:txBody>
      </p:sp>
      <p:sp>
        <p:nvSpPr>
          <p:cNvPr id="70658" name="Text Box 2">
            <a:extLst>
              <a:ext uri="{FF2B5EF4-FFF2-40B4-BE49-F238E27FC236}">
                <a16:creationId xmlns:a16="http://schemas.microsoft.com/office/drawing/2014/main" id="{3A57844A-8168-2594-C2D6-EAC268F3001E}"/>
              </a:ext>
            </a:extLst>
          </p:cNvPr>
          <p:cNvSpPr txBox="1">
            <a:spLocks noChangeArrowheads="1"/>
          </p:cNvSpPr>
          <p:nvPr/>
        </p:nvSpPr>
        <p:spPr bwMode="auto">
          <a:xfrm>
            <a:off x="1106488" y="812800"/>
            <a:ext cx="5343525" cy="400685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
        <p:nvSpPr>
          <p:cNvPr id="70659" name="Text Box 3">
            <a:extLst>
              <a:ext uri="{FF2B5EF4-FFF2-40B4-BE49-F238E27FC236}">
                <a16:creationId xmlns:a16="http://schemas.microsoft.com/office/drawing/2014/main" id="{5E93A743-996C-CA05-8277-541DB7BF542D}"/>
              </a:ext>
            </a:extLst>
          </p:cNvPr>
          <p:cNvSpPr txBox="1">
            <a:spLocks noChangeArrowheads="1"/>
          </p:cNvSpPr>
          <p:nvPr/>
        </p:nvSpPr>
        <p:spPr bwMode="auto">
          <a:xfrm>
            <a:off x="755650" y="5078413"/>
            <a:ext cx="6045200" cy="480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D3C16DA-06AD-9691-1718-C24CCBE65166}"/>
              </a:ext>
            </a:extLst>
          </p:cNvPr>
          <p:cNvSpPr>
            <a:spLocks noGrp="1" noChangeArrowheads="1"/>
          </p:cNvSpPr>
          <p:nvPr>
            <p:ph type="sldNum"/>
          </p:nvPr>
        </p:nvSpPr>
        <p:spPr>
          <a:ln/>
        </p:spPr>
        <p:txBody>
          <a:bodyPr/>
          <a:lstStyle/>
          <a:p>
            <a:fld id="{12FDDDA4-5E1F-4B04-8996-6D30C78A10CB}" type="slidenum">
              <a:rPr lang="cs-CZ" altLang="sk-SK"/>
              <a:pPr/>
              <a:t>26</a:t>
            </a:fld>
            <a:endParaRPr lang="cs-CZ" altLang="sk-SK"/>
          </a:p>
        </p:txBody>
      </p:sp>
      <p:sp>
        <p:nvSpPr>
          <p:cNvPr id="71681" name="Text Box 1">
            <a:extLst>
              <a:ext uri="{FF2B5EF4-FFF2-40B4-BE49-F238E27FC236}">
                <a16:creationId xmlns:a16="http://schemas.microsoft.com/office/drawing/2014/main" id="{D512EA75-04DA-3EB5-E7DA-26E1AF89764A}"/>
              </a:ext>
            </a:extLst>
          </p:cNvPr>
          <p:cNvSpPr txBox="1">
            <a:spLocks noChangeArrowheads="1"/>
          </p:cNvSpPr>
          <p:nvPr/>
        </p:nvSpPr>
        <p:spPr bwMode="auto">
          <a:xfrm>
            <a:off x="4278313" y="10156825"/>
            <a:ext cx="3276600"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9pPr>
          </a:lstStyle>
          <a:p>
            <a:pPr algn="r">
              <a:lnSpc>
                <a:spcPct val="95000"/>
              </a:lnSpc>
              <a:buClrTx/>
              <a:buFontTx/>
              <a:buNone/>
            </a:pPr>
            <a:fld id="{755DE893-7998-4281-97BB-449ACA095301}" type="slidenum">
              <a:rPr lang="cs-CZ" altLang="sk-SK" sz="1400">
                <a:solidFill>
                  <a:srgbClr val="000000"/>
                </a:solidFill>
                <a:latin typeface="Times New Roman" panose="02020603050405020304" pitchFamily="18" charset="0"/>
              </a:rPr>
              <a:pPr algn="r">
                <a:lnSpc>
                  <a:spcPct val="95000"/>
                </a:lnSpc>
                <a:buClrTx/>
                <a:buFontTx/>
                <a:buNone/>
              </a:pPr>
              <a:t>26</a:t>
            </a:fld>
            <a:endParaRPr lang="cs-CZ" altLang="sk-SK" sz="1400">
              <a:solidFill>
                <a:srgbClr val="000000"/>
              </a:solidFill>
              <a:latin typeface="Times New Roman" panose="02020603050405020304" pitchFamily="18" charset="0"/>
            </a:endParaRPr>
          </a:p>
        </p:txBody>
      </p:sp>
      <p:sp>
        <p:nvSpPr>
          <p:cNvPr id="71682" name="Text Box 2">
            <a:extLst>
              <a:ext uri="{FF2B5EF4-FFF2-40B4-BE49-F238E27FC236}">
                <a16:creationId xmlns:a16="http://schemas.microsoft.com/office/drawing/2014/main" id="{89DBC11A-4D70-3778-F850-72023A5F9663}"/>
              </a:ext>
            </a:extLst>
          </p:cNvPr>
          <p:cNvSpPr txBox="1">
            <a:spLocks noChangeArrowheads="1"/>
          </p:cNvSpPr>
          <p:nvPr/>
        </p:nvSpPr>
        <p:spPr bwMode="auto">
          <a:xfrm>
            <a:off x="1106488" y="812800"/>
            <a:ext cx="5343525" cy="400685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
        <p:nvSpPr>
          <p:cNvPr id="71683" name="Text Box 3">
            <a:extLst>
              <a:ext uri="{FF2B5EF4-FFF2-40B4-BE49-F238E27FC236}">
                <a16:creationId xmlns:a16="http://schemas.microsoft.com/office/drawing/2014/main" id="{1AE1680D-215B-7932-A24E-C6BD7BBC5C8A}"/>
              </a:ext>
            </a:extLst>
          </p:cNvPr>
          <p:cNvSpPr txBox="1">
            <a:spLocks noChangeArrowheads="1"/>
          </p:cNvSpPr>
          <p:nvPr/>
        </p:nvSpPr>
        <p:spPr bwMode="auto">
          <a:xfrm>
            <a:off x="755650" y="5078413"/>
            <a:ext cx="6045200" cy="480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3087FEF-28AB-E141-67BA-3C66DD453643}"/>
              </a:ext>
            </a:extLst>
          </p:cNvPr>
          <p:cNvSpPr>
            <a:spLocks noGrp="1" noChangeArrowheads="1"/>
          </p:cNvSpPr>
          <p:nvPr>
            <p:ph type="sldNum"/>
          </p:nvPr>
        </p:nvSpPr>
        <p:spPr>
          <a:ln/>
        </p:spPr>
        <p:txBody>
          <a:bodyPr/>
          <a:lstStyle/>
          <a:p>
            <a:fld id="{F87A174C-EF6C-408C-B805-7543AB959825}" type="slidenum">
              <a:rPr lang="cs-CZ" altLang="sk-SK"/>
              <a:pPr/>
              <a:t>27</a:t>
            </a:fld>
            <a:endParaRPr lang="cs-CZ" altLang="sk-SK"/>
          </a:p>
        </p:txBody>
      </p:sp>
      <p:sp>
        <p:nvSpPr>
          <p:cNvPr id="74753" name="Text Box 1">
            <a:extLst>
              <a:ext uri="{FF2B5EF4-FFF2-40B4-BE49-F238E27FC236}">
                <a16:creationId xmlns:a16="http://schemas.microsoft.com/office/drawing/2014/main" id="{7BA9B0EF-95EF-9063-952C-2148EA74F8B2}"/>
              </a:ext>
            </a:extLst>
          </p:cNvPr>
          <p:cNvSpPr txBox="1">
            <a:spLocks noChangeArrowheads="1"/>
          </p:cNvSpPr>
          <p:nvPr/>
        </p:nvSpPr>
        <p:spPr bwMode="auto">
          <a:xfrm>
            <a:off x="4278313" y="10156825"/>
            <a:ext cx="3276600"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9pPr>
          </a:lstStyle>
          <a:p>
            <a:pPr algn="r">
              <a:lnSpc>
                <a:spcPct val="95000"/>
              </a:lnSpc>
              <a:buClrTx/>
              <a:buFontTx/>
              <a:buNone/>
            </a:pPr>
            <a:fld id="{41128052-8D8E-42CB-AB43-2489EC53EEB9}" type="slidenum">
              <a:rPr lang="cs-CZ" altLang="sk-SK" sz="1400">
                <a:solidFill>
                  <a:srgbClr val="000000"/>
                </a:solidFill>
                <a:latin typeface="Times New Roman" panose="02020603050405020304" pitchFamily="18" charset="0"/>
              </a:rPr>
              <a:pPr algn="r">
                <a:lnSpc>
                  <a:spcPct val="95000"/>
                </a:lnSpc>
                <a:buClrTx/>
                <a:buFontTx/>
                <a:buNone/>
              </a:pPr>
              <a:t>27</a:t>
            </a:fld>
            <a:endParaRPr lang="cs-CZ" altLang="sk-SK" sz="1400">
              <a:solidFill>
                <a:srgbClr val="000000"/>
              </a:solidFill>
              <a:latin typeface="Times New Roman" panose="02020603050405020304" pitchFamily="18" charset="0"/>
            </a:endParaRPr>
          </a:p>
        </p:txBody>
      </p:sp>
      <p:sp>
        <p:nvSpPr>
          <p:cNvPr id="74754" name="Text Box 2">
            <a:extLst>
              <a:ext uri="{FF2B5EF4-FFF2-40B4-BE49-F238E27FC236}">
                <a16:creationId xmlns:a16="http://schemas.microsoft.com/office/drawing/2014/main" id="{4007DF20-B289-3654-031E-19D0798A7434}"/>
              </a:ext>
            </a:extLst>
          </p:cNvPr>
          <p:cNvSpPr txBox="1">
            <a:spLocks noChangeArrowheads="1"/>
          </p:cNvSpPr>
          <p:nvPr/>
        </p:nvSpPr>
        <p:spPr bwMode="auto">
          <a:xfrm>
            <a:off x="1106488" y="812800"/>
            <a:ext cx="5343525" cy="400685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
        <p:nvSpPr>
          <p:cNvPr id="74755" name="Text Box 3">
            <a:extLst>
              <a:ext uri="{FF2B5EF4-FFF2-40B4-BE49-F238E27FC236}">
                <a16:creationId xmlns:a16="http://schemas.microsoft.com/office/drawing/2014/main" id="{D1348354-9A1D-C90E-0C2B-1E3CC948D818}"/>
              </a:ext>
            </a:extLst>
          </p:cNvPr>
          <p:cNvSpPr txBox="1">
            <a:spLocks noChangeArrowheads="1"/>
          </p:cNvSpPr>
          <p:nvPr/>
        </p:nvSpPr>
        <p:spPr bwMode="auto">
          <a:xfrm>
            <a:off x="755650" y="5078413"/>
            <a:ext cx="6045200" cy="480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A4F6790-F78A-0BA2-60AE-F1234D4D8266}"/>
              </a:ext>
            </a:extLst>
          </p:cNvPr>
          <p:cNvSpPr>
            <a:spLocks noGrp="1" noChangeArrowheads="1"/>
          </p:cNvSpPr>
          <p:nvPr>
            <p:ph type="sldNum"/>
          </p:nvPr>
        </p:nvSpPr>
        <p:spPr>
          <a:ln/>
        </p:spPr>
        <p:txBody>
          <a:bodyPr/>
          <a:lstStyle/>
          <a:p>
            <a:fld id="{B7488D79-A935-4C55-BE97-FA12E390EB2D}" type="slidenum">
              <a:rPr lang="cs-CZ" altLang="sk-SK"/>
              <a:pPr/>
              <a:t>28</a:t>
            </a:fld>
            <a:endParaRPr lang="cs-CZ" altLang="sk-SK"/>
          </a:p>
        </p:txBody>
      </p:sp>
      <p:sp>
        <p:nvSpPr>
          <p:cNvPr id="75777" name="Text Box 1">
            <a:extLst>
              <a:ext uri="{FF2B5EF4-FFF2-40B4-BE49-F238E27FC236}">
                <a16:creationId xmlns:a16="http://schemas.microsoft.com/office/drawing/2014/main" id="{3C863CA5-7B25-D6E4-0D1A-C09765F8160E}"/>
              </a:ext>
            </a:extLst>
          </p:cNvPr>
          <p:cNvSpPr txBox="1">
            <a:spLocks noChangeArrowheads="1"/>
          </p:cNvSpPr>
          <p:nvPr/>
        </p:nvSpPr>
        <p:spPr bwMode="auto">
          <a:xfrm>
            <a:off x="4278313" y="10156825"/>
            <a:ext cx="3276600"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9pPr>
          </a:lstStyle>
          <a:p>
            <a:pPr algn="r">
              <a:lnSpc>
                <a:spcPct val="95000"/>
              </a:lnSpc>
              <a:buClrTx/>
              <a:buFontTx/>
              <a:buNone/>
            </a:pPr>
            <a:fld id="{3C3829C5-AAF8-4AB1-9F93-B3D9159EC547}" type="slidenum">
              <a:rPr lang="cs-CZ" altLang="sk-SK" sz="1400">
                <a:solidFill>
                  <a:srgbClr val="000000"/>
                </a:solidFill>
                <a:latin typeface="Times New Roman" panose="02020603050405020304" pitchFamily="18" charset="0"/>
              </a:rPr>
              <a:pPr algn="r">
                <a:lnSpc>
                  <a:spcPct val="95000"/>
                </a:lnSpc>
                <a:buClrTx/>
                <a:buFontTx/>
                <a:buNone/>
              </a:pPr>
              <a:t>28</a:t>
            </a:fld>
            <a:endParaRPr lang="cs-CZ" altLang="sk-SK" sz="1400">
              <a:solidFill>
                <a:srgbClr val="000000"/>
              </a:solidFill>
              <a:latin typeface="Times New Roman" panose="02020603050405020304" pitchFamily="18" charset="0"/>
            </a:endParaRPr>
          </a:p>
        </p:txBody>
      </p:sp>
      <p:sp>
        <p:nvSpPr>
          <p:cNvPr id="75778" name="Text Box 2">
            <a:extLst>
              <a:ext uri="{FF2B5EF4-FFF2-40B4-BE49-F238E27FC236}">
                <a16:creationId xmlns:a16="http://schemas.microsoft.com/office/drawing/2014/main" id="{C900EA32-CFB9-2C55-4ACB-27EEF3D77EDB}"/>
              </a:ext>
            </a:extLst>
          </p:cNvPr>
          <p:cNvSpPr txBox="1">
            <a:spLocks noChangeArrowheads="1"/>
          </p:cNvSpPr>
          <p:nvPr/>
        </p:nvSpPr>
        <p:spPr bwMode="auto">
          <a:xfrm>
            <a:off x="1106488" y="812800"/>
            <a:ext cx="5343525" cy="400685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
        <p:nvSpPr>
          <p:cNvPr id="75779" name="Text Box 3">
            <a:extLst>
              <a:ext uri="{FF2B5EF4-FFF2-40B4-BE49-F238E27FC236}">
                <a16:creationId xmlns:a16="http://schemas.microsoft.com/office/drawing/2014/main" id="{8848A68A-657E-F101-4093-008A03237E4C}"/>
              </a:ext>
            </a:extLst>
          </p:cNvPr>
          <p:cNvSpPr txBox="1">
            <a:spLocks noChangeArrowheads="1"/>
          </p:cNvSpPr>
          <p:nvPr/>
        </p:nvSpPr>
        <p:spPr bwMode="auto">
          <a:xfrm>
            <a:off x="755650" y="5078413"/>
            <a:ext cx="6045200" cy="480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C185D28-B204-2CAE-8F77-CA0C81AA35F4}"/>
              </a:ext>
            </a:extLst>
          </p:cNvPr>
          <p:cNvSpPr>
            <a:spLocks noGrp="1" noChangeArrowheads="1"/>
          </p:cNvSpPr>
          <p:nvPr>
            <p:ph type="sldNum"/>
          </p:nvPr>
        </p:nvSpPr>
        <p:spPr>
          <a:ln/>
        </p:spPr>
        <p:txBody>
          <a:bodyPr/>
          <a:lstStyle/>
          <a:p>
            <a:fld id="{4D78C141-3882-421E-BF78-B69158401E4C}" type="slidenum">
              <a:rPr lang="cs-CZ" altLang="sk-SK"/>
              <a:pPr/>
              <a:t>29</a:t>
            </a:fld>
            <a:endParaRPr lang="cs-CZ" altLang="sk-SK"/>
          </a:p>
        </p:txBody>
      </p:sp>
      <p:sp>
        <p:nvSpPr>
          <p:cNvPr id="76801" name="Text Box 1">
            <a:extLst>
              <a:ext uri="{FF2B5EF4-FFF2-40B4-BE49-F238E27FC236}">
                <a16:creationId xmlns:a16="http://schemas.microsoft.com/office/drawing/2014/main" id="{F7A978D8-2DE4-78C8-06E1-8F876964608E}"/>
              </a:ext>
            </a:extLst>
          </p:cNvPr>
          <p:cNvSpPr txBox="1">
            <a:spLocks noChangeArrowheads="1"/>
          </p:cNvSpPr>
          <p:nvPr/>
        </p:nvSpPr>
        <p:spPr bwMode="auto">
          <a:xfrm>
            <a:off x="4278313" y="10156825"/>
            <a:ext cx="3276600"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9pPr>
          </a:lstStyle>
          <a:p>
            <a:pPr algn="r">
              <a:lnSpc>
                <a:spcPct val="95000"/>
              </a:lnSpc>
              <a:buClrTx/>
              <a:buFontTx/>
              <a:buNone/>
            </a:pPr>
            <a:fld id="{C734BC69-0269-4063-A1D2-0145EB26EE85}" type="slidenum">
              <a:rPr lang="cs-CZ" altLang="sk-SK" sz="1400">
                <a:solidFill>
                  <a:srgbClr val="000000"/>
                </a:solidFill>
                <a:latin typeface="Times New Roman" panose="02020603050405020304" pitchFamily="18" charset="0"/>
              </a:rPr>
              <a:pPr algn="r">
                <a:lnSpc>
                  <a:spcPct val="95000"/>
                </a:lnSpc>
                <a:buClrTx/>
                <a:buFontTx/>
                <a:buNone/>
              </a:pPr>
              <a:t>29</a:t>
            </a:fld>
            <a:endParaRPr lang="cs-CZ" altLang="sk-SK" sz="1400">
              <a:solidFill>
                <a:srgbClr val="000000"/>
              </a:solidFill>
              <a:latin typeface="Times New Roman" panose="02020603050405020304" pitchFamily="18" charset="0"/>
            </a:endParaRPr>
          </a:p>
        </p:txBody>
      </p:sp>
      <p:sp>
        <p:nvSpPr>
          <p:cNvPr id="76802" name="Text Box 2">
            <a:extLst>
              <a:ext uri="{FF2B5EF4-FFF2-40B4-BE49-F238E27FC236}">
                <a16:creationId xmlns:a16="http://schemas.microsoft.com/office/drawing/2014/main" id="{830BD456-B4D8-B060-A489-727B143EC91E}"/>
              </a:ext>
            </a:extLst>
          </p:cNvPr>
          <p:cNvSpPr txBox="1">
            <a:spLocks noChangeArrowheads="1"/>
          </p:cNvSpPr>
          <p:nvPr/>
        </p:nvSpPr>
        <p:spPr bwMode="auto">
          <a:xfrm>
            <a:off x="1106488" y="812800"/>
            <a:ext cx="5343525" cy="400685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
        <p:nvSpPr>
          <p:cNvPr id="76803" name="Text Box 3">
            <a:extLst>
              <a:ext uri="{FF2B5EF4-FFF2-40B4-BE49-F238E27FC236}">
                <a16:creationId xmlns:a16="http://schemas.microsoft.com/office/drawing/2014/main" id="{84BABD34-074B-E188-1531-B4E611B74A74}"/>
              </a:ext>
            </a:extLst>
          </p:cNvPr>
          <p:cNvSpPr txBox="1">
            <a:spLocks noChangeArrowheads="1"/>
          </p:cNvSpPr>
          <p:nvPr/>
        </p:nvSpPr>
        <p:spPr bwMode="auto">
          <a:xfrm>
            <a:off x="755650" y="5078413"/>
            <a:ext cx="6045200" cy="480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4A0A6E6-823C-FCEE-2BFB-D2768D7F53B7}"/>
              </a:ext>
            </a:extLst>
          </p:cNvPr>
          <p:cNvSpPr>
            <a:spLocks noGrp="1" noChangeArrowheads="1"/>
          </p:cNvSpPr>
          <p:nvPr>
            <p:ph type="sldNum"/>
          </p:nvPr>
        </p:nvSpPr>
        <p:spPr>
          <a:ln/>
        </p:spPr>
        <p:txBody>
          <a:bodyPr/>
          <a:lstStyle/>
          <a:p>
            <a:fld id="{268D32CF-B5F9-4E6D-B3F4-D3297CBD9518}" type="slidenum">
              <a:rPr lang="cs-CZ" altLang="sk-SK"/>
              <a:pPr/>
              <a:t>30</a:t>
            </a:fld>
            <a:endParaRPr lang="cs-CZ" altLang="sk-SK"/>
          </a:p>
        </p:txBody>
      </p:sp>
      <p:sp>
        <p:nvSpPr>
          <p:cNvPr id="77825" name="Text Box 1">
            <a:extLst>
              <a:ext uri="{FF2B5EF4-FFF2-40B4-BE49-F238E27FC236}">
                <a16:creationId xmlns:a16="http://schemas.microsoft.com/office/drawing/2014/main" id="{F31CC7BD-02FF-B880-3290-77119D585AC1}"/>
              </a:ext>
            </a:extLst>
          </p:cNvPr>
          <p:cNvSpPr txBox="1">
            <a:spLocks noChangeArrowheads="1"/>
          </p:cNvSpPr>
          <p:nvPr/>
        </p:nvSpPr>
        <p:spPr bwMode="auto">
          <a:xfrm>
            <a:off x="4278313" y="10156825"/>
            <a:ext cx="3276600"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9pPr>
          </a:lstStyle>
          <a:p>
            <a:pPr algn="r">
              <a:lnSpc>
                <a:spcPct val="95000"/>
              </a:lnSpc>
              <a:buClrTx/>
              <a:buFontTx/>
              <a:buNone/>
            </a:pPr>
            <a:fld id="{C5A11EE0-8366-41C3-87FC-06B7E2E8D1EC}" type="slidenum">
              <a:rPr lang="cs-CZ" altLang="sk-SK" sz="1400">
                <a:solidFill>
                  <a:srgbClr val="000000"/>
                </a:solidFill>
                <a:latin typeface="Times New Roman" panose="02020603050405020304" pitchFamily="18" charset="0"/>
              </a:rPr>
              <a:pPr algn="r">
                <a:lnSpc>
                  <a:spcPct val="95000"/>
                </a:lnSpc>
                <a:buClrTx/>
                <a:buFontTx/>
                <a:buNone/>
              </a:pPr>
              <a:t>30</a:t>
            </a:fld>
            <a:endParaRPr lang="cs-CZ" altLang="sk-SK" sz="1400">
              <a:solidFill>
                <a:srgbClr val="000000"/>
              </a:solidFill>
              <a:latin typeface="Times New Roman" panose="02020603050405020304" pitchFamily="18" charset="0"/>
            </a:endParaRPr>
          </a:p>
        </p:txBody>
      </p:sp>
      <p:sp>
        <p:nvSpPr>
          <p:cNvPr id="77826" name="Text Box 2">
            <a:extLst>
              <a:ext uri="{FF2B5EF4-FFF2-40B4-BE49-F238E27FC236}">
                <a16:creationId xmlns:a16="http://schemas.microsoft.com/office/drawing/2014/main" id="{5C30AEAF-5F1A-DBEF-584E-8CAF01C71461}"/>
              </a:ext>
            </a:extLst>
          </p:cNvPr>
          <p:cNvSpPr txBox="1">
            <a:spLocks noChangeArrowheads="1"/>
          </p:cNvSpPr>
          <p:nvPr/>
        </p:nvSpPr>
        <p:spPr bwMode="auto">
          <a:xfrm>
            <a:off x="1106488" y="812800"/>
            <a:ext cx="5343525" cy="400685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
        <p:nvSpPr>
          <p:cNvPr id="77827" name="Text Box 3">
            <a:extLst>
              <a:ext uri="{FF2B5EF4-FFF2-40B4-BE49-F238E27FC236}">
                <a16:creationId xmlns:a16="http://schemas.microsoft.com/office/drawing/2014/main" id="{8869E532-4BE4-38B6-A71B-AC93EF5AE70E}"/>
              </a:ext>
            </a:extLst>
          </p:cNvPr>
          <p:cNvSpPr txBox="1">
            <a:spLocks noChangeArrowheads="1"/>
          </p:cNvSpPr>
          <p:nvPr/>
        </p:nvSpPr>
        <p:spPr bwMode="auto">
          <a:xfrm>
            <a:off x="755650" y="5078413"/>
            <a:ext cx="6045200" cy="480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4C0F7DA-7384-762A-F724-D2D06A9CB0DC}"/>
              </a:ext>
            </a:extLst>
          </p:cNvPr>
          <p:cNvSpPr>
            <a:spLocks noGrp="1" noChangeArrowheads="1"/>
          </p:cNvSpPr>
          <p:nvPr>
            <p:ph type="sldNum"/>
          </p:nvPr>
        </p:nvSpPr>
        <p:spPr>
          <a:ln/>
        </p:spPr>
        <p:txBody>
          <a:bodyPr/>
          <a:lstStyle/>
          <a:p>
            <a:fld id="{5368942E-E7CD-419F-B70E-71D5E4A6F0C6}" type="slidenum">
              <a:rPr lang="cs-CZ" altLang="sk-SK"/>
              <a:pPr/>
              <a:t>3</a:t>
            </a:fld>
            <a:endParaRPr lang="cs-CZ" altLang="sk-SK"/>
          </a:p>
        </p:txBody>
      </p:sp>
      <p:sp>
        <p:nvSpPr>
          <p:cNvPr id="49153" name="Rectangle 1">
            <a:extLst>
              <a:ext uri="{FF2B5EF4-FFF2-40B4-BE49-F238E27FC236}">
                <a16:creationId xmlns:a16="http://schemas.microsoft.com/office/drawing/2014/main" id="{F54BAF86-3F76-178E-719E-12BF540C1C76}"/>
              </a:ext>
            </a:extLst>
          </p:cNvPr>
          <p:cNvSpPr txBox="1">
            <a:spLocks noChangeArrowheads="1"/>
          </p:cNvSpPr>
          <p:nvPr>
            <p:ph type="sldImg"/>
          </p:nvPr>
        </p:nvSpPr>
        <p:spPr bwMode="auto">
          <a:xfrm>
            <a:off x="720725" y="900113"/>
            <a:ext cx="6119813" cy="34417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9154" name="Text Box 2">
            <a:extLst>
              <a:ext uri="{FF2B5EF4-FFF2-40B4-BE49-F238E27FC236}">
                <a16:creationId xmlns:a16="http://schemas.microsoft.com/office/drawing/2014/main" id="{108F30A1-C69E-D8C6-47C8-2F2A956044F3}"/>
              </a:ext>
            </a:extLst>
          </p:cNvPr>
          <p:cNvSpPr txBox="1">
            <a:spLocks noChangeArrowheads="1"/>
          </p:cNvSpPr>
          <p:nvPr/>
        </p:nvSpPr>
        <p:spPr bwMode="auto">
          <a:xfrm>
            <a:off x="720725" y="4679950"/>
            <a:ext cx="6119813" cy="5040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2A61E87-E76C-A602-4E6D-591A2FAF61FD}"/>
              </a:ext>
            </a:extLst>
          </p:cNvPr>
          <p:cNvSpPr>
            <a:spLocks noGrp="1" noChangeArrowheads="1"/>
          </p:cNvSpPr>
          <p:nvPr>
            <p:ph type="sldNum"/>
          </p:nvPr>
        </p:nvSpPr>
        <p:spPr>
          <a:ln/>
        </p:spPr>
        <p:txBody>
          <a:bodyPr/>
          <a:lstStyle/>
          <a:p>
            <a:fld id="{10C90DF4-6162-4F7F-815D-F0F8CF796724}" type="slidenum">
              <a:rPr lang="cs-CZ" altLang="sk-SK"/>
              <a:pPr/>
              <a:t>31</a:t>
            </a:fld>
            <a:endParaRPr lang="cs-CZ" altLang="sk-SK"/>
          </a:p>
        </p:txBody>
      </p:sp>
      <p:sp>
        <p:nvSpPr>
          <p:cNvPr id="78849" name="Text Box 1">
            <a:extLst>
              <a:ext uri="{FF2B5EF4-FFF2-40B4-BE49-F238E27FC236}">
                <a16:creationId xmlns:a16="http://schemas.microsoft.com/office/drawing/2014/main" id="{7F34623B-BA93-ACC4-BBB3-AB5230D299D0}"/>
              </a:ext>
            </a:extLst>
          </p:cNvPr>
          <p:cNvSpPr txBox="1">
            <a:spLocks noChangeArrowheads="1"/>
          </p:cNvSpPr>
          <p:nvPr/>
        </p:nvSpPr>
        <p:spPr bwMode="auto">
          <a:xfrm>
            <a:off x="4278313" y="10156825"/>
            <a:ext cx="3276600"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9pPr>
          </a:lstStyle>
          <a:p>
            <a:pPr algn="r">
              <a:lnSpc>
                <a:spcPct val="95000"/>
              </a:lnSpc>
              <a:buClrTx/>
              <a:buFontTx/>
              <a:buNone/>
            </a:pPr>
            <a:fld id="{A9625876-2A9C-4ABE-AD35-CC17B715FCD0}" type="slidenum">
              <a:rPr lang="cs-CZ" altLang="sk-SK" sz="1400">
                <a:solidFill>
                  <a:srgbClr val="000000"/>
                </a:solidFill>
                <a:latin typeface="Times New Roman" panose="02020603050405020304" pitchFamily="18" charset="0"/>
              </a:rPr>
              <a:pPr algn="r">
                <a:lnSpc>
                  <a:spcPct val="95000"/>
                </a:lnSpc>
                <a:buClrTx/>
                <a:buFontTx/>
                <a:buNone/>
              </a:pPr>
              <a:t>31</a:t>
            </a:fld>
            <a:endParaRPr lang="cs-CZ" altLang="sk-SK" sz="1400">
              <a:solidFill>
                <a:srgbClr val="000000"/>
              </a:solidFill>
              <a:latin typeface="Times New Roman" panose="02020603050405020304" pitchFamily="18" charset="0"/>
            </a:endParaRPr>
          </a:p>
        </p:txBody>
      </p:sp>
      <p:sp>
        <p:nvSpPr>
          <p:cNvPr id="78850" name="Text Box 2">
            <a:extLst>
              <a:ext uri="{FF2B5EF4-FFF2-40B4-BE49-F238E27FC236}">
                <a16:creationId xmlns:a16="http://schemas.microsoft.com/office/drawing/2014/main" id="{7A74DB8D-33D6-14CE-A2D9-F5B31855B9B4}"/>
              </a:ext>
            </a:extLst>
          </p:cNvPr>
          <p:cNvSpPr txBox="1">
            <a:spLocks noChangeArrowheads="1"/>
          </p:cNvSpPr>
          <p:nvPr/>
        </p:nvSpPr>
        <p:spPr bwMode="auto">
          <a:xfrm>
            <a:off x="1106488" y="812800"/>
            <a:ext cx="5345112" cy="4008438"/>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
        <p:nvSpPr>
          <p:cNvPr id="78851" name="Text Box 3">
            <a:extLst>
              <a:ext uri="{FF2B5EF4-FFF2-40B4-BE49-F238E27FC236}">
                <a16:creationId xmlns:a16="http://schemas.microsoft.com/office/drawing/2014/main" id="{6B777915-8D83-DB0C-B108-482486FAC4AC}"/>
              </a:ext>
            </a:extLst>
          </p:cNvPr>
          <p:cNvSpPr txBox="1">
            <a:spLocks noChangeArrowheads="1"/>
          </p:cNvSpPr>
          <p:nvPr/>
        </p:nvSpPr>
        <p:spPr bwMode="auto">
          <a:xfrm>
            <a:off x="755650" y="5078413"/>
            <a:ext cx="6045200" cy="480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AAFAA9D-4A05-A411-021A-53C354E05A2C}"/>
              </a:ext>
            </a:extLst>
          </p:cNvPr>
          <p:cNvSpPr>
            <a:spLocks noGrp="1" noChangeArrowheads="1"/>
          </p:cNvSpPr>
          <p:nvPr>
            <p:ph type="sldNum"/>
          </p:nvPr>
        </p:nvSpPr>
        <p:spPr>
          <a:ln/>
        </p:spPr>
        <p:txBody>
          <a:bodyPr/>
          <a:lstStyle/>
          <a:p>
            <a:fld id="{D1DCCC36-4C45-4529-A34B-8C230D512AF2}" type="slidenum">
              <a:rPr lang="cs-CZ" altLang="sk-SK"/>
              <a:pPr/>
              <a:t>32</a:t>
            </a:fld>
            <a:endParaRPr lang="cs-CZ" altLang="sk-SK"/>
          </a:p>
        </p:txBody>
      </p:sp>
      <p:sp>
        <p:nvSpPr>
          <p:cNvPr id="79873" name="Text Box 1">
            <a:extLst>
              <a:ext uri="{FF2B5EF4-FFF2-40B4-BE49-F238E27FC236}">
                <a16:creationId xmlns:a16="http://schemas.microsoft.com/office/drawing/2014/main" id="{00656089-3E9B-E77F-863C-017E53D9CF5C}"/>
              </a:ext>
            </a:extLst>
          </p:cNvPr>
          <p:cNvSpPr txBox="1">
            <a:spLocks noChangeArrowheads="1"/>
          </p:cNvSpPr>
          <p:nvPr/>
        </p:nvSpPr>
        <p:spPr bwMode="auto">
          <a:xfrm>
            <a:off x="4278313" y="10156825"/>
            <a:ext cx="3276600"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9pPr>
          </a:lstStyle>
          <a:p>
            <a:pPr algn="r">
              <a:lnSpc>
                <a:spcPct val="95000"/>
              </a:lnSpc>
              <a:buClrTx/>
              <a:buFontTx/>
              <a:buNone/>
            </a:pPr>
            <a:fld id="{545CF36C-EB79-4DBD-A06B-C7FDF12BD8C0}" type="slidenum">
              <a:rPr lang="cs-CZ" altLang="sk-SK" sz="1400">
                <a:solidFill>
                  <a:srgbClr val="000000"/>
                </a:solidFill>
                <a:latin typeface="Times New Roman" panose="02020603050405020304" pitchFamily="18" charset="0"/>
              </a:rPr>
              <a:pPr algn="r">
                <a:lnSpc>
                  <a:spcPct val="95000"/>
                </a:lnSpc>
                <a:buClrTx/>
                <a:buFontTx/>
                <a:buNone/>
              </a:pPr>
              <a:t>32</a:t>
            </a:fld>
            <a:endParaRPr lang="cs-CZ" altLang="sk-SK" sz="1400">
              <a:solidFill>
                <a:srgbClr val="000000"/>
              </a:solidFill>
              <a:latin typeface="Times New Roman" panose="02020603050405020304" pitchFamily="18" charset="0"/>
            </a:endParaRPr>
          </a:p>
        </p:txBody>
      </p:sp>
      <p:sp>
        <p:nvSpPr>
          <p:cNvPr id="79874" name="Text Box 2">
            <a:extLst>
              <a:ext uri="{FF2B5EF4-FFF2-40B4-BE49-F238E27FC236}">
                <a16:creationId xmlns:a16="http://schemas.microsoft.com/office/drawing/2014/main" id="{793D6963-5A4D-AE42-F79D-8F6AF2C6915D}"/>
              </a:ext>
            </a:extLst>
          </p:cNvPr>
          <p:cNvSpPr txBox="1">
            <a:spLocks noChangeArrowheads="1"/>
          </p:cNvSpPr>
          <p:nvPr/>
        </p:nvSpPr>
        <p:spPr bwMode="auto">
          <a:xfrm>
            <a:off x="1106488" y="812800"/>
            <a:ext cx="5343525" cy="400685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
        <p:nvSpPr>
          <p:cNvPr id="79875" name="Text Box 3">
            <a:extLst>
              <a:ext uri="{FF2B5EF4-FFF2-40B4-BE49-F238E27FC236}">
                <a16:creationId xmlns:a16="http://schemas.microsoft.com/office/drawing/2014/main" id="{F21F5AE2-A75D-162C-381C-F71FD456A558}"/>
              </a:ext>
            </a:extLst>
          </p:cNvPr>
          <p:cNvSpPr txBox="1">
            <a:spLocks noChangeArrowheads="1"/>
          </p:cNvSpPr>
          <p:nvPr/>
        </p:nvSpPr>
        <p:spPr bwMode="auto">
          <a:xfrm>
            <a:off x="755650" y="5078413"/>
            <a:ext cx="6045200" cy="480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C8AF756-B84D-17D9-AFA3-C8A3DF1C7390}"/>
              </a:ext>
            </a:extLst>
          </p:cNvPr>
          <p:cNvSpPr>
            <a:spLocks noGrp="1" noChangeArrowheads="1"/>
          </p:cNvSpPr>
          <p:nvPr>
            <p:ph type="sldNum"/>
          </p:nvPr>
        </p:nvSpPr>
        <p:spPr>
          <a:ln/>
        </p:spPr>
        <p:txBody>
          <a:bodyPr/>
          <a:lstStyle/>
          <a:p>
            <a:fld id="{0C6C18F1-56B0-49A5-BBBC-72FD506FDCD6}" type="slidenum">
              <a:rPr lang="cs-CZ" altLang="sk-SK"/>
              <a:pPr/>
              <a:t>33</a:t>
            </a:fld>
            <a:endParaRPr lang="cs-CZ" altLang="sk-SK"/>
          </a:p>
        </p:txBody>
      </p:sp>
      <p:sp>
        <p:nvSpPr>
          <p:cNvPr id="80897" name="Text Box 1">
            <a:extLst>
              <a:ext uri="{FF2B5EF4-FFF2-40B4-BE49-F238E27FC236}">
                <a16:creationId xmlns:a16="http://schemas.microsoft.com/office/drawing/2014/main" id="{5C43E436-AE34-4E97-E5F4-3C9F497507F5}"/>
              </a:ext>
            </a:extLst>
          </p:cNvPr>
          <p:cNvSpPr txBox="1">
            <a:spLocks noChangeArrowheads="1"/>
          </p:cNvSpPr>
          <p:nvPr/>
        </p:nvSpPr>
        <p:spPr bwMode="auto">
          <a:xfrm>
            <a:off x="4278313" y="10156825"/>
            <a:ext cx="3276600"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9pPr>
          </a:lstStyle>
          <a:p>
            <a:pPr algn="r">
              <a:lnSpc>
                <a:spcPct val="95000"/>
              </a:lnSpc>
              <a:buClrTx/>
              <a:buFontTx/>
              <a:buNone/>
            </a:pPr>
            <a:fld id="{C23EEBE2-2BE5-4CBA-B56E-E88DA1142868}" type="slidenum">
              <a:rPr lang="cs-CZ" altLang="sk-SK" sz="1400">
                <a:solidFill>
                  <a:srgbClr val="000000"/>
                </a:solidFill>
                <a:latin typeface="Times New Roman" panose="02020603050405020304" pitchFamily="18" charset="0"/>
              </a:rPr>
              <a:pPr algn="r">
                <a:lnSpc>
                  <a:spcPct val="95000"/>
                </a:lnSpc>
                <a:buClrTx/>
                <a:buFontTx/>
                <a:buNone/>
              </a:pPr>
              <a:t>33</a:t>
            </a:fld>
            <a:endParaRPr lang="cs-CZ" altLang="sk-SK" sz="1400">
              <a:solidFill>
                <a:srgbClr val="000000"/>
              </a:solidFill>
              <a:latin typeface="Times New Roman" panose="02020603050405020304" pitchFamily="18" charset="0"/>
            </a:endParaRPr>
          </a:p>
        </p:txBody>
      </p:sp>
      <p:sp>
        <p:nvSpPr>
          <p:cNvPr id="80898" name="Text Box 2">
            <a:extLst>
              <a:ext uri="{FF2B5EF4-FFF2-40B4-BE49-F238E27FC236}">
                <a16:creationId xmlns:a16="http://schemas.microsoft.com/office/drawing/2014/main" id="{72641B9D-DDC4-1EC9-05CF-6993FE2BEDE9}"/>
              </a:ext>
            </a:extLst>
          </p:cNvPr>
          <p:cNvSpPr txBox="1">
            <a:spLocks noChangeArrowheads="1"/>
          </p:cNvSpPr>
          <p:nvPr/>
        </p:nvSpPr>
        <p:spPr bwMode="auto">
          <a:xfrm>
            <a:off x="1106488" y="812800"/>
            <a:ext cx="5343525" cy="400685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
        <p:nvSpPr>
          <p:cNvPr id="80899" name="Text Box 3">
            <a:extLst>
              <a:ext uri="{FF2B5EF4-FFF2-40B4-BE49-F238E27FC236}">
                <a16:creationId xmlns:a16="http://schemas.microsoft.com/office/drawing/2014/main" id="{337627EF-4E81-8C48-F3A0-31CF593DAEAE}"/>
              </a:ext>
            </a:extLst>
          </p:cNvPr>
          <p:cNvSpPr txBox="1">
            <a:spLocks noChangeArrowheads="1"/>
          </p:cNvSpPr>
          <p:nvPr/>
        </p:nvSpPr>
        <p:spPr bwMode="auto">
          <a:xfrm>
            <a:off x="755650" y="5078413"/>
            <a:ext cx="6045200" cy="480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B01F5B3-1C5C-EA7E-C624-6EE026469282}"/>
              </a:ext>
            </a:extLst>
          </p:cNvPr>
          <p:cNvSpPr>
            <a:spLocks noGrp="1" noChangeArrowheads="1"/>
          </p:cNvSpPr>
          <p:nvPr>
            <p:ph type="sldNum"/>
          </p:nvPr>
        </p:nvSpPr>
        <p:spPr>
          <a:ln/>
        </p:spPr>
        <p:txBody>
          <a:bodyPr/>
          <a:lstStyle/>
          <a:p>
            <a:fld id="{F40CEE96-FCB7-45F1-AEEB-4C96C60AB925}" type="slidenum">
              <a:rPr lang="cs-CZ" altLang="sk-SK"/>
              <a:pPr/>
              <a:t>34</a:t>
            </a:fld>
            <a:endParaRPr lang="cs-CZ" altLang="sk-SK"/>
          </a:p>
        </p:txBody>
      </p:sp>
      <p:sp>
        <p:nvSpPr>
          <p:cNvPr id="81921" name="Text Box 1">
            <a:extLst>
              <a:ext uri="{FF2B5EF4-FFF2-40B4-BE49-F238E27FC236}">
                <a16:creationId xmlns:a16="http://schemas.microsoft.com/office/drawing/2014/main" id="{250B9A7A-41AF-54C0-4D14-FC92C03847C4}"/>
              </a:ext>
            </a:extLst>
          </p:cNvPr>
          <p:cNvSpPr txBox="1">
            <a:spLocks noChangeArrowheads="1"/>
          </p:cNvSpPr>
          <p:nvPr/>
        </p:nvSpPr>
        <p:spPr bwMode="auto">
          <a:xfrm>
            <a:off x="4278313" y="10156825"/>
            <a:ext cx="3276600"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9pPr>
          </a:lstStyle>
          <a:p>
            <a:pPr algn="r">
              <a:lnSpc>
                <a:spcPct val="95000"/>
              </a:lnSpc>
              <a:buClrTx/>
              <a:buFontTx/>
              <a:buNone/>
            </a:pPr>
            <a:fld id="{3AC0D066-5F0A-4B33-BF45-B734926221BA}" type="slidenum">
              <a:rPr lang="cs-CZ" altLang="sk-SK" sz="1400">
                <a:solidFill>
                  <a:srgbClr val="000000"/>
                </a:solidFill>
                <a:latin typeface="Times New Roman" panose="02020603050405020304" pitchFamily="18" charset="0"/>
              </a:rPr>
              <a:pPr algn="r">
                <a:lnSpc>
                  <a:spcPct val="95000"/>
                </a:lnSpc>
                <a:buClrTx/>
                <a:buFontTx/>
                <a:buNone/>
              </a:pPr>
              <a:t>34</a:t>
            </a:fld>
            <a:endParaRPr lang="cs-CZ" altLang="sk-SK" sz="1400">
              <a:solidFill>
                <a:srgbClr val="000000"/>
              </a:solidFill>
              <a:latin typeface="Times New Roman" panose="02020603050405020304" pitchFamily="18" charset="0"/>
            </a:endParaRPr>
          </a:p>
        </p:txBody>
      </p:sp>
      <p:sp>
        <p:nvSpPr>
          <p:cNvPr id="81922" name="Text Box 2">
            <a:extLst>
              <a:ext uri="{FF2B5EF4-FFF2-40B4-BE49-F238E27FC236}">
                <a16:creationId xmlns:a16="http://schemas.microsoft.com/office/drawing/2014/main" id="{AF354BCA-1DCE-F24A-CA31-01AEF4C764B4}"/>
              </a:ext>
            </a:extLst>
          </p:cNvPr>
          <p:cNvSpPr txBox="1">
            <a:spLocks noChangeArrowheads="1"/>
          </p:cNvSpPr>
          <p:nvPr/>
        </p:nvSpPr>
        <p:spPr bwMode="auto">
          <a:xfrm>
            <a:off x="1106488" y="812800"/>
            <a:ext cx="5343525" cy="400685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
        <p:nvSpPr>
          <p:cNvPr id="81923" name="Text Box 3">
            <a:extLst>
              <a:ext uri="{FF2B5EF4-FFF2-40B4-BE49-F238E27FC236}">
                <a16:creationId xmlns:a16="http://schemas.microsoft.com/office/drawing/2014/main" id="{F0D1BC98-22C0-95AD-023C-6E256B3FCF98}"/>
              </a:ext>
            </a:extLst>
          </p:cNvPr>
          <p:cNvSpPr txBox="1">
            <a:spLocks noChangeArrowheads="1"/>
          </p:cNvSpPr>
          <p:nvPr/>
        </p:nvSpPr>
        <p:spPr bwMode="auto">
          <a:xfrm>
            <a:off x="755650" y="5078413"/>
            <a:ext cx="6045200" cy="480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E086594-D9AF-30F9-D2DA-EEC9B7CBE81B}"/>
              </a:ext>
            </a:extLst>
          </p:cNvPr>
          <p:cNvSpPr>
            <a:spLocks noGrp="1" noChangeArrowheads="1"/>
          </p:cNvSpPr>
          <p:nvPr>
            <p:ph type="sldNum"/>
          </p:nvPr>
        </p:nvSpPr>
        <p:spPr>
          <a:ln/>
        </p:spPr>
        <p:txBody>
          <a:bodyPr/>
          <a:lstStyle/>
          <a:p>
            <a:fld id="{3D2E96FA-B99E-4B59-B458-784D50B4A9AC}" type="slidenum">
              <a:rPr lang="cs-CZ" altLang="sk-SK"/>
              <a:pPr/>
              <a:t>35</a:t>
            </a:fld>
            <a:endParaRPr lang="cs-CZ" altLang="sk-SK"/>
          </a:p>
        </p:txBody>
      </p:sp>
      <p:sp>
        <p:nvSpPr>
          <p:cNvPr id="82945" name="Text Box 1">
            <a:extLst>
              <a:ext uri="{FF2B5EF4-FFF2-40B4-BE49-F238E27FC236}">
                <a16:creationId xmlns:a16="http://schemas.microsoft.com/office/drawing/2014/main" id="{79BA2077-4F4E-91C9-830E-D2E030F53C8E}"/>
              </a:ext>
            </a:extLst>
          </p:cNvPr>
          <p:cNvSpPr txBox="1">
            <a:spLocks noChangeArrowheads="1"/>
          </p:cNvSpPr>
          <p:nvPr/>
        </p:nvSpPr>
        <p:spPr bwMode="auto">
          <a:xfrm>
            <a:off x="4278313" y="10156825"/>
            <a:ext cx="3276600"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9pPr>
          </a:lstStyle>
          <a:p>
            <a:pPr algn="r">
              <a:lnSpc>
                <a:spcPct val="95000"/>
              </a:lnSpc>
              <a:buClrTx/>
              <a:buFontTx/>
              <a:buNone/>
            </a:pPr>
            <a:fld id="{A19E67E6-859A-4E84-B89C-E6DD9B3703EA}" type="slidenum">
              <a:rPr lang="cs-CZ" altLang="sk-SK" sz="1400">
                <a:solidFill>
                  <a:srgbClr val="000000"/>
                </a:solidFill>
                <a:latin typeface="Times New Roman" panose="02020603050405020304" pitchFamily="18" charset="0"/>
              </a:rPr>
              <a:pPr algn="r">
                <a:lnSpc>
                  <a:spcPct val="95000"/>
                </a:lnSpc>
                <a:buClrTx/>
                <a:buFontTx/>
                <a:buNone/>
              </a:pPr>
              <a:t>35</a:t>
            </a:fld>
            <a:endParaRPr lang="cs-CZ" altLang="sk-SK" sz="1400">
              <a:solidFill>
                <a:srgbClr val="000000"/>
              </a:solidFill>
              <a:latin typeface="Times New Roman" panose="02020603050405020304" pitchFamily="18" charset="0"/>
            </a:endParaRPr>
          </a:p>
        </p:txBody>
      </p:sp>
      <p:sp>
        <p:nvSpPr>
          <p:cNvPr id="82946" name="Text Box 2">
            <a:extLst>
              <a:ext uri="{FF2B5EF4-FFF2-40B4-BE49-F238E27FC236}">
                <a16:creationId xmlns:a16="http://schemas.microsoft.com/office/drawing/2014/main" id="{3E7FC37D-8BB0-300E-2601-F1DFAEA81D52}"/>
              </a:ext>
            </a:extLst>
          </p:cNvPr>
          <p:cNvSpPr txBox="1">
            <a:spLocks noChangeArrowheads="1"/>
          </p:cNvSpPr>
          <p:nvPr/>
        </p:nvSpPr>
        <p:spPr bwMode="auto">
          <a:xfrm>
            <a:off x="1106488" y="812800"/>
            <a:ext cx="5343525" cy="400685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
        <p:nvSpPr>
          <p:cNvPr id="82947" name="Text Box 3">
            <a:extLst>
              <a:ext uri="{FF2B5EF4-FFF2-40B4-BE49-F238E27FC236}">
                <a16:creationId xmlns:a16="http://schemas.microsoft.com/office/drawing/2014/main" id="{3AD72031-D8AD-FA89-4A20-078F5D1F062F}"/>
              </a:ext>
            </a:extLst>
          </p:cNvPr>
          <p:cNvSpPr txBox="1">
            <a:spLocks noChangeArrowheads="1"/>
          </p:cNvSpPr>
          <p:nvPr/>
        </p:nvSpPr>
        <p:spPr bwMode="auto">
          <a:xfrm>
            <a:off x="755650" y="5078413"/>
            <a:ext cx="6045200" cy="480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07916C5-B14B-137D-1FEF-10885570108D}"/>
              </a:ext>
            </a:extLst>
          </p:cNvPr>
          <p:cNvSpPr>
            <a:spLocks noGrp="1" noChangeArrowheads="1"/>
          </p:cNvSpPr>
          <p:nvPr>
            <p:ph type="sldNum"/>
          </p:nvPr>
        </p:nvSpPr>
        <p:spPr>
          <a:ln/>
        </p:spPr>
        <p:txBody>
          <a:bodyPr/>
          <a:lstStyle/>
          <a:p>
            <a:fld id="{B36011D3-11AE-4A83-A71F-84401725BEC3}" type="slidenum">
              <a:rPr lang="cs-CZ" altLang="sk-SK"/>
              <a:pPr/>
              <a:t>36</a:t>
            </a:fld>
            <a:endParaRPr lang="cs-CZ" altLang="sk-SK"/>
          </a:p>
        </p:txBody>
      </p:sp>
      <p:sp>
        <p:nvSpPr>
          <p:cNvPr id="83969" name="Text Box 1">
            <a:extLst>
              <a:ext uri="{FF2B5EF4-FFF2-40B4-BE49-F238E27FC236}">
                <a16:creationId xmlns:a16="http://schemas.microsoft.com/office/drawing/2014/main" id="{A4ACD506-6C48-770D-805A-5FC9496ADB02}"/>
              </a:ext>
            </a:extLst>
          </p:cNvPr>
          <p:cNvSpPr txBox="1">
            <a:spLocks noChangeArrowheads="1"/>
          </p:cNvSpPr>
          <p:nvPr/>
        </p:nvSpPr>
        <p:spPr bwMode="auto">
          <a:xfrm>
            <a:off x="4278313" y="10156825"/>
            <a:ext cx="3276600"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9pPr>
          </a:lstStyle>
          <a:p>
            <a:pPr algn="r">
              <a:lnSpc>
                <a:spcPct val="95000"/>
              </a:lnSpc>
              <a:buClrTx/>
              <a:buFontTx/>
              <a:buNone/>
            </a:pPr>
            <a:fld id="{0B8E92D3-61D0-4884-AF2B-951178C3CA5D}" type="slidenum">
              <a:rPr lang="cs-CZ" altLang="sk-SK" sz="1400">
                <a:solidFill>
                  <a:srgbClr val="000000"/>
                </a:solidFill>
                <a:latin typeface="Times New Roman" panose="02020603050405020304" pitchFamily="18" charset="0"/>
              </a:rPr>
              <a:pPr algn="r">
                <a:lnSpc>
                  <a:spcPct val="95000"/>
                </a:lnSpc>
                <a:buClrTx/>
                <a:buFontTx/>
                <a:buNone/>
              </a:pPr>
              <a:t>36</a:t>
            </a:fld>
            <a:endParaRPr lang="cs-CZ" altLang="sk-SK" sz="1400">
              <a:solidFill>
                <a:srgbClr val="000000"/>
              </a:solidFill>
              <a:latin typeface="Times New Roman" panose="02020603050405020304" pitchFamily="18" charset="0"/>
            </a:endParaRPr>
          </a:p>
        </p:txBody>
      </p:sp>
      <p:sp>
        <p:nvSpPr>
          <p:cNvPr id="83970" name="Text Box 2">
            <a:extLst>
              <a:ext uri="{FF2B5EF4-FFF2-40B4-BE49-F238E27FC236}">
                <a16:creationId xmlns:a16="http://schemas.microsoft.com/office/drawing/2014/main" id="{0382362C-914A-6414-BC81-2A23A100C778}"/>
              </a:ext>
            </a:extLst>
          </p:cNvPr>
          <p:cNvSpPr txBox="1">
            <a:spLocks noChangeArrowheads="1"/>
          </p:cNvSpPr>
          <p:nvPr/>
        </p:nvSpPr>
        <p:spPr bwMode="auto">
          <a:xfrm>
            <a:off x="1106488" y="812800"/>
            <a:ext cx="5343525" cy="400685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
        <p:nvSpPr>
          <p:cNvPr id="83971" name="Text Box 3">
            <a:extLst>
              <a:ext uri="{FF2B5EF4-FFF2-40B4-BE49-F238E27FC236}">
                <a16:creationId xmlns:a16="http://schemas.microsoft.com/office/drawing/2014/main" id="{47D5E1F1-1499-8E83-E3A2-F5F1F3220BB8}"/>
              </a:ext>
            </a:extLst>
          </p:cNvPr>
          <p:cNvSpPr txBox="1">
            <a:spLocks noChangeArrowheads="1"/>
          </p:cNvSpPr>
          <p:nvPr/>
        </p:nvSpPr>
        <p:spPr bwMode="auto">
          <a:xfrm>
            <a:off x="755650" y="5078413"/>
            <a:ext cx="6045200" cy="480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8428C40-3AB8-83D0-4BDB-71D790F04581}"/>
              </a:ext>
            </a:extLst>
          </p:cNvPr>
          <p:cNvSpPr>
            <a:spLocks noGrp="1" noChangeArrowheads="1"/>
          </p:cNvSpPr>
          <p:nvPr>
            <p:ph type="sldNum"/>
          </p:nvPr>
        </p:nvSpPr>
        <p:spPr>
          <a:ln/>
        </p:spPr>
        <p:txBody>
          <a:bodyPr/>
          <a:lstStyle/>
          <a:p>
            <a:fld id="{C99B2A09-CB17-4292-9623-C8DBB705B412}" type="slidenum">
              <a:rPr lang="cs-CZ" altLang="sk-SK"/>
              <a:pPr/>
              <a:t>37</a:t>
            </a:fld>
            <a:endParaRPr lang="cs-CZ" altLang="sk-SK"/>
          </a:p>
        </p:txBody>
      </p:sp>
      <p:sp>
        <p:nvSpPr>
          <p:cNvPr id="84993" name="Text Box 1">
            <a:extLst>
              <a:ext uri="{FF2B5EF4-FFF2-40B4-BE49-F238E27FC236}">
                <a16:creationId xmlns:a16="http://schemas.microsoft.com/office/drawing/2014/main" id="{9F150F39-ECA9-098C-1FC0-2FC73215FFE9}"/>
              </a:ext>
            </a:extLst>
          </p:cNvPr>
          <p:cNvSpPr txBox="1">
            <a:spLocks noChangeArrowheads="1"/>
          </p:cNvSpPr>
          <p:nvPr/>
        </p:nvSpPr>
        <p:spPr bwMode="auto">
          <a:xfrm>
            <a:off x="4278313" y="10156825"/>
            <a:ext cx="3276600"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9pPr>
          </a:lstStyle>
          <a:p>
            <a:pPr algn="r">
              <a:lnSpc>
                <a:spcPct val="95000"/>
              </a:lnSpc>
              <a:buClrTx/>
              <a:buFontTx/>
              <a:buNone/>
            </a:pPr>
            <a:fld id="{B35C5A4E-5A44-4ABD-9A16-60A463FB2811}" type="slidenum">
              <a:rPr lang="cs-CZ" altLang="sk-SK" sz="1400">
                <a:solidFill>
                  <a:srgbClr val="000000"/>
                </a:solidFill>
                <a:latin typeface="Times New Roman" panose="02020603050405020304" pitchFamily="18" charset="0"/>
              </a:rPr>
              <a:pPr algn="r">
                <a:lnSpc>
                  <a:spcPct val="95000"/>
                </a:lnSpc>
                <a:buClrTx/>
                <a:buFontTx/>
                <a:buNone/>
              </a:pPr>
              <a:t>37</a:t>
            </a:fld>
            <a:endParaRPr lang="cs-CZ" altLang="sk-SK" sz="1400">
              <a:solidFill>
                <a:srgbClr val="000000"/>
              </a:solidFill>
              <a:latin typeface="Times New Roman" panose="02020603050405020304" pitchFamily="18" charset="0"/>
            </a:endParaRPr>
          </a:p>
        </p:txBody>
      </p:sp>
      <p:sp>
        <p:nvSpPr>
          <p:cNvPr id="84994" name="Text Box 2">
            <a:extLst>
              <a:ext uri="{FF2B5EF4-FFF2-40B4-BE49-F238E27FC236}">
                <a16:creationId xmlns:a16="http://schemas.microsoft.com/office/drawing/2014/main" id="{89ABF91A-A89D-5D04-1FDD-155DF16E713C}"/>
              </a:ext>
            </a:extLst>
          </p:cNvPr>
          <p:cNvSpPr txBox="1">
            <a:spLocks noChangeArrowheads="1"/>
          </p:cNvSpPr>
          <p:nvPr/>
        </p:nvSpPr>
        <p:spPr bwMode="auto">
          <a:xfrm>
            <a:off x="1106488" y="812800"/>
            <a:ext cx="5343525" cy="400685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
        <p:nvSpPr>
          <p:cNvPr id="84995" name="Text Box 3">
            <a:extLst>
              <a:ext uri="{FF2B5EF4-FFF2-40B4-BE49-F238E27FC236}">
                <a16:creationId xmlns:a16="http://schemas.microsoft.com/office/drawing/2014/main" id="{5BBA8A62-0DC8-C6C2-AFB4-965FF29EB728}"/>
              </a:ext>
            </a:extLst>
          </p:cNvPr>
          <p:cNvSpPr txBox="1">
            <a:spLocks noChangeArrowheads="1"/>
          </p:cNvSpPr>
          <p:nvPr/>
        </p:nvSpPr>
        <p:spPr bwMode="auto">
          <a:xfrm>
            <a:off x="755650" y="5078413"/>
            <a:ext cx="6045200" cy="480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5629F9B-2D1B-5112-A925-6DB2B0EB0E89}"/>
              </a:ext>
            </a:extLst>
          </p:cNvPr>
          <p:cNvSpPr>
            <a:spLocks noGrp="1" noChangeArrowheads="1"/>
          </p:cNvSpPr>
          <p:nvPr>
            <p:ph type="sldNum"/>
          </p:nvPr>
        </p:nvSpPr>
        <p:spPr>
          <a:ln/>
        </p:spPr>
        <p:txBody>
          <a:bodyPr/>
          <a:lstStyle/>
          <a:p>
            <a:fld id="{79F47E46-CB25-4FDD-A194-D768C86AEC98}" type="slidenum">
              <a:rPr lang="cs-CZ" altLang="sk-SK"/>
              <a:pPr/>
              <a:t>38</a:t>
            </a:fld>
            <a:endParaRPr lang="cs-CZ" altLang="sk-SK"/>
          </a:p>
        </p:txBody>
      </p:sp>
      <p:sp>
        <p:nvSpPr>
          <p:cNvPr id="86017" name="Text Box 1">
            <a:extLst>
              <a:ext uri="{FF2B5EF4-FFF2-40B4-BE49-F238E27FC236}">
                <a16:creationId xmlns:a16="http://schemas.microsoft.com/office/drawing/2014/main" id="{27F93379-0E8A-E536-EA32-9813F3E0AFB0}"/>
              </a:ext>
            </a:extLst>
          </p:cNvPr>
          <p:cNvSpPr txBox="1">
            <a:spLocks noChangeArrowheads="1"/>
          </p:cNvSpPr>
          <p:nvPr/>
        </p:nvSpPr>
        <p:spPr bwMode="auto">
          <a:xfrm>
            <a:off x="4278313" y="10156825"/>
            <a:ext cx="3276600"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9pPr>
          </a:lstStyle>
          <a:p>
            <a:pPr algn="r">
              <a:lnSpc>
                <a:spcPct val="95000"/>
              </a:lnSpc>
              <a:buClrTx/>
              <a:buFontTx/>
              <a:buNone/>
            </a:pPr>
            <a:fld id="{FAABE1E8-4F3B-42A4-A691-F40B7E1381A0}" type="slidenum">
              <a:rPr lang="cs-CZ" altLang="sk-SK" sz="1400">
                <a:solidFill>
                  <a:srgbClr val="000000"/>
                </a:solidFill>
                <a:latin typeface="Times New Roman" panose="02020603050405020304" pitchFamily="18" charset="0"/>
              </a:rPr>
              <a:pPr algn="r">
                <a:lnSpc>
                  <a:spcPct val="95000"/>
                </a:lnSpc>
                <a:buClrTx/>
                <a:buFontTx/>
                <a:buNone/>
              </a:pPr>
              <a:t>38</a:t>
            </a:fld>
            <a:endParaRPr lang="cs-CZ" altLang="sk-SK" sz="1400">
              <a:solidFill>
                <a:srgbClr val="000000"/>
              </a:solidFill>
              <a:latin typeface="Times New Roman" panose="02020603050405020304" pitchFamily="18" charset="0"/>
            </a:endParaRPr>
          </a:p>
        </p:txBody>
      </p:sp>
      <p:sp>
        <p:nvSpPr>
          <p:cNvPr id="86018" name="Text Box 2">
            <a:extLst>
              <a:ext uri="{FF2B5EF4-FFF2-40B4-BE49-F238E27FC236}">
                <a16:creationId xmlns:a16="http://schemas.microsoft.com/office/drawing/2014/main" id="{09E78D40-AA52-C274-58BD-42C90D75E242}"/>
              </a:ext>
            </a:extLst>
          </p:cNvPr>
          <p:cNvSpPr txBox="1">
            <a:spLocks noChangeArrowheads="1"/>
          </p:cNvSpPr>
          <p:nvPr/>
        </p:nvSpPr>
        <p:spPr bwMode="auto">
          <a:xfrm>
            <a:off x="1106488" y="812800"/>
            <a:ext cx="5343525" cy="400685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
        <p:nvSpPr>
          <p:cNvPr id="86019" name="Text Box 3">
            <a:extLst>
              <a:ext uri="{FF2B5EF4-FFF2-40B4-BE49-F238E27FC236}">
                <a16:creationId xmlns:a16="http://schemas.microsoft.com/office/drawing/2014/main" id="{7945B767-4B37-1028-B24B-E1C880846168}"/>
              </a:ext>
            </a:extLst>
          </p:cNvPr>
          <p:cNvSpPr txBox="1">
            <a:spLocks noChangeArrowheads="1"/>
          </p:cNvSpPr>
          <p:nvPr/>
        </p:nvSpPr>
        <p:spPr bwMode="auto">
          <a:xfrm>
            <a:off x="755650" y="5078413"/>
            <a:ext cx="6045200" cy="480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D15CFF1-F730-9DCD-F5F2-77284AA082FA}"/>
              </a:ext>
            </a:extLst>
          </p:cNvPr>
          <p:cNvSpPr>
            <a:spLocks noGrp="1" noChangeArrowheads="1"/>
          </p:cNvSpPr>
          <p:nvPr>
            <p:ph type="sldNum"/>
          </p:nvPr>
        </p:nvSpPr>
        <p:spPr>
          <a:ln/>
        </p:spPr>
        <p:txBody>
          <a:bodyPr/>
          <a:lstStyle/>
          <a:p>
            <a:fld id="{524DAADC-0B9E-4B28-98F4-C8197235AAC4}" type="slidenum">
              <a:rPr lang="cs-CZ" altLang="sk-SK"/>
              <a:pPr/>
              <a:t>39</a:t>
            </a:fld>
            <a:endParaRPr lang="cs-CZ" altLang="sk-SK"/>
          </a:p>
        </p:txBody>
      </p:sp>
      <p:sp>
        <p:nvSpPr>
          <p:cNvPr id="87041" name="Text Box 1">
            <a:extLst>
              <a:ext uri="{FF2B5EF4-FFF2-40B4-BE49-F238E27FC236}">
                <a16:creationId xmlns:a16="http://schemas.microsoft.com/office/drawing/2014/main" id="{28AF8DDB-203B-B13F-3DC1-E1AE03BC766B}"/>
              </a:ext>
            </a:extLst>
          </p:cNvPr>
          <p:cNvSpPr txBox="1">
            <a:spLocks noChangeArrowheads="1"/>
          </p:cNvSpPr>
          <p:nvPr/>
        </p:nvSpPr>
        <p:spPr bwMode="auto">
          <a:xfrm>
            <a:off x="4278313" y="10156825"/>
            <a:ext cx="3276600"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9pPr>
          </a:lstStyle>
          <a:p>
            <a:pPr algn="r">
              <a:lnSpc>
                <a:spcPct val="95000"/>
              </a:lnSpc>
              <a:buClrTx/>
              <a:buFontTx/>
              <a:buNone/>
            </a:pPr>
            <a:fld id="{6A3495FF-2F79-4320-9FEC-E9407B154A9E}" type="slidenum">
              <a:rPr lang="cs-CZ" altLang="sk-SK" sz="1400">
                <a:solidFill>
                  <a:srgbClr val="000000"/>
                </a:solidFill>
                <a:latin typeface="Times New Roman" panose="02020603050405020304" pitchFamily="18" charset="0"/>
              </a:rPr>
              <a:pPr algn="r">
                <a:lnSpc>
                  <a:spcPct val="95000"/>
                </a:lnSpc>
                <a:buClrTx/>
                <a:buFontTx/>
                <a:buNone/>
              </a:pPr>
              <a:t>39</a:t>
            </a:fld>
            <a:endParaRPr lang="cs-CZ" altLang="sk-SK" sz="1400">
              <a:solidFill>
                <a:srgbClr val="000000"/>
              </a:solidFill>
              <a:latin typeface="Times New Roman" panose="02020603050405020304" pitchFamily="18" charset="0"/>
            </a:endParaRPr>
          </a:p>
        </p:txBody>
      </p:sp>
      <p:sp>
        <p:nvSpPr>
          <p:cNvPr id="87042" name="Text Box 2">
            <a:extLst>
              <a:ext uri="{FF2B5EF4-FFF2-40B4-BE49-F238E27FC236}">
                <a16:creationId xmlns:a16="http://schemas.microsoft.com/office/drawing/2014/main" id="{7C4BDD17-2C35-45C5-7042-A0B49944E83E}"/>
              </a:ext>
            </a:extLst>
          </p:cNvPr>
          <p:cNvSpPr txBox="1">
            <a:spLocks noChangeArrowheads="1"/>
          </p:cNvSpPr>
          <p:nvPr/>
        </p:nvSpPr>
        <p:spPr bwMode="auto">
          <a:xfrm>
            <a:off x="1106488" y="812800"/>
            <a:ext cx="5343525" cy="400685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
        <p:nvSpPr>
          <p:cNvPr id="87043" name="Text Box 3">
            <a:extLst>
              <a:ext uri="{FF2B5EF4-FFF2-40B4-BE49-F238E27FC236}">
                <a16:creationId xmlns:a16="http://schemas.microsoft.com/office/drawing/2014/main" id="{00C56C66-F8FE-DBFF-CAC3-51D0DE88E4BD}"/>
              </a:ext>
            </a:extLst>
          </p:cNvPr>
          <p:cNvSpPr txBox="1">
            <a:spLocks noChangeArrowheads="1"/>
          </p:cNvSpPr>
          <p:nvPr/>
        </p:nvSpPr>
        <p:spPr bwMode="auto">
          <a:xfrm>
            <a:off x="755650" y="5078413"/>
            <a:ext cx="6045200" cy="480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6B14AEB-6E32-50D8-AB93-8DB88EC9EC12}"/>
              </a:ext>
            </a:extLst>
          </p:cNvPr>
          <p:cNvSpPr>
            <a:spLocks noGrp="1" noChangeArrowheads="1"/>
          </p:cNvSpPr>
          <p:nvPr>
            <p:ph type="sldNum"/>
          </p:nvPr>
        </p:nvSpPr>
        <p:spPr>
          <a:ln/>
        </p:spPr>
        <p:txBody>
          <a:bodyPr/>
          <a:lstStyle/>
          <a:p>
            <a:fld id="{C24C1B7C-D2E9-453B-B26C-D8321462BA9E}" type="slidenum">
              <a:rPr lang="cs-CZ" altLang="sk-SK"/>
              <a:pPr/>
              <a:t>40</a:t>
            </a:fld>
            <a:endParaRPr lang="cs-CZ" altLang="sk-SK"/>
          </a:p>
        </p:txBody>
      </p:sp>
      <p:sp>
        <p:nvSpPr>
          <p:cNvPr id="88065" name="Text Box 1">
            <a:extLst>
              <a:ext uri="{FF2B5EF4-FFF2-40B4-BE49-F238E27FC236}">
                <a16:creationId xmlns:a16="http://schemas.microsoft.com/office/drawing/2014/main" id="{55DAE304-C21D-F4C2-0AE8-505FDA621ED3}"/>
              </a:ext>
            </a:extLst>
          </p:cNvPr>
          <p:cNvSpPr txBox="1">
            <a:spLocks noChangeArrowheads="1"/>
          </p:cNvSpPr>
          <p:nvPr/>
        </p:nvSpPr>
        <p:spPr bwMode="auto">
          <a:xfrm>
            <a:off x="4278313" y="10156825"/>
            <a:ext cx="3276600"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9pPr>
          </a:lstStyle>
          <a:p>
            <a:pPr algn="r">
              <a:lnSpc>
                <a:spcPct val="95000"/>
              </a:lnSpc>
              <a:buClrTx/>
              <a:buFontTx/>
              <a:buNone/>
            </a:pPr>
            <a:fld id="{E92D2A70-2628-4CEE-920C-6C6F196230E1}" type="slidenum">
              <a:rPr lang="cs-CZ" altLang="sk-SK" sz="1400">
                <a:solidFill>
                  <a:srgbClr val="000000"/>
                </a:solidFill>
                <a:latin typeface="Times New Roman" panose="02020603050405020304" pitchFamily="18" charset="0"/>
              </a:rPr>
              <a:pPr algn="r">
                <a:lnSpc>
                  <a:spcPct val="95000"/>
                </a:lnSpc>
                <a:buClrTx/>
                <a:buFontTx/>
                <a:buNone/>
              </a:pPr>
              <a:t>40</a:t>
            </a:fld>
            <a:endParaRPr lang="cs-CZ" altLang="sk-SK" sz="1400">
              <a:solidFill>
                <a:srgbClr val="000000"/>
              </a:solidFill>
              <a:latin typeface="Times New Roman" panose="02020603050405020304" pitchFamily="18" charset="0"/>
            </a:endParaRPr>
          </a:p>
        </p:txBody>
      </p:sp>
      <p:sp>
        <p:nvSpPr>
          <p:cNvPr id="88066" name="Text Box 2">
            <a:extLst>
              <a:ext uri="{FF2B5EF4-FFF2-40B4-BE49-F238E27FC236}">
                <a16:creationId xmlns:a16="http://schemas.microsoft.com/office/drawing/2014/main" id="{CC238468-A680-BD6D-E140-17F4AACDEDE8}"/>
              </a:ext>
            </a:extLst>
          </p:cNvPr>
          <p:cNvSpPr txBox="1">
            <a:spLocks noChangeArrowheads="1"/>
          </p:cNvSpPr>
          <p:nvPr/>
        </p:nvSpPr>
        <p:spPr bwMode="auto">
          <a:xfrm>
            <a:off x="1106488" y="812800"/>
            <a:ext cx="5343525" cy="400685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
        <p:nvSpPr>
          <p:cNvPr id="88067" name="Text Box 3">
            <a:extLst>
              <a:ext uri="{FF2B5EF4-FFF2-40B4-BE49-F238E27FC236}">
                <a16:creationId xmlns:a16="http://schemas.microsoft.com/office/drawing/2014/main" id="{293F44AA-947B-2E77-AB56-16465247E2A3}"/>
              </a:ext>
            </a:extLst>
          </p:cNvPr>
          <p:cNvSpPr txBox="1">
            <a:spLocks noChangeArrowheads="1"/>
          </p:cNvSpPr>
          <p:nvPr/>
        </p:nvSpPr>
        <p:spPr bwMode="auto">
          <a:xfrm>
            <a:off x="755650" y="5078413"/>
            <a:ext cx="6045200" cy="480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4EDA9CC-9FA6-8B01-5751-7902814E296F}"/>
              </a:ext>
            </a:extLst>
          </p:cNvPr>
          <p:cNvSpPr>
            <a:spLocks noGrp="1" noChangeArrowheads="1"/>
          </p:cNvSpPr>
          <p:nvPr>
            <p:ph type="sldNum"/>
          </p:nvPr>
        </p:nvSpPr>
        <p:spPr>
          <a:ln/>
        </p:spPr>
        <p:txBody>
          <a:bodyPr/>
          <a:lstStyle/>
          <a:p>
            <a:fld id="{8CDACE10-3D16-4B34-B6F8-7ECEF2E6729C}" type="slidenum">
              <a:rPr lang="cs-CZ" altLang="sk-SK"/>
              <a:pPr/>
              <a:t>4</a:t>
            </a:fld>
            <a:endParaRPr lang="cs-CZ" altLang="sk-SK"/>
          </a:p>
        </p:txBody>
      </p:sp>
      <p:sp>
        <p:nvSpPr>
          <p:cNvPr id="50177" name="Rectangle 1">
            <a:extLst>
              <a:ext uri="{FF2B5EF4-FFF2-40B4-BE49-F238E27FC236}">
                <a16:creationId xmlns:a16="http://schemas.microsoft.com/office/drawing/2014/main" id="{B24A6D07-2221-2B81-3526-100E94D8ABE2}"/>
              </a:ext>
            </a:extLst>
          </p:cNvPr>
          <p:cNvSpPr txBox="1">
            <a:spLocks noChangeArrowheads="1"/>
          </p:cNvSpPr>
          <p:nvPr>
            <p:ph type="sldImg"/>
          </p:nvPr>
        </p:nvSpPr>
        <p:spPr bwMode="auto">
          <a:xfrm>
            <a:off x="720725" y="900113"/>
            <a:ext cx="6119813" cy="34417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0178" name="Text Box 2">
            <a:extLst>
              <a:ext uri="{FF2B5EF4-FFF2-40B4-BE49-F238E27FC236}">
                <a16:creationId xmlns:a16="http://schemas.microsoft.com/office/drawing/2014/main" id="{F5EC01D1-D35E-7D32-C913-92234B350FB3}"/>
              </a:ext>
            </a:extLst>
          </p:cNvPr>
          <p:cNvSpPr txBox="1">
            <a:spLocks noChangeArrowheads="1"/>
          </p:cNvSpPr>
          <p:nvPr/>
        </p:nvSpPr>
        <p:spPr bwMode="auto">
          <a:xfrm>
            <a:off x="720725" y="4679950"/>
            <a:ext cx="6119813" cy="5040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0518A31-70BB-076E-5891-6A0165C15D02}"/>
              </a:ext>
            </a:extLst>
          </p:cNvPr>
          <p:cNvSpPr>
            <a:spLocks noGrp="1" noChangeArrowheads="1"/>
          </p:cNvSpPr>
          <p:nvPr>
            <p:ph type="sldNum"/>
          </p:nvPr>
        </p:nvSpPr>
        <p:spPr>
          <a:ln/>
        </p:spPr>
        <p:txBody>
          <a:bodyPr/>
          <a:lstStyle/>
          <a:p>
            <a:fld id="{BB27DA6B-3E00-46AF-B0DB-73979CAF2210}" type="slidenum">
              <a:rPr lang="cs-CZ" altLang="sk-SK"/>
              <a:pPr/>
              <a:t>41</a:t>
            </a:fld>
            <a:endParaRPr lang="cs-CZ" altLang="sk-SK"/>
          </a:p>
        </p:txBody>
      </p:sp>
      <p:sp>
        <p:nvSpPr>
          <p:cNvPr id="89089" name="Text Box 1">
            <a:extLst>
              <a:ext uri="{FF2B5EF4-FFF2-40B4-BE49-F238E27FC236}">
                <a16:creationId xmlns:a16="http://schemas.microsoft.com/office/drawing/2014/main" id="{86FD6518-B2C4-4DB4-FBDE-73B1B59E7D90}"/>
              </a:ext>
            </a:extLst>
          </p:cNvPr>
          <p:cNvSpPr txBox="1">
            <a:spLocks noChangeArrowheads="1"/>
          </p:cNvSpPr>
          <p:nvPr/>
        </p:nvSpPr>
        <p:spPr bwMode="auto">
          <a:xfrm>
            <a:off x="4278313" y="10156825"/>
            <a:ext cx="3276600"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9pPr>
          </a:lstStyle>
          <a:p>
            <a:pPr algn="r">
              <a:lnSpc>
                <a:spcPct val="95000"/>
              </a:lnSpc>
              <a:buClrTx/>
              <a:buFontTx/>
              <a:buNone/>
            </a:pPr>
            <a:fld id="{4BD18F7F-1240-4D30-907D-D20450E4C36B}" type="slidenum">
              <a:rPr lang="cs-CZ" altLang="sk-SK" sz="1400">
                <a:solidFill>
                  <a:srgbClr val="000000"/>
                </a:solidFill>
                <a:latin typeface="Times New Roman" panose="02020603050405020304" pitchFamily="18" charset="0"/>
              </a:rPr>
              <a:pPr algn="r">
                <a:lnSpc>
                  <a:spcPct val="95000"/>
                </a:lnSpc>
                <a:buClrTx/>
                <a:buFontTx/>
                <a:buNone/>
              </a:pPr>
              <a:t>41</a:t>
            </a:fld>
            <a:endParaRPr lang="cs-CZ" altLang="sk-SK" sz="1400">
              <a:solidFill>
                <a:srgbClr val="000000"/>
              </a:solidFill>
              <a:latin typeface="Times New Roman" panose="02020603050405020304" pitchFamily="18" charset="0"/>
            </a:endParaRPr>
          </a:p>
        </p:txBody>
      </p:sp>
      <p:sp>
        <p:nvSpPr>
          <p:cNvPr id="89090" name="Text Box 2">
            <a:extLst>
              <a:ext uri="{FF2B5EF4-FFF2-40B4-BE49-F238E27FC236}">
                <a16:creationId xmlns:a16="http://schemas.microsoft.com/office/drawing/2014/main" id="{E9DE5CEF-475F-9E06-796C-71130D17C630}"/>
              </a:ext>
            </a:extLst>
          </p:cNvPr>
          <p:cNvSpPr txBox="1">
            <a:spLocks noChangeArrowheads="1"/>
          </p:cNvSpPr>
          <p:nvPr/>
        </p:nvSpPr>
        <p:spPr bwMode="auto">
          <a:xfrm>
            <a:off x="1106488" y="812800"/>
            <a:ext cx="5343525" cy="400685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
        <p:nvSpPr>
          <p:cNvPr id="89091" name="Text Box 3">
            <a:extLst>
              <a:ext uri="{FF2B5EF4-FFF2-40B4-BE49-F238E27FC236}">
                <a16:creationId xmlns:a16="http://schemas.microsoft.com/office/drawing/2014/main" id="{B3C1BD33-8378-B71F-F4F4-80FD4CD3B120}"/>
              </a:ext>
            </a:extLst>
          </p:cNvPr>
          <p:cNvSpPr txBox="1">
            <a:spLocks noChangeArrowheads="1"/>
          </p:cNvSpPr>
          <p:nvPr/>
        </p:nvSpPr>
        <p:spPr bwMode="auto">
          <a:xfrm>
            <a:off x="755650" y="5078413"/>
            <a:ext cx="6045200" cy="480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D509895-9083-8EFA-1167-E9463DD46751}"/>
              </a:ext>
            </a:extLst>
          </p:cNvPr>
          <p:cNvSpPr>
            <a:spLocks noGrp="1" noChangeArrowheads="1"/>
          </p:cNvSpPr>
          <p:nvPr>
            <p:ph type="sldNum"/>
          </p:nvPr>
        </p:nvSpPr>
        <p:spPr>
          <a:ln/>
        </p:spPr>
        <p:txBody>
          <a:bodyPr/>
          <a:lstStyle/>
          <a:p>
            <a:fld id="{80092B76-10A0-44E6-BF69-F6C68DDE95A0}" type="slidenum">
              <a:rPr lang="cs-CZ" altLang="sk-SK"/>
              <a:pPr/>
              <a:t>5</a:t>
            </a:fld>
            <a:endParaRPr lang="cs-CZ" altLang="sk-SK"/>
          </a:p>
        </p:txBody>
      </p:sp>
      <p:sp>
        <p:nvSpPr>
          <p:cNvPr id="51201" name="Rectangle 1">
            <a:extLst>
              <a:ext uri="{FF2B5EF4-FFF2-40B4-BE49-F238E27FC236}">
                <a16:creationId xmlns:a16="http://schemas.microsoft.com/office/drawing/2014/main" id="{51851E68-9AF7-B86E-55FA-5CA98CD8E671}"/>
              </a:ext>
            </a:extLst>
          </p:cNvPr>
          <p:cNvSpPr txBox="1">
            <a:spLocks noChangeArrowheads="1"/>
          </p:cNvSpPr>
          <p:nvPr>
            <p:ph type="sldImg"/>
          </p:nvPr>
        </p:nvSpPr>
        <p:spPr bwMode="auto">
          <a:xfrm>
            <a:off x="720725" y="900113"/>
            <a:ext cx="6119813" cy="34417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02" name="Text Box 2">
            <a:extLst>
              <a:ext uri="{FF2B5EF4-FFF2-40B4-BE49-F238E27FC236}">
                <a16:creationId xmlns:a16="http://schemas.microsoft.com/office/drawing/2014/main" id="{8195358F-42B4-45E3-0B73-A08C6D459832}"/>
              </a:ext>
            </a:extLst>
          </p:cNvPr>
          <p:cNvSpPr txBox="1">
            <a:spLocks noChangeArrowheads="1"/>
          </p:cNvSpPr>
          <p:nvPr/>
        </p:nvSpPr>
        <p:spPr bwMode="auto">
          <a:xfrm>
            <a:off x="720725" y="4679950"/>
            <a:ext cx="6119813" cy="5040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2B14154-333A-FBC6-AB5F-4A7C27A9BBB0}"/>
              </a:ext>
            </a:extLst>
          </p:cNvPr>
          <p:cNvSpPr>
            <a:spLocks noGrp="1" noChangeArrowheads="1"/>
          </p:cNvSpPr>
          <p:nvPr>
            <p:ph type="sldNum"/>
          </p:nvPr>
        </p:nvSpPr>
        <p:spPr>
          <a:ln/>
        </p:spPr>
        <p:txBody>
          <a:bodyPr/>
          <a:lstStyle/>
          <a:p>
            <a:fld id="{BE9CDC9A-24DC-4CC6-95E8-6DE5FD40E3BF}" type="slidenum">
              <a:rPr lang="cs-CZ" altLang="sk-SK"/>
              <a:pPr/>
              <a:t>6</a:t>
            </a:fld>
            <a:endParaRPr lang="cs-CZ" altLang="sk-SK"/>
          </a:p>
        </p:txBody>
      </p:sp>
      <p:sp>
        <p:nvSpPr>
          <p:cNvPr id="52225" name="Rectangle 1">
            <a:extLst>
              <a:ext uri="{FF2B5EF4-FFF2-40B4-BE49-F238E27FC236}">
                <a16:creationId xmlns:a16="http://schemas.microsoft.com/office/drawing/2014/main" id="{1523819C-6C0E-2C1C-FC78-44E33EFFBDAC}"/>
              </a:ext>
            </a:extLst>
          </p:cNvPr>
          <p:cNvSpPr txBox="1">
            <a:spLocks noChangeArrowheads="1"/>
          </p:cNvSpPr>
          <p:nvPr>
            <p:ph type="sldImg"/>
          </p:nvPr>
        </p:nvSpPr>
        <p:spPr bwMode="auto">
          <a:xfrm>
            <a:off x="720725" y="900113"/>
            <a:ext cx="6119813" cy="34417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2226" name="Text Box 2">
            <a:extLst>
              <a:ext uri="{FF2B5EF4-FFF2-40B4-BE49-F238E27FC236}">
                <a16:creationId xmlns:a16="http://schemas.microsoft.com/office/drawing/2014/main" id="{B5A63B29-1D4B-5970-8164-163D727C2C69}"/>
              </a:ext>
            </a:extLst>
          </p:cNvPr>
          <p:cNvSpPr txBox="1">
            <a:spLocks noChangeArrowheads="1"/>
          </p:cNvSpPr>
          <p:nvPr/>
        </p:nvSpPr>
        <p:spPr bwMode="auto">
          <a:xfrm>
            <a:off x="720725" y="4679950"/>
            <a:ext cx="6119813" cy="5040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485D278-8433-9B67-90E4-73D80C2655C1}"/>
              </a:ext>
            </a:extLst>
          </p:cNvPr>
          <p:cNvSpPr>
            <a:spLocks noGrp="1" noChangeArrowheads="1"/>
          </p:cNvSpPr>
          <p:nvPr>
            <p:ph type="sldNum"/>
          </p:nvPr>
        </p:nvSpPr>
        <p:spPr>
          <a:ln/>
        </p:spPr>
        <p:txBody>
          <a:bodyPr/>
          <a:lstStyle/>
          <a:p>
            <a:fld id="{2DF9B2BC-05D9-4E4B-85B2-732B0958E76A}" type="slidenum">
              <a:rPr lang="cs-CZ" altLang="sk-SK"/>
              <a:pPr/>
              <a:t>7</a:t>
            </a:fld>
            <a:endParaRPr lang="cs-CZ" altLang="sk-SK"/>
          </a:p>
        </p:txBody>
      </p:sp>
      <p:sp>
        <p:nvSpPr>
          <p:cNvPr id="53249" name="Text Box 1">
            <a:extLst>
              <a:ext uri="{FF2B5EF4-FFF2-40B4-BE49-F238E27FC236}">
                <a16:creationId xmlns:a16="http://schemas.microsoft.com/office/drawing/2014/main" id="{719EB37B-E92A-93CB-A2F7-B6C23060C47D}"/>
              </a:ext>
            </a:extLst>
          </p:cNvPr>
          <p:cNvSpPr txBox="1">
            <a:spLocks noChangeArrowheads="1"/>
          </p:cNvSpPr>
          <p:nvPr/>
        </p:nvSpPr>
        <p:spPr bwMode="auto">
          <a:xfrm>
            <a:off x="4278313" y="10156825"/>
            <a:ext cx="3276600"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Lucida Sans Unicode" panose="020B0602030504020204" pitchFamily="34" charset="0"/>
              </a:defRPr>
            </a:lvl9pPr>
          </a:lstStyle>
          <a:p>
            <a:pPr algn="r">
              <a:lnSpc>
                <a:spcPct val="95000"/>
              </a:lnSpc>
              <a:buClrTx/>
              <a:buFontTx/>
              <a:buNone/>
            </a:pPr>
            <a:fld id="{1438EC65-7720-44E9-887D-A7904981EB05}" type="slidenum">
              <a:rPr lang="cs-CZ" altLang="sk-SK" sz="1400">
                <a:solidFill>
                  <a:srgbClr val="000000"/>
                </a:solidFill>
                <a:latin typeface="Times New Roman" panose="02020603050405020304" pitchFamily="18" charset="0"/>
              </a:rPr>
              <a:pPr algn="r">
                <a:lnSpc>
                  <a:spcPct val="95000"/>
                </a:lnSpc>
                <a:buClrTx/>
                <a:buFontTx/>
                <a:buNone/>
              </a:pPr>
              <a:t>7</a:t>
            </a:fld>
            <a:endParaRPr lang="cs-CZ" altLang="sk-SK" sz="1400">
              <a:solidFill>
                <a:srgbClr val="000000"/>
              </a:solidFill>
              <a:latin typeface="Times New Roman" panose="02020603050405020304" pitchFamily="18" charset="0"/>
            </a:endParaRPr>
          </a:p>
        </p:txBody>
      </p:sp>
      <p:sp>
        <p:nvSpPr>
          <p:cNvPr id="53250" name="Text Box 2">
            <a:extLst>
              <a:ext uri="{FF2B5EF4-FFF2-40B4-BE49-F238E27FC236}">
                <a16:creationId xmlns:a16="http://schemas.microsoft.com/office/drawing/2014/main" id="{084ED9CB-626E-FFB3-A785-59A78141A9E7}"/>
              </a:ext>
            </a:extLst>
          </p:cNvPr>
          <p:cNvSpPr txBox="1">
            <a:spLocks noChangeArrowheads="1"/>
          </p:cNvSpPr>
          <p:nvPr/>
        </p:nvSpPr>
        <p:spPr bwMode="auto">
          <a:xfrm>
            <a:off x="1106488" y="812800"/>
            <a:ext cx="5345112" cy="4008438"/>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
        <p:nvSpPr>
          <p:cNvPr id="53251" name="Text Box 3">
            <a:extLst>
              <a:ext uri="{FF2B5EF4-FFF2-40B4-BE49-F238E27FC236}">
                <a16:creationId xmlns:a16="http://schemas.microsoft.com/office/drawing/2014/main" id="{EF9A687D-2E99-619C-D76D-EC5CFF9D2DE3}"/>
              </a:ext>
            </a:extLst>
          </p:cNvPr>
          <p:cNvSpPr txBox="1">
            <a:spLocks noChangeArrowheads="1"/>
          </p:cNvSpPr>
          <p:nvPr/>
        </p:nvSpPr>
        <p:spPr bwMode="auto">
          <a:xfrm>
            <a:off x="755650" y="5078413"/>
            <a:ext cx="6045200" cy="480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049E152-C6DA-DCEC-E4CF-67E556AED1F7}"/>
              </a:ext>
            </a:extLst>
          </p:cNvPr>
          <p:cNvSpPr>
            <a:spLocks noGrp="1" noChangeArrowheads="1"/>
          </p:cNvSpPr>
          <p:nvPr>
            <p:ph type="sldNum"/>
          </p:nvPr>
        </p:nvSpPr>
        <p:spPr>
          <a:ln/>
        </p:spPr>
        <p:txBody>
          <a:bodyPr/>
          <a:lstStyle/>
          <a:p>
            <a:fld id="{0DD576AA-C328-4941-BE19-E1B5EF96BBB9}" type="slidenum">
              <a:rPr lang="cs-CZ" altLang="sk-SK"/>
              <a:pPr/>
              <a:t>8</a:t>
            </a:fld>
            <a:endParaRPr lang="cs-CZ" altLang="sk-SK"/>
          </a:p>
        </p:txBody>
      </p:sp>
      <p:sp>
        <p:nvSpPr>
          <p:cNvPr id="54273" name="Rectangle 1">
            <a:extLst>
              <a:ext uri="{FF2B5EF4-FFF2-40B4-BE49-F238E27FC236}">
                <a16:creationId xmlns:a16="http://schemas.microsoft.com/office/drawing/2014/main" id="{209C845E-D238-6384-D074-DCB92104664F}"/>
              </a:ext>
            </a:extLst>
          </p:cNvPr>
          <p:cNvSpPr txBox="1">
            <a:spLocks noChangeArrowheads="1"/>
          </p:cNvSpPr>
          <p:nvPr>
            <p:ph type="sldImg"/>
          </p:nvPr>
        </p:nvSpPr>
        <p:spPr bwMode="auto">
          <a:xfrm>
            <a:off x="720725" y="900113"/>
            <a:ext cx="6119813" cy="34417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4274" name="Text Box 2">
            <a:extLst>
              <a:ext uri="{FF2B5EF4-FFF2-40B4-BE49-F238E27FC236}">
                <a16:creationId xmlns:a16="http://schemas.microsoft.com/office/drawing/2014/main" id="{50FD29D2-725A-3F91-D961-1465BF911AE9}"/>
              </a:ext>
            </a:extLst>
          </p:cNvPr>
          <p:cNvSpPr txBox="1">
            <a:spLocks noChangeArrowheads="1"/>
          </p:cNvSpPr>
          <p:nvPr/>
        </p:nvSpPr>
        <p:spPr bwMode="auto">
          <a:xfrm>
            <a:off x="720725" y="4679950"/>
            <a:ext cx="6119813" cy="5040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AA4CCE8-2EB3-B661-28A1-46088B904FBF}"/>
              </a:ext>
            </a:extLst>
          </p:cNvPr>
          <p:cNvSpPr>
            <a:spLocks noGrp="1" noChangeArrowheads="1"/>
          </p:cNvSpPr>
          <p:nvPr>
            <p:ph type="sldNum"/>
          </p:nvPr>
        </p:nvSpPr>
        <p:spPr>
          <a:ln/>
        </p:spPr>
        <p:txBody>
          <a:bodyPr/>
          <a:lstStyle/>
          <a:p>
            <a:fld id="{E878584E-A00A-4C7A-B9DD-56B8DDCD277D}" type="slidenum">
              <a:rPr lang="cs-CZ" altLang="sk-SK"/>
              <a:pPr/>
              <a:t>9</a:t>
            </a:fld>
            <a:endParaRPr lang="cs-CZ" altLang="sk-SK"/>
          </a:p>
        </p:txBody>
      </p:sp>
      <p:sp>
        <p:nvSpPr>
          <p:cNvPr id="55297" name="Rectangle 1">
            <a:extLst>
              <a:ext uri="{FF2B5EF4-FFF2-40B4-BE49-F238E27FC236}">
                <a16:creationId xmlns:a16="http://schemas.microsoft.com/office/drawing/2014/main" id="{2AA277C5-5E47-2967-1CBE-2F293DE362B7}"/>
              </a:ext>
            </a:extLst>
          </p:cNvPr>
          <p:cNvSpPr txBox="1">
            <a:spLocks noChangeArrowheads="1"/>
          </p:cNvSpPr>
          <p:nvPr>
            <p:ph type="sldImg"/>
          </p:nvPr>
        </p:nvSpPr>
        <p:spPr bwMode="auto">
          <a:xfrm>
            <a:off x="720725" y="900113"/>
            <a:ext cx="6119813" cy="34417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5298" name="Text Box 2">
            <a:extLst>
              <a:ext uri="{FF2B5EF4-FFF2-40B4-BE49-F238E27FC236}">
                <a16:creationId xmlns:a16="http://schemas.microsoft.com/office/drawing/2014/main" id="{58FC6EB9-5C4D-0A70-FB80-CCB7171327AF}"/>
              </a:ext>
            </a:extLst>
          </p:cNvPr>
          <p:cNvSpPr txBox="1">
            <a:spLocks noChangeArrowheads="1"/>
          </p:cNvSpPr>
          <p:nvPr/>
        </p:nvSpPr>
        <p:spPr bwMode="auto">
          <a:xfrm>
            <a:off x="720725" y="4679950"/>
            <a:ext cx="6119813" cy="5040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7938C9-2845-9300-79D6-A2390AFF080B}"/>
              </a:ext>
            </a:extLst>
          </p:cNvPr>
          <p:cNvSpPr>
            <a:spLocks noGrp="1"/>
          </p:cNvSpPr>
          <p:nvPr>
            <p:ph type="ctrTitle"/>
          </p:nvPr>
        </p:nvSpPr>
        <p:spPr>
          <a:xfrm>
            <a:off x="1260475" y="1236663"/>
            <a:ext cx="7559675" cy="2632075"/>
          </a:xfrm>
        </p:spPr>
        <p:txBody>
          <a:bodyPr anchor="b"/>
          <a:lstStyle>
            <a:lvl1pPr algn="ctr">
              <a:defRPr sz="6000"/>
            </a:lvl1pPr>
          </a:lstStyle>
          <a:p>
            <a:r>
              <a:rPr lang="sk-SK"/>
              <a:t>Kliknutím upravte štýl predlohy nadpisu</a:t>
            </a:r>
          </a:p>
        </p:txBody>
      </p:sp>
      <p:sp>
        <p:nvSpPr>
          <p:cNvPr id="3" name="Podnadpis 2">
            <a:extLst>
              <a:ext uri="{FF2B5EF4-FFF2-40B4-BE49-F238E27FC236}">
                <a16:creationId xmlns:a16="http://schemas.microsoft.com/office/drawing/2014/main" id="{5579BD4A-FA0C-7B84-A97C-8192818D9889}"/>
              </a:ext>
            </a:extLst>
          </p:cNvPr>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Kliknutím upravte štýl predlohy podnadpisu</a:t>
            </a:r>
          </a:p>
        </p:txBody>
      </p:sp>
      <p:sp>
        <p:nvSpPr>
          <p:cNvPr id="4" name="Zástupný objekt pre číslo snímky 3">
            <a:extLst>
              <a:ext uri="{FF2B5EF4-FFF2-40B4-BE49-F238E27FC236}">
                <a16:creationId xmlns:a16="http://schemas.microsoft.com/office/drawing/2014/main" id="{D8CDBAEC-6CF9-76E7-D335-C37128D16DC2}"/>
              </a:ext>
            </a:extLst>
          </p:cNvPr>
          <p:cNvSpPr>
            <a:spLocks noGrp="1"/>
          </p:cNvSpPr>
          <p:nvPr>
            <p:ph type="sldNum" idx="10"/>
          </p:nvPr>
        </p:nvSpPr>
        <p:spPr/>
        <p:txBody>
          <a:bodyPr/>
          <a:lstStyle>
            <a:lvl1pPr>
              <a:defRPr/>
            </a:lvl1pPr>
          </a:lstStyle>
          <a:p>
            <a:fld id="{9F5F13C4-7B74-4BBA-8690-0ADB91779914}" type="slidenum">
              <a:rPr lang="cs-CZ" altLang="sk-SK"/>
              <a:pPr/>
              <a:t>‹#›</a:t>
            </a:fld>
            <a:endParaRPr lang="cs-CZ" altLang="sk-SK"/>
          </a:p>
        </p:txBody>
      </p:sp>
    </p:spTree>
    <p:extLst>
      <p:ext uri="{BB962C8B-B14F-4D97-AF65-F5344CB8AC3E}">
        <p14:creationId xmlns:p14="http://schemas.microsoft.com/office/powerpoint/2010/main" val="761482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769C945-6A4B-419D-F67D-CABE4F65D823}"/>
              </a:ext>
            </a:extLst>
          </p:cNvPr>
          <p:cNvSpPr>
            <a:spLocks noGrp="1"/>
          </p:cNvSpPr>
          <p:nvPr>
            <p:ph type="title"/>
          </p:nvPr>
        </p:nvSpPr>
        <p:spPr/>
        <p:txBody>
          <a:bodyPr/>
          <a:lstStyle/>
          <a:p>
            <a:r>
              <a:rPr lang="sk-SK"/>
              <a:t>Kliknutím upravte štýl predlohy nadpisu</a:t>
            </a:r>
          </a:p>
        </p:txBody>
      </p:sp>
      <p:sp>
        <p:nvSpPr>
          <p:cNvPr id="3" name="Zástupný zvislý text 2">
            <a:extLst>
              <a:ext uri="{FF2B5EF4-FFF2-40B4-BE49-F238E27FC236}">
                <a16:creationId xmlns:a16="http://schemas.microsoft.com/office/drawing/2014/main" id="{497CDBD4-E760-5F7D-559B-843ED61C7BEC}"/>
              </a:ext>
            </a:extLst>
          </p:cNvPr>
          <p:cNvSpPr>
            <a:spLocks noGrp="1"/>
          </p:cNvSpPr>
          <p:nvPr>
            <p:ph type="body" orient="vert" idx="1"/>
          </p:nvPr>
        </p:nvSpPr>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číslo snímky 3">
            <a:extLst>
              <a:ext uri="{FF2B5EF4-FFF2-40B4-BE49-F238E27FC236}">
                <a16:creationId xmlns:a16="http://schemas.microsoft.com/office/drawing/2014/main" id="{635E69E0-A0A9-3088-CC07-EE9E5498696A}"/>
              </a:ext>
            </a:extLst>
          </p:cNvPr>
          <p:cNvSpPr>
            <a:spLocks noGrp="1"/>
          </p:cNvSpPr>
          <p:nvPr>
            <p:ph type="sldNum" idx="10"/>
          </p:nvPr>
        </p:nvSpPr>
        <p:spPr/>
        <p:txBody>
          <a:bodyPr/>
          <a:lstStyle>
            <a:lvl1pPr>
              <a:defRPr/>
            </a:lvl1pPr>
          </a:lstStyle>
          <a:p>
            <a:fld id="{84EDE32E-F89D-4A2E-9E47-9D738F983435}" type="slidenum">
              <a:rPr lang="cs-CZ" altLang="sk-SK"/>
              <a:pPr/>
              <a:t>‹#›</a:t>
            </a:fld>
            <a:endParaRPr lang="cs-CZ" altLang="sk-SK"/>
          </a:p>
        </p:txBody>
      </p:sp>
    </p:spTree>
    <p:extLst>
      <p:ext uri="{BB962C8B-B14F-4D97-AF65-F5344CB8AC3E}">
        <p14:creationId xmlns:p14="http://schemas.microsoft.com/office/powerpoint/2010/main" val="2915224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a:extLst>
              <a:ext uri="{FF2B5EF4-FFF2-40B4-BE49-F238E27FC236}">
                <a16:creationId xmlns:a16="http://schemas.microsoft.com/office/drawing/2014/main" id="{6129B749-B9B7-C23F-4BE0-D9993A43FF23}"/>
              </a:ext>
            </a:extLst>
          </p:cNvPr>
          <p:cNvSpPr>
            <a:spLocks noGrp="1"/>
          </p:cNvSpPr>
          <p:nvPr>
            <p:ph type="title" orient="vert"/>
          </p:nvPr>
        </p:nvSpPr>
        <p:spPr>
          <a:xfrm>
            <a:off x="7300913" y="301625"/>
            <a:ext cx="2265362" cy="6448425"/>
          </a:xfrm>
        </p:spPr>
        <p:txBody>
          <a:bodyPr vert="eaVert"/>
          <a:lstStyle/>
          <a:p>
            <a:r>
              <a:rPr lang="sk-SK"/>
              <a:t>Kliknutím upravte štýl predlohy nadpisu</a:t>
            </a:r>
          </a:p>
        </p:txBody>
      </p:sp>
      <p:sp>
        <p:nvSpPr>
          <p:cNvPr id="3" name="Zástupný zvislý text 2">
            <a:extLst>
              <a:ext uri="{FF2B5EF4-FFF2-40B4-BE49-F238E27FC236}">
                <a16:creationId xmlns:a16="http://schemas.microsoft.com/office/drawing/2014/main" id="{2AF4564D-6CC3-1A2C-E078-A533658C389B}"/>
              </a:ext>
            </a:extLst>
          </p:cNvPr>
          <p:cNvSpPr>
            <a:spLocks noGrp="1"/>
          </p:cNvSpPr>
          <p:nvPr>
            <p:ph type="body" orient="vert" idx="1"/>
          </p:nvPr>
        </p:nvSpPr>
        <p:spPr>
          <a:xfrm>
            <a:off x="503238" y="301625"/>
            <a:ext cx="6645275" cy="6448425"/>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číslo snímky 3">
            <a:extLst>
              <a:ext uri="{FF2B5EF4-FFF2-40B4-BE49-F238E27FC236}">
                <a16:creationId xmlns:a16="http://schemas.microsoft.com/office/drawing/2014/main" id="{6C979453-9D19-FA09-D4F7-2616C7434B0B}"/>
              </a:ext>
            </a:extLst>
          </p:cNvPr>
          <p:cNvSpPr>
            <a:spLocks noGrp="1"/>
          </p:cNvSpPr>
          <p:nvPr>
            <p:ph type="sldNum" idx="10"/>
          </p:nvPr>
        </p:nvSpPr>
        <p:spPr/>
        <p:txBody>
          <a:bodyPr/>
          <a:lstStyle>
            <a:lvl1pPr>
              <a:defRPr/>
            </a:lvl1pPr>
          </a:lstStyle>
          <a:p>
            <a:fld id="{757CA2EB-5C8D-43A1-BA0B-93E385B08CAD}" type="slidenum">
              <a:rPr lang="cs-CZ" altLang="sk-SK"/>
              <a:pPr/>
              <a:t>‹#›</a:t>
            </a:fld>
            <a:endParaRPr lang="cs-CZ" altLang="sk-SK"/>
          </a:p>
        </p:txBody>
      </p:sp>
    </p:spTree>
    <p:extLst>
      <p:ext uri="{BB962C8B-B14F-4D97-AF65-F5344CB8AC3E}">
        <p14:creationId xmlns:p14="http://schemas.microsoft.com/office/powerpoint/2010/main" val="5354015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9686FB-3493-ABDE-C4B1-29E0FBA41C4D}"/>
              </a:ext>
            </a:extLst>
          </p:cNvPr>
          <p:cNvSpPr>
            <a:spLocks noGrp="1"/>
          </p:cNvSpPr>
          <p:nvPr>
            <p:ph type="ctrTitle"/>
          </p:nvPr>
        </p:nvSpPr>
        <p:spPr>
          <a:xfrm>
            <a:off x="1260475" y="1236663"/>
            <a:ext cx="7559675" cy="2632075"/>
          </a:xfrm>
        </p:spPr>
        <p:txBody>
          <a:bodyPr anchor="b"/>
          <a:lstStyle>
            <a:lvl1pPr algn="ctr">
              <a:defRPr sz="6000"/>
            </a:lvl1pPr>
          </a:lstStyle>
          <a:p>
            <a:r>
              <a:rPr lang="sk-SK"/>
              <a:t>Kliknutím upravte štýl predlohy nadpisu</a:t>
            </a:r>
          </a:p>
        </p:txBody>
      </p:sp>
      <p:sp>
        <p:nvSpPr>
          <p:cNvPr id="3" name="Podnadpis 2">
            <a:extLst>
              <a:ext uri="{FF2B5EF4-FFF2-40B4-BE49-F238E27FC236}">
                <a16:creationId xmlns:a16="http://schemas.microsoft.com/office/drawing/2014/main" id="{FCA034D2-6A2F-327F-60A0-EAD5BCAA9869}"/>
              </a:ext>
            </a:extLst>
          </p:cNvPr>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Kliknutím upravte štýl predlohy podnadpisu</a:t>
            </a:r>
          </a:p>
        </p:txBody>
      </p:sp>
      <p:sp>
        <p:nvSpPr>
          <p:cNvPr id="4" name="Zástupný objekt pre dátum 3">
            <a:extLst>
              <a:ext uri="{FF2B5EF4-FFF2-40B4-BE49-F238E27FC236}">
                <a16:creationId xmlns:a16="http://schemas.microsoft.com/office/drawing/2014/main" id="{DC84E4E3-6BB6-5680-D8CA-3199EC488CA9}"/>
              </a:ext>
            </a:extLst>
          </p:cNvPr>
          <p:cNvSpPr>
            <a:spLocks noGrp="1"/>
          </p:cNvSpPr>
          <p:nvPr>
            <p:ph type="dt" idx="10"/>
          </p:nvPr>
        </p:nvSpPr>
        <p:spPr/>
        <p:txBody>
          <a:bodyPr/>
          <a:lstStyle>
            <a:lvl1pPr>
              <a:defRPr/>
            </a:lvl1pPr>
          </a:lstStyle>
          <a:p>
            <a:endParaRPr lang="cs-CZ" altLang="sk-SK"/>
          </a:p>
        </p:txBody>
      </p:sp>
      <p:sp>
        <p:nvSpPr>
          <p:cNvPr id="5" name="Zástupný objekt pre pätu 4">
            <a:extLst>
              <a:ext uri="{FF2B5EF4-FFF2-40B4-BE49-F238E27FC236}">
                <a16:creationId xmlns:a16="http://schemas.microsoft.com/office/drawing/2014/main" id="{1EC93751-413A-8DF4-4E06-547D2B14D5D1}"/>
              </a:ext>
            </a:extLst>
          </p:cNvPr>
          <p:cNvSpPr>
            <a:spLocks noGrp="1"/>
          </p:cNvSpPr>
          <p:nvPr>
            <p:ph type="ftr" idx="11"/>
          </p:nvPr>
        </p:nvSpPr>
        <p:spPr/>
        <p:txBody>
          <a:bodyPr/>
          <a:lstStyle>
            <a:lvl1pPr>
              <a:defRPr/>
            </a:lvl1pPr>
          </a:lstStyle>
          <a:p>
            <a:endParaRPr lang="cs-CZ" altLang="sk-SK"/>
          </a:p>
        </p:txBody>
      </p:sp>
      <p:sp>
        <p:nvSpPr>
          <p:cNvPr id="6" name="Zástupný objekt pre číslo snímky 5">
            <a:extLst>
              <a:ext uri="{FF2B5EF4-FFF2-40B4-BE49-F238E27FC236}">
                <a16:creationId xmlns:a16="http://schemas.microsoft.com/office/drawing/2014/main" id="{DB4F8EDE-CE07-016C-6699-FFB5E2D42501}"/>
              </a:ext>
            </a:extLst>
          </p:cNvPr>
          <p:cNvSpPr>
            <a:spLocks noGrp="1"/>
          </p:cNvSpPr>
          <p:nvPr>
            <p:ph type="sldNum" idx="12"/>
          </p:nvPr>
        </p:nvSpPr>
        <p:spPr/>
        <p:txBody>
          <a:bodyPr/>
          <a:lstStyle>
            <a:lvl1pPr>
              <a:defRPr/>
            </a:lvl1pPr>
          </a:lstStyle>
          <a:p>
            <a:fld id="{030C8ABB-7471-4568-9FA5-19F04E52EB4E}" type="slidenum">
              <a:rPr lang="cs-CZ" altLang="sk-SK"/>
              <a:pPr/>
              <a:t>‹#›</a:t>
            </a:fld>
            <a:endParaRPr lang="cs-CZ" altLang="sk-SK"/>
          </a:p>
        </p:txBody>
      </p:sp>
    </p:spTree>
    <p:extLst>
      <p:ext uri="{BB962C8B-B14F-4D97-AF65-F5344CB8AC3E}">
        <p14:creationId xmlns:p14="http://schemas.microsoft.com/office/powerpoint/2010/main" val="32638969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48443D-2865-1185-400C-A021E928CC0B}"/>
              </a:ext>
            </a:extLst>
          </p:cNvPr>
          <p:cNvSpPr>
            <a:spLocks noGrp="1"/>
          </p:cNvSpPr>
          <p:nvPr>
            <p:ph type="title"/>
          </p:nvPr>
        </p:nvSpPr>
        <p:spPr/>
        <p:txBody>
          <a:bodyPr/>
          <a:lstStyle/>
          <a:p>
            <a:r>
              <a:rPr lang="sk-SK"/>
              <a:t>Kliknutím upravte štýl predlohy nadpisu</a:t>
            </a:r>
          </a:p>
        </p:txBody>
      </p:sp>
      <p:sp>
        <p:nvSpPr>
          <p:cNvPr id="3" name="Zástupný objekt pre obsah 2">
            <a:extLst>
              <a:ext uri="{FF2B5EF4-FFF2-40B4-BE49-F238E27FC236}">
                <a16:creationId xmlns:a16="http://schemas.microsoft.com/office/drawing/2014/main" id="{4D4638DA-ED49-4BD0-93DD-6896E58670AC}"/>
              </a:ext>
            </a:extLst>
          </p:cNvPr>
          <p:cNvSpPr>
            <a:spLocks noGrp="1"/>
          </p:cNvSpPr>
          <p:nvPr>
            <p:ph idx="1"/>
          </p:nvPr>
        </p:nvSpPr>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9D8E18DD-FA63-CAD8-DABC-FBE0289495DD}"/>
              </a:ext>
            </a:extLst>
          </p:cNvPr>
          <p:cNvSpPr>
            <a:spLocks noGrp="1"/>
          </p:cNvSpPr>
          <p:nvPr>
            <p:ph type="dt" idx="10"/>
          </p:nvPr>
        </p:nvSpPr>
        <p:spPr/>
        <p:txBody>
          <a:bodyPr/>
          <a:lstStyle>
            <a:lvl1pPr>
              <a:defRPr/>
            </a:lvl1pPr>
          </a:lstStyle>
          <a:p>
            <a:endParaRPr lang="cs-CZ" altLang="sk-SK"/>
          </a:p>
        </p:txBody>
      </p:sp>
      <p:sp>
        <p:nvSpPr>
          <p:cNvPr id="5" name="Zástupný objekt pre pätu 4">
            <a:extLst>
              <a:ext uri="{FF2B5EF4-FFF2-40B4-BE49-F238E27FC236}">
                <a16:creationId xmlns:a16="http://schemas.microsoft.com/office/drawing/2014/main" id="{AC3CC500-912F-7F42-0D5F-91980E34B34A}"/>
              </a:ext>
            </a:extLst>
          </p:cNvPr>
          <p:cNvSpPr>
            <a:spLocks noGrp="1"/>
          </p:cNvSpPr>
          <p:nvPr>
            <p:ph type="ftr" idx="11"/>
          </p:nvPr>
        </p:nvSpPr>
        <p:spPr/>
        <p:txBody>
          <a:bodyPr/>
          <a:lstStyle>
            <a:lvl1pPr>
              <a:defRPr/>
            </a:lvl1pPr>
          </a:lstStyle>
          <a:p>
            <a:endParaRPr lang="cs-CZ" altLang="sk-SK"/>
          </a:p>
        </p:txBody>
      </p:sp>
      <p:sp>
        <p:nvSpPr>
          <p:cNvPr id="6" name="Zástupný objekt pre číslo snímky 5">
            <a:extLst>
              <a:ext uri="{FF2B5EF4-FFF2-40B4-BE49-F238E27FC236}">
                <a16:creationId xmlns:a16="http://schemas.microsoft.com/office/drawing/2014/main" id="{D9DA181B-5752-A3B6-D7E3-6AAA9400F1C2}"/>
              </a:ext>
            </a:extLst>
          </p:cNvPr>
          <p:cNvSpPr>
            <a:spLocks noGrp="1"/>
          </p:cNvSpPr>
          <p:nvPr>
            <p:ph type="sldNum" idx="12"/>
          </p:nvPr>
        </p:nvSpPr>
        <p:spPr/>
        <p:txBody>
          <a:bodyPr/>
          <a:lstStyle>
            <a:lvl1pPr>
              <a:defRPr/>
            </a:lvl1pPr>
          </a:lstStyle>
          <a:p>
            <a:fld id="{C9EC3401-D27A-41B9-9E79-9F86F6E072A6}" type="slidenum">
              <a:rPr lang="cs-CZ" altLang="sk-SK"/>
              <a:pPr/>
              <a:t>‹#›</a:t>
            </a:fld>
            <a:endParaRPr lang="cs-CZ" altLang="sk-SK"/>
          </a:p>
        </p:txBody>
      </p:sp>
    </p:spTree>
    <p:extLst>
      <p:ext uri="{BB962C8B-B14F-4D97-AF65-F5344CB8AC3E}">
        <p14:creationId xmlns:p14="http://schemas.microsoft.com/office/powerpoint/2010/main" val="15123859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FBED63-F8D7-96AE-4704-5355CB2AC0C0}"/>
              </a:ext>
            </a:extLst>
          </p:cNvPr>
          <p:cNvSpPr>
            <a:spLocks noGrp="1"/>
          </p:cNvSpPr>
          <p:nvPr>
            <p:ph type="title"/>
          </p:nvPr>
        </p:nvSpPr>
        <p:spPr>
          <a:xfrm>
            <a:off x="687388" y="1884363"/>
            <a:ext cx="8694737" cy="3144837"/>
          </a:xfrm>
        </p:spPr>
        <p:txBody>
          <a:bodyPr anchor="b"/>
          <a:lstStyle>
            <a:lvl1pPr>
              <a:defRPr sz="6000"/>
            </a:lvl1pPr>
          </a:lstStyle>
          <a:p>
            <a:r>
              <a:rPr lang="sk-SK"/>
              <a:t>Kliknutím upravte štýl predlohy nadpisu</a:t>
            </a:r>
          </a:p>
        </p:txBody>
      </p:sp>
      <p:sp>
        <p:nvSpPr>
          <p:cNvPr id="3" name="Zástupný text 2">
            <a:extLst>
              <a:ext uri="{FF2B5EF4-FFF2-40B4-BE49-F238E27FC236}">
                <a16:creationId xmlns:a16="http://schemas.microsoft.com/office/drawing/2014/main" id="{D015D6C7-28C3-4FE3-9270-A2C1223751AC}"/>
              </a:ext>
            </a:extLst>
          </p:cNvPr>
          <p:cNvSpPr>
            <a:spLocks noGrp="1"/>
          </p:cNvSpPr>
          <p:nvPr>
            <p:ph type="body" idx="1"/>
          </p:nvPr>
        </p:nvSpPr>
        <p:spPr>
          <a:xfrm>
            <a:off x="687388" y="5059363"/>
            <a:ext cx="8694737" cy="16525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sk-SK"/>
              <a:t>Kliknite sem a upravte štýly predlohy textu</a:t>
            </a:r>
          </a:p>
        </p:txBody>
      </p:sp>
      <p:sp>
        <p:nvSpPr>
          <p:cNvPr id="4" name="Zástupný objekt pre dátum 3">
            <a:extLst>
              <a:ext uri="{FF2B5EF4-FFF2-40B4-BE49-F238E27FC236}">
                <a16:creationId xmlns:a16="http://schemas.microsoft.com/office/drawing/2014/main" id="{8F7E2C5D-53B5-E193-3F7F-7535835DAA8D}"/>
              </a:ext>
            </a:extLst>
          </p:cNvPr>
          <p:cNvSpPr>
            <a:spLocks noGrp="1"/>
          </p:cNvSpPr>
          <p:nvPr>
            <p:ph type="dt" idx="10"/>
          </p:nvPr>
        </p:nvSpPr>
        <p:spPr/>
        <p:txBody>
          <a:bodyPr/>
          <a:lstStyle>
            <a:lvl1pPr>
              <a:defRPr/>
            </a:lvl1pPr>
          </a:lstStyle>
          <a:p>
            <a:endParaRPr lang="cs-CZ" altLang="sk-SK"/>
          </a:p>
        </p:txBody>
      </p:sp>
      <p:sp>
        <p:nvSpPr>
          <p:cNvPr id="5" name="Zástupný objekt pre pätu 4">
            <a:extLst>
              <a:ext uri="{FF2B5EF4-FFF2-40B4-BE49-F238E27FC236}">
                <a16:creationId xmlns:a16="http://schemas.microsoft.com/office/drawing/2014/main" id="{18C4A2B6-891B-4E3E-B5B0-E82645A0DE64}"/>
              </a:ext>
            </a:extLst>
          </p:cNvPr>
          <p:cNvSpPr>
            <a:spLocks noGrp="1"/>
          </p:cNvSpPr>
          <p:nvPr>
            <p:ph type="ftr" idx="11"/>
          </p:nvPr>
        </p:nvSpPr>
        <p:spPr/>
        <p:txBody>
          <a:bodyPr/>
          <a:lstStyle>
            <a:lvl1pPr>
              <a:defRPr/>
            </a:lvl1pPr>
          </a:lstStyle>
          <a:p>
            <a:endParaRPr lang="cs-CZ" altLang="sk-SK"/>
          </a:p>
        </p:txBody>
      </p:sp>
      <p:sp>
        <p:nvSpPr>
          <p:cNvPr id="6" name="Zástupný objekt pre číslo snímky 5">
            <a:extLst>
              <a:ext uri="{FF2B5EF4-FFF2-40B4-BE49-F238E27FC236}">
                <a16:creationId xmlns:a16="http://schemas.microsoft.com/office/drawing/2014/main" id="{BD3AD225-A45B-B4BB-B884-DE533686A2B2}"/>
              </a:ext>
            </a:extLst>
          </p:cNvPr>
          <p:cNvSpPr>
            <a:spLocks noGrp="1"/>
          </p:cNvSpPr>
          <p:nvPr>
            <p:ph type="sldNum" idx="12"/>
          </p:nvPr>
        </p:nvSpPr>
        <p:spPr/>
        <p:txBody>
          <a:bodyPr/>
          <a:lstStyle>
            <a:lvl1pPr>
              <a:defRPr/>
            </a:lvl1pPr>
          </a:lstStyle>
          <a:p>
            <a:fld id="{8B834843-9642-4427-9F90-8D252F132CBD}" type="slidenum">
              <a:rPr lang="cs-CZ" altLang="sk-SK"/>
              <a:pPr/>
              <a:t>‹#›</a:t>
            </a:fld>
            <a:endParaRPr lang="cs-CZ" altLang="sk-SK"/>
          </a:p>
        </p:txBody>
      </p:sp>
    </p:spTree>
    <p:extLst>
      <p:ext uri="{BB962C8B-B14F-4D97-AF65-F5344CB8AC3E}">
        <p14:creationId xmlns:p14="http://schemas.microsoft.com/office/powerpoint/2010/main" val="6103000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DBDEDE-49FE-6CE6-925A-A2616AAD81C0}"/>
              </a:ext>
            </a:extLst>
          </p:cNvPr>
          <p:cNvSpPr>
            <a:spLocks noGrp="1"/>
          </p:cNvSpPr>
          <p:nvPr>
            <p:ph type="title"/>
          </p:nvPr>
        </p:nvSpPr>
        <p:spPr/>
        <p:txBody>
          <a:bodyPr/>
          <a:lstStyle/>
          <a:p>
            <a:r>
              <a:rPr lang="sk-SK"/>
              <a:t>Kliknutím upravte štýl predlohy nadpisu</a:t>
            </a:r>
          </a:p>
        </p:txBody>
      </p:sp>
      <p:sp>
        <p:nvSpPr>
          <p:cNvPr id="3" name="Zástupný objekt pre obsah 2">
            <a:extLst>
              <a:ext uri="{FF2B5EF4-FFF2-40B4-BE49-F238E27FC236}">
                <a16:creationId xmlns:a16="http://schemas.microsoft.com/office/drawing/2014/main" id="{DD6AC7A1-12C5-E23C-EF1D-E9BCD6FCAF7F}"/>
              </a:ext>
            </a:extLst>
          </p:cNvPr>
          <p:cNvSpPr>
            <a:spLocks noGrp="1"/>
          </p:cNvSpPr>
          <p:nvPr>
            <p:ph sz="half" idx="1"/>
          </p:nvPr>
        </p:nvSpPr>
        <p:spPr>
          <a:xfrm>
            <a:off x="1619250" y="1824038"/>
            <a:ext cx="3971925" cy="4381500"/>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obsah 3">
            <a:extLst>
              <a:ext uri="{FF2B5EF4-FFF2-40B4-BE49-F238E27FC236}">
                <a16:creationId xmlns:a16="http://schemas.microsoft.com/office/drawing/2014/main" id="{73E2C435-1E9A-A6B8-A81C-9E90B81E7CA7}"/>
              </a:ext>
            </a:extLst>
          </p:cNvPr>
          <p:cNvSpPr>
            <a:spLocks noGrp="1"/>
          </p:cNvSpPr>
          <p:nvPr>
            <p:ph sz="half" idx="2"/>
          </p:nvPr>
        </p:nvSpPr>
        <p:spPr>
          <a:xfrm>
            <a:off x="5743575" y="1824038"/>
            <a:ext cx="3971925" cy="4381500"/>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objekt pre dátum 4">
            <a:extLst>
              <a:ext uri="{FF2B5EF4-FFF2-40B4-BE49-F238E27FC236}">
                <a16:creationId xmlns:a16="http://schemas.microsoft.com/office/drawing/2014/main" id="{9B3751FC-817A-A63C-5B11-5EE72082460E}"/>
              </a:ext>
            </a:extLst>
          </p:cNvPr>
          <p:cNvSpPr>
            <a:spLocks noGrp="1"/>
          </p:cNvSpPr>
          <p:nvPr>
            <p:ph type="dt" idx="10"/>
          </p:nvPr>
        </p:nvSpPr>
        <p:spPr/>
        <p:txBody>
          <a:bodyPr/>
          <a:lstStyle>
            <a:lvl1pPr>
              <a:defRPr/>
            </a:lvl1pPr>
          </a:lstStyle>
          <a:p>
            <a:endParaRPr lang="cs-CZ" altLang="sk-SK"/>
          </a:p>
        </p:txBody>
      </p:sp>
      <p:sp>
        <p:nvSpPr>
          <p:cNvPr id="6" name="Zástupný objekt pre pätu 5">
            <a:extLst>
              <a:ext uri="{FF2B5EF4-FFF2-40B4-BE49-F238E27FC236}">
                <a16:creationId xmlns:a16="http://schemas.microsoft.com/office/drawing/2014/main" id="{6CA05D2C-D4F3-34A5-52FA-5DA6672F14C6}"/>
              </a:ext>
            </a:extLst>
          </p:cNvPr>
          <p:cNvSpPr>
            <a:spLocks noGrp="1"/>
          </p:cNvSpPr>
          <p:nvPr>
            <p:ph type="ftr" idx="11"/>
          </p:nvPr>
        </p:nvSpPr>
        <p:spPr/>
        <p:txBody>
          <a:bodyPr/>
          <a:lstStyle>
            <a:lvl1pPr>
              <a:defRPr/>
            </a:lvl1pPr>
          </a:lstStyle>
          <a:p>
            <a:endParaRPr lang="cs-CZ" altLang="sk-SK"/>
          </a:p>
        </p:txBody>
      </p:sp>
      <p:sp>
        <p:nvSpPr>
          <p:cNvPr id="7" name="Zástupný objekt pre číslo snímky 6">
            <a:extLst>
              <a:ext uri="{FF2B5EF4-FFF2-40B4-BE49-F238E27FC236}">
                <a16:creationId xmlns:a16="http://schemas.microsoft.com/office/drawing/2014/main" id="{C187F101-6134-FE77-B40D-4B22385A17A7}"/>
              </a:ext>
            </a:extLst>
          </p:cNvPr>
          <p:cNvSpPr>
            <a:spLocks noGrp="1"/>
          </p:cNvSpPr>
          <p:nvPr>
            <p:ph type="sldNum" idx="12"/>
          </p:nvPr>
        </p:nvSpPr>
        <p:spPr/>
        <p:txBody>
          <a:bodyPr/>
          <a:lstStyle>
            <a:lvl1pPr>
              <a:defRPr/>
            </a:lvl1pPr>
          </a:lstStyle>
          <a:p>
            <a:fld id="{80FB7B3F-7276-4111-A149-66B39E25E01F}" type="slidenum">
              <a:rPr lang="cs-CZ" altLang="sk-SK"/>
              <a:pPr/>
              <a:t>‹#›</a:t>
            </a:fld>
            <a:endParaRPr lang="cs-CZ" altLang="sk-SK"/>
          </a:p>
        </p:txBody>
      </p:sp>
    </p:spTree>
    <p:extLst>
      <p:ext uri="{BB962C8B-B14F-4D97-AF65-F5344CB8AC3E}">
        <p14:creationId xmlns:p14="http://schemas.microsoft.com/office/powerpoint/2010/main" val="34156997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B186B5-AAC1-08A0-AA0C-43D3DDA9A47E}"/>
              </a:ext>
            </a:extLst>
          </p:cNvPr>
          <p:cNvSpPr>
            <a:spLocks noGrp="1"/>
          </p:cNvSpPr>
          <p:nvPr>
            <p:ph type="title"/>
          </p:nvPr>
        </p:nvSpPr>
        <p:spPr>
          <a:xfrm>
            <a:off x="693738" y="403225"/>
            <a:ext cx="8694737" cy="1460500"/>
          </a:xfrm>
        </p:spPr>
        <p:txBody>
          <a:bodyPr/>
          <a:lstStyle/>
          <a:p>
            <a:r>
              <a:rPr lang="sk-SK"/>
              <a:t>Kliknutím upravte štýl predlohy nadpisu</a:t>
            </a:r>
          </a:p>
        </p:txBody>
      </p:sp>
      <p:sp>
        <p:nvSpPr>
          <p:cNvPr id="3" name="Zástupný text 2">
            <a:extLst>
              <a:ext uri="{FF2B5EF4-FFF2-40B4-BE49-F238E27FC236}">
                <a16:creationId xmlns:a16="http://schemas.microsoft.com/office/drawing/2014/main" id="{23B87CAC-5241-2EF5-413B-0D694ED2BB08}"/>
              </a:ext>
            </a:extLst>
          </p:cNvPr>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Zástupný objekt pre obsah 3">
            <a:extLst>
              <a:ext uri="{FF2B5EF4-FFF2-40B4-BE49-F238E27FC236}">
                <a16:creationId xmlns:a16="http://schemas.microsoft.com/office/drawing/2014/main" id="{213A5ADC-9313-AACF-20B5-B7DA1D02F03A}"/>
              </a:ext>
            </a:extLst>
          </p:cNvPr>
          <p:cNvSpPr>
            <a:spLocks noGrp="1"/>
          </p:cNvSpPr>
          <p:nvPr>
            <p:ph sz="half" idx="2"/>
          </p:nvPr>
        </p:nvSpPr>
        <p:spPr>
          <a:xfrm>
            <a:off x="693738" y="2760663"/>
            <a:ext cx="4265612" cy="4062412"/>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text 4">
            <a:extLst>
              <a:ext uri="{FF2B5EF4-FFF2-40B4-BE49-F238E27FC236}">
                <a16:creationId xmlns:a16="http://schemas.microsoft.com/office/drawing/2014/main" id="{F143F022-6254-23B1-6905-0DF98A868C77}"/>
              </a:ext>
            </a:extLst>
          </p:cNvPr>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Zástupný objekt pre obsah 5">
            <a:extLst>
              <a:ext uri="{FF2B5EF4-FFF2-40B4-BE49-F238E27FC236}">
                <a16:creationId xmlns:a16="http://schemas.microsoft.com/office/drawing/2014/main" id="{DDC6794E-37D2-6182-5039-310DA3AFB23B}"/>
              </a:ext>
            </a:extLst>
          </p:cNvPr>
          <p:cNvSpPr>
            <a:spLocks noGrp="1"/>
          </p:cNvSpPr>
          <p:nvPr>
            <p:ph sz="quarter" idx="4"/>
          </p:nvPr>
        </p:nvSpPr>
        <p:spPr>
          <a:xfrm>
            <a:off x="5103813" y="2760663"/>
            <a:ext cx="4284662" cy="4062412"/>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7" name="Zástupný objekt pre dátum 6">
            <a:extLst>
              <a:ext uri="{FF2B5EF4-FFF2-40B4-BE49-F238E27FC236}">
                <a16:creationId xmlns:a16="http://schemas.microsoft.com/office/drawing/2014/main" id="{3B4AB5A7-2BF1-93D4-22F0-F5451C3E9902}"/>
              </a:ext>
            </a:extLst>
          </p:cNvPr>
          <p:cNvSpPr>
            <a:spLocks noGrp="1"/>
          </p:cNvSpPr>
          <p:nvPr>
            <p:ph type="dt" idx="10"/>
          </p:nvPr>
        </p:nvSpPr>
        <p:spPr/>
        <p:txBody>
          <a:bodyPr/>
          <a:lstStyle>
            <a:lvl1pPr>
              <a:defRPr/>
            </a:lvl1pPr>
          </a:lstStyle>
          <a:p>
            <a:endParaRPr lang="cs-CZ" altLang="sk-SK"/>
          </a:p>
        </p:txBody>
      </p:sp>
      <p:sp>
        <p:nvSpPr>
          <p:cNvPr id="8" name="Zástupný objekt pre pätu 7">
            <a:extLst>
              <a:ext uri="{FF2B5EF4-FFF2-40B4-BE49-F238E27FC236}">
                <a16:creationId xmlns:a16="http://schemas.microsoft.com/office/drawing/2014/main" id="{87601C28-5064-4A7C-4076-0B607047B861}"/>
              </a:ext>
            </a:extLst>
          </p:cNvPr>
          <p:cNvSpPr>
            <a:spLocks noGrp="1"/>
          </p:cNvSpPr>
          <p:nvPr>
            <p:ph type="ftr" idx="11"/>
          </p:nvPr>
        </p:nvSpPr>
        <p:spPr/>
        <p:txBody>
          <a:bodyPr/>
          <a:lstStyle>
            <a:lvl1pPr>
              <a:defRPr/>
            </a:lvl1pPr>
          </a:lstStyle>
          <a:p>
            <a:endParaRPr lang="cs-CZ" altLang="sk-SK"/>
          </a:p>
        </p:txBody>
      </p:sp>
      <p:sp>
        <p:nvSpPr>
          <p:cNvPr id="9" name="Zástupný objekt pre číslo snímky 8">
            <a:extLst>
              <a:ext uri="{FF2B5EF4-FFF2-40B4-BE49-F238E27FC236}">
                <a16:creationId xmlns:a16="http://schemas.microsoft.com/office/drawing/2014/main" id="{B0073332-37FB-B154-85B6-8313478F7722}"/>
              </a:ext>
            </a:extLst>
          </p:cNvPr>
          <p:cNvSpPr>
            <a:spLocks noGrp="1"/>
          </p:cNvSpPr>
          <p:nvPr>
            <p:ph type="sldNum" idx="12"/>
          </p:nvPr>
        </p:nvSpPr>
        <p:spPr/>
        <p:txBody>
          <a:bodyPr/>
          <a:lstStyle>
            <a:lvl1pPr>
              <a:defRPr/>
            </a:lvl1pPr>
          </a:lstStyle>
          <a:p>
            <a:fld id="{CFF671F8-F2F8-41FB-9D49-C4793E182C1E}" type="slidenum">
              <a:rPr lang="cs-CZ" altLang="sk-SK"/>
              <a:pPr/>
              <a:t>‹#›</a:t>
            </a:fld>
            <a:endParaRPr lang="cs-CZ" altLang="sk-SK"/>
          </a:p>
        </p:txBody>
      </p:sp>
    </p:spTree>
    <p:extLst>
      <p:ext uri="{BB962C8B-B14F-4D97-AF65-F5344CB8AC3E}">
        <p14:creationId xmlns:p14="http://schemas.microsoft.com/office/powerpoint/2010/main" val="28046859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6AE065-6318-6D70-0DF6-D43CD10F5688}"/>
              </a:ext>
            </a:extLst>
          </p:cNvPr>
          <p:cNvSpPr>
            <a:spLocks noGrp="1"/>
          </p:cNvSpPr>
          <p:nvPr>
            <p:ph type="title"/>
          </p:nvPr>
        </p:nvSpPr>
        <p:spPr/>
        <p:txBody>
          <a:bodyPr/>
          <a:lstStyle/>
          <a:p>
            <a:r>
              <a:rPr lang="sk-SK"/>
              <a:t>Kliknutím upravte štýl predlohy nadpisu</a:t>
            </a:r>
          </a:p>
        </p:txBody>
      </p:sp>
      <p:sp>
        <p:nvSpPr>
          <p:cNvPr id="3" name="Zástupný objekt pre dátum 2">
            <a:extLst>
              <a:ext uri="{FF2B5EF4-FFF2-40B4-BE49-F238E27FC236}">
                <a16:creationId xmlns:a16="http://schemas.microsoft.com/office/drawing/2014/main" id="{0E7D8DA1-FFA7-21AD-2C65-F9A0FE4DEDED}"/>
              </a:ext>
            </a:extLst>
          </p:cNvPr>
          <p:cNvSpPr>
            <a:spLocks noGrp="1"/>
          </p:cNvSpPr>
          <p:nvPr>
            <p:ph type="dt" idx="10"/>
          </p:nvPr>
        </p:nvSpPr>
        <p:spPr/>
        <p:txBody>
          <a:bodyPr/>
          <a:lstStyle>
            <a:lvl1pPr>
              <a:defRPr/>
            </a:lvl1pPr>
          </a:lstStyle>
          <a:p>
            <a:endParaRPr lang="cs-CZ" altLang="sk-SK"/>
          </a:p>
        </p:txBody>
      </p:sp>
      <p:sp>
        <p:nvSpPr>
          <p:cNvPr id="4" name="Zástupný objekt pre pätu 3">
            <a:extLst>
              <a:ext uri="{FF2B5EF4-FFF2-40B4-BE49-F238E27FC236}">
                <a16:creationId xmlns:a16="http://schemas.microsoft.com/office/drawing/2014/main" id="{AA35A3B5-40C3-17F0-F52C-B3606359CF6E}"/>
              </a:ext>
            </a:extLst>
          </p:cNvPr>
          <p:cNvSpPr>
            <a:spLocks noGrp="1"/>
          </p:cNvSpPr>
          <p:nvPr>
            <p:ph type="ftr" idx="11"/>
          </p:nvPr>
        </p:nvSpPr>
        <p:spPr/>
        <p:txBody>
          <a:bodyPr/>
          <a:lstStyle>
            <a:lvl1pPr>
              <a:defRPr/>
            </a:lvl1pPr>
          </a:lstStyle>
          <a:p>
            <a:endParaRPr lang="cs-CZ" altLang="sk-SK"/>
          </a:p>
        </p:txBody>
      </p:sp>
      <p:sp>
        <p:nvSpPr>
          <p:cNvPr id="5" name="Zástupný objekt pre číslo snímky 4">
            <a:extLst>
              <a:ext uri="{FF2B5EF4-FFF2-40B4-BE49-F238E27FC236}">
                <a16:creationId xmlns:a16="http://schemas.microsoft.com/office/drawing/2014/main" id="{05E5F045-D0F5-F7AD-A42D-5A5A4F661BCF}"/>
              </a:ext>
            </a:extLst>
          </p:cNvPr>
          <p:cNvSpPr>
            <a:spLocks noGrp="1"/>
          </p:cNvSpPr>
          <p:nvPr>
            <p:ph type="sldNum" idx="12"/>
          </p:nvPr>
        </p:nvSpPr>
        <p:spPr/>
        <p:txBody>
          <a:bodyPr/>
          <a:lstStyle>
            <a:lvl1pPr>
              <a:defRPr/>
            </a:lvl1pPr>
          </a:lstStyle>
          <a:p>
            <a:fld id="{0A72CC96-03FA-40C4-ADAD-067D82C82FA0}" type="slidenum">
              <a:rPr lang="cs-CZ" altLang="sk-SK"/>
              <a:pPr/>
              <a:t>‹#›</a:t>
            </a:fld>
            <a:endParaRPr lang="cs-CZ" altLang="sk-SK"/>
          </a:p>
        </p:txBody>
      </p:sp>
    </p:spTree>
    <p:extLst>
      <p:ext uri="{BB962C8B-B14F-4D97-AF65-F5344CB8AC3E}">
        <p14:creationId xmlns:p14="http://schemas.microsoft.com/office/powerpoint/2010/main" val="275512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objekt pre dátum 1">
            <a:extLst>
              <a:ext uri="{FF2B5EF4-FFF2-40B4-BE49-F238E27FC236}">
                <a16:creationId xmlns:a16="http://schemas.microsoft.com/office/drawing/2014/main" id="{AD0F14F3-3F52-2F42-09DD-0FB468C70C2C}"/>
              </a:ext>
            </a:extLst>
          </p:cNvPr>
          <p:cNvSpPr>
            <a:spLocks noGrp="1"/>
          </p:cNvSpPr>
          <p:nvPr>
            <p:ph type="dt" idx="10"/>
          </p:nvPr>
        </p:nvSpPr>
        <p:spPr/>
        <p:txBody>
          <a:bodyPr/>
          <a:lstStyle>
            <a:lvl1pPr>
              <a:defRPr/>
            </a:lvl1pPr>
          </a:lstStyle>
          <a:p>
            <a:endParaRPr lang="cs-CZ" altLang="sk-SK"/>
          </a:p>
        </p:txBody>
      </p:sp>
      <p:sp>
        <p:nvSpPr>
          <p:cNvPr id="3" name="Zástupný objekt pre pätu 2">
            <a:extLst>
              <a:ext uri="{FF2B5EF4-FFF2-40B4-BE49-F238E27FC236}">
                <a16:creationId xmlns:a16="http://schemas.microsoft.com/office/drawing/2014/main" id="{E2A1A243-43FC-D436-955F-092734744B04}"/>
              </a:ext>
            </a:extLst>
          </p:cNvPr>
          <p:cNvSpPr>
            <a:spLocks noGrp="1"/>
          </p:cNvSpPr>
          <p:nvPr>
            <p:ph type="ftr" idx="11"/>
          </p:nvPr>
        </p:nvSpPr>
        <p:spPr/>
        <p:txBody>
          <a:bodyPr/>
          <a:lstStyle>
            <a:lvl1pPr>
              <a:defRPr/>
            </a:lvl1pPr>
          </a:lstStyle>
          <a:p>
            <a:endParaRPr lang="cs-CZ" altLang="sk-SK"/>
          </a:p>
        </p:txBody>
      </p:sp>
      <p:sp>
        <p:nvSpPr>
          <p:cNvPr id="4" name="Zástupný objekt pre číslo snímky 3">
            <a:extLst>
              <a:ext uri="{FF2B5EF4-FFF2-40B4-BE49-F238E27FC236}">
                <a16:creationId xmlns:a16="http://schemas.microsoft.com/office/drawing/2014/main" id="{28589FF5-996B-08D7-AA2D-1F14244FC2C4}"/>
              </a:ext>
            </a:extLst>
          </p:cNvPr>
          <p:cNvSpPr>
            <a:spLocks noGrp="1"/>
          </p:cNvSpPr>
          <p:nvPr>
            <p:ph type="sldNum" idx="12"/>
          </p:nvPr>
        </p:nvSpPr>
        <p:spPr/>
        <p:txBody>
          <a:bodyPr/>
          <a:lstStyle>
            <a:lvl1pPr>
              <a:defRPr/>
            </a:lvl1pPr>
          </a:lstStyle>
          <a:p>
            <a:fld id="{A918C92E-52F6-4180-8D86-0D431E8125D2}" type="slidenum">
              <a:rPr lang="cs-CZ" altLang="sk-SK"/>
              <a:pPr/>
              <a:t>‹#›</a:t>
            </a:fld>
            <a:endParaRPr lang="cs-CZ" altLang="sk-SK"/>
          </a:p>
        </p:txBody>
      </p:sp>
    </p:spTree>
    <p:extLst>
      <p:ext uri="{BB962C8B-B14F-4D97-AF65-F5344CB8AC3E}">
        <p14:creationId xmlns:p14="http://schemas.microsoft.com/office/powerpoint/2010/main" val="9382404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2B5ABA-0540-5662-645B-D8CC5EE71394}"/>
              </a:ext>
            </a:extLst>
          </p:cNvPr>
          <p:cNvSpPr>
            <a:spLocks noGrp="1"/>
          </p:cNvSpPr>
          <p:nvPr>
            <p:ph type="title"/>
          </p:nvPr>
        </p:nvSpPr>
        <p:spPr>
          <a:xfrm>
            <a:off x="693738" y="503238"/>
            <a:ext cx="3251200" cy="1765300"/>
          </a:xfrm>
        </p:spPr>
        <p:txBody>
          <a:bodyPr anchor="b"/>
          <a:lstStyle>
            <a:lvl1pPr>
              <a:defRPr sz="3200"/>
            </a:lvl1pPr>
          </a:lstStyle>
          <a:p>
            <a:r>
              <a:rPr lang="sk-SK"/>
              <a:t>Kliknutím upravte štýl predlohy nadpisu</a:t>
            </a:r>
          </a:p>
        </p:txBody>
      </p:sp>
      <p:sp>
        <p:nvSpPr>
          <p:cNvPr id="3" name="Zástupný objekt pre obsah 2">
            <a:extLst>
              <a:ext uri="{FF2B5EF4-FFF2-40B4-BE49-F238E27FC236}">
                <a16:creationId xmlns:a16="http://schemas.microsoft.com/office/drawing/2014/main" id="{D39B563F-F667-8C87-D764-2985E452518C}"/>
              </a:ext>
            </a:extLst>
          </p:cNvPr>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text 3">
            <a:extLst>
              <a:ext uri="{FF2B5EF4-FFF2-40B4-BE49-F238E27FC236}">
                <a16:creationId xmlns:a16="http://schemas.microsoft.com/office/drawing/2014/main" id="{FE51214F-9872-9A08-FE3F-AB59E736D6EA}"/>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dátum 4">
            <a:extLst>
              <a:ext uri="{FF2B5EF4-FFF2-40B4-BE49-F238E27FC236}">
                <a16:creationId xmlns:a16="http://schemas.microsoft.com/office/drawing/2014/main" id="{C42BF19B-494D-83C2-9037-6F0DFC9C5987}"/>
              </a:ext>
            </a:extLst>
          </p:cNvPr>
          <p:cNvSpPr>
            <a:spLocks noGrp="1"/>
          </p:cNvSpPr>
          <p:nvPr>
            <p:ph type="dt" idx="10"/>
          </p:nvPr>
        </p:nvSpPr>
        <p:spPr/>
        <p:txBody>
          <a:bodyPr/>
          <a:lstStyle>
            <a:lvl1pPr>
              <a:defRPr/>
            </a:lvl1pPr>
          </a:lstStyle>
          <a:p>
            <a:endParaRPr lang="cs-CZ" altLang="sk-SK"/>
          </a:p>
        </p:txBody>
      </p:sp>
      <p:sp>
        <p:nvSpPr>
          <p:cNvPr id="6" name="Zástupný objekt pre pätu 5">
            <a:extLst>
              <a:ext uri="{FF2B5EF4-FFF2-40B4-BE49-F238E27FC236}">
                <a16:creationId xmlns:a16="http://schemas.microsoft.com/office/drawing/2014/main" id="{ADE58306-053D-B765-4E12-657C263853E4}"/>
              </a:ext>
            </a:extLst>
          </p:cNvPr>
          <p:cNvSpPr>
            <a:spLocks noGrp="1"/>
          </p:cNvSpPr>
          <p:nvPr>
            <p:ph type="ftr" idx="11"/>
          </p:nvPr>
        </p:nvSpPr>
        <p:spPr/>
        <p:txBody>
          <a:bodyPr/>
          <a:lstStyle>
            <a:lvl1pPr>
              <a:defRPr/>
            </a:lvl1pPr>
          </a:lstStyle>
          <a:p>
            <a:endParaRPr lang="cs-CZ" altLang="sk-SK"/>
          </a:p>
        </p:txBody>
      </p:sp>
      <p:sp>
        <p:nvSpPr>
          <p:cNvPr id="7" name="Zástupný objekt pre číslo snímky 6">
            <a:extLst>
              <a:ext uri="{FF2B5EF4-FFF2-40B4-BE49-F238E27FC236}">
                <a16:creationId xmlns:a16="http://schemas.microsoft.com/office/drawing/2014/main" id="{4575443E-CEEB-CF19-73F4-0D010034A5AE}"/>
              </a:ext>
            </a:extLst>
          </p:cNvPr>
          <p:cNvSpPr>
            <a:spLocks noGrp="1"/>
          </p:cNvSpPr>
          <p:nvPr>
            <p:ph type="sldNum" idx="12"/>
          </p:nvPr>
        </p:nvSpPr>
        <p:spPr/>
        <p:txBody>
          <a:bodyPr/>
          <a:lstStyle>
            <a:lvl1pPr>
              <a:defRPr/>
            </a:lvl1pPr>
          </a:lstStyle>
          <a:p>
            <a:fld id="{617310A4-D036-41B5-B170-9B807CCE3A81}" type="slidenum">
              <a:rPr lang="cs-CZ" altLang="sk-SK"/>
              <a:pPr/>
              <a:t>‹#›</a:t>
            </a:fld>
            <a:endParaRPr lang="cs-CZ" altLang="sk-SK"/>
          </a:p>
        </p:txBody>
      </p:sp>
    </p:spTree>
    <p:extLst>
      <p:ext uri="{BB962C8B-B14F-4D97-AF65-F5344CB8AC3E}">
        <p14:creationId xmlns:p14="http://schemas.microsoft.com/office/powerpoint/2010/main" val="1319527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295738-4760-AD41-43ED-6FD6859CB731}"/>
              </a:ext>
            </a:extLst>
          </p:cNvPr>
          <p:cNvSpPr>
            <a:spLocks noGrp="1"/>
          </p:cNvSpPr>
          <p:nvPr>
            <p:ph type="title"/>
          </p:nvPr>
        </p:nvSpPr>
        <p:spPr/>
        <p:txBody>
          <a:bodyPr/>
          <a:lstStyle/>
          <a:p>
            <a:r>
              <a:rPr lang="sk-SK"/>
              <a:t>Kliknutím upravte štýl predlohy nadpisu</a:t>
            </a:r>
          </a:p>
        </p:txBody>
      </p:sp>
      <p:sp>
        <p:nvSpPr>
          <p:cNvPr id="3" name="Zástupný objekt pre obsah 2">
            <a:extLst>
              <a:ext uri="{FF2B5EF4-FFF2-40B4-BE49-F238E27FC236}">
                <a16:creationId xmlns:a16="http://schemas.microsoft.com/office/drawing/2014/main" id="{BB2868F4-5C96-4F65-0E12-DAE40EFBDDE1}"/>
              </a:ext>
            </a:extLst>
          </p:cNvPr>
          <p:cNvSpPr>
            <a:spLocks noGrp="1"/>
          </p:cNvSpPr>
          <p:nvPr>
            <p:ph idx="1"/>
          </p:nvPr>
        </p:nvSpPr>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číslo snímky 3">
            <a:extLst>
              <a:ext uri="{FF2B5EF4-FFF2-40B4-BE49-F238E27FC236}">
                <a16:creationId xmlns:a16="http://schemas.microsoft.com/office/drawing/2014/main" id="{58734B0E-6E9E-7F6A-5883-4256C76B044F}"/>
              </a:ext>
            </a:extLst>
          </p:cNvPr>
          <p:cNvSpPr>
            <a:spLocks noGrp="1"/>
          </p:cNvSpPr>
          <p:nvPr>
            <p:ph type="sldNum" idx="10"/>
          </p:nvPr>
        </p:nvSpPr>
        <p:spPr/>
        <p:txBody>
          <a:bodyPr/>
          <a:lstStyle>
            <a:lvl1pPr>
              <a:defRPr/>
            </a:lvl1pPr>
          </a:lstStyle>
          <a:p>
            <a:fld id="{B782DAE9-8FEB-4862-BB90-C26075963621}" type="slidenum">
              <a:rPr lang="cs-CZ" altLang="sk-SK"/>
              <a:pPr/>
              <a:t>‹#›</a:t>
            </a:fld>
            <a:endParaRPr lang="cs-CZ" altLang="sk-SK"/>
          </a:p>
        </p:txBody>
      </p:sp>
    </p:spTree>
    <p:extLst>
      <p:ext uri="{BB962C8B-B14F-4D97-AF65-F5344CB8AC3E}">
        <p14:creationId xmlns:p14="http://schemas.microsoft.com/office/powerpoint/2010/main" val="16312852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11DB88-4FB2-12F3-C08B-28C1BB9E5E71}"/>
              </a:ext>
            </a:extLst>
          </p:cNvPr>
          <p:cNvSpPr>
            <a:spLocks noGrp="1"/>
          </p:cNvSpPr>
          <p:nvPr>
            <p:ph type="title"/>
          </p:nvPr>
        </p:nvSpPr>
        <p:spPr>
          <a:xfrm>
            <a:off x="693738" y="503238"/>
            <a:ext cx="3251200" cy="1765300"/>
          </a:xfrm>
        </p:spPr>
        <p:txBody>
          <a:bodyPr anchor="b"/>
          <a:lstStyle>
            <a:lvl1pPr>
              <a:defRPr sz="3200"/>
            </a:lvl1pPr>
          </a:lstStyle>
          <a:p>
            <a:r>
              <a:rPr lang="sk-SK"/>
              <a:t>Kliknutím upravte štýl predlohy nadpisu</a:t>
            </a:r>
          </a:p>
        </p:txBody>
      </p:sp>
      <p:sp>
        <p:nvSpPr>
          <p:cNvPr id="3" name="Zástupný objekt pre obrázok 2">
            <a:extLst>
              <a:ext uri="{FF2B5EF4-FFF2-40B4-BE49-F238E27FC236}">
                <a16:creationId xmlns:a16="http://schemas.microsoft.com/office/drawing/2014/main" id="{E8AEAB63-EEFB-E07E-38F8-54FB54187CE9}"/>
              </a:ext>
            </a:extLst>
          </p:cNvPr>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text 3">
            <a:extLst>
              <a:ext uri="{FF2B5EF4-FFF2-40B4-BE49-F238E27FC236}">
                <a16:creationId xmlns:a16="http://schemas.microsoft.com/office/drawing/2014/main" id="{0A30CAA7-C83B-B3D1-56C0-1D457CA00467}"/>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dátum 4">
            <a:extLst>
              <a:ext uri="{FF2B5EF4-FFF2-40B4-BE49-F238E27FC236}">
                <a16:creationId xmlns:a16="http://schemas.microsoft.com/office/drawing/2014/main" id="{A7FE26E9-2E4C-068F-1312-D087F501D2F6}"/>
              </a:ext>
            </a:extLst>
          </p:cNvPr>
          <p:cNvSpPr>
            <a:spLocks noGrp="1"/>
          </p:cNvSpPr>
          <p:nvPr>
            <p:ph type="dt" idx="10"/>
          </p:nvPr>
        </p:nvSpPr>
        <p:spPr/>
        <p:txBody>
          <a:bodyPr/>
          <a:lstStyle>
            <a:lvl1pPr>
              <a:defRPr/>
            </a:lvl1pPr>
          </a:lstStyle>
          <a:p>
            <a:endParaRPr lang="cs-CZ" altLang="sk-SK"/>
          </a:p>
        </p:txBody>
      </p:sp>
      <p:sp>
        <p:nvSpPr>
          <p:cNvPr id="6" name="Zástupný objekt pre pätu 5">
            <a:extLst>
              <a:ext uri="{FF2B5EF4-FFF2-40B4-BE49-F238E27FC236}">
                <a16:creationId xmlns:a16="http://schemas.microsoft.com/office/drawing/2014/main" id="{37CB8E97-648D-FE8B-117B-06920DA51AC2}"/>
              </a:ext>
            </a:extLst>
          </p:cNvPr>
          <p:cNvSpPr>
            <a:spLocks noGrp="1"/>
          </p:cNvSpPr>
          <p:nvPr>
            <p:ph type="ftr" idx="11"/>
          </p:nvPr>
        </p:nvSpPr>
        <p:spPr/>
        <p:txBody>
          <a:bodyPr/>
          <a:lstStyle>
            <a:lvl1pPr>
              <a:defRPr/>
            </a:lvl1pPr>
          </a:lstStyle>
          <a:p>
            <a:endParaRPr lang="cs-CZ" altLang="sk-SK"/>
          </a:p>
        </p:txBody>
      </p:sp>
      <p:sp>
        <p:nvSpPr>
          <p:cNvPr id="7" name="Zástupný objekt pre číslo snímky 6">
            <a:extLst>
              <a:ext uri="{FF2B5EF4-FFF2-40B4-BE49-F238E27FC236}">
                <a16:creationId xmlns:a16="http://schemas.microsoft.com/office/drawing/2014/main" id="{1BE41788-DEAE-7145-559C-321EBD135443}"/>
              </a:ext>
            </a:extLst>
          </p:cNvPr>
          <p:cNvSpPr>
            <a:spLocks noGrp="1"/>
          </p:cNvSpPr>
          <p:nvPr>
            <p:ph type="sldNum" idx="12"/>
          </p:nvPr>
        </p:nvSpPr>
        <p:spPr/>
        <p:txBody>
          <a:bodyPr/>
          <a:lstStyle>
            <a:lvl1pPr>
              <a:defRPr/>
            </a:lvl1pPr>
          </a:lstStyle>
          <a:p>
            <a:fld id="{BCC56652-45F0-47AB-9C9E-FA7808FCE261}" type="slidenum">
              <a:rPr lang="cs-CZ" altLang="sk-SK"/>
              <a:pPr/>
              <a:t>‹#›</a:t>
            </a:fld>
            <a:endParaRPr lang="cs-CZ" altLang="sk-SK"/>
          </a:p>
        </p:txBody>
      </p:sp>
    </p:spTree>
    <p:extLst>
      <p:ext uri="{BB962C8B-B14F-4D97-AF65-F5344CB8AC3E}">
        <p14:creationId xmlns:p14="http://schemas.microsoft.com/office/powerpoint/2010/main" val="7214847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8A72D3-EC48-963B-8401-5B3487910A59}"/>
              </a:ext>
            </a:extLst>
          </p:cNvPr>
          <p:cNvSpPr>
            <a:spLocks noGrp="1"/>
          </p:cNvSpPr>
          <p:nvPr>
            <p:ph type="title"/>
          </p:nvPr>
        </p:nvSpPr>
        <p:spPr/>
        <p:txBody>
          <a:bodyPr/>
          <a:lstStyle/>
          <a:p>
            <a:r>
              <a:rPr lang="sk-SK"/>
              <a:t>Kliknutím upravte štýl predlohy nadpisu</a:t>
            </a:r>
          </a:p>
        </p:txBody>
      </p:sp>
      <p:sp>
        <p:nvSpPr>
          <p:cNvPr id="3" name="Zástupný zvislý text 2">
            <a:extLst>
              <a:ext uri="{FF2B5EF4-FFF2-40B4-BE49-F238E27FC236}">
                <a16:creationId xmlns:a16="http://schemas.microsoft.com/office/drawing/2014/main" id="{DE9A17E3-82CF-F683-3A24-84E018927C05}"/>
              </a:ext>
            </a:extLst>
          </p:cNvPr>
          <p:cNvSpPr>
            <a:spLocks noGrp="1"/>
          </p:cNvSpPr>
          <p:nvPr>
            <p:ph type="body" orient="vert" idx="1"/>
          </p:nvPr>
        </p:nvSpPr>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3D69E1C1-6DD9-7C62-7543-108ED60B1EA6}"/>
              </a:ext>
            </a:extLst>
          </p:cNvPr>
          <p:cNvSpPr>
            <a:spLocks noGrp="1"/>
          </p:cNvSpPr>
          <p:nvPr>
            <p:ph type="dt" idx="10"/>
          </p:nvPr>
        </p:nvSpPr>
        <p:spPr/>
        <p:txBody>
          <a:bodyPr/>
          <a:lstStyle>
            <a:lvl1pPr>
              <a:defRPr/>
            </a:lvl1pPr>
          </a:lstStyle>
          <a:p>
            <a:endParaRPr lang="cs-CZ" altLang="sk-SK"/>
          </a:p>
        </p:txBody>
      </p:sp>
      <p:sp>
        <p:nvSpPr>
          <p:cNvPr id="5" name="Zástupný objekt pre pätu 4">
            <a:extLst>
              <a:ext uri="{FF2B5EF4-FFF2-40B4-BE49-F238E27FC236}">
                <a16:creationId xmlns:a16="http://schemas.microsoft.com/office/drawing/2014/main" id="{6CFAFBFD-CB08-3FFF-B93E-AFDB2E0F7069}"/>
              </a:ext>
            </a:extLst>
          </p:cNvPr>
          <p:cNvSpPr>
            <a:spLocks noGrp="1"/>
          </p:cNvSpPr>
          <p:nvPr>
            <p:ph type="ftr" idx="11"/>
          </p:nvPr>
        </p:nvSpPr>
        <p:spPr/>
        <p:txBody>
          <a:bodyPr/>
          <a:lstStyle>
            <a:lvl1pPr>
              <a:defRPr/>
            </a:lvl1pPr>
          </a:lstStyle>
          <a:p>
            <a:endParaRPr lang="cs-CZ" altLang="sk-SK"/>
          </a:p>
        </p:txBody>
      </p:sp>
      <p:sp>
        <p:nvSpPr>
          <p:cNvPr id="6" name="Zástupný objekt pre číslo snímky 5">
            <a:extLst>
              <a:ext uri="{FF2B5EF4-FFF2-40B4-BE49-F238E27FC236}">
                <a16:creationId xmlns:a16="http://schemas.microsoft.com/office/drawing/2014/main" id="{546660BD-5E1B-2C9A-5D82-584B4626AB15}"/>
              </a:ext>
            </a:extLst>
          </p:cNvPr>
          <p:cNvSpPr>
            <a:spLocks noGrp="1"/>
          </p:cNvSpPr>
          <p:nvPr>
            <p:ph type="sldNum" idx="12"/>
          </p:nvPr>
        </p:nvSpPr>
        <p:spPr/>
        <p:txBody>
          <a:bodyPr/>
          <a:lstStyle>
            <a:lvl1pPr>
              <a:defRPr/>
            </a:lvl1pPr>
          </a:lstStyle>
          <a:p>
            <a:fld id="{F0705324-2198-49D8-BD41-B0CB420F186A}" type="slidenum">
              <a:rPr lang="cs-CZ" altLang="sk-SK"/>
              <a:pPr/>
              <a:t>‹#›</a:t>
            </a:fld>
            <a:endParaRPr lang="cs-CZ" altLang="sk-SK"/>
          </a:p>
        </p:txBody>
      </p:sp>
    </p:spTree>
    <p:extLst>
      <p:ext uri="{BB962C8B-B14F-4D97-AF65-F5344CB8AC3E}">
        <p14:creationId xmlns:p14="http://schemas.microsoft.com/office/powerpoint/2010/main" val="40697827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a:extLst>
              <a:ext uri="{FF2B5EF4-FFF2-40B4-BE49-F238E27FC236}">
                <a16:creationId xmlns:a16="http://schemas.microsoft.com/office/drawing/2014/main" id="{A486DE78-DA98-3300-06FB-9ABDE2FA4C20}"/>
              </a:ext>
            </a:extLst>
          </p:cNvPr>
          <p:cNvSpPr>
            <a:spLocks noGrp="1"/>
          </p:cNvSpPr>
          <p:nvPr>
            <p:ph type="title" orient="vert"/>
          </p:nvPr>
        </p:nvSpPr>
        <p:spPr>
          <a:xfrm>
            <a:off x="7691438" y="287338"/>
            <a:ext cx="2024062" cy="5918200"/>
          </a:xfrm>
        </p:spPr>
        <p:txBody>
          <a:bodyPr vert="eaVert"/>
          <a:lstStyle/>
          <a:p>
            <a:r>
              <a:rPr lang="sk-SK"/>
              <a:t>Kliknutím upravte štýl predlohy nadpisu</a:t>
            </a:r>
          </a:p>
        </p:txBody>
      </p:sp>
      <p:sp>
        <p:nvSpPr>
          <p:cNvPr id="3" name="Zástupný zvislý text 2">
            <a:extLst>
              <a:ext uri="{FF2B5EF4-FFF2-40B4-BE49-F238E27FC236}">
                <a16:creationId xmlns:a16="http://schemas.microsoft.com/office/drawing/2014/main" id="{35809086-987E-0554-C392-3713E408948F}"/>
              </a:ext>
            </a:extLst>
          </p:cNvPr>
          <p:cNvSpPr>
            <a:spLocks noGrp="1"/>
          </p:cNvSpPr>
          <p:nvPr>
            <p:ph type="body" orient="vert" idx="1"/>
          </p:nvPr>
        </p:nvSpPr>
        <p:spPr>
          <a:xfrm>
            <a:off x="1619250" y="287338"/>
            <a:ext cx="5919788" cy="5918200"/>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E18FBB16-8F4C-2FFC-33A3-ECDD230D85FC}"/>
              </a:ext>
            </a:extLst>
          </p:cNvPr>
          <p:cNvSpPr>
            <a:spLocks noGrp="1"/>
          </p:cNvSpPr>
          <p:nvPr>
            <p:ph type="dt" idx="10"/>
          </p:nvPr>
        </p:nvSpPr>
        <p:spPr/>
        <p:txBody>
          <a:bodyPr/>
          <a:lstStyle>
            <a:lvl1pPr>
              <a:defRPr/>
            </a:lvl1pPr>
          </a:lstStyle>
          <a:p>
            <a:endParaRPr lang="cs-CZ" altLang="sk-SK"/>
          </a:p>
        </p:txBody>
      </p:sp>
      <p:sp>
        <p:nvSpPr>
          <p:cNvPr id="5" name="Zástupný objekt pre pätu 4">
            <a:extLst>
              <a:ext uri="{FF2B5EF4-FFF2-40B4-BE49-F238E27FC236}">
                <a16:creationId xmlns:a16="http://schemas.microsoft.com/office/drawing/2014/main" id="{44B0EAD1-142E-6F7C-44ED-199ED625C3A7}"/>
              </a:ext>
            </a:extLst>
          </p:cNvPr>
          <p:cNvSpPr>
            <a:spLocks noGrp="1"/>
          </p:cNvSpPr>
          <p:nvPr>
            <p:ph type="ftr" idx="11"/>
          </p:nvPr>
        </p:nvSpPr>
        <p:spPr/>
        <p:txBody>
          <a:bodyPr/>
          <a:lstStyle>
            <a:lvl1pPr>
              <a:defRPr/>
            </a:lvl1pPr>
          </a:lstStyle>
          <a:p>
            <a:endParaRPr lang="cs-CZ" altLang="sk-SK"/>
          </a:p>
        </p:txBody>
      </p:sp>
      <p:sp>
        <p:nvSpPr>
          <p:cNvPr id="6" name="Zástupný objekt pre číslo snímky 5">
            <a:extLst>
              <a:ext uri="{FF2B5EF4-FFF2-40B4-BE49-F238E27FC236}">
                <a16:creationId xmlns:a16="http://schemas.microsoft.com/office/drawing/2014/main" id="{C00075A3-FF48-44B8-11EE-2ECD19B136EE}"/>
              </a:ext>
            </a:extLst>
          </p:cNvPr>
          <p:cNvSpPr>
            <a:spLocks noGrp="1"/>
          </p:cNvSpPr>
          <p:nvPr>
            <p:ph type="sldNum" idx="12"/>
          </p:nvPr>
        </p:nvSpPr>
        <p:spPr/>
        <p:txBody>
          <a:bodyPr/>
          <a:lstStyle>
            <a:lvl1pPr>
              <a:defRPr/>
            </a:lvl1pPr>
          </a:lstStyle>
          <a:p>
            <a:fld id="{3B9CF68B-17BC-455F-9B66-365E9A89ED03}" type="slidenum">
              <a:rPr lang="cs-CZ" altLang="sk-SK"/>
              <a:pPr/>
              <a:t>‹#›</a:t>
            </a:fld>
            <a:endParaRPr lang="cs-CZ" altLang="sk-SK"/>
          </a:p>
        </p:txBody>
      </p:sp>
    </p:spTree>
    <p:extLst>
      <p:ext uri="{BB962C8B-B14F-4D97-AF65-F5344CB8AC3E}">
        <p14:creationId xmlns:p14="http://schemas.microsoft.com/office/powerpoint/2010/main" val="20613723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Rozloženie obsah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22FEDC-598E-A881-0CE9-C1FD2D14EA64}"/>
              </a:ext>
            </a:extLst>
          </p:cNvPr>
          <p:cNvSpPr>
            <a:spLocks noGrp="1"/>
          </p:cNvSpPr>
          <p:nvPr>
            <p:ph type="title"/>
          </p:nvPr>
        </p:nvSpPr>
        <p:spPr>
          <a:xfrm>
            <a:off x="1619250" y="287338"/>
            <a:ext cx="8096250" cy="1244600"/>
          </a:xfrm>
        </p:spPr>
        <p:txBody>
          <a:bodyPr/>
          <a:lstStyle/>
          <a:p>
            <a:r>
              <a:rPr lang="sk-SK"/>
              <a:t>Kliknutím upravte štýl predlohy nadpisu</a:t>
            </a:r>
          </a:p>
        </p:txBody>
      </p:sp>
      <p:sp>
        <p:nvSpPr>
          <p:cNvPr id="3" name="Zástupný objekt pre dátum 2">
            <a:extLst>
              <a:ext uri="{FF2B5EF4-FFF2-40B4-BE49-F238E27FC236}">
                <a16:creationId xmlns:a16="http://schemas.microsoft.com/office/drawing/2014/main" id="{21D02BB1-9344-D49C-65F8-64CD12E4B22E}"/>
              </a:ext>
            </a:extLst>
          </p:cNvPr>
          <p:cNvSpPr>
            <a:spLocks noGrp="1"/>
          </p:cNvSpPr>
          <p:nvPr>
            <p:ph type="dt" idx="10"/>
          </p:nvPr>
        </p:nvSpPr>
        <p:spPr>
          <a:xfrm>
            <a:off x="1584325" y="6886575"/>
            <a:ext cx="2344738" cy="517525"/>
          </a:xfrm>
        </p:spPr>
        <p:txBody>
          <a:bodyPr/>
          <a:lstStyle>
            <a:lvl1pPr>
              <a:defRPr/>
            </a:lvl1pPr>
          </a:lstStyle>
          <a:p>
            <a:endParaRPr lang="cs-CZ" altLang="sk-SK"/>
          </a:p>
        </p:txBody>
      </p:sp>
      <p:sp>
        <p:nvSpPr>
          <p:cNvPr id="4" name="Zástupný objekt pre pätu 3">
            <a:extLst>
              <a:ext uri="{FF2B5EF4-FFF2-40B4-BE49-F238E27FC236}">
                <a16:creationId xmlns:a16="http://schemas.microsoft.com/office/drawing/2014/main" id="{9C5C00BC-B0C3-EAD7-252A-5F559DCB33C8}"/>
              </a:ext>
            </a:extLst>
          </p:cNvPr>
          <p:cNvSpPr>
            <a:spLocks noGrp="1"/>
          </p:cNvSpPr>
          <p:nvPr>
            <p:ph type="ftr" idx="11"/>
          </p:nvPr>
        </p:nvSpPr>
        <p:spPr>
          <a:xfrm>
            <a:off x="3986213" y="6886575"/>
            <a:ext cx="3192462" cy="517525"/>
          </a:xfrm>
        </p:spPr>
        <p:txBody>
          <a:bodyPr/>
          <a:lstStyle>
            <a:lvl1pPr>
              <a:defRPr/>
            </a:lvl1pPr>
          </a:lstStyle>
          <a:p>
            <a:endParaRPr lang="cs-CZ" altLang="sk-SK"/>
          </a:p>
        </p:txBody>
      </p:sp>
      <p:sp>
        <p:nvSpPr>
          <p:cNvPr id="5" name="Zástupný objekt pre číslo snímky 4">
            <a:extLst>
              <a:ext uri="{FF2B5EF4-FFF2-40B4-BE49-F238E27FC236}">
                <a16:creationId xmlns:a16="http://schemas.microsoft.com/office/drawing/2014/main" id="{CEB1E08B-66B7-B947-988C-A9D8238AD1BE}"/>
              </a:ext>
            </a:extLst>
          </p:cNvPr>
          <p:cNvSpPr>
            <a:spLocks noGrp="1"/>
          </p:cNvSpPr>
          <p:nvPr>
            <p:ph type="sldNum" idx="12"/>
          </p:nvPr>
        </p:nvSpPr>
        <p:spPr>
          <a:xfrm>
            <a:off x="7226300" y="6886575"/>
            <a:ext cx="2344738" cy="517525"/>
          </a:xfrm>
        </p:spPr>
        <p:txBody>
          <a:bodyPr/>
          <a:lstStyle>
            <a:lvl1pPr>
              <a:defRPr/>
            </a:lvl1pPr>
          </a:lstStyle>
          <a:p>
            <a:fld id="{41E18474-E163-47D1-ACC6-1CBB39B1FFCE}" type="slidenum">
              <a:rPr lang="cs-CZ" altLang="sk-SK"/>
              <a:pPr/>
              <a:t>‹#›</a:t>
            </a:fld>
            <a:endParaRPr lang="cs-CZ" altLang="sk-SK"/>
          </a:p>
        </p:txBody>
      </p:sp>
    </p:spTree>
    <p:extLst>
      <p:ext uri="{BB962C8B-B14F-4D97-AF65-F5344CB8AC3E}">
        <p14:creationId xmlns:p14="http://schemas.microsoft.com/office/powerpoint/2010/main" val="1161005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94CBD4-09E9-E791-AA74-E8A5E870ABC1}"/>
              </a:ext>
            </a:extLst>
          </p:cNvPr>
          <p:cNvSpPr>
            <a:spLocks noGrp="1"/>
          </p:cNvSpPr>
          <p:nvPr>
            <p:ph type="title"/>
          </p:nvPr>
        </p:nvSpPr>
        <p:spPr>
          <a:xfrm>
            <a:off x="687388" y="1884363"/>
            <a:ext cx="8694737" cy="3144837"/>
          </a:xfrm>
        </p:spPr>
        <p:txBody>
          <a:bodyPr anchor="b"/>
          <a:lstStyle>
            <a:lvl1pPr>
              <a:defRPr sz="6000"/>
            </a:lvl1pPr>
          </a:lstStyle>
          <a:p>
            <a:r>
              <a:rPr lang="sk-SK"/>
              <a:t>Kliknutím upravte štýl predlohy nadpisu</a:t>
            </a:r>
          </a:p>
        </p:txBody>
      </p:sp>
      <p:sp>
        <p:nvSpPr>
          <p:cNvPr id="3" name="Zástupný text 2">
            <a:extLst>
              <a:ext uri="{FF2B5EF4-FFF2-40B4-BE49-F238E27FC236}">
                <a16:creationId xmlns:a16="http://schemas.microsoft.com/office/drawing/2014/main" id="{EB480104-AF90-124C-6854-F204D005E0EF}"/>
              </a:ext>
            </a:extLst>
          </p:cNvPr>
          <p:cNvSpPr>
            <a:spLocks noGrp="1"/>
          </p:cNvSpPr>
          <p:nvPr>
            <p:ph type="body" idx="1"/>
          </p:nvPr>
        </p:nvSpPr>
        <p:spPr>
          <a:xfrm>
            <a:off x="687388" y="5059363"/>
            <a:ext cx="8694737" cy="16525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sk-SK"/>
              <a:t>Kliknite sem a upravte štýly predlohy textu</a:t>
            </a:r>
          </a:p>
        </p:txBody>
      </p:sp>
      <p:sp>
        <p:nvSpPr>
          <p:cNvPr id="4" name="Zástupný objekt pre číslo snímky 3">
            <a:extLst>
              <a:ext uri="{FF2B5EF4-FFF2-40B4-BE49-F238E27FC236}">
                <a16:creationId xmlns:a16="http://schemas.microsoft.com/office/drawing/2014/main" id="{A6F40DD5-7350-4D25-61DD-0DE98834EC2A}"/>
              </a:ext>
            </a:extLst>
          </p:cNvPr>
          <p:cNvSpPr>
            <a:spLocks noGrp="1"/>
          </p:cNvSpPr>
          <p:nvPr>
            <p:ph type="sldNum" idx="10"/>
          </p:nvPr>
        </p:nvSpPr>
        <p:spPr/>
        <p:txBody>
          <a:bodyPr/>
          <a:lstStyle>
            <a:lvl1pPr>
              <a:defRPr/>
            </a:lvl1pPr>
          </a:lstStyle>
          <a:p>
            <a:fld id="{279DF15B-EF17-4416-8A20-7AA0ED97A549}" type="slidenum">
              <a:rPr lang="cs-CZ" altLang="sk-SK"/>
              <a:pPr/>
              <a:t>‹#›</a:t>
            </a:fld>
            <a:endParaRPr lang="cs-CZ" altLang="sk-SK"/>
          </a:p>
        </p:txBody>
      </p:sp>
    </p:spTree>
    <p:extLst>
      <p:ext uri="{BB962C8B-B14F-4D97-AF65-F5344CB8AC3E}">
        <p14:creationId xmlns:p14="http://schemas.microsoft.com/office/powerpoint/2010/main" val="3012464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1CF517-77D7-3898-716B-D2F358B7B943}"/>
              </a:ext>
            </a:extLst>
          </p:cNvPr>
          <p:cNvSpPr>
            <a:spLocks noGrp="1"/>
          </p:cNvSpPr>
          <p:nvPr>
            <p:ph type="title"/>
          </p:nvPr>
        </p:nvSpPr>
        <p:spPr/>
        <p:txBody>
          <a:bodyPr/>
          <a:lstStyle/>
          <a:p>
            <a:r>
              <a:rPr lang="sk-SK"/>
              <a:t>Kliknutím upravte štýl predlohy nadpisu</a:t>
            </a:r>
          </a:p>
        </p:txBody>
      </p:sp>
      <p:sp>
        <p:nvSpPr>
          <p:cNvPr id="3" name="Zástupný objekt pre obsah 2">
            <a:extLst>
              <a:ext uri="{FF2B5EF4-FFF2-40B4-BE49-F238E27FC236}">
                <a16:creationId xmlns:a16="http://schemas.microsoft.com/office/drawing/2014/main" id="{25FDB51D-AD0F-6998-9FD5-3889C17EDB31}"/>
              </a:ext>
            </a:extLst>
          </p:cNvPr>
          <p:cNvSpPr>
            <a:spLocks noGrp="1"/>
          </p:cNvSpPr>
          <p:nvPr>
            <p:ph sz="half" idx="1"/>
          </p:nvPr>
        </p:nvSpPr>
        <p:spPr>
          <a:xfrm>
            <a:off x="503238" y="1768475"/>
            <a:ext cx="4454525" cy="4981575"/>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obsah 3">
            <a:extLst>
              <a:ext uri="{FF2B5EF4-FFF2-40B4-BE49-F238E27FC236}">
                <a16:creationId xmlns:a16="http://schemas.microsoft.com/office/drawing/2014/main" id="{AF1464DF-74CF-4C4C-6379-6DABBE3C8617}"/>
              </a:ext>
            </a:extLst>
          </p:cNvPr>
          <p:cNvSpPr>
            <a:spLocks noGrp="1"/>
          </p:cNvSpPr>
          <p:nvPr>
            <p:ph sz="half" idx="2"/>
          </p:nvPr>
        </p:nvSpPr>
        <p:spPr>
          <a:xfrm>
            <a:off x="5110163" y="1768475"/>
            <a:ext cx="4456112" cy="4981575"/>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objekt pre číslo snímky 4">
            <a:extLst>
              <a:ext uri="{FF2B5EF4-FFF2-40B4-BE49-F238E27FC236}">
                <a16:creationId xmlns:a16="http://schemas.microsoft.com/office/drawing/2014/main" id="{0B0C9356-4601-912F-D559-A19FC414C45B}"/>
              </a:ext>
            </a:extLst>
          </p:cNvPr>
          <p:cNvSpPr>
            <a:spLocks noGrp="1"/>
          </p:cNvSpPr>
          <p:nvPr>
            <p:ph type="sldNum" idx="10"/>
          </p:nvPr>
        </p:nvSpPr>
        <p:spPr/>
        <p:txBody>
          <a:bodyPr/>
          <a:lstStyle>
            <a:lvl1pPr>
              <a:defRPr/>
            </a:lvl1pPr>
          </a:lstStyle>
          <a:p>
            <a:fld id="{A9E5F1E8-F217-42B0-BDB0-07436E4995CA}" type="slidenum">
              <a:rPr lang="cs-CZ" altLang="sk-SK"/>
              <a:pPr/>
              <a:t>‹#›</a:t>
            </a:fld>
            <a:endParaRPr lang="cs-CZ" altLang="sk-SK"/>
          </a:p>
        </p:txBody>
      </p:sp>
    </p:spTree>
    <p:extLst>
      <p:ext uri="{BB962C8B-B14F-4D97-AF65-F5344CB8AC3E}">
        <p14:creationId xmlns:p14="http://schemas.microsoft.com/office/powerpoint/2010/main" val="2281761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73EA4C-6845-FFF1-B6EF-E41C3613773A}"/>
              </a:ext>
            </a:extLst>
          </p:cNvPr>
          <p:cNvSpPr>
            <a:spLocks noGrp="1"/>
          </p:cNvSpPr>
          <p:nvPr>
            <p:ph type="title"/>
          </p:nvPr>
        </p:nvSpPr>
        <p:spPr>
          <a:xfrm>
            <a:off x="693738" y="403225"/>
            <a:ext cx="8694737" cy="1460500"/>
          </a:xfrm>
        </p:spPr>
        <p:txBody>
          <a:bodyPr/>
          <a:lstStyle/>
          <a:p>
            <a:r>
              <a:rPr lang="sk-SK"/>
              <a:t>Kliknutím upravte štýl predlohy nadpisu</a:t>
            </a:r>
          </a:p>
        </p:txBody>
      </p:sp>
      <p:sp>
        <p:nvSpPr>
          <p:cNvPr id="3" name="Zástupný text 2">
            <a:extLst>
              <a:ext uri="{FF2B5EF4-FFF2-40B4-BE49-F238E27FC236}">
                <a16:creationId xmlns:a16="http://schemas.microsoft.com/office/drawing/2014/main" id="{C4933D0D-46B4-3636-7B5C-9C047687C4A4}"/>
              </a:ext>
            </a:extLst>
          </p:cNvPr>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Zástupný objekt pre obsah 3">
            <a:extLst>
              <a:ext uri="{FF2B5EF4-FFF2-40B4-BE49-F238E27FC236}">
                <a16:creationId xmlns:a16="http://schemas.microsoft.com/office/drawing/2014/main" id="{C97B1192-DFF7-98B1-CDD2-6F511A5FD7EA}"/>
              </a:ext>
            </a:extLst>
          </p:cNvPr>
          <p:cNvSpPr>
            <a:spLocks noGrp="1"/>
          </p:cNvSpPr>
          <p:nvPr>
            <p:ph sz="half" idx="2"/>
          </p:nvPr>
        </p:nvSpPr>
        <p:spPr>
          <a:xfrm>
            <a:off x="693738" y="2760663"/>
            <a:ext cx="4265612" cy="4062412"/>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text 4">
            <a:extLst>
              <a:ext uri="{FF2B5EF4-FFF2-40B4-BE49-F238E27FC236}">
                <a16:creationId xmlns:a16="http://schemas.microsoft.com/office/drawing/2014/main" id="{18A77C97-EC5B-1335-B4D5-97670875A5C9}"/>
              </a:ext>
            </a:extLst>
          </p:cNvPr>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Zástupný objekt pre obsah 5">
            <a:extLst>
              <a:ext uri="{FF2B5EF4-FFF2-40B4-BE49-F238E27FC236}">
                <a16:creationId xmlns:a16="http://schemas.microsoft.com/office/drawing/2014/main" id="{08A5FEA0-40E9-DE7A-5CF8-D6CB7CDDB8ED}"/>
              </a:ext>
            </a:extLst>
          </p:cNvPr>
          <p:cNvSpPr>
            <a:spLocks noGrp="1"/>
          </p:cNvSpPr>
          <p:nvPr>
            <p:ph sz="quarter" idx="4"/>
          </p:nvPr>
        </p:nvSpPr>
        <p:spPr>
          <a:xfrm>
            <a:off x="5103813" y="2760663"/>
            <a:ext cx="4284662" cy="4062412"/>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7" name="Zástupný objekt pre číslo snímky 6">
            <a:extLst>
              <a:ext uri="{FF2B5EF4-FFF2-40B4-BE49-F238E27FC236}">
                <a16:creationId xmlns:a16="http://schemas.microsoft.com/office/drawing/2014/main" id="{B1D22246-5AE4-0093-0835-613B399543B4}"/>
              </a:ext>
            </a:extLst>
          </p:cNvPr>
          <p:cNvSpPr>
            <a:spLocks noGrp="1"/>
          </p:cNvSpPr>
          <p:nvPr>
            <p:ph type="sldNum" idx="10"/>
          </p:nvPr>
        </p:nvSpPr>
        <p:spPr/>
        <p:txBody>
          <a:bodyPr/>
          <a:lstStyle>
            <a:lvl1pPr>
              <a:defRPr/>
            </a:lvl1pPr>
          </a:lstStyle>
          <a:p>
            <a:fld id="{4C03E4E5-C2C7-41FD-92BC-670FCCC066E7}" type="slidenum">
              <a:rPr lang="cs-CZ" altLang="sk-SK"/>
              <a:pPr/>
              <a:t>‹#›</a:t>
            </a:fld>
            <a:endParaRPr lang="cs-CZ" altLang="sk-SK"/>
          </a:p>
        </p:txBody>
      </p:sp>
    </p:spTree>
    <p:extLst>
      <p:ext uri="{BB962C8B-B14F-4D97-AF65-F5344CB8AC3E}">
        <p14:creationId xmlns:p14="http://schemas.microsoft.com/office/powerpoint/2010/main" val="3941041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6C411F-519E-42E1-414F-E76919B18BE3}"/>
              </a:ext>
            </a:extLst>
          </p:cNvPr>
          <p:cNvSpPr>
            <a:spLocks noGrp="1"/>
          </p:cNvSpPr>
          <p:nvPr>
            <p:ph type="title"/>
          </p:nvPr>
        </p:nvSpPr>
        <p:spPr/>
        <p:txBody>
          <a:bodyPr/>
          <a:lstStyle/>
          <a:p>
            <a:r>
              <a:rPr lang="sk-SK"/>
              <a:t>Kliknutím upravte štýl predlohy nadpisu</a:t>
            </a:r>
          </a:p>
        </p:txBody>
      </p:sp>
      <p:sp>
        <p:nvSpPr>
          <p:cNvPr id="3" name="Zástupný objekt pre číslo snímky 2">
            <a:extLst>
              <a:ext uri="{FF2B5EF4-FFF2-40B4-BE49-F238E27FC236}">
                <a16:creationId xmlns:a16="http://schemas.microsoft.com/office/drawing/2014/main" id="{4C2CEADB-159D-6E1F-3A35-74EADBDC4EEE}"/>
              </a:ext>
            </a:extLst>
          </p:cNvPr>
          <p:cNvSpPr>
            <a:spLocks noGrp="1"/>
          </p:cNvSpPr>
          <p:nvPr>
            <p:ph type="sldNum" idx="10"/>
          </p:nvPr>
        </p:nvSpPr>
        <p:spPr/>
        <p:txBody>
          <a:bodyPr/>
          <a:lstStyle>
            <a:lvl1pPr>
              <a:defRPr/>
            </a:lvl1pPr>
          </a:lstStyle>
          <a:p>
            <a:fld id="{B97906E1-8F69-4F39-AD59-9735DC338A34}" type="slidenum">
              <a:rPr lang="cs-CZ" altLang="sk-SK"/>
              <a:pPr/>
              <a:t>‹#›</a:t>
            </a:fld>
            <a:endParaRPr lang="cs-CZ" altLang="sk-SK"/>
          </a:p>
        </p:txBody>
      </p:sp>
    </p:spTree>
    <p:extLst>
      <p:ext uri="{BB962C8B-B14F-4D97-AF65-F5344CB8AC3E}">
        <p14:creationId xmlns:p14="http://schemas.microsoft.com/office/powerpoint/2010/main" val="4150268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objekt pre číslo snímky 1">
            <a:extLst>
              <a:ext uri="{FF2B5EF4-FFF2-40B4-BE49-F238E27FC236}">
                <a16:creationId xmlns:a16="http://schemas.microsoft.com/office/drawing/2014/main" id="{FA54CC0F-C9E0-1E56-0C6C-9102E274C1B7}"/>
              </a:ext>
            </a:extLst>
          </p:cNvPr>
          <p:cNvSpPr>
            <a:spLocks noGrp="1"/>
          </p:cNvSpPr>
          <p:nvPr>
            <p:ph type="sldNum" idx="10"/>
          </p:nvPr>
        </p:nvSpPr>
        <p:spPr/>
        <p:txBody>
          <a:bodyPr/>
          <a:lstStyle>
            <a:lvl1pPr>
              <a:defRPr/>
            </a:lvl1pPr>
          </a:lstStyle>
          <a:p>
            <a:fld id="{D1EC5514-09DF-4810-9993-2E4A15414719}" type="slidenum">
              <a:rPr lang="cs-CZ" altLang="sk-SK"/>
              <a:pPr/>
              <a:t>‹#›</a:t>
            </a:fld>
            <a:endParaRPr lang="cs-CZ" altLang="sk-SK"/>
          </a:p>
        </p:txBody>
      </p:sp>
    </p:spTree>
    <p:extLst>
      <p:ext uri="{BB962C8B-B14F-4D97-AF65-F5344CB8AC3E}">
        <p14:creationId xmlns:p14="http://schemas.microsoft.com/office/powerpoint/2010/main" val="1204747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AAD3A4-A19F-117F-08EB-B481ABB9C280}"/>
              </a:ext>
            </a:extLst>
          </p:cNvPr>
          <p:cNvSpPr>
            <a:spLocks noGrp="1"/>
          </p:cNvSpPr>
          <p:nvPr>
            <p:ph type="title"/>
          </p:nvPr>
        </p:nvSpPr>
        <p:spPr>
          <a:xfrm>
            <a:off x="693738" y="503238"/>
            <a:ext cx="3251200" cy="1765300"/>
          </a:xfrm>
        </p:spPr>
        <p:txBody>
          <a:bodyPr anchor="b"/>
          <a:lstStyle>
            <a:lvl1pPr>
              <a:defRPr sz="3200"/>
            </a:lvl1pPr>
          </a:lstStyle>
          <a:p>
            <a:r>
              <a:rPr lang="sk-SK"/>
              <a:t>Kliknutím upravte štýl predlohy nadpisu</a:t>
            </a:r>
          </a:p>
        </p:txBody>
      </p:sp>
      <p:sp>
        <p:nvSpPr>
          <p:cNvPr id="3" name="Zástupný objekt pre obsah 2">
            <a:extLst>
              <a:ext uri="{FF2B5EF4-FFF2-40B4-BE49-F238E27FC236}">
                <a16:creationId xmlns:a16="http://schemas.microsoft.com/office/drawing/2014/main" id="{E3A50CC2-B3FA-A0F6-B342-EA4749B9F8A7}"/>
              </a:ext>
            </a:extLst>
          </p:cNvPr>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text 3">
            <a:extLst>
              <a:ext uri="{FF2B5EF4-FFF2-40B4-BE49-F238E27FC236}">
                <a16:creationId xmlns:a16="http://schemas.microsoft.com/office/drawing/2014/main" id="{EB6ED417-A4E4-C6D7-A15D-962314FA56A3}"/>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číslo snímky 4">
            <a:extLst>
              <a:ext uri="{FF2B5EF4-FFF2-40B4-BE49-F238E27FC236}">
                <a16:creationId xmlns:a16="http://schemas.microsoft.com/office/drawing/2014/main" id="{2FDC9594-DB77-CB40-E345-6FD9B33DFE3D}"/>
              </a:ext>
            </a:extLst>
          </p:cNvPr>
          <p:cNvSpPr>
            <a:spLocks noGrp="1"/>
          </p:cNvSpPr>
          <p:nvPr>
            <p:ph type="sldNum" idx="10"/>
          </p:nvPr>
        </p:nvSpPr>
        <p:spPr/>
        <p:txBody>
          <a:bodyPr/>
          <a:lstStyle>
            <a:lvl1pPr>
              <a:defRPr/>
            </a:lvl1pPr>
          </a:lstStyle>
          <a:p>
            <a:fld id="{B70A6302-EC22-41FD-8688-51ABDCFA4EEB}" type="slidenum">
              <a:rPr lang="cs-CZ" altLang="sk-SK"/>
              <a:pPr/>
              <a:t>‹#›</a:t>
            </a:fld>
            <a:endParaRPr lang="cs-CZ" altLang="sk-SK"/>
          </a:p>
        </p:txBody>
      </p:sp>
    </p:spTree>
    <p:extLst>
      <p:ext uri="{BB962C8B-B14F-4D97-AF65-F5344CB8AC3E}">
        <p14:creationId xmlns:p14="http://schemas.microsoft.com/office/powerpoint/2010/main" val="1381056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219754-21EF-8018-2E82-1FF353AC2B5E}"/>
              </a:ext>
            </a:extLst>
          </p:cNvPr>
          <p:cNvSpPr>
            <a:spLocks noGrp="1"/>
          </p:cNvSpPr>
          <p:nvPr>
            <p:ph type="title"/>
          </p:nvPr>
        </p:nvSpPr>
        <p:spPr>
          <a:xfrm>
            <a:off x="693738" y="503238"/>
            <a:ext cx="3251200" cy="1765300"/>
          </a:xfrm>
        </p:spPr>
        <p:txBody>
          <a:bodyPr anchor="b"/>
          <a:lstStyle>
            <a:lvl1pPr>
              <a:defRPr sz="3200"/>
            </a:lvl1pPr>
          </a:lstStyle>
          <a:p>
            <a:r>
              <a:rPr lang="sk-SK"/>
              <a:t>Kliknutím upravte štýl predlohy nadpisu</a:t>
            </a:r>
          </a:p>
        </p:txBody>
      </p:sp>
      <p:sp>
        <p:nvSpPr>
          <p:cNvPr id="3" name="Zástupný objekt pre obrázok 2">
            <a:extLst>
              <a:ext uri="{FF2B5EF4-FFF2-40B4-BE49-F238E27FC236}">
                <a16:creationId xmlns:a16="http://schemas.microsoft.com/office/drawing/2014/main" id="{477D6FF0-43C9-075E-0F0C-80F2385BAF30}"/>
              </a:ext>
            </a:extLst>
          </p:cNvPr>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text 3">
            <a:extLst>
              <a:ext uri="{FF2B5EF4-FFF2-40B4-BE49-F238E27FC236}">
                <a16:creationId xmlns:a16="http://schemas.microsoft.com/office/drawing/2014/main" id="{9F73B66D-4EFF-31C3-0E8E-FF4839B71F87}"/>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číslo snímky 4">
            <a:extLst>
              <a:ext uri="{FF2B5EF4-FFF2-40B4-BE49-F238E27FC236}">
                <a16:creationId xmlns:a16="http://schemas.microsoft.com/office/drawing/2014/main" id="{CD056F89-F64E-6997-E97F-7E2F41E68173}"/>
              </a:ext>
            </a:extLst>
          </p:cNvPr>
          <p:cNvSpPr>
            <a:spLocks noGrp="1"/>
          </p:cNvSpPr>
          <p:nvPr>
            <p:ph type="sldNum" idx="10"/>
          </p:nvPr>
        </p:nvSpPr>
        <p:spPr/>
        <p:txBody>
          <a:bodyPr/>
          <a:lstStyle>
            <a:lvl1pPr>
              <a:defRPr/>
            </a:lvl1pPr>
          </a:lstStyle>
          <a:p>
            <a:fld id="{F9897AFB-C1E5-46BA-93C3-94FD481F342F}" type="slidenum">
              <a:rPr lang="cs-CZ" altLang="sk-SK"/>
              <a:pPr/>
              <a:t>‹#›</a:t>
            </a:fld>
            <a:endParaRPr lang="cs-CZ" altLang="sk-SK"/>
          </a:p>
        </p:txBody>
      </p:sp>
    </p:spTree>
    <p:extLst>
      <p:ext uri="{BB962C8B-B14F-4D97-AF65-F5344CB8AC3E}">
        <p14:creationId xmlns:p14="http://schemas.microsoft.com/office/powerpoint/2010/main" val="2958843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a:extLst>
              <a:ext uri="{FF2B5EF4-FFF2-40B4-BE49-F238E27FC236}">
                <a16:creationId xmlns:a16="http://schemas.microsoft.com/office/drawing/2014/main" id="{6874D6C8-DCBF-78F5-2185-3D8FE85748CD}"/>
              </a:ext>
            </a:extLst>
          </p:cNvPr>
          <p:cNvSpPr>
            <a:spLocks noGrp="1" noChangeArrowheads="1"/>
          </p:cNvSpPr>
          <p:nvPr>
            <p:ph type="title"/>
          </p:nvPr>
        </p:nvSpPr>
        <p:spPr bwMode="auto">
          <a:xfrm>
            <a:off x="503238" y="301625"/>
            <a:ext cx="9063037" cy="1254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sk-SK"/>
              <a:t>Klikněte pro úpravu formátu textu nadpisu</a:t>
            </a:r>
          </a:p>
        </p:txBody>
      </p:sp>
      <p:sp>
        <p:nvSpPr>
          <p:cNvPr id="1026" name="Rectangle 2">
            <a:extLst>
              <a:ext uri="{FF2B5EF4-FFF2-40B4-BE49-F238E27FC236}">
                <a16:creationId xmlns:a16="http://schemas.microsoft.com/office/drawing/2014/main" id="{017BE6F8-0D7B-C16B-2ED6-B9654024BAEB}"/>
              </a:ext>
            </a:extLst>
          </p:cNvPr>
          <p:cNvSpPr>
            <a:spLocks noGrp="1" noChangeArrowheads="1"/>
          </p:cNvSpPr>
          <p:nvPr>
            <p:ph type="body" idx="1"/>
          </p:nvPr>
        </p:nvSpPr>
        <p:spPr bwMode="auto">
          <a:xfrm>
            <a:off x="503238" y="1768475"/>
            <a:ext cx="9063037" cy="4981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8080" rIns="0" bIns="0" numCol="1" anchor="t" anchorCtr="0" compatLnSpc="1">
            <a:prstTxWarp prst="textNoShape">
              <a:avLst/>
            </a:prstTxWarp>
          </a:bodyPr>
          <a:lstStyle/>
          <a:p>
            <a:pPr lvl="0"/>
            <a:r>
              <a:rPr lang="en-GB" altLang="sk-SK"/>
              <a:t>Klikněte pro úpravu formátu textu osnovy</a:t>
            </a:r>
          </a:p>
          <a:p>
            <a:pPr lvl="1"/>
            <a:r>
              <a:rPr lang="en-GB" altLang="sk-SK"/>
              <a:t>Druhá úroveň</a:t>
            </a:r>
          </a:p>
          <a:p>
            <a:pPr lvl="2"/>
            <a:r>
              <a:rPr lang="en-GB" altLang="sk-SK"/>
              <a:t>Třetí úroveň</a:t>
            </a:r>
          </a:p>
          <a:p>
            <a:pPr lvl="3"/>
            <a:r>
              <a:rPr lang="en-GB" altLang="sk-SK"/>
              <a:t>Čtvrtá úroveň osnovy</a:t>
            </a:r>
          </a:p>
          <a:p>
            <a:pPr lvl="4"/>
            <a:r>
              <a:rPr lang="en-GB" altLang="sk-SK"/>
              <a:t>Pátá úroveň osnovy</a:t>
            </a:r>
          </a:p>
          <a:p>
            <a:pPr lvl="4"/>
            <a:r>
              <a:rPr lang="en-GB" altLang="sk-SK"/>
              <a:t>Šestá úroveň</a:t>
            </a:r>
          </a:p>
          <a:p>
            <a:pPr lvl="4"/>
            <a:r>
              <a:rPr lang="en-GB" altLang="sk-SK"/>
              <a:t>Sedmá úroveň</a:t>
            </a:r>
          </a:p>
        </p:txBody>
      </p:sp>
      <p:sp>
        <p:nvSpPr>
          <p:cNvPr id="1027" name="Text Box 3">
            <a:extLst>
              <a:ext uri="{FF2B5EF4-FFF2-40B4-BE49-F238E27FC236}">
                <a16:creationId xmlns:a16="http://schemas.microsoft.com/office/drawing/2014/main" id="{11FCE411-E0B5-D1F5-3EEA-62036248E1B4}"/>
              </a:ext>
            </a:extLst>
          </p:cNvPr>
          <p:cNvSpPr txBox="1">
            <a:spLocks noChangeArrowheads="1"/>
          </p:cNvSpPr>
          <p:nvPr/>
        </p:nvSpPr>
        <p:spPr bwMode="auto">
          <a:xfrm>
            <a:off x="503238" y="6886575"/>
            <a:ext cx="234315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
        <p:nvSpPr>
          <p:cNvPr id="1028" name="Text Box 4">
            <a:extLst>
              <a:ext uri="{FF2B5EF4-FFF2-40B4-BE49-F238E27FC236}">
                <a16:creationId xmlns:a16="http://schemas.microsoft.com/office/drawing/2014/main" id="{28690657-9F48-2895-95DD-4293F6DB8EE5}"/>
              </a:ext>
            </a:extLst>
          </p:cNvPr>
          <p:cNvSpPr txBox="1">
            <a:spLocks noChangeArrowheads="1"/>
          </p:cNvSpPr>
          <p:nvPr/>
        </p:nvSpPr>
        <p:spPr bwMode="auto">
          <a:xfrm>
            <a:off x="3448050" y="6886575"/>
            <a:ext cx="3190875"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
        <p:nvSpPr>
          <p:cNvPr id="1029" name="Rectangle 5">
            <a:extLst>
              <a:ext uri="{FF2B5EF4-FFF2-40B4-BE49-F238E27FC236}">
                <a16:creationId xmlns:a16="http://schemas.microsoft.com/office/drawing/2014/main" id="{6F39F2BA-A5A1-4F75-ABD0-89ACAFACD2C4}"/>
              </a:ext>
            </a:extLst>
          </p:cNvPr>
          <p:cNvSpPr>
            <a:spLocks noGrp="1" noChangeArrowheads="1"/>
          </p:cNvSpPr>
          <p:nvPr>
            <p:ph type="sldNum"/>
          </p:nvPr>
        </p:nvSpPr>
        <p:spPr bwMode="auto">
          <a:xfrm>
            <a:off x="7227888" y="6886575"/>
            <a:ext cx="2339975" cy="512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defRPr>
            </a:lvl1pPr>
          </a:lstStyle>
          <a:p>
            <a:fld id="{FAC0196C-2289-4036-8F5B-DFA20B78A467}" type="slidenum">
              <a:rPr lang="cs-CZ" altLang="sk-SK"/>
              <a:pPr/>
              <a:t>‹#›</a:t>
            </a:fld>
            <a:endParaRPr lang="cs-CZ" altLang="sk-SK"/>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marL="742950" indent="-285750"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2pPr>
      <a:lvl3pPr marL="1143000" indent="-228600"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3pPr>
      <a:lvl4pPr marL="1600200" indent="-228600"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4pPr>
      <a:lvl5pPr marL="2057400" indent="-228600"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5pPr>
      <a:lvl6pPr marL="2514600" indent="-228600"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6pPr>
      <a:lvl7pPr marL="2971800" indent="-228600"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7pPr>
      <a:lvl8pPr marL="3429000" indent="-228600"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8pPr>
      <a:lvl9pPr marL="3886200" indent="-228600"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9pPr>
    </p:titleStyle>
    <p:bodyStyle>
      <a:lvl1pPr marL="342900" indent="-342900" algn="l" defTabSz="449263" rtl="0" eaLnBrk="0" fontAlgn="base" hangingPunct="0">
        <a:lnSpc>
          <a:spcPct val="93000"/>
        </a:lnSpc>
        <a:spcBef>
          <a:spcPct val="0"/>
        </a:spcBef>
        <a:spcAft>
          <a:spcPts val="1425"/>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049" name="Picture 1">
            <a:extLst>
              <a:ext uri="{FF2B5EF4-FFF2-40B4-BE49-F238E27FC236}">
                <a16:creationId xmlns:a16="http://schemas.microsoft.com/office/drawing/2014/main" id="{9BB97927-DCDB-DC5B-4523-4E3C9D6F28F8}"/>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0085388" cy="75596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50" name="Rectangle 2">
            <a:extLst>
              <a:ext uri="{FF2B5EF4-FFF2-40B4-BE49-F238E27FC236}">
                <a16:creationId xmlns:a16="http://schemas.microsoft.com/office/drawing/2014/main" id="{F2B45435-BC9F-DDC9-1A00-5F6476E8D3CB}"/>
              </a:ext>
            </a:extLst>
          </p:cNvPr>
          <p:cNvSpPr>
            <a:spLocks noGrp="1" noChangeArrowheads="1"/>
          </p:cNvSpPr>
          <p:nvPr>
            <p:ph type="title"/>
          </p:nvPr>
        </p:nvSpPr>
        <p:spPr bwMode="auto">
          <a:xfrm>
            <a:off x="1619250" y="287338"/>
            <a:ext cx="8096250" cy="1244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sk-SK"/>
              <a:t>Klikněte pro úpravu formátu textu nadpisu</a:t>
            </a:r>
          </a:p>
        </p:txBody>
      </p:sp>
      <p:sp>
        <p:nvSpPr>
          <p:cNvPr id="2051" name="Rectangle 3">
            <a:extLst>
              <a:ext uri="{FF2B5EF4-FFF2-40B4-BE49-F238E27FC236}">
                <a16:creationId xmlns:a16="http://schemas.microsoft.com/office/drawing/2014/main" id="{E0959E2E-185D-B4D6-4ED3-83E311AC6CCD}"/>
              </a:ext>
            </a:extLst>
          </p:cNvPr>
          <p:cNvSpPr>
            <a:spLocks noGrp="1" noChangeArrowheads="1"/>
          </p:cNvSpPr>
          <p:nvPr>
            <p:ph type="body" idx="1"/>
          </p:nvPr>
        </p:nvSpPr>
        <p:spPr bwMode="auto">
          <a:xfrm>
            <a:off x="1619250" y="1824038"/>
            <a:ext cx="8096250" cy="438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8440" rIns="0" bIns="0" numCol="1" anchor="t" anchorCtr="0" compatLnSpc="1">
            <a:prstTxWarp prst="textNoShape">
              <a:avLst/>
            </a:prstTxWarp>
          </a:bodyPr>
          <a:lstStyle/>
          <a:p>
            <a:pPr lvl="0"/>
            <a:r>
              <a:rPr lang="en-GB" altLang="sk-SK"/>
              <a:t>Klikněte pro úpravu formátu textu osnovy</a:t>
            </a:r>
          </a:p>
          <a:p>
            <a:pPr lvl="1"/>
            <a:r>
              <a:rPr lang="en-GB" altLang="sk-SK"/>
              <a:t>Druhá úroveň</a:t>
            </a:r>
          </a:p>
          <a:p>
            <a:pPr lvl="2"/>
            <a:r>
              <a:rPr lang="en-GB" altLang="sk-SK"/>
              <a:t>Třetí úroveň</a:t>
            </a:r>
          </a:p>
          <a:p>
            <a:pPr lvl="3"/>
            <a:r>
              <a:rPr lang="en-GB" altLang="sk-SK"/>
              <a:t>Čtvrtá úroveň osnovy</a:t>
            </a:r>
          </a:p>
          <a:p>
            <a:pPr lvl="4"/>
            <a:r>
              <a:rPr lang="en-GB" altLang="sk-SK"/>
              <a:t>Pátá úroveň osnovy</a:t>
            </a:r>
          </a:p>
          <a:p>
            <a:pPr lvl="4"/>
            <a:r>
              <a:rPr lang="en-GB" altLang="sk-SK"/>
              <a:t>Šestá úroveň</a:t>
            </a:r>
          </a:p>
          <a:p>
            <a:pPr lvl="4"/>
            <a:r>
              <a:rPr lang="en-GB" altLang="sk-SK"/>
              <a:t>Sedmá úroveň</a:t>
            </a:r>
          </a:p>
        </p:txBody>
      </p:sp>
      <p:sp>
        <p:nvSpPr>
          <p:cNvPr id="2052" name="Rectangle 4">
            <a:extLst>
              <a:ext uri="{FF2B5EF4-FFF2-40B4-BE49-F238E27FC236}">
                <a16:creationId xmlns:a16="http://schemas.microsoft.com/office/drawing/2014/main" id="{5DA5CC14-FB64-2430-7C1C-90DF32D91ACC}"/>
              </a:ext>
            </a:extLst>
          </p:cNvPr>
          <p:cNvSpPr>
            <a:spLocks noGrp="1" noChangeArrowheads="1"/>
          </p:cNvSpPr>
          <p:nvPr>
            <p:ph type="dt"/>
          </p:nvPr>
        </p:nvSpPr>
        <p:spPr bwMode="auto">
          <a:xfrm>
            <a:off x="1584325" y="6886575"/>
            <a:ext cx="2344738"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449263" algn="l"/>
                <a:tab pos="898525" algn="l"/>
                <a:tab pos="1347788" algn="l"/>
                <a:tab pos="1797050" algn="l"/>
                <a:tab pos="2246313" algn="l"/>
              </a:tabLst>
              <a:defRPr sz="1400">
                <a:solidFill>
                  <a:srgbClr val="000000"/>
                </a:solidFill>
                <a:cs typeface="Segoe UI" panose="020B0502040204020203" pitchFamily="34" charset="0"/>
              </a:defRPr>
            </a:lvl1pPr>
          </a:lstStyle>
          <a:p>
            <a:endParaRPr lang="cs-CZ" altLang="sk-SK"/>
          </a:p>
        </p:txBody>
      </p:sp>
      <p:sp>
        <p:nvSpPr>
          <p:cNvPr id="2053" name="Rectangle 5">
            <a:extLst>
              <a:ext uri="{FF2B5EF4-FFF2-40B4-BE49-F238E27FC236}">
                <a16:creationId xmlns:a16="http://schemas.microsoft.com/office/drawing/2014/main" id="{978367D0-5CE0-6289-F7F2-18F100A25A80}"/>
              </a:ext>
            </a:extLst>
          </p:cNvPr>
          <p:cNvSpPr>
            <a:spLocks noGrp="1" noChangeArrowheads="1"/>
          </p:cNvSpPr>
          <p:nvPr>
            <p:ph type="ftr"/>
          </p:nvPr>
        </p:nvSpPr>
        <p:spPr bwMode="auto">
          <a:xfrm>
            <a:off x="3986213" y="6886575"/>
            <a:ext cx="3192462"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buClrTx/>
              <a:buFontTx/>
              <a:buNone/>
              <a:tabLst>
                <a:tab pos="449263" algn="l"/>
                <a:tab pos="898525" algn="l"/>
                <a:tab pos="1347788" algn="l"/>
                <a:tab pos="1797050" algn="l"/>
                <a:tab pos="2246313" algn="l"/>
                <a:tab pos="2695575" algn="l"/>
                <a:tab pos="3144838" algn="l"/>
              </a:tabLst>
              <a:defRPr sz="1400">
                <a:solidFill>
                  <a:srgbClr val="000000"/>
                </a:solidFill>
                <a:cs typeface="Segoe UI" panose="020B0502040204020203" pitchFamily="34" charset="0"/>
              </a:defRPr>
            </a:lvl1pPr>
          </a:lstStyle>
          <a:p>
            <a:endParaRPr lang="cs-CZ" altLang="sk-SK"/>
          </a:p>
        </p:txBody>
      </p:sp>
      <p:sp>
        <p:nvSpPr>
          <p:cNvPr id="2054" name="Rectangle 6">
            <a:extLst>
              <a:ext uri="{FF2B5EF4-FFF2-40B4-BE49-F238E27FC236}">
                <a16:creationId xmlns:a16="http://schemas.microsoft.com/office/drawing/2014/main" id="{9DAF6EAE-1AA0-AB74-41E7-DAC8A1155F48}"/>
              </a:ext>
            </a:extLst>
          </p:cNvPr>
          <p:cNvSpPr>
            <a:spLocks noGrp="1" noChangeArrowheads="1"/>
          </p:cNvSpPr>
          <p:nvPr>
            <p:ph type="sldNum"/>
          </p:nvPr>
        </p:nvSpPr>
        <p:spPr bwMode="auto">
          <a:xfrm>
            <a:off x="7226300" y="6886575"/>
            <a:ext cx="2344738"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buClrTx/>
              <a:buFontTx/>
              <a:buNone/>
              <a:tabLst>
                <a:tab pos="449263" algn="l"/>
                <a:tab pos="898525" algn="l"/>
                <a:tab pos="1347788" algn="l"/>
                <a:tab pos="1797050" algn="l"/>
                <a:tab pos="2246313" algn="l"/>
              </a:tabLst>
              <a:defRPr sz="1400">
                <a:solidFill>
                  <a:srgbClr val="000000"/>
                </a:solidFill>
                <a:cs typeface="Segoe UI" panose="020B0502040204020203" pitchFamily="34" charset="0"/>
              </a:defRPr>
            </a:lvl1pPr>
          </a:lstStyle>
          <a:p>
            <a:fld id="{2D8E2E8E-19C7-43F4-8F31-66C12F4F9329}" type="slidenum">
              <a:rPr lang="cs-CZ" altLang="sk-SK"/>
              <a:pPr/>
              <a:t>‹#›</a:t>
            </a:fld>
            <a:endParaRPr lang="cs-CZ" altLang="sk-SK"/>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449263" rtl="0" fontAlgn="base" hangingPunct="0">
        <a:lnSpc>
          <a:spcPct val="95000"/>
        </a:lnSpc>
        <a:spcBef>
          <a:spcPct val="0"/>
        </a:spcBef>
        <a:spcAft>
          <a:spcPct val="0"/>
        </a:spcAft>
        <a:buClr>
          <a:srgbClr val="000000"/>
        </a:buClr>
        <a:buSzPct val="100000"/>
        <a:buFont typeface="Times New Roman" panose="02020603050405020304" pitchFamily="18" charset="0"/>
        <a:defRPr sz="4400" kern="1200">
          <a:solidFill>
            <a:srgbClr val="050505"/>
          </a:solidFill>
          <a:latin typeface="+mj-lt"/>
          <a:ea typeface="+mj-ea"/>
          <a:cs typeface="+mj-cs"/>
        </a:defRPr>
      </a:lvl1pPr>
      <a:lvl2pPr marL="742950" indent="-285750" algn="ctr" defTabSz="449263" rtl="0" fontAlgn="base" hangingPunct="0">
        <a:lnSpc>
          <a:spcPct val="95000"/>
        </a:lnSpc>
        <a:spcBef>
          <a:spcPct val="0"/>
        </a:spcBef>
        <a:spcAft>
          <a:spcPct val="0"/>
        </a:spcAft>
        <a:buClr>
          <a:srgbClr val="000000"/>
        </a:buClr>
        <a:buSzPct val="100000"/>
        <a:buFont typeface="Times New Roman" panose="02020603050405020304" pitchFamily="18" charset="0"/>
        <a:defRPr sz="4400">
          <a:solidFill>
            <a:srgbClr val="050505"/>
          </a:solidFill>
          <a:latin typeface="Times New Roman" panose="02020603050405020304" pitchFamily="18" charset="0"/>
          <a:cs typeface="Droid Sans Fallback" charset="0"/>
        </a:defRPr>
      </a:lvl2pPr>
      <a:lvl3pPr marL="1143000" indent="-228600" algn="ctr" defTabSz="449263" rtl="0" fontAlgn="base" hangingPunct="0">
        <a:lnSpc>
          <a:spcPct val="95000"/>
        </a:lnSpc>
        <a:spcBef>
          <a:spcPct val="0"/>
        </a:spcBef>
        <a:spcAft>
          <a:spcPct val="0"/>
        </a:spcAft>
        <a:buClr>
          <a:srgbClr val="000000"/>
        </a:buClr>
        <a:buSzPct val="100000"/>
        <a:buFont typeface="Times New Roman" panose="02020603050405020304" pitchFamily="18" charset="0"/>
        <a:defRPr sz="4400">
          <a:solidFill>
            <a:srgbClr val="050505"/>
          </a:solidFill>
          <a:latin typeface="Times New Roman" panose="02020603050405020304" pitchFamily="18" charset="0"/>
          <a:cs typeface="Droid Sans Fallback" charset="0"/>
        </a:defRPr>
      </a:lvl3pPr>
      <a:lvl4pPr marL="1600200" indent="-228600" algn="ctr" defTabSz="449263" rtl="0" fontAlgn="base" hangingPunct="0">
        <a:lnSpc>
          <a:spcPct val="95000"/>
        </a:lnSpc>
        <a:spcBef>
          <a:spcPct val="0"/>
        </a:spcBef>
        <a:spcAft>
          <a:spcPct val="0"/>
        </a:spcAft>
        <a:buClr>
          <a:srgbClr val="000000"/>
        </a:buClr>
        <a:buSzPct val="100000"/>
        <a:buFont typeface="Times New Roman" panose="02020603050405020304" pitchFamily="18" charset="0"/>
        <a:defRPr sz="4400">
          <a:solidFill>
            <a:srgbClr val="050505"/>
          </a:solidFill>
          <a:latin typeface="Times New Roman" panose="02020603050405020304" pitchFamily="18" charset="0"/>
          <a:cs typeface="Droid Sans Fallback" charset="0"/>
        </a:defRPr>
      </a:lvl4pPr>
      <a:lvl5pPr marL="2057400" indent="-228600" algn="ctr" defTabSz="449263" rtl="0" fontAlgn="base" hangingPunct="0">
        <a:lnSpc>
          <a:spcPct val="95000"/>
        </a:lnSpc>
        <a:spcBef>
          <a:spcPct val="0"/>
        </a:spcBef>
        <a:spcAft>
          <a:spcPct val="0"/>
        </a:spcAft>
        <a:buClr>
          <a:srgbClr val="000000"/>
        </a:buClr>
        <a:buSzPct val="100000"/>
        <a:buFont typeface="Times New Roman" panose="02020603050405020304" pitchFamily="18" charset="0"/>
        <a:defRPr sz="4400">
          <a:solidFill>
            <a:srgbClr val="050505"/>
          </a:solidFill>
          <a:latin typeface="Times New Roman" panose="02020603050405020304" pitchFamily="18" charset="0"/>
          <a:cs typeface="Droid Sans Fallback" charset="0"/>
        </a:defRPr>
      </a:lvl5pPr>
      <a:lvl6pPr marL="2514600" indent="-228600" algn="ctr" defTabSz="449263" rtl="0" fontAlgn="base" hangingPunct="0">
        <a:lnSpc>
          <a:spcPct val="95000"/>
        </a:lnSpc>
        <a:spcBef>
          <a:spcPct val="0"/>
        </a:spcBef>
        <a:spcAft>
          <a:spcPct val="0"/>
        </a:spcAft>
        <a:buClr>
          <a:srgbClr val="000000"/>
        </a:buClr>
        <a:buSzPct val="100000"/>
        <a:buFont typeface="Times New Roman" panose="02020603050405020304" pitchFamily="18" charset="0"/>
        <a:defRPr sz="4400">
          <a:solidFill>
            <a:srgbClr val="050505"/>
          </a:solidFill>
          <a:latin typeface="Times New Roman" panose="02020603050405020304" pitchFamily="18" charset="0"/>
          <a:cs typeface="Droid Sans Fallback" charset="0"/>
        </a:defRPr>
      </a:lvl6pPr>
      <a:lvl7pPr marL="2971800" indent="-228600" algn="ctr" defTabSz="449263" rtl="0" fontAlgn="base" hangingPunct="0">
        <a:lnSpc>
          <a:spcPct val="95000"/>
        </a:lnSpc>
        <a:spcBef>
          <a:spcPct val="0"/>
        </a:spcBef>
        <a:spcAft>
          <a:spcPct val="0"/>
        </a:spcAft>
        <a:buClr>
          <a:srgbClr val="000000"/>
        </a:buClr>
        <a:buSzPct val="100000"/>
        <a:buFont typeface="Times New Roman" panose="02020603050405020304" pitchFamily="18" charset="0"/>
        <a:defRPr sz="4400">
          <a:solidFill>
            <a:srgbClr val="050505"/>
          </a:solidFill>
          <a:latin typeface="Times New Roman" panose="02020603050405020304" pitchFamily="18" charset="0"/>
          <a:cs typeface="Droid Sans Fallback" charset="0"/>
        </a:defRPr>
      </a:lvl7pPr>
      <a:lvl8pPr marL="3429000" indent="-228600" algn="ctr" defTabSz="449263" rtl="0" fontAlgn="base" hangingPunct="0">
        <a:lnSpc>
          <a:spcPct val="95000"/>
        </a:lnSpc>
        <a:spcBef>
          <a:spcPct val="0"/>
        </a:spcBef>
        <a:spcAft>
          <a:spcPct val="0"/>
        </a:spcAft>
        <a:buClr>
          <a:srgbClr val="000000"/>
        </a:buClr>
        <a:buSzPct val="100000"/>
        <a:buFont typeface="Times New Roman" panose="02020603050405020304" pitchFamily="18" charset="0"/>
        <a:defRPr sz="4400">
          <a:solidFill>
            <a:srgbClr val="050505"/>
          </a:solidFill>
          <a:latin typeface="Times New Roman" panose="02020603050405020304" pitchFamily="18" charset="0"/>
          <a:cs typeface="Droid Sans Fallback" charset="0"/>
        </a:defRPr>
      </a:lvl8pPr>
      <a:lvl9pPr marL="3886200" indent="-228600" algn="ctr" defTabSz="449263" rtl="0" fontAlgn="base" hangingPunct="0">
        <a:lnSpc>
          <a:spcPct val="95000"/>
        </a:lnSpc>
        <a:spcBef>
          <a:spcPct val="0"/>
        </a:spcBef>
        <a:spcAft>
          <a:spcPct val="0"/>
        </a:spcAft>
        <a:buClr>
          <a:srgbClr val="000000"/>
        </a:buClr>
        <a:buSzPct val="100000"/>
        <a:buFont typeface="Times New Roman" panose="02020603050405020304" pitchFamily="18" charset="0"/>
        <a:defRPr sz="4400">
          <a:solidFill>
            <a:srgbClr val="050505"/>
          </a:solidFill>
          <a:latin typeface="Times New Roman" panose="02020603050405020304" pitchFamily="18" charset="0"/>
          <a:cs typeface="Droid Sans Fallback" charset="0"/>
        </a:defRPr>
      </a:lvl9pPr>
    </p:titleStyle>
    <p:bodyStyle>
      <a:lvl1pPr marL="342900" indent="-342900" algn="l" defTabSz="449263" rtl="0" fontAlgn="base" hangingPunct="0">
        <a:lnSpc>
          <a:spcPct val="93000"/>
        </a:lnSpc>
        <a:spcBef>
          <a:spcPct val="0"/>
        </a:spcBef>
        <a:spcAft>
          <a:spcPts val="1413"/>
        </a:spcAft>
        <a:buClr>
          <a:srgbClr val="000000"/>
        </a:buClr>
        <a:buSzPct val="100000"/>
        <a:buFont typeface="Times New Roman" panose="02020603050405020304" pitchFamily="18" charset="0"/>
        <a:defRPr sz="3200" kern="1200">
          <a:solidFill>
            <a:srgbClr val="050505"/>
          </a:solidFill>
          <a:latin typeface="+mn-lt"/>
          <a:ea typeface="+mn-ea"/>
          <a:cs typeface="+mn-cs"/>
        </a:defRPr>
      </a:lvl1pPr>
      <a:lvl2pPr marL="742950" indent="-285750" algn="l" defTabSz="449263" rtl="0" fontAlgn="base" hangingPunct="0">
        <a:lnSpc>
          <a:spcPct val="93000"/>
        </a:lnSpc>
        <a:spcBef>
          <a:spcPct val="0"/>
        </a:spcBef>
        <a:spcAft>
          <a:spcPts val="1138"/>
        </a:spcAft>
        <a:buClr>
          <a:srgbClr val="000000"/>
        </a:buClr>
        <a:buSzPct val="100000"/>
        <a:buFont typeface="Times New Roman" panose="02020603050405020304" pitchFamily="18" charset="0"/>
        <a:defRPr sz="2800" kern="1200">
          <a:solidFill>
            <a:srgbClr val="050505"/>
          </a:solidFill>
          <a:latin typeface="+mn-lt"/>
          <a:ea typeface="+mn-ea"/>
          <a:cs typeface="+mn-cs"/>
        </a:defRPr>
      </a:lvl2pPr>
      <a:lvl3pPr marL="1143000" indent="-228600" algn="l" defTabSz="449263" rtl="0" fontAlgn="base" hangingPunct="0">
        <a:lnSpc>
          <a:spcPct val="93000"/>
        </a:lnSpc>
        <a:spcBef>
          <a:spcPct val="0"/>
        </a:spcBef>
        <a:spcAft>
          <a:spcPts val="850"/>
        </a:spcAft>
        <a:buClr>
          <a:srgbClr val="000000"/>
        </a:buClr>
        <a:buSzPct val="100000"/>
        <a:buFont typeface="Times New Roman" panose="02020603050405020304" pitchFamily="18" charset="0"/>
        <a:defRPr sz="2400" kern="1200">
          <a:solidFill>
            <a:srgbClr val="050505"/>
          </a:solidFill>
          <a:latin typeface="+mn-lt"/>
          <a:ea typeface="+mn-ea"/>
          <a:cs typeface="+mn-cs"/>
        </a:defRPr>
      </a:lvl3pPr>
      <a:lvl4pPr marL="1600200" indent="-228600" algn="l" defTabSz="449263" rtl="0" fontAlgn="base" hangingPunct="0">
        <a:lnSpc>
          <a:spcPct val="93000"/>
        </a:lnSpc>
        <a:spcBef>
          <a:spcPct val="0"/>
        </a:spcBef>
        <a:spcAft>
          <a:spcPts val="563"/>
        </a:spcAft>
        <a:buClr>
          <a:srgbClr val="000000"/>
        </a:buClr>
        <a:buSzPct val="100000"/>
        <a:buFont typeface="Times New Roman" panose="02020603050405020304" pitchFamily="18" charset="0"/>
        <a:defRPr sz="2000" kern="1200">
          <a:solidFill>
            <a:srgbClr val="050505"/>
          </a:solidFill>
          <a:latin typeface="+mn-lt"/>
          <a:ea typeface="+mn-ea"/>
          <a:cs typeface="+mn-cs"/>
        </a:defRPr>
      </a:lvl4pPr>
      <a:lvl5pPr marL="2057400" indent="-228600" algn="l" defTabSz="449263" rtl="0" fontAlgn="base" hangingPunct="0">
        <a:lnSpc>
          <a:spcPct val="93000"/>
        </a:lnSpc>
        <a:spcBef>
          <a:spcPct val="0"/>
        </a:spcBef>
        <a:spcAft>
          <a:spcPts val="275"/>
        </a:spcAft>
        <a:buClr>
          <a:srgbClr val="000000"/>
        </a:buClr>
        <a:buSzPct val="100000"/>
        <a:buFont typeface="Times New Roman" panose="02020603050405020304" pitchFamily="18" charset="0"/>
        <a:defRPr sz="2000" kern="1200">
          <a:solidFill>
            <a:srgbClr val="05050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5.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1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3" name="Rectangle 4102">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78104" cy="755967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05" name="Rectangle 4104">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65876" y="352784"/>
            <a:ext cx="9548872" cy="6854106"/>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7" name="Rectangle 1">
            <a:extLst>
              <a:ext uri="{FF2B5EF4-FFF2-40B4-BE49-F238E27FC236}">
                <a16:creationId xmlns:a16="http://schemas.microsoft.com/office/drawing/2014/main" id="{C1F294F4-46B3-FA47-FC46-60A2F798F7AA}"/>
              </a:ext>
            </a:extLst>
          </p:cNvPr>
          <p:cNvSpPr>
            <a:spLocks noGrp="1" noChangeArrowheads="1"/>
          </p:cNvSpPr>
          <p:nvPr>
            <p:ph type="title"/>
          </p:nvPr>
        </p:nvSpPr>
        <p:spPr>
          <a:xfrm>
            <a:off x="693042" y="696470"/>
            <a:ext cx="8694540" cy="1461187"/>
          </a:xfrm>
        </p:spPr>
        <p:txBody>
          <a:bodyPr vert="horz" lIns="91440" tIns="45720" rIns="91440" bIns="45720" rtlCol="0" anchor="ctr">
            <a:normAutofit/>
          </a:bodyPr>
          <a:lstStyle/>
          <a:p>
            <a:pPr algn="l" defTabSz="914400" hangingPunct="1">
              <a:lnSpc>
                <a:spcPct val="90000"/>
              </a:lnSpc>
              <a:buClrTx/>
              <a:buSzPct val="45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en-US" altLang="sk-SK" kern="1200">
                <a:solidFill>
                  <a:schemeClr val="tx1"/>
                </a:solidFill>
                <a:latin typeface="+mj-lt"/>
                <a:ea typeface="+mj-ea"/>
                <a:cs typeface="+mj-cs"/>
              </a:rPr>
              <a:t>Synchronisation und Untertitelung</a:t>
            </a:r>
          </a:p>
        </p:txBody>
      </p:sp>
      <p:sp>
        <p:nvSpPr>
          <p:cNvPr id="4098" name="Rectangle 2">
            <a:extLst>
              <a:ext uri="{FF2B5EF4-FFF2-40B4-BE49-F238E27FC236}">
                <a16:creationId xmlns:a16="http://schemas.microsoft.com/office/drawing/2014/main" id="{F078BAC8-8FE1-7746-FEDA-7981ADFE7CF2}"/>
              </a:ext>
            </a:extLst>
          </p:cNvPr>
          <p:cNvSpPr>
            <a:spLocks noGrp="1" noChangeArrowheads="1"/>
          </p:cNvSpPr>
          <p:nvPr>
            <p:ph type="subTitle" idx="4294967295"/>
          </p:nvPr>
        </p:nvSpPr>
        <p:spPr bwMode="auto">
          <a:xfrm>
            <a:off x="693042" y="2267902"/>
            <a:ext cx="8694540" cy="4267901"/>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ormAutofit/>
          </a:bodyPr>
          <a:lstStyle/>
          <a:p>
            <a:pPr marL="0" indent="-228600" defTabSz="914400" hangingPunct="1">
              <a:lnSpc>
                <a:spcPct val="90000"/>
              </a:lnSpc>
              <a:spcAft>
                <a:spcPts val="600"/>
              </a:spcAft>
              <a:buClrTx/>
              <a:buFont typeface="Arial" panose="020B0604020202020204" pitchFamily="34" charset="0"/>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en-US" altLang="sk-SK" sz="2000">
                <a:solidFill>
                  <a:schemeClr val="tx1"/>
                </a:solidFill>
              </a:rPr>
              <a:t>GOEDEFROY, Martine</a:t>
            </a:r>
          </a:p>
          <a:p>
            <a:pPr marL="0" indent="-228600" defTabSz="914400" hangingPunct="1">
              <a:lnSpc>
                <a:spcPct val="90000"/>
              </a:lnSpc>
              <a:spcAft>
                <a:spcPts val="600"/>
              </a:spcAft>
              <a:buClrTx/>
              <a:buFont typeface="Arial" panose="020B0604020202020204" pitchFamily="34" charset="0"/>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en-US" altLang="sk-SK" sz="2000">
                <a:solidFill>
                  <a:schemeClr val="tx1"/>
                </a:solidFill>
              </a:rPr>
              <a:t>DÍAZ CINTAS, Jorge; Aline Remael: Subtitling. Concepts and Practices. Mamnchester: St. Jerome Publishing, 2007. </a:t>
            </a:r>
          </a:p>
          <a:p>
            <a:pPr marL="0" indent="-228600" defTabSz="914400" hangingPunct="1">
              <a:lnSpc>
                <a:spcPct val="90000"/>
              </a:lnSpc>
              <a:spcAft>
                <a:spcPts val="600"/>
              </a:spcAft>
              <a:buClrTx/>
              <a:buFont typeface="Arial" panose="020B0604020202020204" pitchFamily="34" charset="0"/>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en-US" altLang="sk-SK" sz="2000">
                <a:solidFill>
                  <a:schemeClr val="tx1"/>
                </a:solidFill>
              </a:rPr>
              <a:t>GOTTLIEB, Henrik: Subtitling - A new university discipline, In: Teaching Translation and Interpreting: Training, Talent and Experience; 1992. S. 101-121. </a:t>
            </a:r>
          </a:p>
          <a:p>
            <a:pPr marL="0" indent="-228600" defTabSz="914400" hangingPunct="1">
              <a:lnSpc>
                <a:spcPct val="90000"/>
              </a:lnSpc>
              <a:spcAft>
                <a:spcPts val="600"/>
              </a:spcAft>
              <a:buClrTx/>
              <a:buFont typeface="Arial" panose="020B0604020202020204" pitchFamily="34" charset="0"/>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en-US" altLang="sk-SK" sz="2000">
                <a:solidFill>
                  <a:schemeClr val="tx1"/>
                </a:solidFill>
              </a:rPr>
              <a:t>IVARSSON, Jan: Subtitling for the Media - A Handbook of an Art, Stockholm: Transedit, 1992.</a:t>
            </a:r>
          </a:p>
          <a:p>
            <a:pPr marL="0" indent="-228600" defTabSz="914400" hangingPunct="1">
              <a:lnSpc>
                <a:spcPct val="90000"/>
              </a:lnSpc>
              <a:spcAft>
                <a:spcPts val="600"/>
              </a:spcAft>
              <a:buClrTx/>
              <a:buFont typeface="Arial" panose="020B0604020202020204" pitchFamily="34" charset="0"/>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en-US" altLang="sk-SK" sz="2000">
                <a:solidFill>
                  <a:schemeClr val="tx1"/>
                </a:solidFill>
              </a:rPr>
              <a:t>KARAMITROGLOU, Fotios: Towards a Methodology for the Investigation of Norms in Audiovisual Translation. The Choice between Subtitling  and Revoicing in Greece. Amsterdam - Atlanta: Editions Rodopi B.V., 2000. </a:t>
            </a:r>
          </a:p>
          <a:p>
            <a:pPr marL="0" indent="-228600" defTabSz="914400" hangingPunct="1">
              <a:lnSpc>
                <a:spcPct val="90000"/>
              </a:lnSpc>
              <a:spcAft>
                <a:spcPts val="600"/>
              </a:spcAft>
              <a:buClrTx/>
              <a:buFont typeface="Arial" panose="020B0604020202020204" pitchFamily="34" charset="0"/>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en-US" altLang="sk-SK" sz="2000">
                <a:solidFill>
                  <a:schemeClr val="tx1"/>
                </a:solidFill>
              </a:rPr>
              <a:t>REICH, Pavel: The Film and the Book in Translation. Brno 2006. Ved. dipl. práce PhDr. Jarmila Fictumová.</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319" name="Rectangle 13318">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78104" cy="7559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21"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1126951"/>
            <a:ext cx="586724" cy="2309902"/>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323"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923457"/>
            <a:ext cx="333396" cy="1879922"/>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325"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3019" y="706466"/>
            <a:ext cx="139134" cy="1888481"/>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327"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79601" y="700759"/>
            <a:ext cx="271704" cy="1920629"/>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329" name="Rectangle 13328">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2519" y="700758"/>
            <a:ext cx="9018871" cy="169917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3313" name="Text Box 1">
            <a:extLst>
              <a:ext uri="{FF2B5EF4-FFF2-40B4-BE49-F238E27FC236}">
                <a16:creationId xmlns:a16="http://schemas.microsoft.com/office/drawing/2014/main" id="{6191CF63-3247-4B78-23BF-7512FD2B7176}"/>
              </a:ext>
            </a:extLst>
          </p:cNvPr>
          <p:cNvSpPr txBox="1">
            <a:spLocks noChangeArrowheads="1"/>
          </p:cNvSpPr>
          <p:nvPr/>
        </p:nvSpPr>
        <p:spPr bwMode="auto">
          <a:xfrm>
            <a:off x="792514" y="882283"/>
            <a:ext cx="8487087" cy="133611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defTabSz="914400" hangingPunct="1">
              <a:lnSpc>
                <a:spcPct val="90000"/>
              </a:lnSpc>
              <a:spcAft>
                <a:spcPts val="600"/>
              </a:spcAft>
              <a:buClrTx/>
              <a:buSzPct val="45000"/>
            </a:pPr>
            <a:r>
              <a:rPr lang="en-US" altLang="sk-SK" sz="3800" kern="1200">
                <a:latin typeface="+mj-lt"/>
                <a:ea typeface="+mj-ea"/>
                <a:cs typeface="+mj-cs"/>
              </a:rPr>
              <a:t>Synchronisation in der EU</a:t>
            </a:r>
          </a:p>
        </p:txBody>
      </p:sp>
      <p:sp>
        <p:nvSpPr>
          <p:cNvPr id="13314" name="Text Box 2">
            <a:extLst>
              <a:ext uri="{FF2B5EF4-FFF2-40B4-BE49-F238E27FC236}">
                <a16:creationId xmlns:a16="http://schemas.microsoft.com/office/drawing/2014/main" id="{DA686DE6-4B1C-BF80-CF95-9FF0C8FC507B}"/>
              </a:ext>
            </a:extLst>
          </p:cNvPr>
          <p:cNvSpPr txBox="1">
            <a:spLocks noChangeArrowheads="1"/>
          </p:cNvSpPr>
          <p:nvPr/>
        </p:nvSpPr>
        <p:spPr bwMode="auto">
          <a:xfrm>
            <a:off x="1130782" y="2745244"/>
            <a:ext cx="8027620" cy="393214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indent="-228600" defTabSz="914400" hangingPunct="1">
              <a:lnSpc>
                <a:spcPct val="90000"/>
              </a:lnSpc>
              <a:spcAft>
                <a:spcPts val="600"/>
              </a:spcAft>
              <a:buClrTx/>
              <a:buFont typeface="Arial" panose="020B0604020202020204" pitchFamily="34" charset="0"/>
              <a:buChar char="•"/>
            </a:pPr>
            <a:r>
              <a:rPr lang="en-US" altLang="sk-SK" sz="2100">
                <a:solidFill>
                  <a:schemeClr val="tx1"/>
                </a:solidFill>
                <a:latin typeface="+mn-lt"/>
                <a:cs typeface="+mn-cs"/>
              </a:rPr>
              <a:t>Keine rein sprachliche, sondern in jeder Hinsicht eine kulturelle Umkodierung.</a:t>
            </a:r>
          </a:p>
          <a:p>
            <a:pPr indent="-228600" defTabSz="914400" hangingPunct="1">
              <a:lnSpc>
                <a:spcPct val="90000"/>
              </a:lnSpc>
              <a:spcAft>
                <a:spcPts val="600"/>
              </a:spcAft>
              <a:buClrTx/>
              <a:buFont typeface="Arial" panose="020B0604020202020204" pitchFamily="34" charset="0"/>
              <a:buChar char="•"/>
            </a:pPr>
            <a:r>
              <a:rPr lang="en-US" altLang="sk-SK" sz="2100">
                <a:solidFill>
                  <a:schemeClr val="tx1"/>
                </a:solidFill>
                <a:latin typeface="+mn-lt"/>
                <a:cs typeface="+mn-cs"/>
              </a:rPr>
              <a:t>Die anstrebenswerte Perspektive: Die europäischen Zuschauer sollten prinzipiell die Wahl haben, fremdsprachige Filme in der Originalfassung mit Untertiteln zu sehen.</a:t>
            </a:r>
          </a:p>
          <a:p>
            <a:pPr indent="-228600" defTabSz="914400" hangingPunct="1">
              <a:lnSpc>
                <a:spcPct val="90000"/>
              </a:lnSpc>
              <a:spcAft>
                <a:spcPts val="600"/>
              </a:spcAft>
              <a:buClrTx/>
              <a:buFont typeface="Arial" panose="020B0604020202020204" pitchFamily="34" charset="0"/>
              <a:buChar char="•"/>
            </a:pPr>
            <a:endParaRPr lang="en-US" altLang="sk-SK" sz="2100">
              <a:solidFill>
                <a:schemeClr val="tx1"/>
              </a:solidFill>
              <a:latin typeface="+mn-lt"/>
              <a:cs typeface="+mn-cs"/>
            </a:endParaRPr>
          </a:p>
          <a:p>
            <a:pPr indent="-228600" defTabSz="914400" hangingPunct="1">
              <a:lnSpc>
                <a:spcPct val="90000"/>
              </a:lnSpc>
              <a:spcAft>
                <a:spcPts val="600"/>
              </a:spcAft>
              <a:buClrTx/>
              <a:buFont typeface="Arial" panose="020B0604020202020204" pitchFamily="34" charset="0"/>
              <a:buChar char="•"/>
            </a:pPr>
            <a:r>
              <a:rPr lang="en-US" altLang="sk-SK" sz="2100">
                <a:solidFill>
                  <a:schemeClr val="tx1"/>
                </a:solidFill>
                <a:latin typeface="+mn-lt"/>
                <a:cs typeface="+mn-cs"/>
              </a:rPr>
              <a:t>Die Untertitelung soll sowohl vor der in Deutschland, Frankreich, aber auch Tschechien verbreiteten Synchronisation als auch vor der in Polen oder Rumänien verbreiteten "Voice-over"-Synchronisationsvariante bevorzugt werden, da diese so gut wie gar nicht zur Verbreitung der Fremdsprachenkenntnisse beitragen.</a:t>
            </a:r>
          </a:p>
          <a:p>
            <a:pPr indent="-228600" defTabSz="914400" hangingPunct="1">
              <a:lnSpc>
                <a:spcPct val="90000"/>
              </a:lnSpc>
              <a:spcAft>
                <a:spcPts val="600"/>
              </a:spcAft>
              <a:buClrTx/>
              <a:buFont typeface="Arial" panose="020B0604020202020204" pitchFamily="34" charset="0"/>
              <a:buChar char="•"/>
            </a:pPr>
            <a:endParaRPr lang="en-US" altLang="sk-SK" sz="2100">
              <a:solidFill>
                <a:schemeClr val="tx1"/>
              </a:solidFill>
              <a:latin typeface="+mn-lt"/>
              <a:cs typeface="+mn-cs"/>
            </a:endParaRPr>
          </a:p>
          <a:p>
            <a:pPr indent="-228600" defTabSz="914400" hangingPunct="1">
              <a:lnSpc>
                <a:spcPct val="90000"/>
              </a:lnSpc>
              <a:spcAft>
                <a:spcPts val="600"/>
              </a:spcAft>
              <a:buClrTx/>
              <a:buFont typeface="Arial" panose="020B0604020202020204" pitchFamily="34" charset="0"/>
              <a:buChar char="•"/>
            </a:pPr>
            <a:endParaRPr lang="en-US" altLang="sk-SK" sz="2100">
              <a:solidFill>
                <a:schemeClr val="tx1"/>
              </a:solidFill>
              <a:latin typeface="+mn-lt"/>
              <a:cs typeface="+mn-cs"/>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343" name="Rectangle 14342">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78104" cy="7559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45"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1126951"/>
            <a:ext cx="586724" cy="2309902"/>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347"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923457"/>
            <a:ext cx="333396" cy="1879922"/>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349"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3019" y="706466"/>
            <a:ext cx="139134" cy="1888481"/>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351"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79601" y="700759"/>
            <a:ext cx="271704" cy="1920629"/>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353" name="Rectangle 14352">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2519" y="700758"/>
            <a:ext cx="9018871" cy="169917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4337" name="Rectangle 1">
            <a:extLst>
              <a:ext uri="{FF2B5EF4-FFF2-40B4-BE49-F238E27FC236}">
                <a16:creationId xmlns:a16="http://schemas.microsoft.com/office/drawing/2014/main" id="{B617CF86-2F6C-0757-E040-C999536BD173}"/>
              </a:ext>
            </a:extLst>
          </p:cNvPr>
          <p:cNvSpPr>
            <a:spLocks noGrp="1" noChangeArrowheads="1"/>
          </p:cNvSpPr>
          <p:nvPr>
            <p:ph type="title"/>
          </p:nvPr>
        </p:nvSpPr>
        <p:spPr>
          <a:xfrm>
            <a:off x="792514" y="882283"/>
            <a:ext cx="8487087" cy="1336118"/>
          </a:xfrm>
        </p:spPr>
        <p:txBody>
          <a:bodyPr tIns="20160">
            <a:normAutofit/>
          </a:bodyPr>
          <a:lstStyle/>
          <a:p>
            <a:pPr>
              <a:buClrTx/>
              <a:buSzPct val="45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sk-SK" sz="3800">
                <a:solidFill>
                  <a:srgbClr val="FFFFFF"/>
                </a:solidFill>
              </a:rPr>
              <a:t>Filmübersetzung als kultureller Transfer</a:t>
            </a:r>
          </a:p>
        </p:txBody>
      </p:sp>
      <p:sp>
        <p:nvSpPr>
          <p:cNvPr id="14338" name="Rectangle 2">
            <a:extLst>
              <a:ext uri="{FF2B5EF4-FFF2-40B4-BE49-F238E27FC236}">
                <a16:creationId xmlns:a16="http://schemas.microsoft.com/office/drawing/2014/main" id="{AA902CC5-FBB8-1981-3326-CA0DDDA64C93}"/>
              </a:ext>
            </a:extLst>
          </p:cNvPr>
          <p:cNvSpPr>
            <a:spLocks noGrp="1" noChangeArrowheads="1"/>
          </p:cNvSpPr>
          <p:nvPr>
            <p:ph type="body" idx="1"/>
          </p:nvPr>
        </p:nvSpPr>
        <p:spPr>
          <a:xfrm>
            <a:off x="1130782" y="2745244"/>
            <a:ext cx="8027620" cy="3932148"/>
          </a:xfrm>
        </p:spPr>
        <p:txBody>
          <a:bodyPr anchor="ctr">
            <a:normAutofit/>
          </a:bodyPr>
          <a:lstStyle/>
          <a:p>
            <a:pPr marL="430213" indent="-323850">
              <a:buClr>
                <a:srgbClr val="050505"/>
              </a:buClr>
              <a:buSzTx/>
              <a:buFont typeface="Wingdings" panose="05000000000000000000" pitchFamily="2" charset="2"/>
              <a:buNone/>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endParaRPr lang="cs-CZ" altLang="sk-SK" sz="2100"/>
          </a:p>
          <a:p>
            <a:pPr marL="430213" indent="-323850">
              <a:buClr>
                <a:srgbClr val="050505"/>
              </a:buClr>
              <a:buSzTx/>
              <a:buFont typeface="Wingdings" panose="05000000000000000000" pitchFamily="2" charset="2"/>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cs-CZ" altLang="sk-SK" sz="2100"/>
              <a:t>Realien, Toponyme, Nachnamen</a:t>
            </a:r>
          </a:p>
          <a:p>
            <a:pPr marL="430213" indent="-323850">
              <a:buClr>
                <a:srgbClr val="050505"/>
              </a:buClr>
              <a:buSzTx/>
              <a:buFont typeface="Wingdings" panose="05000000000000000000" pitchFamily="2" charset="2"/>
              <a:buNone/>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endParaRPr lang="cs-CZ" altLang="sk-SK" sz="2100"/>
          </a:p>
          <a:p>
            <a:pPr marL="430213" indent="-323850">
              <a:buClr>
                <a:srgbClr val="050505"/>
              </a:buClr>
              <a:buSzTx/>
              <a:buFont typeface="Wingdings" panose="05000000000000000000" pitchFamily="2" charset="2"/>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cs-CZ" altLang="sk-SK" sz="2100"/>
              <a:t>Obersekunda:  </a:t>
            </a:r>
          </a:p>
          <a:p>
            <a:pPr marL="430213" indent="-323850">
              <a:buClr>
                <a:srgbClr val="050505"/>
              </a:buClr>
              <a:buSzTx/>
              <a:buFont typeface="Wingdings" panose="05000000000000000000" pitchFamily="2" charset="2"/>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cs-CZ" altLang="sk-SK" sz="2100"/>
              <a:t>7. Klasse eines Gymnasiums, das heißt insgesamt 11. Schuljahr</a:t>
            </a:r>
          </a:p>
          <a:p>
            <a:pPr marL="430213" indent="-323850">
              <a:buClr>
                <a:srgbClr val="050505"/>
              </a:buClr>
              <a:buSzTx/>
              <a:buFont typeface="Wingdings" panose="05000000000000000000" pitchFamily="2" charset="2"/>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cs-CZ" altLang="sk-SK" sz="2100"/>
              <a:t>Lemberg, Galizien</a:t>
            </a:r>
          </a:p>
          <a:p>
            <a:pPr marL="430213" indent="-323850">
              <a:buClr>
                <a:srgbClr val="050505"/>
              </a:buClr>
              <a:buSzTx/>
              <a:buFont typeface="Wingdings" panose="05000000000000000000" pitchFamily="2" charset="2"/>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cs-CZ" altLang="sk-SK" sz="2100"/>
              <a:t>http://www.swr.de/schaetze-der-welt/lemberg/-/id=5355190/did=6314758/nid=5355190/4pca3g/index.html</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367" name="Rectangle 15366">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78104" cy="7559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69"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1126951"/>
            <a:ext cx="586724" cy="2309902"/>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371"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923457"/>
            <a:ext cx="333396" cy="1879922"/>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373"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3019" y="706466"/>
            <a:ext cx="139134" cy="1888481"/>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375"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79601" y="700759"/>
            <a:ext cx="271704" cy="1920629"/>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377" name="Rectangle 15376">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2519" y="700758"/>
            <a:ext cx="9018871" cy="169917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5361" name="Rectangle 1">
            <a:extLst>
              <a:ext uri="{FF2B5EF4-FFF2-40B4-BE49-F238E27FC236}">
                <a16:creationId xmlns:a16="http://schemas.microsoft.com/office/drawing/2014/main" id="{4CBCFB37-2350-07DE-A407-26FE089C8A49}"/>
              </a:ext>
            </a:extLst>
          </p:cNvPr>
          <p:cNvSpPr>
            <a:spLocks noGrp="1" noChangeArrowheads="1"/>
          </p:cNvSpPr>
          <p:nvPr>
            <p:ph type="title"/>
          </p:nvPr>
        </p:nvSpPr>
        <p:spPr>
          <a:xfrm>
            <a:off x="792514" y="882283"/>
            <a:ext cx="8487087" cy="1336118"/>
          </a:xfrm>
        </p:spPr>
        <p:txBody>
          <a:bodyPr tIns="28080">
            <a:norm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sk-SK" sz="3800">
                <a:solidFill>
                  <a:srgbClr val="FFFFFF"/>
                </a:solidFill>
              </a:rPr>
              <a:t>Programm</a:t>
            </a:r>
          </a:p>
        </p:txBody>
      </p:sp>
      <p:sp>
        <p:nvSpPr>
          <p:cNvPr id="15362" name="Rectangle 2">
            <a:extLst>
              <a:ext uri="{FF2B5EF4-FFF2-40B4-BE49-F238E27FC236}">
                <a16:creationId xmlns:a16="http://schemas.microsoft.com/office/drawing/2014/main" id="{DA97BB61-C262-A1C2-9E2E-20893E83D8CF}"/>
              </a:ext>
            </a:extLst>
          </p:cNvPr>
          <p:cNvSpPr>
            <a:spLocks noGrp="1" noChangeArrowheads="1"/>
          </p:cNvSpPr>
          <p:nvPr>
            <p:ph type="body" idx="1"/>
          </p:nvPr>
        </p:nvSpPr>
        <p:spPr>
          <a:xfrm>
            <a:off x="1130782" y="2745244"/>
            <a:ext cx="8027620" cy="3932148"/>
          </a:xfrm>
        </p:spPr>
        <p:txBody>
          <a:bodyPr anchor="ctr">
            <a:normAutofit/>
          </a:bodyPr>
          <a:lstStyle/>
          <a:p>
            <a:pPr marL="431800" indent="-322263">
              <a:buClrTx/>
              <a:buSzTx/>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cs-CZ" altLang="sk-SK" sz="2300"/>
              <a:t>Einführung in die Problematik, Soziale und rechtliche Aspekte der Arbeit der Untertitler, Subtitle Workshop 6, Themen der Präsentationen, Abschlussmodalitäten im Kurs • </a:t>
            </a:r>
          </a:p>
          <a:p>
            <a:pPr marL="106363" indent="0">
              <a:buClr>
                <a:srgbClr val="050505"/>
              </a:buClr>
              <a:buSzTx/>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cs-CZ" altLang="sk-SK" sz="2300"/>
              <a:t>Straffung und Kürzung der Dialoge • </a:t>
            </a:r>
          </a:p>
          <a:p>
            <a:pPr marL="106363" indent="0">
              <a:buClr>
                <a:srgbClr val="050505"/>
              </a:buClr>
              <a:buSzTx/>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cs-CZ" altLang="sk-SK" sz="2300"/>
              <a:t>Gesprochene und geschriebene Sprache • </a:t>
            </a:r>
          </a:p>
          <a:p>
            <a:pPr marL="106363" indent="0">
              <a:buClr>
                <a:srgbClr val="050505"/>
              </a:buClr>
              <a:buSzTx/>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cs-CZ" altLang="sk-SK" sz="2300"/>
              <a:t>Korpora und einige Tricks beim Suchen im Google,  • </a:t>
            </a:r>
            <a:endParaRPr lang="de-DE" altLang="sk-SK" sz="2300"/>
          </a:p>
          <a:p>
            <a:pPr marL="106363" indent="0">
              <a:buClr>
                <a:srgbClr val="050505"/>
              </a:buClr>
              <a:buSzTx/>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cs-CZ" altLang="sk-SK" sz="2300"/>
              <a:t>Synchronisieren und </a:t>
            </a:r>
            <a:r>
              <a:rPr lang="de-DE" altLang="sk-SK" sz="2300"/>
              <a:t>U</a:t>
            </a:r>
            <a:r>
              <a:rPr lang="cs-CZ" altLang="sk-SK" sz="2300"/>
              <a:t>ntertiteln. Ein Vergleich. </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78104" cy="7559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1126951"/>
            <a:ext cx="586724" cy="2309902"/>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923457"/>
            <a:ext cx="333396" cy="1879922"/>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3019" y="706466"/>
            <a:ext cx="139134" cy="1888481"/>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79601" y="700759"/>
            <a:ext cx="271704" cy="1920629"/>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2519" y="700758"/>
            <a:ext cx="9018871" cy="169917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Nadpis 1">
            <a:extLst>
              <a:ext uri="{FF2B5EF4-FFF2-40B4-BE49-F238E27FC236}">
                <a16:creationId xmlns:a16="http://schemas.microsoft.com/office/drawing/2014/main" id="{27668F5D-CA14-DED0-7A2C-4C65B53BDBC7}"/>
              </a:ext>
            </a:extLst>
          </p:cNvPr>
          <p:cNvSpPr>
            <a:spLocks noGrp="1"/>
          </p:cNvSpPr>
          <p:nvPr>
            <p:ph type="title"/>
          </p:nvPr>
        </p:nvSpPr>
        <p:spPr>
          <a:xfrm>
            <a:off x="792514" y="882283"/>
            <a:ext cx="8487087" cy="1336118"/>
          </a:xfrm>
        </p:spPr>
        <p:txBody>
          <a:bodyPr>
            <a:normAutofit/>
          </a:bodyPr>
          <a:lstStyle/>
          <a:p>
            <a:r>
              <a:rPr lang="de-DE" sz="3800">
                <a:solidFill>
                  <a:srgbClr val="FFFFFF"/>
                </a:solidFill>
              </a:rPr>
              <a:t>Programm</a:t>
            </a:r>
            <a:endParaRPr lang="sk-SK" sz="3800">
              <a:solidFill>
                <a:srgbClr val="FFFFFF"/>
              </a:solidFill>
            </a:endParaRPr>
          </a:p>
        </p:txBody>
      </p:sp>
      <p:sp>
        <p:nvSpPr>
          <p:cNvPr id="3" name="Zástupný objekt pre obsah 2">
            <a:extLst>
              <a:ext uri="{FF2B5EF4-FFF2-40B4-BE49-F238E27FC236}">
                <a16:creationId xmlns:a16="http://schemas.microsoft.com/office/drawing/2014/main" id="{86717E9F-754D-A994-3C29-1D433DAFF254}"/>
              </a:ext>
            </a:extLst>
          </p:cNvPr>
          <p:cNvSpPr>
            <a:spLocks noGrp="1"/>
          </p:cNvSpPr>
          <p:nvPr>
            <p:ph idx="1"/>
          </p:nvPr>
        </p:nvSpPr>
        <p:spPr>
          <a:xfrm>
            <a:off x="1130782" y="2745244"/>
            <a:ext cx="8027620" cy="3932148"/>
          </a:xfrm>
        </p:spPr>
        <p:txBody>
          <a:bodyPr anchor="ctr">
            <a:normAutofit/>
          </a:bodyPr>
          <a:lstStyle/>
          <a:p>
            <a:pPr marL="106363" indent="0">
              <a:buClr>
                <a:srgbClr val="050505"/>
              </a:buClr>
              <a:buSzTx/>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cs-CZ" altLang="sk-SK" sz="2300"/>
              <a:t>Erläuterungen. Grenzen der Kreativität und der Wiedergabe von Wortspielen. Themen für Ihre Untersuchungen und Diplomprojekte • </a:t>
            </a:r>
          </a:p>
          <a:p>
            <a:pPr marL="106363" indent="0">
              <a:buClr>
                <a:srgbClr val="050505"/>
              </a:buClr>
              <a:buSzTx/>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cs-CZ" altLang="sk-SK" sz="2300"/>
              <a:t>Präsentationen einzelner Kursteilnehmer </a:t>
            </a:r>
          </a:p>
          <a:p>
            <a:endParaRPr lang="sk-SK" sz="2300"/>
          </a:p>
        </p:txBody>
      </p:sp>
    </p:spTree>
    <p:extLst>
      <p:ext uri="{BB962C8B-B14F-4D97-AF65-F5344CB8AC3E}">
        <p14:creationId xmlns:p14="http://schemas.microsoft.com/office/powerpoint/2010/main" val="3498019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391" name="Rectangle 16390">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78104" cy="7559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93"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1126951"/>
            <a:ext cx="586724" cy="2309902"/>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395"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923457"/>
            <a:ext cx="333396" cy="1879922"/>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397"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3019" y="706466"/>
            <a:ext cx="139134" cy="1888481"/>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399"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79601" y="700759"/>
            <a:ext cx="271704" cy="1920629"/>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401" name="Rectangle 16400">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2519" y="700758"/>
            <a:ext cx="9018871" cy="169917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6385" name="Text Box 1">
            <a:extLst>
              <a:ext uri="{FF2B5EF4-FFF2-40B4-BE49-F238E27FC236}">
                <a16:creationId xmlns:a16="http://schemas.microsoft.com/office/drawing/2014/main" id="{BCE5D1C4-D073-C2B0-C7E4-1121270B2D6A}"/>
              </a:ext>
            </a:extLst>
          </p:cNvPr>
          <p:cNvSpPr txBox="1">
            <a:spLocks noChangeArrowheads="1"/>
          </p:cNvSpPr>
          <p:nvPr/>
        </p:nvSpPr>
        <p:spPr bwMode="auto">
          <a:xfrm>
            <a:off x="792514" y="882283"/>
            <a:ext cx="8487087" cy="133611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defTabSz="914400" hangingPunct="1">
              <a:lnSpc>
                <a:spcPct val="90000"/>
              </a:lnSpc>
              <a:spcAft>
                <a:spcPts val="600"/>
              </a:spcAft>
              <a:buClrTx/>
              <a:buSzPct val="45000"/>
            </a:pPr>
            <a:r>
              <a:rPr lang="en-US" altLang="sk-SK" sz="3800" kern="1200">
                <a:latin typeface="+mj-lt"/>
                <a:ea typeface="+mj-ea"/>
                <a:cs typeface="+mj-cs"/>
              </a:rPr>
              <a:t>Nachsynchronisation</a:t>
            </a:r>
          </a:p>
        </p:txBody>
      </p:sp>
      <p:sp>
        <p:nvSpPr>
          <p:cNvPr id="16386" name="Text Box 2">
            <a:extLst>
              <a:ext uri="{FF2B5EF4-FFF2-40B4-BE49-F238E27FC236}">
                <a16:creationId xmlns:a16="http://schemas.microsoft.com/office/drawing/2014/main" id="{2A71B6B3-3185-9F74-FD92-94714538263E}"/>
              </a:ext>
            </a:extLst>
          </p:cNvPr>
          <p:cNvSpPr txBox="1">
            <a:spLocks noChangeArrowheads="1"/>
          </p:cNvSpPr>
          <p:nvPr/>
        </p:nvSpPr>
        <p:spPr bwMode="auto">
          <a:xfrm>
            <a:off x="1130782" y="2745244"/>
            <a:ext cx="8027620" cy="393214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Vor 1932, als sich die Nachsynchronisation durchsetzte, war es üblich, wichtige Filme in Parallel-Versionen (meist englisch, französisch, spanisch und deutsch) zu drehen. 1927 gab es den ersten abendfüllenden Tonfilm „The Jazz Singer“ (Warner Bros), der erste Film mit durchgehend synchronisierten Dialogen war „Lights of New York“ (1928).</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Die Erforschung der Synchroniasation und Untertitelung wird durch die European </a:t>
            </a:r>
            <a:r>
              <a:rPr lang="en-US" altLang="sk-SK" sz="2300" b="1">
                <a:solidFill>
                  <a:schemeClr val="tx1"/>
                </a:solidFill>
                <a:latin typeface="+mn-lt"/>
                <a:cs typeface="+mn-cs"/>
              </a:rPr>
              <a:t>Association for Studies in Screen Translation </a:t>
            </a:r>
            <a:r>
              <a:rPr lang="en-US" altLang="sk-SK" sz="2300">
                <a:solidFill>
                  <a:schemeClr val="tx1"/>
                </a:solidFill>
                <a:latin typeface="+mn-lt"/>
                <a:cs typeface="+mn-cs"/>
              </a:rPr>
              <a:t>gefördert.</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415" name="Rectangle 17414">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78104" cy="7559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17"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1126951"/>
            <a:ext cx="586724" cy="2309902"/>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419"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923457"/>
            <a:ext cx="333396" cy="1879922"/>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421"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3019" y="706466"/>
            <a:ext cx="139134" cy="1888481"/>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423"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79601" y="700759"/>
            <a:ext cx="271704" cy="1920629"/>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425" name="Rectangle 17424">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2519" y="700758"/>
            <a:ext cx="9018871" cy="169917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7409" name="Text Box 1">
            <a:extLst>
              <a:ext uri="{FF2B5EF4-FFF2-40B4-BE49-F238E27FC236}">
                <a16:creationId xmlns:a16="http://schemas.microsoft.com/office/drawing/2014/main" id="{54D3BBAA-8803-6C22-9760-2106ED1BFE33}"/>
              </a:ext>
            </a:extLst>
          </p:cNvPr>
          <p:cNvSpPr txBox="1">
            <a:spLocks noChangeArrowheads="1"/>
          </p:cNvSpPr>
          <p:nvPr/>
        </p:nvSpPr>
        <p:spPr bwMode="auto">
          <a:xfrm>
            <a:off x="792514" y="882283"/>
            <a:ext cx="8487087" cy="133611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defTabSz="914400" hangingPunct="1">
              <a:lnSpc>
                <a:spcPct val="90000"/>
              </a:lnSpc>
              <a:spcAft>
                <a:spcPts val="600"/>
              </a:spcAft>
              <a:buClrTx/>
              <a:buSzPct val="45000"/>
            </a:pPr>
            <a:r>
              <a:rPr lang="en-US" altLang="sk-SK" sz="3800" kern="1200">
                <a:latin typeface="+mj-lt"/>
                <a:ea typeface="+mj-ea"/>
                <a:cs typeface="+mj-cs"/>
              </a:rPr>
              <a:t>Voice-Over, </a:t>
            </a:r>
            <a:r>
              <a:rPr lang="en-US" altLang="sk-SK" sz="3800" b="1" kern="1200">
                <a:latin typeface="+mj-lt"/>
                <a:ea typeface="+mj-ea"/>
                <a:cs typeface="+mj-cs"/>
              </a:rPr>
              <a:t>revoicing</a:t>
            </a:r>
          </a:p>
        </p:txBody>
      </p:sp>
      <p:sp>
        <p:nvSpPr>
          <p:cNvPr id="17410" name="Text Box 2">
            <a:extLst>
              <a:ext uri="{FF2B5EF4-FFF2-40B4-BE49-F238E27FC236}">
                <a16:creationId xmlns:a16="http://schemas.microsoft.com/office/drawing/2014/main" id="{193E9D93-6DA6-D91B-7C74-D426E3CE2823}"/>
              </a:ext>
            </a:extLst>
          </p:cNvPr>
          <p:cNvSpPr txBox="1">
            <a:spLocks noChangeArrowheads="1"/>
          </p:cNvSpPr>
          <p:nvPr/>
        </p:nvSpPr>
        <p:spPr bwMode="auto">
          <a:xfrm>
            <a:off x="1130782" y="2745244"/>
            <a:ext cx="8027620" cy="393214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eine einzige Sprecherstimme liest alle Rollen in der jeweiligen Landessprache vor.</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Jean-Luc Godards ALLEMAGNE NEUF ZERO (DEUTSCHLAND NEU(N) NULL, 1991</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beide Stimmen gleich laut, damit der Zuschauer die Kontraste zwischen deutschen und französischen Sätzen  wahrnimmt. An einer Stelle des Films werden Hegel-Passagen gleichzeitig auf</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Deutsch und auf Französisch gelesen, so daß selbst Hegel-Kenner nicht mehr folgen können.</a:t>
            </a:r>
          </a:p>
          <a:p>
            <a:pPr indent="-228600" defTabSz="914400" hangingPunct="1">
              <a:lnSpc>
                <a:spcPct val="90000"/>
              </a:lnSpc>
              <a:spcAft>
                <a:spcPts val="600"/>
              </a:spcAft>
              <a:buClrTx/>
              <a:buFont typeface="Arial" panose="020B0604020202020204" pitchFamily="34" charset="0"/>
              <a:buChar char="•"/>
            </a:pPr>
            <a:endParaRPr lang="en-US" altLang="sk-SK" sz="2300">
              <a:solidFill>
                <a:schemeClr val="tx1"/>
              </a:solidFill>
              <a:latin typeface="+mn-lt"/>
              <a:cs typeface="+mn-cs"/>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439" name="Rectangle 18438">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78104" cy="7559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41"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1126951"/>
            <a:ext cx="586724" cy="2309902"/>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443"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923457"/>
            <a:ext cx="333396" cy="1879922"/>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445"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3019" y="706466"/>
            <a:ext cx="139134" cy="1888481"/>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447"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79601" y="700759"/>
            <a:ext cx="271704" cy="1920629"/>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449" name="Rectangle 18448">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2519" y="700758"/>
            <a:ext cx="9018871" cy="169917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8433" name="Text Box 1">
            <a:extLst>
              <a:ext uri="{FF2B5EF4-FFF2-40B4-BE49-F238E27FC236}">
                <a16:creationId xmlns:a16="http://schemas.microsoft.com/office/drawing/2014/main" id="{51946F79-5565-9FD9-5C0B-7F0070FA562D}"/>
              </a:ext>
            </a:extLst>
          </p:cNvPr>
          <p:cNvSpPr txBox="1">
            <a:spLocks noChangeArrowheads="1"/>
          </p:cNvSpPr>
          <p:nvPr/>
        </p:nvSpPr>
        <p:spPr bwMode="auto">
          <a:xfrm>
            <a:off x="792514" y="882283"/>
            <a:ext cx="8487087" cy="133611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defTabSz="914400" hangingPunct="1">
              <a:lnSpc>
                <a:spcPct val="90000"/>
              </a:lnSpc>
              <a:spcAft>
                <a:spcPts val="600"/>
              </a:spcAft>
              <a:buClrTx/>
              <a:buSzPct val="45000"/>
            </a:pPr>
            <a:r>
              <a:rPr lang="en-US" altLang="sk-SK" sz="3800" kern="1200">
                <a:latin typeface="+mj-lt"/>
                <a:ea typeface="+mj-ea"/>
                <a:cs typeface="+mj-cs"/>
              </a:rPr>
              <a:t>Audiodeskription, Hörfilme</a:t>
            </a:r>
          </a:p>
        </p:txBody>
      </p:sp>
      <p:sp>
        <p:nvSpPr>
          <p:cNvPr id="18434" name="Text Box 2">
            <a:extLst>
              <a:ext uri="{FF2B5EF4-FFF2-40B4-BE49-F238E27FC236}">
                <a16:creationId xmlns:a16="http://schemas.microsoft.com/office/drawing/2014/main" id="{B81D55A0-D785-7582-EF60-02F36AE5E3B6}"/>
              </a:ext>
            </a:extLst>
          </p:cNvPr>
          <p:cNvSpPr txBox="1">
            <a:spLocks noChangeArrowheads="1"/>
          </p:cNvSpPr>
          <p:nvPr/>
        </p:nvSpPr>
        <p:spPr bwMode="auto">
          <a:xfrm>
            <a:off x="1130782" y="2745244"/>
            <a:ext cx="8027620" cy="393214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ein Verfahren, welches Blinden und Sehbehinderten ermöglichen soll, visuelle Vorgänge besser wahrnehmen zu können.</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463" name="Rectangle 19462">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78104" cy="7559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65"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1126951"/>
            <a:ext cx="586724" cy="2309902"/>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467"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923457"/>
            <a:ext cx="333396" cy="1879922"/>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469"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3019" y="706466"/>
            <a:ext cx="139134" cy="1888481"/>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471"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79601" y="700759"/>
            <a:ext cx="271704" cy="1920629"/>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473" name="Rectangle 19472">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2519" y="700758"/>
            <a:ext cx="9018871" cy="169917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9457" name="Text Box 1">
            <a:extLst>
              <a:ext uri="{FF2B5EF4-FFF2-40B4-BE49-F238E27FC236}">
                <a16:creationId xmlns:a16="http://schemas.microsoft.com/office/drawing/2014/main" id="{98EF82A2-0E49-8260-6A76-17FB792EAEB6}"/>
              </a:ext>
            </a:extLst>
          </p:cNvPr>
          <p:cNvSpPr txBox="1">
            <a:spLocks noChangeArrowheads="1"/>
          </p:cNvSpPr>
          <p:nvPr/>
        </p:nvSpPr>
        <p:spPr bwMode="auto">
          <a:xfrm>
            <a:off x="792514" y="882283"/>
            <a:ext cx="8487087" cy="133611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defTabSz="914400" hangingPunct="1">
              <a:lnSpc>
                <a:spcPct val="90000"/>
              </a:lnSpc>
              <a:spcAft>
                <a:spcPts val="600"/>
              </a:spcAft>
              <a:buClrTx/>
              <a:buSzPct val="45000"/>
            </a:pPr>
            <a:r>
              <a:rPr lang="en-US" altLang="sk-SK" sz="3800" kern="1200">
                <a:latin typeface="+mj-lt"/>
                <a:ea typeface="+mj-ea"/>
                <a:cs typeface="+mj-cs"/>
              </a:rPr>
              <a:t>Untertitelung</a:t>
            </a:r>
          </a:p>
        </p:txBody>
      </p:sp>
      <p:sp>
        <p:nvSpPr>
          <p:cNvPr id="19458" name="Text Box 2">
            <a:extLst>
              <a:ext uri="{FF2B5EF4-FFF2-40B4-BE49-F238E27FC236}">
                <a16:creationId xmlns:a16="http://schemas.microsoft.com/office/drawing/2014/main" id="{DCB40EB1-D058-CB21-9264-9D84F9DB1E7F}"/>
              </a:ext>
            </a:extLst>
          </p:cNvPr>
          <p:cNvSpPr txBox="1">
            <a:spLocks noChangeArrowheads="1"/>
          </p:cNvSpPr>
          <p:nvPr/>
        </p:nvSpPr>
        <p:spPr bwMode="auto">
          <a:xfrm>
            <a:off x="1130782" y="2745244"/>
            <a:ext cx="8027620" cy="393214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Das </a:t>
            </a:r>
            <a:r>
              <a:rPr lang="en-US" altLang="sk-SK" sz="2300" b="1">
                <a:solidFill>
                  <a:schemeClr val="tx1"/>
                </a:solidFill>
                <a:latin typeface="+mn-lt"/>
                <a:cs typeface="+mn-cs"/>
              </a:rPr>
              <a:t>Einätzen</a:t>
            </a:r>
            <a:r>
              <a:rPr lang="en-US" altLang="sk-SK" sz="2300">
                <a:solidFill>
                  <a:schemeClr val="tx1"/>
                </a:solidFill>
                <a:latin typeface="+mn-lt"/>
                <a:cs typeface="+mn-cs"/>
              </a:rPr>
              <a:t> der Titel auf Grund von Klischees ist 1993 der teureren, aber sichereren Laser-technologie gewichen.</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Auf einem DVD gibt es bis 8 Tonspuren und bis 32 Untertitelungsspuren. </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Das </a:t>
            </a:r>
            <a:r>
              <a:rPr lang="en-US" altLang="sk-SK" sz="2300" b="1">
                <a:solidFill>
                  <a:schemeClr val="tx1"/>
                </a:solidFill>
                <a:latin typeface="+mn-lt"/>
                <a:cs typeface="+mn-cs"/>
              </a:rPr>
              <a:t>Spotting:</a:t>
            </a:r>
            <a:r>
              <a:rPr lang="en-US" altLang="sk-SK" sz="2300">
                <a:solidFill>
                  <a:schemeClr val="tx1"/>
                </a:solidFill>
                <a:latin typeface="+mn-lt"/>
                <a:cs typeface="+mn-cs"/>
              </a:rPr>
              <a:t> das Festlegen der Stellen, an denen die Titel erscheinen sollen. Ein Film durchschnittlich aus ungefähr 700 Untertiteln  Ein Untertitel hat in der Regel nicht mehr als 40 Anschläge je Zeile; ein einzeiliger Untertitel erscheint knapp drei Sekunden im Bild, ein zweizeiliger rund fünf Sekunden.</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487" name="Rectangle 20486">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78104" cy="7559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89"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1126951"/>
            <a:ext cx="586724" cy="2309902"/>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491"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923457"/>
            <a:ext cx="333396" cy="1879922"/>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493"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3019" y="706466"/>
            <a:ext cx="139134" cy="1888481"/>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495"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79601" y="700759"/>
            <a:ext cx="271704" cy="1920629"/>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497" name="Rectangle 20496">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2519" y="700758"/>
            <a:ext cx="9018871" cy="169917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0481" name="Text Box 1">
            <a:extLst>
              <a:ext uri="{FF2B5EF4-FFF2-40B4-BE49-F238E27FC236}">
                <a16:creationId xmlns:a16="http://schemas.microsoft.com/office/drawing/2014/main" id="{490C8B75-D58F-8C2D-CD36-768C046196F1}"/>
              </a:ext>
            </a:extLst>
          </p:cNvPr>
          <p:cNvSpPr txBox="1">
            <a:spLocks noChangeArrowheads="1"/>
          </p:cNvSpPr>
          <p:nvPr/>
        </p:nvSpPr>
        <p:spPr bwMode="auto">
          <a:xfrm>
            <a:off x="792514" y="882283"/>
            <a:ext cx="8487087" cy="133611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defTabSz="914400" hangingPunct="1">
              <a:lnSpc>
                <a:spcPct val="90000"/>
              </a:lnSpc>
              <a:spcAft>
                <a:spcPts val="600"/>
              </a:spcAft>
              <a:buClrTx/>
              <a:buSzPct val="45000"/>
            </a:pPr>
            <a:r>
              <a:rPr lang="en-US" altLang="sk-SK" sz="3800" kern="1200">
                <a:latin typeface="+mj-lt"/>
                <a:ea typeface="+mj-ea"/>
                <a:cs typeface="+mj-cs"/>
              </a:rPr>
              <a:t>Untertitelung</a:t>
            </a:r>
          </a:p>
        </p:txBody>
      </p:sp>
      <p:sp>
        <p:nvSpPr>
          <p:cNvPr id="20482" name="Text Box 2">
            <a:extLst>
              <a:ext uri="{FF2B5EF4-FFF2-40B4-BE49-F238E27FC236}">
                <a16:creationId xmlns:a16="http://schemas.microsoft.com/office/drawing/2014/main" id="{DA2823B1-EAD0-FF95-49C0-0D2A1B49646E}"/>
              </a:ext>
            </a:extLst>
          </p:cNvPr>
          <p:cNvSpPr txBox="1">
            <a:spLocks noChangeArrowheads="1"/>
          </p:cNvSpPr>
          <p:nvPr/>
        </p:nvSpPr>
        <p:spPr bwMode="auto">
          <a:xfrm>
            <a:off x="1130782" y="2745244"/>
            <a:ext cx="8027620" cy="393214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Um das Einblenden eines neuen Untertitels zu erkennen, benötigt das menschli-</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che Auge etwa 1/6 bis 1/4 Sekunde. Der Abstand zwischen den einzelnen Untertiteln sollte mindestens 1/6  bis 1/4 Sekunde betragen.</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511" name="Rectangle 21510">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78104" cy="7559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13"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1126951"/>
            <a:ext cx="586724" cy="2309902"/>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515"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923457"/>
            <a:ext cx="333396" cy="1879922"/>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517"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3019" y="706466"/>
            <a:ext cx="139134" cy="1888481"/>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519"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79601" y="700759"/>
            <a:ext cx="271704" cy="1920629"/>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521" name="Rectangle 21520">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2519" y="700758"/>
            <a:ext cx="9018871" cy="169917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1505" name="Text Box 1">
            <a:extLst>
              <a:ext uri="{FF2B5EF4-FFF2-40B4-BE49-F238E27FC236}">
                <a16:creationId xmlns:a16="http://schemas.microsoft.com/office/drawing/2014/main" id="{E2FAAEB8-93D7-40E8-AD6A-9A61BBA73B8D}"/>
              </a:ext>
            </a:extLst>
          </p:cNvPr>
          <p:cNvSpPr txBox="1">
            <a:spLocks noChangeArrowheads="1"/>
          </p:cNvSpPr>
          <p:nvPr/>
        </p:nvSpPr>
        <p:spPr bwMode="auto">
          <a:xfrm>
            <a:off x="792514" y="882283"/>
            <a:ext cx="8487087" cy="133611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defTabSz="914400" hangingPunct="1">
              <a:lnSpc>
                <a:spcPct val="90000"/>
              </a:lnSpc>
              <a:spcAft>
                <a:spcPts val="600"/>
              </a:spcAft>
              <a:buClrTx/>
              <a:buSzPct val="45000"/>
            </a:pPr>
            <a:r>
              <a:rPr lang="en-US" altLang="sk-SK" sz="3800" kern="1200">
                <a:latin typeface="+mj-lt"/>
                <a:ea typeface="+mj-ea"/>
                <a:cs typeface="+mj-cs"/>
              </a:rPr>
              <a:t>Untertitelung</a:t>
            </a:r>
          </a:p>
        </p:txBody>
      </p:sp>
      <p:sp>
        <p:nvSpPr>
          <p:cNvPr id="21506" name="Text Box 2">
            <a:extLst>
              <a:ext uri="{FF2B5EF4-FFF2-40B4-BE49-F238E27FC236}">
                <a16:creationId xmlns:a16="http://schemas.microsoft.com/office/drawing/2014/main" id="{59FE0689-3328-4661-DCAB-1C13321B2E49}"/>
              </a:ext>
            </a:extLst>
          </p:cNvPr>
          <p:cNvSpPr txBox="1">
            <a:spLocks noChangeArrowheads="1"/>
          </p:cNvSpPr>
          <p:nvPr/>
        </p:nvSpPr>
        <p:spPr bwMode="auto">
          <a:xfrm>
            <a:off x="1130782" y="2745244"/>
            <a:ext cx="8027620" cy="393214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Spitting Image (That boy is the spit – slina – of his father) war eine satirische britische Fernsehshow, die in den Jahren 1984 bis 1996 vom Sender ITV ausgestrahlt wurde. Es handelte sich bei </a:t>
            </a:r>
            <a:r>
              <a:rPr lang="en-US" altLang="sk-SK" sz="2300" i="1">
                <a:solidFill>
                  <a:schemeClr val="tx1"/>
                </a:solidFill>
                <a:latin typeface="+mn-lt"/>
                <a:cs typeface="+mn-cs"/>
              </a:rPr>
              <a:t>Spitting Image</a:t>
            </a:r>
            <a:r>
              <a:rPr lang="en-US" altLang="sk-SK" sz="2300">
                <a:solidFill>
                  <a:schemeClr val="tx1"/>
                </a:solidFill>
                <a:latin typeface="+mn-lt"/>
                <a:cs typeface="+mn-cs"/>
              </a:rPr>
              <a:t> (der englischen Entsprechung der deutschen Redewendung: </a:t>
            </a:r>
            <a:r>
              <a:rPr lang="en-US" altLang="sk-SK" sz="2300" i="1">
                <a:solidFill>
                  <a:schemeClr val="tx1"/>
                </a:solidFill>
                <a:latin typeface="+mn-lt"/>
                <a:cs typeface="+mn-cs"/>
              </a:rPr>
              <a:t>wie aus dem Gesicht geschnitten</a:t>
            </a:r>
            <a:r>
              <a:rPr lang="en-US" altLang="sk-SK" sz="2300">
                <a:solidFill>
                  <a:schemeClr val="tx1"/>
                </a:solidFill>
                <a:latin typeface="+mn-lt"/>
                <a:cs typeface="+mn-cs"/>
              </a:rPr>
              <a:t>) um Latex-Puppen, die als Karikaturen von bekannten Persönlichkeiten ausgeführt waren, die dabei parodiert wurden.</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28" name="Rectangle 5127">
            <a:extLst>
              <a:ext uri="{FF2B5EF4-FFF2-40B4-BE49-F238E27FC236}">
                <a16:creationId xmlns:a16="http://schemas.microsoft.com/office/drawing/2014/main" id="{3B47FC9C-2ED3-4100-A4EF-E8CDFEE106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78104" cy="7559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122" name="Picture 2">
            <a:extLst>
              <a:ext uri="{FF2B5EF4-FFF2-40B4-BE49-F238E27FC236}">
                <a16:creationId xmlns:a16="http://schemas.microsoft.com/office/drawing/2014/main" id="{52CB996A-5CA9-10A0-3CF6-C7B335684C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5175" y="612775"/>
            <a:ext cx="3375025" cy="5102225"/>
          </a:xfrm>
          <a:prstGeom prst="rect">
            <a:avLst/>
          </a:prstGeom>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123" name="Picture 3">
            <a:extLst>
              <a:ext uri="{FF2B5EF4-FFF2-40B4-BE49-F238E27FC236}">
                <a16:creationId xmlns:a16="http://schemas.microsoft.com/office/drawing/2014/main" id="{F94F3CD7-8A1A-10B2-BC8E-3FC68A1AD17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1638" y="612775"/>
            <a:ext cx="5102225" cy="5102225"/>
          </a:xfrm>
          <a:prstGeom prst="rect">
            <a:avLst/>
          </a:prstGeom>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1" name="Rectangle 1">
            <a:extLst>
              <a:ext uri="{FF2B5EF4-FFF2-40B4-BE49-F238E27FC236}">
                <a16:creationId xmlns:a16="http://schemas.microsoft.com/office/drawing/2014/main" id="{7284C635-9A11-C584-3D0A-B24BD48E1A87}"/>
              </a:ext>
            </a:extLst>
          </p:cNvPr>
          <p:cNvSpPr>
            <a:spLocks noGrp="1" noChangeArrowheads="1"/>
          </p:cNvSpPr>
          <p:nvPr>
            <p:ph type="title"/>
          </p:nvPr>
        </p:nvSpPr>
        <p:spPr>
          <a:xfrm>
            <a:off x="693042" y="5906358"/>
            <a:ext cx="8694540" cy="1039112"/>
          </a:xfrm>
        </p:spPr>
        <p:txBody>
          <a:bodyPr vert="horz" lIns="91440" tIns="45720" rIns="91440" bIns="45720" rtlCol="0" anchor="ctr">
            <a:normAutofit/>
          </a:bodyPr>
          <a:lstStyle/>
          <a:p>
            <a:pPr defTabSz="914400" hangingPunct="1">
              <a:lnSpc>
                <a:spcPct val="90000"/>
              </a:lnSpc>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sk-SK" sz="5000" kern="1200">
                <a:solidFill>
                  <a:schemeClr val="tx1"/>
                </a:solidFill>
                <a:latin typeface="+mj-lt"/>
                <a:ea typeface="+mj-ea"/>
                <a:cs typeface="+mj-cs"/>
              </a:rPr>
              <a:t>Miroslav Pošta</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535" name="Rectangle 22534">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78104" cy="7559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37"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1126951"/>
            <a:ext cx="586724" cy="2309902"/>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539"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923457"/>
            <a:ext cx="333396" cy="1879922"/>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541"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3019" y="706466"/>
            <a:ext cx="139134" cy="1888481"/>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543"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79601" y="700759"/>
            <a:ext cx="271704" cy="1920629"/>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545" name="Rectangle 22544">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2519" y="700758"/>
            <a:ext cx="9018871" cy="169917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2529" name="Text Box 1">
            <a:extLst>
              <a:ext uri="{FF2B5EF4-FFF2-40B4-BE49-F238E27FC236}">
                <a16:creationId xmlns:a16="http://schemas.microsoft.com/office/drawing/2014/main" id="{07B590C8-8D92-10A8-1AB5-83C477F11F1C}"/>
              </a:ext>
            </a:extLst>
          </p:cNvPr>
          <p:cNvSpPr txBox="1">
            <a:spLocks noChangeArrowheads="1"/>
          </p:cNvSpPr>
          <p:nvPr/>
        </p:nvSpPr>
        <p:spPr bwMode="auto">
          <a:xfrm>
            <a:off x="792514" y="882283"/>
            <a:ext cx="8487087" cy="133611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defTabSz="914400" hangingPunct="1">
              <a:lnSpc>
                <a:spcPct val="90000"/>
              </a:lnSpc>
              <a:spcAft>
                <a:spcPts val="600"/>
              </a:spcAft>
              <a:buClrTx/>
              <a:buSzPct val="45000"/>
            </a:pPr>
            <a:r>
              <a:rPr lang="en-US" altLang="sk-SK" sz="3800" kern="1200">
                <a:latin typeface="+mj-lt"/>
                <a:ea typeface="+mj-ea"/>
                <a:cs typeface="+mj-cs"/>
              </a:rPr>
              <a:t>Untertitelung</a:t>
            </a:r>
          </a:p>
        </p:txBody>
      </p:sp>
      <p:sp>
        <p:nvSpPr>
          <p:cNvPr id="22530" name="Text Box 2">
            <a:extLst>
              <a:ext uri="{FF2B5EF4-FFF2-40B4-BE49-F238E27FC236}">
                <a16:creationId xmlns:a16="http://schemas.microsoft.com/office/drawing/2014/main" id="{820A991C-799E-0EBF-EEA0-E6FE1C81D518}"/>
              </a:ext>
            </a:extLst>
          </p:cNvPr>
          <p:cNvSpPr txBox="1">
            <a:spLocks noChangeArrowheads="1"/>
          </p:cNvSpPr>
          <p:nvPr/>
        </p:nvSpPr>
        <p:spPr bwMode="auto">
          <a:xfrm>
            <a:off x="1130782" y="2745244"/>
            <a:ext cx="8027620" cy="393214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Der Übersetzer: ein Untertitelcomputerprogramm, das durch dunkle Balken am Bildschirm die</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maximale Länge eines Untertitels anzeigte.</a:t>
            </a:r>
          </a:p>
          <a:p>
            <a:pPr indent="-228600" defTabSz="914400" hangingPunct="1">
              <a:lnSpc>
                <a:spcPct val="90000"/>
              </a:lnSpc>
              <a:spcAft>
                <a:spcPts val="600"/>
              </a:spcAft>
              <a:buClrTx/>
              <a:buFont typeface="Arial" panose="020B0604020202020204" pitchFamily="34" charset="0"/>
              <a:buChar char="•"/>
            </a:pPr>
            <a:r>
              <a:rPr lang="en-US" altLang="sk-SK" sz="2300" b="1">
                <a:solidFill>
                  <a:schemeClr val="tx1"/>
                </a:solidFill>
                <a:latin typeface="+mn-lt"/>
                <a:cs typeface="+mn-cs"/>
              </a:rPr>
              <a:t>Weiters sollte er beim Setzen der Zeilenumbrüche </a:t>
            </a:r>
            <a:r>
              <a:rPr lang="en-US" altLang="sk-SK" sz="2300">
                <a:solidFill>
                  <a:schemeClr val="tx1"/>
                </a:solidFill>
                <a:latin typeface="+mn-lt"/>
                <a:cs typeface="+mn-cs"/>
              </a:rPr>
              <a:t>beachten, daß jeder Untertitel nach Möglichkeit eine logische syntaktische Einheit bildet, und die Wahrnehmung durch sorgfältige Interpunktion erleichtern. </a:t>
            </a:r>
          </a:p>
          <a:p>
            <a:pPr indent="-228600" defTabSz="914400" hangingPunct="1">
              <a:lnSpc>
                <a:spcPct val="90000"/>
              </a:lnSpc>
              <a:spcAft>
                <a:spcPts val="600"/>
              </a:spcAft>
              <a:buClrTx/>
              <a:buFont typeface="Arial" panose="020B0604020202020204" pitchFamily="34" charset="0"/>
              <a:buChar char="•"/>
            </a:pPr>
            <a:endParaRPr lang="en-US" altLang="sk-SK" sz="2300">
              <a:solidFill>
                <a:schemeClr val="tx1"/>
              </a:solidFill>
              <a:latin typeface="+mn-lt"/>
              <a:cs typeface="+mn-cs"/>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559" name="Rectangle 23558">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78104" cy="7559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61"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1126951"/>
            <a:ext cx="586724" cy="2309902"/>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563"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923457"/>
            <a:ext cx="333396" cy="1879922"/>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565"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3019" y="706466"/>
            <a:ext cx="139134" cy="1888481"/>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567"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79601" y="700759"/>
            <a:ext cx="271704" cy="1920629"/>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569" name="Rectangle 23568">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2519" y="700758"/>
            <a:ext cx="9018871" cy="169917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3553" name="Text Box 1">
            <a:extLst>
              <a:ext uri="{FF2B5EF4-FFF2-40B4-BE49-F238E27FC236}">
                <a16:creationId xmlns:a16="http://schemas.microsoft.com/office/drawing/2014/main" id="{2D206ED3-FC73-FA87-00B6-A01A8E5BF3AF}"/>
              </a:ext>
            </a:extLst>
          </p:cNvPr>
          <p:cNvSpPr txBox="1">
            <a:spLocks noChangeArrowheads="1"/>
          </p:cNvSpPr>
          <p:nvPr/>
        </p:nvSpPr>
        <p:spPr bwMode="auto">
          <a:xfrm>
            <a:off x="792514" y="882283"/>
            <a:ext cx="8487087" cy="133611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defTabSz="914400" hangingPunct="1">
              <a:lnSpc>
                <a:spcPct val="90000"/>
              </a:lnSpc>
              <a:spcAft>
                <a:spcPts val="600"/>
              </a:spcAft>
              <a:buClrTx/>
              <a:buSzPct val="45000"/>
            </a:pPr>
            <a:r>
              <a:rPr lang="en-US" altLang="sk-SK" sz="3800" kern="1200">
                <a:latin typeface="+mj-lt"/>
                <a:ea typeface="+mj-ea"/>
                <a:cs typeface="+mj-cs"/>
              </a:rPr>
              <a:t>Untertitelung</a:t>
            </a:r>
          </a:p>
        </p:txBody>
      </p:sp>
      <p:sp>
        <p:nvSpPr>
          <p:cNvPr id="23554" name="Text Box 2">
            <a:extLst>
              <a:ext uri="{FF2B5EF4-FFF2-40B4-BE49-F238E27FC236}">
                <a16:creationId xmlns:a16="http://schemas.microsoft.com/office/drawing/2014/main" id="{130FD86B-098A-F875-6254-2876784D681A}"/>
              </a:ext>
            </a:extLst>
          </p:cNvPr>
          <p:cNvSpPr txBox="1">
            <a:spLocks noChangeArrowheads="1"/>
          </p:cNvSpPr>
          <p:nvPr/>
        </p:nvSpPr>
        <p:spPr bwMode="auto">
          <a:xfrm>
            <a:off x="1130782" y="2745244"/>
            <a:ext cx="8027620" cy="393214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 </a:t>
            </a:r>
            <a:r>
              <a:rPr lang="en-US" altLang="sk-SK" sz="2300" b="1">
                <a:solidFill>
                  <a:schemeClr val="tx1"/>
                </a:solidFill>
                <a:latin typeface="+mn-lt"/>
                <a:cs typeface="+mn-cs"/>
              </a:rPr>
              <a:t>Auslassung oder Umformulierung von Dialogteilen</a:t>
            </a:r>
            <a:r>
              <a:rPr lang="en-US" altLang="sk-SK" sz="2300">
                <a:solidFill>
                  <a:schemeClr val="tx1"/>
                </a:solidFill>
                <a:latin typeface="+mn-lt"/>
                <a:cs typeface="+mn-cs"/>
              </a:rPr>
              <a:t>, die nicht unbedingt zum Verständnis notwendig sind bzw. die aus dem dazugehörigen Bild ersichtlich sind:</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O: </a:t>
            </a:r>
            <a:r>
              <a:rPr lang="en-US" altLang="sk-SK" sz="2300" i="1">
                <a:solidFill>
                  <a:schemeClr val="tx1"/>
                </a:solidFill>
                <a:latin typeface="+mn-lt"/>
                <a:cs typeface="+mn-cs"/>
              </a:rPr>
              <a:t>I can't shut this case </a:t>
            </a:r>
            <a:r>
              <a:rPr lang="en-US" altLang="sk-SK" sz="2300">
                <a:solidFill>
                  <a:schemeClr val="tx1"/>
                </a:solidFill>
                <a:latin typeface="+mn-lt"/>
                <a:cs typeface="+mn-cs"/>
              </a:rPr>
              <a:t>(Koffer ist auf</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dem Bildschirm zu sehen)</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UT: </a:t>
            </a:r>
            <a:r>
              <a:rPr lang="en-US" altLang="sk-SK" sz="2300" i="1">
                <a:solidFill>
                  <a:schemeClr val="tx1"/>
                </a:solidFill>
                <a:latin typeface="+mn-lt"/>
                <a:cs typeface="+mn-cs"/>
              </a:rPr>
              <a:t>Ich krieg ihn nicht zu.</a:t>
            </a:r>
          </a:p>
          <a:p>
            <a:pPr indent="-228600" defTabSz="914400" hangingPunct="1">
              <a:lnSpc>
                <a:spcPct val="90000"/>
              </a:lnSpc>
              <a:spcAft>
                <a:spcPts val="600"/>
              </a:spcAft>
              <a:buClrTx/>
              <a:buFont typeface="Arial" panose="020B0604020202020204" pitchFamily="34" charset="0"/>
              <a:buChar char="•"/>
            </a:pPr>
            <a:endParaRPr lang="en-US" altLang="sk-SK" sz="2300" i="1">
              <a:solidFill>
                <a:schemeClr val="tx1"/>
              </a:solidFill>
              <a:latin typeface="+mn-lt"/>
              <a:cs typeface="+mn-cs"/>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583" name="Rectangle 24582">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78104" cy="7559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85"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1126951"/>
            <a:ext cx="586724" cy="2309902"/>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587"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923457"/>
            <a:ext cx="333396" cy="1879922"/>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589"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3019" y="706466"/>
            <a:ext cx="139134" cy="1888481"/>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591"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79601" y="700759"/>
            <a:ext cx="271704" cy="1920629"/>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593" name="Rectangle 24592">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2519" y="700758"/>
            <a:ext cx="9018871" cy="169917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4577" name="Text Box 1">
            <a:extLst>
              <a:ext uri="{FF2B5EF4-FFF2-40B4-BE49-F238E27FC236}">
                <a16:creationId xmlns:a16="http://schemas.microsoft.com/office/drawing/2014/main" id="{F96B5340-53B4-6415-386F-6E9EC81F1E1D}"/>
              </a:ext>
            </a:extLst>
          </p:cNvPr>
          <p:cNvSpPr txBox="1">
            <a:spLocks noChangeArrowheads="1"/>
          </p:cNvSpPr>
          <p:nvPr/>
        </p:nvSpPr>
        <p:spPr bwMode="auto">
          <a:xfrm>
            <a:off x="792514" y="882283"/>
            <a:ext cx="8487087" cy="133611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defTabSz="914400" hangingPunct="1">
              <a:lnSpc>
                <a:spcPct val="90000"/>
              </a:lnSpc>
              <a:spcAft>
                <a:spcPts val="600"/>
              </a:spcAft>
              <a:buClrTx/>
              <a:buSzPct val="45000"/>
            </a:pPr>
            <a:r>
              <a:rPr lang="en-US" altLang="sk-SK" sz="3800" kern="1200">
                <a:latin typeface="+mj-lt"/>
                <a:ea typeface="+mj-ea"/>
                <a:cs typeface="+mj-cs"/>
              </a:rPr>
              <a:t>Untertitelung</a:t>
            </a:r>
          </a:p>
        </p:txBody>
      </p:sp>
      <p:sp>
        <p:nvSpPr>
          <p:cNvPr id="24578" name="Text Box 2">
            <a:extLst>
              <a:ext uri="{FF2B5EF4-FFF2-40B4-BE49-F238E27FC236}">
                <a16:creationId xmlns:a16="http://schemas.microsoft.com/office/drawing/2014/main" id="{93612410-9459-C334-AEBC-5F0D15C27734}"/>
              </a:ext>
            </a:extLst>
          </p:cNvPr>
          <p:cNvSpPr txBox="1">
            <a:spLocks noChangeArrowheads="1"/>
          </p:cNvSpPr>
          <p:nvPr/>
        </p:nvSpPr>
        <p:spPr bwMode="auto">
          <a:xfrm>
            <a:off x="1130782" y="2745244"/>
            <a:ext cx="8027620" cy="393214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 </a:t>
            </a:r>
            <a:r>
              <a:rPr lang="en-US" altLang="sk-SK" sz="2300" b="1">
                <a:solidFill>
                  <a:schemeClr val="tx1"/>
                </a:solidFill>
                <a:latin typeface="+mn-lt"/>
                <a:cs typeface="+mn-cs"/>
              </a:rPr>
              <a:t>Auslassungen von Wiederholungen</a:t>
            </a:r>
            <a:r>
              <a:rPr lang="en-US" altLang="sk-SK" sz="2300">
                <a:solidFill>
                  <a:schemeClr val="tx1"/>
                </a:solidFill>
                <a:latin typeface="+mn-lt"/>
                <a:cs typeface="+mn-cs"/>
              </a:rPr>
              <a:t>, die aus dem Kontext ersichtlich sind:</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O: Um - stick it </a:t>
            </a:r>
            <a:r>
              <a:rPr lang="en-US" altLang="sk-SK" sz="2300" i="1">
                <a:solidFill>
                  <a:schemeClr val="tx1"/>
                </a:solidFill>
                <a:latin typeface="+mn-lt"/>
                <a:cs typeface="+mn-cs"/>
              </a:rPr>
              <a:t>in the fridge</a:t>
            </a:r>
            <a:r>
              <a:rPr lang="en-US" altLang="sk-SK" sz="2300">
                <a:solidFill>
                  <a:schemeClr val="tx1"/>
                </a:solidFill>
                <a:latin typeface="+mn-lt"/>
                <a:cs typeface="+mn-cs"/>
              </a:rPr>
              <a:t>. </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You can't put your pregnancy </a:t>
            </a:r>
            <a:r>
              <a:rPr lang="en-US" altLang="sk-SK" sz="2300" i="1">
                <a:solidFill>
                  <a:schemeClr val="tx1"/>
                </a:solidFill>
                <a:latin typeface="+mn-lt"/>
                <a:cs typeface="+mn-cs"/>
              </a:rPr>
              <a:t>in the fridge</a:t>
            </a:r>
            <a:r>
              <a:rPr lang="en-US" altLang="sk-SK" sz="2300">
                <a:solidFill>
                  <a:schemeClr val="tx1"/>
                </a:solidFill>
                <a:latin typeface="+mn-lt"/>
                <a:cs typeface="+mn-cs"/>
              </a:rPr>
              <a:t>!</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UT: Geben Sie es in den </a:t>
            </a:r>
            <a:r>
              <a:rPr lang="en-US" altLang="sk-SK" sz="2300" i="1">
                <a:solidFill>
                  <a:schemeClr val="tx1"/>
                </a:solidFill>
                <a:latin typeface="+mn-lt"/>
                <a:cs typeface="+mn-cs"/>
              </a:rPr>
              <a:t>Kühlschrank</a:t>
            </a:r>
            <a:r>
              <a:rPr lang="en-US" altLang="sk-SK" sz="2300">
                <a:solidFill>
                  <a:schemeClr val="tx1"/>
                </a:solidFill>
                <a:latin typeface="+mn-lt"/>
                <a:cs typeface="+mn-cs"/>
              </a:rPr>
              <a:t>.</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Du kannst es nicht </a:t>
            </a:r>
            <a:r>
              <a:rPr lang="en-US" altLang="sk-SK" sz="2300" i="1">
                <a:solidFill>
                  <a:schemeClr val="tx1"/>
                </a:solidFill>
                <a:latin typeface="+mn-lt"/>
                <a:cs typeface="+mn-cs"/>
              </a:rPr>
              <a:t>dort </a:t>
            </a:r>
            <a:r>
              <a:rPr lang="en-US" altLang="sk-SK" sz="2300">
                <a:solidFill>
                  <a:schemeClr val="tx1"/>
                </a:solidFill>
                <a:latin typeface="+mn-lt"/>
                <a:cs typeface="+mn-cs"/>
              </a:rPr>
              <a:t>hintun.</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607" name="Rectangle 25606">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78104" cy="7559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09"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1126951"/>
            <a:ext cx="586724" cy="2309902"/>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611"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923457"/>
            <a:ext cx="333396" cy="1879922"/>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613"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3019" y="706466"/>
            <a:ext cx="139134" cy="1888481"/>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615"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79601" y="700759"/>
            <a:ext cx="271704" cy="1920629"/>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617" name="Rectangle 25616">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2519" y="700758"/>
            <a:ext cx="9018871" cy="169917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5601" name="Text Box 1">
            <a:extLst>
              <a:ext uri="{FF2B5EF4-FFF2-40B4-BE49-F238E27FC236}">
                <a16:creationId xmlns:a16="http://schemas.microsoft.com/office/drawing/2014/main" id="{6C6E9BC1-618A-ABA5-6FE4-53F88439616C}"/>
              </a:ext>
            </a:extLst>
          </p:cNvPr>
          <p:cNvSpPr txBox="1">
            <a:spLocks noChangeArrowheads="1"/>
          </p:cNvSpPr>
          <p:nvPr/>
        </p:nvSpPr>
        <p:spPr bwMode="auto">
          <a:xfrm>
            <a:off x="792514" y="882283"/>
            <a:ext cx="8487087" cy="133611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defTabSz="914400" hangingPunct="1">
              <a:lnSpc>
                <a:spcPct val="90000"/>
              </a:lnSpc>
              <a:spcAft>
                <a:spcPts val="600"/>
              </a:spcAft>
              <a:buClrTx/>
              <a:buSzPct val="45000"/>
            </a:pPr>
            <a:r>
              <a:rPr lang="en-US" altLang="sk-SK" sz="3800" kern="1200">
                <a:latin typeface="+mj-lt"/>
                <a:ea typeface="+mj-ea"/>
                <a:cs typeface="+mj-cs"/>
              </a:rPr>
              <a:t>Untertitelung</a:t>
            </a:r>
          </a:p>
        </p:txBody>
      </p:sp>
      <p:sp>
        <p:nvSpPr>
          <p:cNvPr id="25602" name="Text Box 2">
            <a:extLst>
              <a:ext uri="{FF2B5EF4-FFF2-40B4-BE49-F238E27FC236}">
                <a16:creationId xmlns:a16="http://schemas.microsoft.com/office/drawing/2014/main" id="{76779862-CE20-2DD6-D4D9-1A2BC58DA27A}"/>
              </a:ext>
            </a:extLst>
          </p:cNvPr>
          <p:cNvSpPr txBox="1">
            <a:spLocks noChangeArrowheads="1"/>
          </p:cNvSpPr>
          <p:nvPr/>
        </p:nvSpPr>
        <p:spPr bwMode="auto">
          <a:xfrm>
            <a:off x="1130782" y="2745244"/>
            <a:ext cx="8027620" cy="393214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indent="-228600" defTabSz="914400" hangingPunct="1">
              <a:lnSpc>
                <a:spcPct val="90000"/>
              </a:lnSpc>
              <a:spcAft>
                <a:spcPts val="600"/>
              </a:spcAft>
              <a:buClrTx/>
              <a:buFont typeface="Arial" panose="020B0604020202020204" pitchFamily="34" charset="0"/>
              <a:buChar char="•"/>
            </a:pPr>
            <a:r>
              <a:rPr lang="en-US" altLang="sk-SK" sz="2300" b="1">
                <a:solidFill>
                  <a:schemeClr val="tx1"/>
                </a:solidFill>
                <a:latin typeface="+mn-lt"/>
                <a:cs typeface="+mn-cs"/>
              </a:rPr>
              <a:t>Auslassung von Füllwörtern </a:t>
            </a:r>
            <a:r>
              <a:rPr lang="en-US" altLang="sk-SK" sz="2300">
                <a:solidFill>
                  <a:schemeClr val="tx1"/>
                </a:solidFill>
                <a:latin typeface="+mn-lt"/>
                <a:cs typeface="+mn-cs"/>
              </a:rPr>
              <a:t>wie ,well' oder ,I say', von Frageanhängseln wie ,isn't it?', ,don't you' oder von kurzen Ausdrükken, die bereits Gesagtes noch zusätzlich betonen sollen, z.B. ,you know':</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O: Well, I can't take my foetus skiing Pandy-</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poos - can I...</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UT: Ich kann meinen Fötus nicht zum Ski-</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fahren mitnehmen.</a:t>
            </a:r>
          </a:p>
          <a:p>
            <a:pPr indent="-228600" defTabSz="914400" hangingPunct="1">
              <a:lnSpc>
                <a:spcPct val="90000"/>
              </a:lnSpc>
              <a:spcAft>
                <a:spcPts val="600"/>
              </a:spcAft>
              <a:buClrTx/>
              <a:buFont typeface="Arial" panose="020B0604020202020204" pitchFamily="34" charset="0"/>
              <a:buChar char="•"/>
            </a:pPr>
            <a:endParaRPr lang="en-US" altLang="sk-SK" sz="2300">
              <a:solidFill>
                <a:schemeClr val="tx1"/>
              </a:solidFill>
              <a:latin typeface="+mn-lt"/>
              <a:cs typeface="+mn-cs"/>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631" name="Rectangle 26630">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78104" cy="7559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33"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1126951"/>
            <a:ext cx="586724" cy="2309902"/>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635"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923457"/>
            <a:ext cx="333396" cy="1879922"/>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637"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3019" y="706466"/>
            <a:ext cx="139134" cy="1888481"/>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639"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79601" y="700759"/>
            <a:ext cx="271704" cy="1920629"/>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641" name="Rectangle 26640">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2519" y="700758"/>
            <a:ext cx="9018871" cy="169917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6625" name="Text Box 1">
            <a:extLst>
              <a:ext uri="{FF2B5EF4-FFF2-40B4-BE49-F238E27FC236}">
                <a16:creationId xmlns:a16="http://schemas.microsoft.com/office/drawing/2014/main" id="{DF2C68DF-0352-9603-AE85-09F847F2E527}"/>
              </a:ext>
            </a:extLst>
          </p:cNvPr>
          <p:cNvSpPr txBox="1">
            <a:spLocks noChangeArrowheads="1"/>
          </p:cNvSpPr>
          <p:nvPr/>
        </p:nvSpPr>
        <p:spPr bwMode="auto">
          <a:xfrm>
            <a:off x="792514" y="882283"/>
            <a:ext cx="8487087" cy="133611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defTabSz="914400" hangingPunct="1">
              <a:lnSpc>
                <a:spcPct val="90000"/>
              </a:lnSpc>
              <a:spcAft>
                <a:spcPts val="600"/>
              </a:spcAft>
              <a:buClrTx/>
              <a:buSzPct val="45000"/>
            </a:pPr>
            <a:r>
              <a:rPr lang="en-US" altLang="sk-SK" sz="3800" kern="1200">
                <a:latin typeface="+mj-lt"/>
                <a:ea typeface="+mj-ea"/>
                <a:cs typeface="+mj-cs"/>
              </a:rPr>
              <a:t>Untertitelung</a:t>
            </a:r>
          </a:p>
        </p:txBody>
      </p:sp>
      <p:sp>
        <p:nvSpPr>
          <p:cNvPr id="26626" name="Text Box 2">
            <a:extLst>
              <a:ext uri="{FF2B5EF4-FFF2-40B4-BE49-F238E27FC236}">
                <a16:creationId xmlns:a16="http://schemas.microsoft.com/office/drawing/2014/main" id="{881108BE-EAE4-1553-9955-BEA2FB3E61A9}"/>
              </a:ext>
            </a:extLst>
          </p:cNvPr>
          <p:cNvSpPr txBox="1">
            <a:spLocks noChangeArrowheads="1"/>
          </p:cNvSpPr>
          <p:nvPr/>
        </p:nvSpPr>
        <p:spPr bwMode="auto">
          <a:xfrm>
            <a:off x="1130782" y="2745244"/>
            <a:ext cx="8027620" cy="393214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Zusammenfassung kurzer Dialoge zu größeren Sinneinheiten:</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O: Mrs V. Goode?-Yes.</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Of, 1, The Avenue, Surrey? - Yes ...</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UT: Mrs. V. Goode? - Ja.</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Avenue 1, Surrey? - Ja.</a:t>
            </a:r>
          </a:p>
          <a:p>
            <a:pPr indent="-228600" defTabSz="914400" hangingPunct="1">
              <a:lnSpc>
                <a:spcPct val="90000"/>
              </a:lnSpc>
              <a:spcAft>
                <a:spcPts val="600"/>
              </a:spcAft>
              <a:buClrTx/>
              <a:buFont typeface="Arial" panose="020B0604020202020204" pitchFamily="34" charset="0"/>
              <a:buChar char="•"/>
            </a:pPr>
            <a:r>
              <a:rPr lang="en-US" altLang="sk-SK" sz="2300" b="1">
                <a:solidFill>
                  <a:schemeClr val="tx1"/>
                </a:solidFill>
                <a:latin typeface="+mn-lt"/>
                <a:cs typeface="+mn-cs"/>
              </a:rPr>
              <a:t>Vorschlag</a:t>
            </a:r>
            <a:r>
              <a:rPr lang="en-US" altLang="sk-SK" sz="2300">
                <a:solidFill>
                  <a:schemeClr val="tx1"/>
                </a:solidFill>
                <a:latin typeface="+mn-lt"/>
                <a:cs typeface="+mn-cs"/>
              </a:rPr>
              <a:t>: Mrs V. Goode, Avenue 1, Surrey?</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Ja.</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655" name="Rectangle 27654">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78104" cy="7559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57"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1126951"/>
            <a:ext cx="586724" cy="2309902"/>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659"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923457"/>
            <a:ext cx="333396" cy="1879922"/>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661"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3019" y="706466"/>
            <a:ext cx="139134" cy="1888481"/>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663"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79601" y="700759"/>
            <a:ext cx="271704" cy="1920629"/>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665" name="Rectangle 27664">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2519" y="700758"/>
            <a:ext cx="9018871" cy="169917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7649" name="Text Box 1">
            <a:extLst>
              <a:ext uri="{FF2B5EF4-FFF2-40B4-BE49-F238E27FC236}">
                <a16:creationId xmlns:a16="http://schemas.microsoft.com/office/drawing/2014/main" id="{A92242BB-E3F9-AD9F-B141-8BE805E24E15}"/>
              </a:ext>
            </a:extLst>
          </p:cNvPr>
          <p:cNvSpPr txBox="1">
            <a:spLocks noChangeArrowheads="1"/>
          </p:cNvSpPr>
          <p:nvPr/>
        </p:nvSpPr>
        <p:spPr bwMode="auto">
          <a:xfrm>
            <a:off x="792514" y="882283"/>
            <a:ext cx="8487087" cy="133611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defTabSz="914400" hangingPunct="1">
              <a:lnSpc>
                <a:spcPct val="90000"/>
              </a:lnSpc>
              <a:spcAft>
                <a:spcPts val="600"/>
              </a:spcAft>
              <a:buClrTx/>
              <a:buSzPct val="45000"/>
            </a:pPr>
            <a:r>
              <a:rPr lang="en-US" altLang="sk-SK" sz="3800" kern="1200">
                <a:latin typeface="+mj-lt"/>
                <a:ea typeface="+mj-ea"/>
                <a:cs typeface="+mj-cs"/>
              </a:rPr>
              <a:t>Untertitelung</a:t>
            </a:r>
          </a:p>
        </p:txBody>
      </p:sp>
      <p:sp>
        <p:nvSpPr>
          <p:cNvPr id="27650" name="Text Box 2">
            <a:extLst>
              <a:ext uri="{FF2B5EF4-FFF2-40B4-BE49-F238E27FC236}">
                <a16:creationId xmlns:a16="http://schemas.microsoft.com/office/drawing/2014/main" id="{1219AB54-B67E-11D7-FACE-1F1487E8AB85}"/>
              </a:ext>
            </a:extLst>
          </p:cNvPr>
          <p:cNvSpPr txBox="1">
            <a:spLocks noChangeArrowheads="1"/>
          </p:cNvSpPr>
          <p:nvPr/>
        </p:nvSpPr>
        <p:spPr bwMode="auto">
          <a:xfrm>
            <a:off x="1130782" y="2745244"/>
            <a:ext cx="8027620" cy="393214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indent="-228600" defTabSz="914400" hangingPunct="1">
              <a:lnSpc>
                <a:spcPct val="90000"/>
              </a:lnSpc>
              <a:spcAft>
                <a:spcPts val="600"/>
              </a:spcAft>
              <a:buClrTx/>
              <a:buFont typeface="Arial" panose="020B0604020202020204" pitchFamily="34" charset="0"/>
              <a:buChar char="•"/>
            </a:pPr>
            <a:r>
              <a:rPr lang="en-US" altLang="sk-SK" sz="2300" b="1">
                <a:solidFill>
                  <a:schemeClr val="tx1"/>
                </a:solidFill>
                <a:latin typeface="+mn-lt"/>
                <a:cs typeface="+mn-cs"/>
              </a:rPr>
              <a:t>Vereinfachung der Syntax und des Vokabulars</a:t>
            </a:r>
            <a:r>
              <a:rPr lang="en-US" altLang="sk-SK" sz="2300">
                <a:solidFill>
                  <a:schemeClr val="tx1"/>
                </a:solidFill>
                <a:latin typeface="+mn-lt"/>
                <a:cs typeface="+mn-cs"/>
              </a:rPr>
              <a:t>:</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O: Give me your wallet or I'll kick your</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head in.</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UT: Geld oder Leben!</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679" name="Rectangle 28678">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78104" cy="7559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81"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1126951"/>
            <a:ext cx="586724" cy="2309902"/>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683"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923457"/>
            <a:ext cx="333396" cy="1879922"/>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685"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3019" y="706466"/>
            <a:ext cx="139134" cy="1888481"/>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687"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79601" y="700759"/>
            <a:ext cx="271704" cy="1920629"/>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689" name="Rectangle 28688">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2519" y="700758"/>
            <a:ext cx="9018871" cy="169917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8673" name="Text Box 1">
            <a:extLst>
              <a:ext uri="{FF2B5EF4-FFF2-40B4-BE49-F238E27FC236}">
                <a16:creationId xmlns:a16="http://schemas.microsoft.com/office/drawing/2014/main" id="{79D942BC-3D86-6301-AB5B-748D98D8DD36}"/>
              </a:ext>
            </a:extLst>
          </p:cNvPr>
          <p:cNvSpPr txBox="1">
            <a:spLocks noChangeArrowheads="1"/>
          </p:cNvSpPr>
          <p:nvPr/>
        </p:nvSpPr>
        <p:spPr bwMode="auto">
          <a:xfrm>
            <a:off x="792514" y="882283"/>
            <a:ext cx="8487087" cy="133611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defTabSz="914400" hangingPunct="1">
              <a:lnSpc>
                <a:spcPct val="90000"/>
              </a:lnSpc>
              <a:spcAft>
                <a:spcPts val="600"/>
              </a:spcAft>
              <a:buClrTx/>
              <a:buSzPct val="45000"/>
            </a:pPr>
            <a:r>
              <a:rPr lang="en-US" altLang="sk-SK" sz="3800" kern="1200">
                <a:latin typeface="+mj-lt"/>
                <a:ea typeface="+mj-ea"/>
                <a:cs typeface="+mj-cs"/>
              </a:rPr>
              <a:t>Sonderformen der Untertitelung</a:t>
            </a:r>
          </a:p>
        </p:txBody>
      </p:sp>
      <p:sp>
        <p:nvSpPr>
          <p:cNvPr id="28674" name="Text Box 2">
            <a:extLst>
              <a:ext uri="{FF2B5EF4-FFF2-40B4-BE49-F238E27FC236}">
                <a16:creationId xmlns:a16="http://schemas.microsoft.com/office/drawing/2014/main" id="{077DC822-659E-AAAD-C03D-608AA15D04D1}"/>
              </a:ext>
            </a:extLst>
          </p:cNvPr>
          <p:cNvSpPr txBox="1">
            <a:spLocks noChangeArrowheads="1"/>
          </p:cNvSpPr>
          <p:nvPr/>
        </p:nvSpPr>
        <p:spPr bwMode="auto">
          <a:xfrm>
            <a:off x="1130782" y="2745244"/>
            <a:ext cx="8027620" cy="393214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Laufband-Untertitelung (»running subtitle«) in der Fernsehberichterstattung (Börse, News-Sender, usw.).</a:t>
            </a:r>
          </a:p>
          <a:p>
            <a:pPr indent="-228600" defTabSz="914400" hangingPunct="1">
              <a:lnSpc>
                <a:spcPct val="90000"/>
              </a:lnSpc>
              <a:spcAft>
                <a:spcPts val="600"/>
              </a:spcAft>
              <a:buClrTx/>
              <a:buFont typeface="Arial" panose="020B0604020202020204" pitchFamily="34" charset="0"/>
              <a:buChar char="•"/>
            </a:pPr>
            <a:endParaRPr lang="en-US" altLang="sk-SK" sz="2300">
              <a:solidFill>
                <a:schemeClr val="tx1"/>
              </a:solidFill>
              <a:latin typeface="+mn-lt"/>
              <a:cs typeface="+mn-cs"/>
            </a:endParaRP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Zwischentitel wie im Stummfilm</a:t>
            </a:r>
          </a:p>
          <a:p>
            <a:pPr indent="-228600" defTabSz="914400" hangingPunct="1">
              <a:lnSpc>
                <a:spcPct val="90000"/>
              </a:lnSpc>
              <a:spcAft>
                <a:spcPts val="600"/>
              </a:spcAft>
              <a:buClrTx/>
              <a:buFont typeface="Arial" panose="020B0604020202020204" pitchFamily="34" charset="0"/>
              <a:buChar char="•"/>
            </a:pPr>
            <a:endParaRPr lang="en-US" altLang="sk-SK" sz="2300">
              <a:solidFill>
                <a:schemeClr val="tx1"/>
              </a:solidFill>
              <a:latin typeface="+mn-lt"/>
              <a:cs typeface="+mn-cs"/>
            </a:endParaRP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Im Fernsehen gab es seit 1960  Schriftgeneratoren, die die Untertitel direkt in das zu übertragende Bild einblenden konnten.</a:t>
            </a:r>
          </a:p>
          <a:p>
            <a:pPr indent="-228600" defTabSz="914400" hangingPunct="1">
              <a:lnSpc>
                <a:spcPct val="90000"/>
              </a:lnSpc>
              <a:spcAft>
                <a:spcPts val="600"/>
              </a:spcAft>
              <a:buClrTx/>
              <a:buFont typeface="Arial" panose="020B0604020202020204" pitchFamily="34" charset="0"/>
              <a:buChar char="•"/>
            </a:pPr>
            <a:endParaRPr lang="en-US" altLang="sk-SK" sz="2300">
              <a:solidFill>
                <a:schemeClr val="tx1"/>
              </a:solidFill>
              <a:latin typeface="+mn-lt"/>
              <a:cs typeface="+mn-cs"/>
            </a:endParaRPr>
          </a:p>
          <a:p>
            <a:pPr indent="-228600" defTabSz="914400" hangingPunct="1">
              <a:lnSpc>
                <a:spcPct val="90000"/>
              </a:lnSpc>
              <a:spcAft>
                <a:spcPts val="600"/>
              </a:spcAft>
              <a:buClrTx/>
              <a:buFont typeface="Arial" panose="020B0604020202020204" pitchFamily="34" charset="0"/>
              <a:buChar char="•"/>
            </a:pPr>
            <a:endParaRPr lang="en-US" altLang="sk-SK" sz="2300">
              <a:solidFill>
                <a:schemeClr val="tx1"/>
              </a:solidFill>
              <a:latin typeface="+mn-lt"/>
              <a:cs typeface="+mn-cs"/>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751" name="Rectangle 31750">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78104" cy="7559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753"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1126951"/>
            <a:ext cx="586724" cy="2309902"/>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755"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923457"/>
            <a:ext cx="333396" cy="1879922"/>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757"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3019" y="706466"/>
            <a:ext cx="139134" cy="1888481"/>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759"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79601" y="700759"/>
            <a:ext cx="271704" cy="1920629"/>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761" name="Rectangle 31760">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2519" y="700758"/>
            <a:ext cx="9018871" cy="169917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1745" name="Text Box 1">
            <a:extLst>
              <a:ext uri="{FF2B5EF4-FFF2-40B4-BE49-F238E27FC236}">
                <a16:creationId xmlns:a16="http://schemas.microsoft.com/office/drawing/2014/main" id="{AB6C27C6-0D2F-75E8-6A2D-C45DA6BB8019}"/>
              </a:ext>
            </a:extLst>
          </p:cNvPr>
          <p:cNvSpPr txBox="1">
            <a:spLocks noChangeArrowheads="1"/>
          </p:cNvSpPr>
          <p:nvPr/>
        </p:nvSpPr>
        <p:spPr bwMode="auto">
          <a:xfrm>
            <a:off x="792514" y="882283"/>
            <a:ext cx="8487087" cy="133611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defTabSz="914400" hangingPunct="1">
              <a:lnSpc>
                <a:spcPct val="90000"/>
              </a:lnSpc>
              <a:spcAft>
                <a:spcPts val="600"/>
              </a:spcAft>
              <a:buClrTx/>
              <a:buSzPct val="45000"/>
            </a:pPr>
            <a:r>
              <a:rPr lang="en-US" altLang="sk-SK" sz="3800" kern="1200">
                <a:latin typeface="+mj-lt"/>
                <a:ea typeface="+mj-ea"/>
                <a:cs typeface="+mj-cs"/>
              </a:rPr>
              <a:t>Vorteile der Untertitelung</a:t>
            </a:r>
          </a:p>
        </p:txBody>
      </p:sp>
      <p:sp>
        <p:nvSpPr>
          <p:cNvPr id="31746" name="Text Box 2">
            <a:extLst>
              <a:ext uri="{FF2B5EF4-FFF2-40B4-BE49-F238E27FC236}">
                <a16:creationId xmlns:a16="http://schemas.microsoft.com/office/drawing/2014/main" id="{E060ADA3-8B8B-3B4A-B4A2-F671498AAE05}"/>
              </a:ext>
            </a:extLst>
          </p:cNvPr>
          <p:cNvSpPr txBox="1">
            <a:spLocks noChangeArrowheads="1"/>
          </p:cNvSpPr>
          <p:nvPr/>
        </p:nvSpPr>
        <p:spPr bwMode="auto">
          <a:xfrm>
            <a:off x="1130782" y="2745244"/>
            <a:ext cx="8027620" cy="393214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indent="-228600" defTabSz="914400" hangingPunct="1">
              <a:lnSpc>
                <a:spcPct val="90000"/>
              </a:lnSpc>
              <a:spcAft>
                <a:spcPts val="600"/>
              </a:spcAft>
              <a:buClrTx/>
              <a:buFont typeface="Arial" panose="020B0604020202020204" pitchFamily="34" charset="0"/>
              <a:buChar char="•"/>
            </a:pPr>
            <a:endParaRPr lang="en-US" altLang="sk-SK" sz="2000">
              <a:solidFill>
                <a:schemeClr val="tx1"/>
              </a:solidFill>
              <a:latin typeface="+mn-lt"/>
              <a:cs typeface="+mn-cs"/>
            </a:endParaRPr>
          </a:p>
          <a:p>
            <a:pPr indent="-228600" defTabSz="914400" hangingPunct="1">
              <a:lnSpc>
                <a:spcPct val="90000"/>
              </a:lnSpc>
              <a:spcAft>
                <a:spcPts val="600"/>
              </a:spcAft>
              <a:buClrTx/>
              <a:buFont typeface="Arial" panose="020B0604020202020204" pitchFamily="34" charset="0"/>
              <a:buChar char="•"/>
            </a:pPr>
            <a:r>
              <a:rPr lang="en-US" altLang="sk-SK" sz="2000">
                <a:solidFill>
                  <a:schemeClr val="tx1"/>
                </a:solidFill>
                <a:latin typeface="+mn-lt"/>
                <a:cs typeface="+mn-cs"/>
              </a:rPr>
              <a:t>eine Teilversicherung gegen zensorische Einschnitte </a:t>
            </a:r>
          </a:p>
          <a:p>
            <a:pPr indent="-228600" defTabSz="914400" hangingPunct="1">
              <a:lnSpc>
                <a:spcPct val="90000"/>
              </a:lnSpc>
              <a:spcAft>
                <a:spcPts val="600"/>
              </a:spcAft>
              <a:buClrTx/>
              <a:buFont typeface="Arial" panose="020B0604020202020204" pitchFamily="34" charset="0"/>
              <a:buChar char="•"/>
            </a:pPr>
            <a:r>
              <a:rPr lang="en-US" altLang="sk-SK" sz="2000">
                <a:solidFill>
                  <a:schemeClr val="tx1"/>
                </a:solidFill>
                <a:latin typeface="+mn-lt"/>
                <a:cs typeface="+mn-cs"/>
              </a:rPr>
              <a:t>* ein lamentierender Schwarzamerikaner nach einem Autounfall – celý jmění stálo/ drei Monatslöhne hat mich der Wagen gekostet.</a:t>
            </a:r>
          </a:p>
          <a:p>
            <a:pPr indent="-228600" defTabSz="914400" hangingPunct="1">
              <a:lnSpc>
                <a:spcPct val="90000"/>
              </a:lnSpc>
              <a:spcAft>
                <a:spcPts val="600"/>
              </a:spcAft>
              <a:buClrTx/>
              <a:buFont typeface="Arial" panose="020B0604020202020204" pitchFamily="34" charset="0"/>
              <a:buChar char="•"/>
            </a:pPr>
            <a:r>
              <a:rPr lang="en-US" altLang="sk-SK" sz="2000">
                <a:solidFill>
                  <a:schemeClr val="tx1"/>
                </a:solidFill>
                <a:latin typeface="+mn-lt"/>
                <a:cs typeface="+mn-cs"/>
              </a:rPr>
              <a:t>Auch die Schweiz rückte von den Untertiteln ab: alle drei Schweizer Sender (SRG/SSF/TSI) gingen um 1900 dazu über, nur in der jeweiligen Sprache gedrehtes oder synchronisiertes Material auszustrahlen. Die Menschen sind eben faul.</a:t>
            </a:r>
          </a:p>
          <a:p>
            <a:pPr indent="-228600" defTabSz="914400" hangingPunct="1">
              <a:lnSpc>
                <a:spcPct val="90000"/>
              </a:lnSpc>
              <a:spcAft>
                <a:spcPts val="600"/>
              </a:spcAft>
              <a:buClrTx/>
              <a:buFont typeface="Arial" panose="020B0604020202020204" pitchFamily="34" charset="0"/>
              <a:buChar char="•"/>
            </a:pPr>
            <a:r>
              <a:rPr lang="en-US" altLang="sk-SK" sz="2000">
                <a:solidFill>
                  <a:schemeClr val="tx1"/>
                </a:solidFill>
                <a:latin typeface="+mn-lt"/>
                <a:cs typeface="+mn-cs"/>
              </a:rPr>
              <a:t>Japan entschied sich für Untertitel, obwohl</a:t>
            </a:r>
          </a:p>
          <a:p>
            <a:pPr indent="-228600" defTabSz="914400" hangingPunct="1">
              <a:lnSpc>
                <a:spcPct val="90000"/>
              </a:lnSpc>
              <a:spcAft>
                <a:spcPts val="600"/>
              </a:spcAft>
              <a:buClrTx/>
              <a:buFont typeface="Arial" panose="020B0604020202020204" pitchFamily="34" charset="0"/>
              <a:buChar char="•"/>
            </a:pPr>
            <a:r>
              <a:rPr lang="en-US" altLang="sk-SK" sz="2000">
                <a:solidFill>
                  <a:schemeClr val="tx1"/>
                </a:solidFill>
                <a:latin typeface="+mn-lt"/>
                <a:cs typeface="+mn-cs"/>
              </a:rPr>
              <a:t>sich die Synchronisation in diesem dichtbesiedelten Land wirtschaftlich gerechnet hätte.</a:t>
            </a:r>
          </a:p>
          <a:p>
            <a:pPr indent="-228600" defTabSz="914400" hangingPunct="1">
              <a:lnSpc>
                <a:spcPct val="90000"/>
              </a:lnSpc>
              <a:spcAft>
                <a:spcPts val="600"/>
              </a:spcAft>
              <a:buClrTx/>
              <a:buFont typeface="Arial" panose="020B0604020202020204" pitchFamily="34" charset="0"/>
              <a:buChar char="•"/>
            </a:pPr>
            <a:endParaRPr lang="en-US" altLang="sk-SK" sz="2000">
              <a:solidFill>
                <a:schemeClr val="tx1"/>
              </a:solidFill>
              <a:latin typeface="+mn-lt"/>
              <a:cs typeface="+mn-cs"/>
            </a:endParaRPr>
          </a:p>
          <a:p>
            <a:pPr indent="-228600" defTabSz="914400" hangingPunct="1">
              <a:lnSpc>
                <a:spcPct val="90000"/>
              </a:lnSpc>
              <a:spcAft>
                <a:spcPts val="600"/>
              </a:spcAft>
              <a:buClrTx/>
              <a:buFont typeface="Arial" panose="020B0604020202020204" pitchFamily="34" charset="0"/>
              <a:buChar char="•"/>
            </a:pPr>
            <a:endParaRPr lang="en-US" altLang="sk-SK" sz="2000">
              <a:solidFill>
                <a:schemeClr val="tx1"/>
              </a:solidFill>
              <a:latin typeface="+mn-lt"/>
              <a:cs typeface="+mn-cs"/>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775" name="Rectangle 32774">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78104" cy="7559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77"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1126951"/>
            <a:ext cx="586724" cy="2309902"/>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779"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923457"/>
            <a:ext cx="333396" cy="1879922"/>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781"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3019" y="706466"/>
            <a:ext cx="139134" cy="1888481"/>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783"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79601" y="700759"/>
            <a:ext cx="271704" cy="1920629"/>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785" name="Rectangle 32784">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2519" y="700758"/>
            <a:ext cx="9018871" cy="169917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2769" name="Text Box 1">
            <a:extLst>
              <a:ext uri="{FF2B5EF4-FFF2-40B4-BE49-F238E27FC236}">
                <a16:creationId xmlns:a16="http://schemas.microsoft.com/office/drawing/2014/main" id="{16268B2E-F735-C629-058E-3CE84C1AD71D}"/>
              </a:ext>
            </a:extLst>
          </p:cNvPr>
          <p:cNvSpPr txBox="1">
            <a:spLocks noChangeArrowheads="1"/>
          </p:cNvSpPr>
          <p:nvPr/>
        </p:nvSpPr>
        <p:spPr bwMode="auto">
          <a:xfrm>
            <a:off x="792514" y="882283"/>
            <a:ext cx="8487087" cy="133611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defTabSz="914400" hangingPunct="1">
              <a:lnSpc>
                <a:spcPct val="90000"/>
              </a:lnSpc>
              <a:spcAft>
                <a:spcPts val="600"/>
              </a:spcAft>
              <a:buClrTx/>
              <a:buSzPct val="45000"/>
            </a:pPr>
            <a:r>
              <a:rPr lang="en-US" altLang="sk-SK" sz="3800" kern="1200">
                <a:latin typeface="+mj-lt"/>
                <a:ea typeface="+mj-ea"/>
                <a:cs typeface="+mj-cs"/>
              </a:rPr>
              <a:t>Untertitelung für Schwerhörige und Gehörlose</a:t>
            </a:r>
          </a:p>
        </p:txBody>
      </p:sp>
      <p:sp>
        <p:nvSpPr>
          <p:cNvPr id="32770" name="Text Box 2">
            <a:extLst>
              <a:ext uri="{FF2B5EF4-FFF2-40B4-BE49-F238E27FC236}">
                <a16:creationId xmlns:a16="http://schemas.microsoft.com/office/drawing/2014/main" id="{41F12347-9A29-15C0-E223-9483764CA073}"/>
              </a:ext>
            </a:extLst>
          </p:cNvPr>
          <p:cNvSpPr txBox="1">
            <a:spLocks noChangeArrowheads="1"/>
          </p:cNvSpPr>
          <p:nvPr/>
        </p:nvSpPr>
        <p:spPr bwMode="auto">
          <a:xfrm>
            <a:off x="1130782" y="2745244"/>
            <a:ext cx="8027620" cy="393214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das </a:t>
            </a:r>
            <a:r>
              <a:rPr lang="en-US" altLang="sk-SK" sz="2300" i="1">
                <a:solidFill>
                  <a:schemeClr val="tx1"/>
                </a:solidFill>
                <a:latin typeface="+mn-lt"/>
                <a:cs typeface="+mn-cs"/>
              </a:rPr>
              <a:t>National Captioning Institute </a:t>
            </a:r>
            <a:r>
              <a:rPr lang="en-US" altLang="sk-SK" sz="2300">
                <a:solidFill>
                  <a:schemeClr val="tx1"/>
                </a:solidFill>
                <a:latin typeface="+mn-lt"/>
                <a:cs typeface="+mn-cs"/>
              </a:rPr>
              <a:t>(NCI): </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caption Untertitel</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Mehr als 15 europäische Länderbieten Untertitel für Gehörlose an, wobei England immer noch eine Vorreiterstellung einnimmt, da seit Ende 1998 dort gesetzlich festgelegt ist, daß 50% des Fernsehprogramms gehörlosengerecht ausgestrahlt werden müssen.</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Für Gehörlose müssen alle wichtigen Geräusche angekündigt werden, ohner die die Situation missverständlich wäre.</a:t>
            </a:r>
          </a:p>
          <a:p>
            <a:pPr indent="-228600" defTabSz="914400" hangingPunct="1">
              <a:lnSpc>
                <a:spcPct val="90000"/>
              </a:lnSpc>
              <a:spcAft>
                <a:spcPts val="600"/>
              </a:spcAft>
              <a:buClrTx/>
              <a:buFont typeface="Arial" panose="020B0604020202020204" pitchFamily="34" charset="0"/>
              <a:buChar char="•"/>
            </a:pPr>
            <a:endParaRPr lang="en-US" altLang="sk-SK" sz="2300">
              <a:solidFill>
                <a:schemeClr val="tx1"/>
              </a:solidFill>
              <a:latin typeface="+mn-lt"/>
              <a:cs typeface="+mn-cs"/>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799" name="Rectangle 33798">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78104" cy="7559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801"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1126951"/>
            <a:ext cx="586724" cy="2309902"/>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803"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923457"/>
            <a:ext cx="333396" cy="1879922"/>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805"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3019" y="706466"/>
            <a:ext cx="139134" cy="1888481"/>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807"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79601" y="700759"/>
            <a:ext cx="271704" cy="1920629"/>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809" name="Rectangle 33808">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2519" y="700758"/>
            <a:ext cx="9018871" cy="169917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3793" name="Text Box 1">
            <a:extLst>
              <a:ext uri="{FF2B5EF4-FFF2-40B4-BE49-F238E27FC236}">
                <a16:creationId xmlns:a16="http://schemas.microsoft.com/office/drawing/2014/main" id="{C57F3631-483A-CCEF-07DD-586EF331ED08}"/>
              </a:ext>
            </a:extLst>
          </p:cNvPr>
          <p:cNvSpPr txBox="1">
            <a:spLocks noChangeArrowheads="1"/>
          </p:cNvSpPr>
          <p:nvPr/>
        </p:nvSpPr>
        <p:spPr bwMode="auto">
          <a:xfrm>
            <a:off x="792514" y="882283"/>
            <a:ext cx="8487087" cy="133611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defTabSz="914400" hangingPunct="1">
              <a:lnSpc>
                <a:spcPct val="90000"/>
              </a:lnSpc>
              <a:spcAft>
                <a:spcPts val="600"/>
              </a:spcAft>
              <a:buClrTx/>
              <a:buSzPct val="45000"/>
            </a:pPr>
            <a:r>
              <a:rPr lang="en-US" altLang="sk-SK" sz="3800" kern="1200">
                <a:latin typeface="+mj-lt"/>
                <a:ea typeface="+mj-ea"/>
                <a:cs typeface="+mj-cs"/>
              </a:rPr>
              <a:t>Untertitelung für Hörgeschädigte</a:t>
            </a:r>
          </a:p>
        </p:txBody>
      </p:sp>
      <p:sp>
        <p:nvSpPr>
          <p:cNvPr id="33794" name="Text Box 2">
            <a:extLst>
              <a:ext uri="{FF2B5EF4-FFF2-40B4-BE49-F238E27FC236}">
                <a16:creationId xmlns:a16="http://schemas.microsoft.com/office/drawing/2014/main" id="{33C72FBE-54A8-40D8-BB7F-705573DCEAA8}"/>
              </a:ext>
            </a:extLst>
          </p:cNvPr>
          <p:cNvSpPr txBox="1">
            <a:spLocks noChangeArrowheads="1"/>
          </p:cNvSpPr>
          <p:nvPr/>
        </p:nvSpPr>
        <p:spPr bwMode="auto">
          <a:xfrm>
            <a:off x="1130782" y="2745244"/>
            <a:ext cx="8027620" cy="393214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Televizní zákon, na jehož vstřícnosti k sluchově postiženým má Anica Dvořáková lví podíl, přijali zákonodárci v roce 2000. Veřejnoprávní televize musí podle něho skrytými titulky opatřit 70 procent pořadů, komerční televize pak alespoň 15 procent. </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    "Mnozí neslyšící ovšem mluví českým znakovým jazykem, který má odlišnou gramatiku. Český jazyk je pro ně jazykem cizím, proto nerozumí psanému textu, a nebudou tedy rozumět ani otitulkovaným pořadům,"</a:t>
            </a:r>
          </a:p>
          <a:p>
            <a:pPr indent="-228600" defTabSz="914400" hangingPunct="1">
              <a:lnSpc>
                <a:spcPct val="90000"/>
              </a:lnSpc>
              <a:spcAft>
                <a:spcPts val="600"/>
              </a:spcAft>
              <a:buClrTx/>
              <a:buFont typeface="Arial" panose="020B0604020202020204" pitchFamily="34" charset="0"/>
              <a:buChar char="•"/>
            </a:pPr>
            <a:endParaRPr lang="en-US" altLang="sk-SK" sz="2300">
              <a:solidFill>
                <a:schemeClr val="tx1"/>
              </a:solidFill>
              <a:latin typeface="+mn-lt"/>
              <a:cs typeface="+mn-cs"/>
            </a:endParaRP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   </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51" name="Rectangle 6150">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80625" cy="7559675"/>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153" name="Rectangle 6152">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78104" cy="7559675"/>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55" name="Rectangle 6154">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110551" y="2110550"/>
            <a:ext cx="7559675" cy="3338575"/>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57" name="Rectangle 6156">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110552" y="2121724"/>
            <a:ext cx="7559674" cy="3338578"/>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59" name="Rectangle 6158">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90299" y="4511395"/>
            <a:ext cx="2757969" cy="3338579"/>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61" name="Freeform: Shape 6160">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414847" y="1068934"/>
            <a:ext cx="3224903" cy="4606527"/>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163" name="Rectangle 6162">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110559" y="2099373"/>
            <a:ext cx="7559678" cy="333857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5" name="Rectangle 1">
            <a:extLst>
              <a:ext uri="{FF2B5EF4-FFF2-40B4-BE49-F238E27FC236}">
                <a16:creationId xmlns:a16="http://schemas.microsoft.com/office/drawing/2014/main" id="{A32DFCBC-306F-4FBA-1311-C703CD574E3B}"/>
              </a:ext>
            </a:extLst>
          </p:cNvPr>
          <p:cNvSpPr>
            <a:spLocks noGrp="1" noChangeArrowheads="1"/>
          </p:cNvSpPr>
          <p:nvPr>
            <p:ph type="title"/>
          </p:nvPr>
        </p:nvSpPr>
        <p:spPr>
          <a:xfrm>
            <a:off x="385896" y="646898"/>
            <a:ext cx="2646963" cy="3734089"/>
          </a:xfrm>
        </p:spPr>
        <p:txBody>
          <a:bodyPr vert="horz" lIns="91440" tIns="45720" rIns="91440" bIns="45720" rtlCol="0" anchor="b">
            <a:normAutofit/>
          </a:bodyPr>
          <a:lstStyle/>
          <a:p>
            <a:pPr algn="r" defTabSz="914400" hangingPunct="1">
              <a:lnSpc>
                <a:spcPct val="90000"/>
              </a:lnSpc>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en-US" altLang="sk-SK" sz="3200" kern="1200">
                <a:solidFill>
                  <a:srgbClr val="FFFFFF"/>
                </a:solidFill>
                <a:latin typeface="+mj-lt"/>
                <a:ea typeface="+mj-ea"/>
                <a:cs typeface="+mj-cs"/>
              </a:rPr>
              <a:t>Miroslav Pošta: Titulkujeme profesionálně. </a:t>
            </a:r>
            <a:br>
              <a:rPr lang="en-US" altLang="sk-SK" sz="3200" kern="1200">
                <a:solidFill>
                  <a:srgbClr val="FFFFFF"/>
                </a:solidFill>
                <a:latin typeface="+mj-lt"/>
                <a:ea typeface="+mj-ea"/>
                <a:cs typeface="+mj-cs"/>
              </a:rPr>
            </a:br>
            <a:r>
              <a:rPr lang="en-US" altLang="sk-SK" sz="3200" kern="1200">
                <a:solidFill>
                  <a:srgbClr val="FFFFFF"/>
                </a:solidFill>
                <a:latin typeface="+mj-lt"/>
                <a:ea typeface="+mj-ea"/>
                <a:cs typeface="+mj-cs"/>
              </a:rPr>
              <a:t>Praha: Apostrof, 2012</a:t>
            </a:r>
          </a:p>
        </p:txBody>
      </p:sp>
      <p:sp>
        <p:nvSpPr>
          <p:cNvPr id="6146" name="Rectangle 2">
            <a:extLst>
              <a:ext uri="{FF2B5EF4-FFF2-40B4-BE49-F238E27FC236}">
                <a16:creationId xmlns:a16="http://schemas.microsoft.com/office/drawing/2014/main" id="{5722C908-A128-DE4F-612A-AEF695A99D25}"/>
              </a:ext>
            </a:extLst>
          </p:cNvPr>
          <p:cNvSpPr>
            <a:spLocks noGrp="1" noChangeArrowheads="1"/>
          </p:cNvSpPr>
          <p:nvPr>
            <p:ph type="subTitle" idx="4294967295"/>
          </p:nvPr>
        </p:nvSpPr>
        <p:spPr bwMode="auto">
          <a:xfrm>
            <a:off x="3977232" y="715931"/>
            <a:ext cx="5420111" cy="611349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p>
            <a:pPr marL="0" indent="-228600" defTabSz="914400" hangingPunct="1">
              <a:lnSpc>
                <a:spcPct val="90000"/>
              </a:lnSpc>
              <a:spcAft>
                <a:spcPts val="600"/>
              </a:spcAft>
              <a:buClrTx/>
              <a:buFont typeface="Arial" panose="020B0604020202020204" pitchFamily="34" charset="0"/>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en-US" altLang="sk-SK" sz="1900">
                <a:solidFill>
                  <a:schemeClr val="tx1"/>
                </a:solidFill>
              </a:rPr>
              <a:t>2. Titulkování na začátku 21. století</a:t>
            </a:r>
          </a:p>
          <a:p>
            <a:pPr marL="0" indent="-228600" defTabSz="914400" hangingPunct="1">
              <a:lnSpc>
                <a:spcPct val="90000"/>
              </a:lnSpc>
              <a:spcAft>
                <a:spcPts val="600"/>
              </a:spcAft>
              <a:buClrTx/>
              <a:buFont typeface="Arial" panose="020B0604020202020204" pitchFamily="34" charset="0"/>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en-US" altLang="sk-SK" sz="1900">
                <a:solidFill>
                  <a:schemeClr val="tx1"/>
                </a:solidFill>
              </a:rPr>
              <a:t>3. Profesní organizace titulkářů</a:t>
            </a:r>
          </a:p>
          <a:p>
            <a:pPr marL="0" indent="-228600" defTabSz="914400" hangingPunct="1">
              <a:lnSpc>
                <a:spcPct val="90000"/>
              </a:lnSpc>
              <a:spcAft>
                <a:spcPts val="600"/>
              </a:spcAft>
              <a:buClrTx/>
              <a:buFont typeface="Arial" panose="020B0604020202020204" pitchFamily="34" charset="0"/>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en-US" altLang="sk-SK" sz="1900">
                <a:solidFill>
                  <a:schemeClr val="tx1"/>
                </a:solidFill>
              </a:rPr>
              <a:t>4. Standardy kvality v titulkování</a:t>
            </a:r>
          </a:p>
          <a:p>
            <a:pPr marL="0" indent="-228600" defTabSz="914400" hangingPunct="1">
              <a:lnSpc>
                <a:spcPct val="90000"/>
              </a:lnSpc>
              <a:spcAft>
                <a:spcPts val="600"/>
              </a:spcAft>
              <a:buClrTx/>
              <a:buFont typeface="Arial" panose="020B0604020202020204" pitchFamily="34" charset="0"/>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en-US" altLang="sk-SK" sz="1900">
                <a:solidFill>
                  <a:schemeClr val="tx1"/>
                </a:solidFill>
              </a:rPr>
              <a:t>5. Titulkář a autorský zákon</a:t>
            </a:r>
          </a:p>
          <a:p>
            <a:pPr marL="0" indent="-228600" defTabSz="914400" hangingPunct="1">
              <a:lnSpc>
                <a:spcPct val="90000"/>
              </a:lnSpc>
              <a:spcAft>
                <a:spcPts val="600"/>
              </a:spcAft>
              <a:buClrTx/>
              <a:buFont typeface="Arial" panose="020B0604020202020204" pitchFamily="34" charset="0"/>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en-US" altLang="sk-SK" sz="1900">
                <a:solidFill>
                  <a:schemeClr val="tx1"/>
                </a:solidFill>
              </a:rPr>
              <a:t>6. Titulkování jako živobytí – podnikání, daně aj.</a:t>
            </a:r>
          </a:p>
          <a:p>
            <a:pPr marL="0" indent="-228600" defTabSz="914400" hangingPunct="1">
              <a:lnSpc>
                <a:spcPct val="90000"/>
              </a:lnSpc>
              <a:spcAft>
                <a:spcPts val="600"/>
              </a:spcAft>
              <a:buClrTx/>
              <a:buFont typeface="Arial" panose="020B0604020202020204" pitchFamily="34" charset="0"/>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en-US" altLang="sk-SK" sz="1900">
                <a:solidFill>
                  <a:schemeClr val="tx1"/>
                </a:solidFill>
              </a:rPr>
              <a:t>7. Titulkování v Evropě a v ČR</a:t>
            </a:r>
          </a:p>
          <a:p>
            <a:pPr marL="0" indent="-228600" defTabSz="914400" hangingPunct="1">
              <a:lnSpc>
                <a:spcPct val="90000"/>
              </a:lnSpc>
              <a:spcAft>
                <a:spcPts val="600"/>
              </a:spcAft>
              <a:buClrTx/>
              <a:buFont typeface="Arial" panose="020B0604020202020204" pitchFamily="34" charset="0"/>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en-US" altLang="sk-SK" sz="1900">
                <a:solidFill>
                  <a:schemeClr val="tx1"/>
                </a:solidFill>
              </a:rPr>
              <a:t>8. Dialogová listina aneb Začínáme</a:t>
            </a:r>
          </a:p>
          <a:p>
            <a:pPr marL="0" indent="-228600" defTabSz="914400" hangingPunct="1">
              <a:lnSpc>
                <a:spcPct val="90000"/>
              </a:lnSpc>
              <a:spcAft>
                <a:spcPts val="600"/>
              </a:spcAft>
              <a:buClrTx/>
              <a:buFont typeface="Arial" panose="020B0604020202020204" pitchFamily="34" charset="0"/>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en-US" altLang="sk-SK" sz="1900">
                <a:solidFill>
                  <a:schemeClr val="tx1"/>
                </a:solidFill>
              </a:rPr>
              <a:t>9. Jazyk mluvený a jazyk psaný</a:t>
            </a:r>
          </a:p>
          <a:p>
            <a:pPr marL="0" indent="-228600" defTabSz="914400" hangingPunct="1">
              <a:lnSpc>
                <a:spcPct val="90000"/>
              </a:lnSpc>
              <a:spcAft>
                <a:spcPts val="600"/>
              </a:spcAft>
              <a:buClrTx/>
              <a:buFont typeface="Arial" panose="020B0604020202020204" pitchFamily="34" charset="0"/>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en-US" altLang="sk-SK" sz="1900">
                <a:solidFill>
                  <a:schemeClr val="tx1"/>
                </a:solidFill>
              </a:rPr>
              <a:t>10. Interpunkce a další konvence</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823" name="Rectangle 34822">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78104" cy="7559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25"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1126951"/>
            <a:ext cx="586724" cy="2309902"/>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827"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923457"/>
            <a:ext cx="333396" cy="1879922"/>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829"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3019" y="706466"/>
            <a:ext cx="139134" cy="1888481"/>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831"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79601" y="700759"/>
            <a:ext cx="271704" cy="1920629"/>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833" name="Rectangle 34832">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2519" y="700758"/>
            <a:ext cx="9018871" cy="169917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4817" name="Text Box 1">
            <a:extLst>
              <a:ext uri="{FF2B5EF4-FFF2-40B4-BE49-F238E27FC236}">
                <a16:creationId xmlns:a16="http://schemas.microsoft.com/office/drawing/2014/main" id="{79C027BC-FB02-1878-13B2-52BE8E087258}"/>
              </a:ext>
            </a:extLst>
          </p:cNvPr>
          <p:cNvSpPr txBox="1">
            <a:spLocks noChangeArrowheads="1"/>
          </p:cNvSpPr>
          <p:nvPr/>
        </p:nvSpPr>
        <p:spPr bwMode="auto">
          <a:xfrm>
            <a:off x="792514" y="882283"/>
            <a:ext cx="8487087" cy="133611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defTabSz="914400" hangingPunct="1">
              <a:lnSpc>
                <a:spcPct val="90000"/>
              </a:lnSpc>
              <a:spcAft>
                <a:spcPts val="600"/>
              </a:spcAft>
              <a:buClrTx/>
              <a:buSzPct val="45000"/>
            </a:pPr>
            <a:r>
              <a:rPr lang="en-US" altLang="sk-SK" sz="3800" kern="1200">
                <a:latin typeface="+mj-lt"/>
                <a:ea typeface="+mj-ea"/>
                <a:cs typeface="+mj-cs"/>
              </a:rPr>
              <a:t>Untertitel als ein zusätzlicher intralingualer Kanal im Film</a:t>
            </a:r>
          </a:p>
        </p:txBody>
      </p:sp>
      <p:sp>
        <p:nvSpPr>
          <p:cNvPr id="34818" name="Text Box 2">
            <a:extLst>
              <a:ext uri="{FF2B5EF4-FFF2-40B4-BE49-F238E27FC236}">
                <a16:creationId xmlns:a16="http://schemas.microsoft.com/office/drawing/2014/main" id="{CD060E97-953D-9083-4654-CC8F449224A9}"/>
              </a:ext>
            </a:extLst>
          </p:cNvPr>
          <p:cNvSpPr txBox="1">
            <a:spLocks noChangeArrowheads="1"/>
          </p:cNvSpPr>
          <p:nvPr/>
        </p:nvSpPr>
        <p:spPr bwMode="auto">
          <a:xfrm>
            <a:off x="1130782" y="2745244"/>
            <a:ext cx="8027620" cy="393214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Sichtbarmachung von Gedanken </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Woody Allens ANNIE HALL (DER STADTNEUROTIKER,1977)</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was Annie und Alvy wirklich denken, während sie eine etwas gezwungene Unterhaltung über Kunst führen. </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VIVRE SA VIE (DIE GESCHICHTE DER NANA S., 1962, Jean-Luc Godard) </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eine Sequenz ohne Ton, in der Nana und ein junger Mann sich im Zimmer eines Stundenhotels bewegen und umarmen: Untertitel zeigen an, was die beiden denken oder sagen könnten.</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847" name="Rectangle 35846">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78104" cy="7559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849"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1126951"/>
            <a:ext cx="586724" cy="2309902"/>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851"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923457"/>
            <a:ext cx="333396" cy="1879922"/>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853"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3019" y="706466"/>
            <a:ext cx="139134" cy="1888481"/>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855"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79601" y="700759"/>
            <a:ext cx="271704" cy="1920629"/>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857" name="Rectangle 35856">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2519" y="700758"/>
            <a:ext cx="9018871" cy="169917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5841" name="Text Box 1">
            <a:extLst>
              <a:ext uri="{FF2B5EF4-FFF2-40B4-BE49-F238E27FC236}">
                <a16:creationId xmlns:a16="http://schemas.microsoft.com/office/drawing/2014/main" id="{D0959221-9A63-49B9-8247-D262B2210CF1}"/>
              </a:ext>
            </a:extLst>
          </p:cNvPr>
          <p:cNvSpPr txBox="1">
            <a:spLocks noChangeArrowheads="1"/>
          </p:cNvSpPr>
          <p:nvPr/>
        </p:nvSpPr>
        <p:spPr bwMode="auto">
          <a:xfrm>
            <a:off x="792514" y="882283"/>
            <a:ext cx="8487087" cy="133611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defTabSz="914400" hangingPunct="1">
              <a:lnSpc>
                <a:spcPct val="90000"/>
              </a:lnSpc>
              <a:spcAft>
                <a:spcPts val="600"/>
              </a:spcAft>
              <a:buClrTx/>
              <a:buSzPct val="45000"/>
            </a:pPr>
            <a:r>
              <a:rPr lang="en-US" altLang="sk-SK" sz="2900" b="1" kern="1200">
                <a:latin typeface="+mj-lt"/>
                <a:ea typeface="+mj-ea"/>
                <a:cs typeface="+mj-cs"/>
              </a:rPr>
              <a:t>Was muss ein audiovisueller Übersetzer beherrschen, damit nicht die Gleichung gilt </a:t>
            </a:r>
            <a:r>
              <a:rPr lang="en-US" altLang="sk-SK" sz="2900" b="1" i="1" kern="1200">
                <a:latin typeface="+mj-lt"/>
                <a:ea typeface="+mj-ea"/>
                <a:cs typeface="+mj-cs"/>
              </a:rPr>
              <a:t>traduttore – traditore/Verräter</a:t>
            </a:r>
          </a:p>
        </p:txBody>
      </p:sp>
      <p:sp>
        <p:nvSpPr>
          <p:cNvPr id="35842" name="Text Box 2">
            <a:extLst>
              <a:ext uri="{FF2B5EF4-FFF2-40B4-BE49-F238E27FC236}">
                <a16:creationId xmlns:a16="http://schemas.microsoft.com/office/drawing/2014/main" id="{F0A511A3-D113-2149-0522-991254A580F1}"/>
              </a:ext>
            </a:extLst>
          </p:cNvPr>
          <p:cNvSpPr txBox="1">
            <a:spLocks noChangeArrowheads="1"/>
          </p:cNvSpPr>
          <p:nvPr/>
        </p:nvSpPr>
        <p:spPr bwMode="auto">
          <a:xfrm>
            <a:off x="1130782" y="2745244"/>
            <a:ext cx="8027620" cy="393214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indent="-228600" defTabSz="914400" hangingPunct="1">
              <a:lnSpc>
                <a:spcPct val="90000"/>
              </a:lnSpc>
              <a:spcAft>
                <a:spcPts val="600"/>
              </a:spcAft>
              <a:buClrTx/>
              <a:buFont typeface="Arial" panose="020B0604020202020204" pitchFamily="34" charset="0"/>
              <a:buChar char="•"/>
            </a:pPr>
            <a:endParaRPr lang="en-US" altLang="sk-SK" sz="2300">
              <a:solidFill>
                <a:schemeClr val="tx1"/>
              </a:solidFill>
              <a:latin typeface="+mn-lt"/>
              <a:cs typeface="+mn-cs"/>
            </a:endParaRP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(1) Linguistische Kompetenz. </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(2) Pragmatische, kommunikative und interaktive Kompetenz. </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(3) Paralinguistische Kompetenz (Timbre, Klang oder Tonhöhe nachzuahmen. </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(4) Kulturelle Kompetenz. </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(5) Technische Competenz. </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871" name="Rectangle 36870">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78104" cy="7559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73"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1126951"/>
            <a:ext cx="586724" cy="2309902"/>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875"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923457"/>
            <a:ext cx="333396" cy="1879922"/>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877"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3019" y="706466"/>
            <a:ext cx="139134" cy="1888481"/>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879"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79601" y="700759"/>
            <a:ext cx="271704" cy="1920629"/>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881" name="Rectangle 36880">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2519" y="700758"/>
            <a:ext cx="9018871" cy="169917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6865" name="Text Box 1">
            <a:extLst>
              <a:ext uri="{FF2B5EF4-FFF2-40B4-BE49-F238E27FC236}">
                <a16:creationId xmlns:a16="http://schemas.microsoft.com/office/drawing/2014/main" id="{1DAE2C0A-DF48-EE57-32E8-5F63E7398D33}"/>
              </a:ext>
            </a:extLst>
          </p:cNvPr>
          <p:cNvSpPr txBox="1">
            <a:spLocks noChangeArrowheads="1"/>
          </p:cNvSpPr>
          <p:nvPr/>
        </p:nvSpPr>
        <p:spPr bwMode="auto">
          <a:xfrm>
            <a:off x="792514" y="882283"/>
            <a:ext cx="8487087" cy="133611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defTabSz="914400" hangingPunct="1">
              <a:lnSpc>
                <a:spcPct val="90000"/>
              </a:lnSpc>
              <a:spcAft>
                <a:spcPts val="600"/>
              </a:spcAft>
              <a:buClrTx/>
              <a:buSzPct val="45000"/>
            </a:pPr>
            <a:r>
              <a:rPr lang="en-US" altLang="sk-SK" sz="3800" kern="1200">
                <a:latin typeface="+mj-lt"/>
                <a:ea typeface="+mj-ea"/>
                <a:cs typeface="+mj-cs"/>
              </a:rPr>
              <a:t>Synchronisation</a:t>
            </a:r>
          </a:p>
        </p:txBody>
      </p:sp>
      <p:sp>
        <p:nvSpPr>
          <p:cNvPr id="36866" name="Text Box 2">
            <a:extLst>
              <a:ext uri="{FF2B5EF4-FFF2-40B4-BE49-F238E27FC236}">
                <a16:creationId xmlns:a16="http://schemas.microsoft.com/office/drawing/2014/main" id="{B7EF5F1C-DB2E-CF99-B4F7-195C3A16EBBC}"/>
              </a:ext>
            </a:extLst>
          </p:cNvPr>
          <p:cNvSpPr txBox="1">
            <a:spLocks noChangeArrowheads="1"/>
          </p:cNvSpPr>
          <p:nvPr/>
        </p:nvSpPr>
        <p:spPr bwMode="auto">
          <a:xfrm>
            <a:off x="1130782" y="2745244"/>
            <a:ext cx="8027620" cy="393214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Nukleussynchronität:</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Die Artikulation stark betonter Silben, die in der Linguistik als Nuklei bezeichnet werden, kann vom Kulminationspunkt bestimmter Gesten wie dem Ausführen einer Handbewegung oder auch nur dem Hochziehen der Augenbrauen nicht getrennt werden kann [...], weil ansonsten eine Loslösung des gesprochenen Textes vom Bild erfolgt, die zwar nur in den seltensten Fällen</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bewusst auffallen, unterbewusst aber wahrscheinlich doch registriert</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werden dürfte.</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895" name="Rectangle 37894">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78104" cy="7559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897"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1126951"/>
            <a:ext cx="586724" cy="2309902"/>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899"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923457"/>
            <a:ext cx="333396" cy="1879922"/>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901"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3019" y="706466"/>
            <a:ext cx="139134" cy="1888481"/>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903"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79601" y="700759"/>
            <a:ext cx="271704" cy="1920629"/>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905" name="Rectangle 37904">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2519" y="700758"/>
            <a:ext cx="9018871" cy="169917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7889" name="Text Box 1">
            <a:extLst>
              <a:ext uri="{FF2B5EF4-FFF2-40B4-BE49-F238E27FC236}">
                <a16:creationId xmlns:a16="http://schemas.microsoft.com/office/drawing/2014/main" id="{3E7A201E-77DD-F4CC-16F1-18FF81A8538A}"/>
              </a:ext>
            </a:extLst>
          </p:cNvPr>
          <p:cNvSpPr txBox="1">
            <a:spLocks noChangeArrowheads="1"/>
          </p:cNvSpPr>
          <p:nvPr/>
        </p:nvSpPr>
        <p:spPr bwMode="auto">
          <a:xfrm>
            <a:off x="792514" y="882283"/>
            <a:ext cx="8487087" cy="133611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defTabSz="914400" hangingPunct="1">
              <a:lnSpc>
                <a:spcPct val="90000"/>
              </a:lnSpc>
              <a:spcAft>
                <a:spcPts val="600"/>
              </a:spcAft>
              <a:buClrTx/>
              <a:buSzPct val="45000"/>
            </a:pPr>
            <a:r>
              <a:rPr lang="en-US" altLang="sk-SK" sz="3800" kern="1200">
                <a:latin typeface="+mj-lt"/>
                <a:ea typeface="+mj-ea"/>
                <a:cs typeface="+mj-cs"/>
              </a:rPr>
              <a:t>Synchronisation</a:t>
            </a:r>
          </a:p>
        </p:txBody>
      </p:sp>
      <p:sp>
        <p:nvSpPr>
          <p:cNvPr id="37890" name="Text Box 2">
            <a:extLst>
              <a:ext uri="{FF2B5EF4-FFF2-40B4-BE49-F238E27FC236}">
                <a16:creationId xmlns:a16="http://schemas.microsoft.com/office/drawing/2014/main" id="{14CE4DB9-A5B1-F9E9-1558-D9F67EFD69F6}"/>
              </a:ext>
            </a:extLst>
          </p:cNvPr>
          <p:cNvSpPr txBox="1">
            <a:spLocks noChangeArrowheads="1"/>
          </p:cNvSpPr>
          <p:nvPr/>
        </p:nvSpPr>
        <p:spPr bwMode="auto">
          <a:xfrm>
            <a:off x="1130782" y="2745244"/>
            <a:ext cx="8027620" cy="393214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Synchrondeutsch</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der Synchronbuchautor arbeitet die Rohübersetzung</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in ein dem Film angepaßtes Synchronbuch um, </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Die Rohübersetzer wissen, daß der von ihnen</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übersetzte Text nicht der endgültige Text ist.</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Manchmal arbeiten die Rohübersetzer nur mit den continuities:  </a:t>
            </a:r>
            <a:r>
              <a:rPr lang="en-US" altLang="sk-SK" sz="2300" b="1">
                <a:solidFill>
                  <a:schemeClr val="tx1"/>
                </a:solidFill>
                <a:latin typeface="+mn-lt"/>
                <a:cs typeface="+mn-cs"/>
              </a:rPr>
              <a:t>(das ist der tatsächliche Filmdialog - mit eventuellen Änderungen - im Gegensatz zum </a:t>
            </a:r>
            <a:r>
              <a:rPr lang="en-US" altLang="sk-SK" sz="2300">
                <a:solidFill>
                  <a:schemeClr val="tx1"/>
                </a:solidFill>
                <a:latin typeface="+mn-lt"/>
                <a:cs typeface="+mn-cs"/>
              </a:rPr>
              <a:t>Drehbuchtext).</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919" name="Rectangle 38918">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78104" cy="7559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921"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1126951"/>
            <a:ext cx="586724" cy="2309902"/>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923"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923457"/>
            <a:ext cx="333396" cy="1879922"/>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925"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3019" y="706466"/>
            <a:ext cx="139134" cy="1888481"/>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927"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79601" y="700759"/>
            <a:ext cx="271704" cy="1920629"/>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929" name="Rectangle 38928">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2519" y="700758"/>
            <a:ext cx="9018871" cy="169917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8913" name="Text Box 1">
            <a:extLst>
              <a:ext uri="{FF2B5EF4-FFF2-40B4-BE49-F238E27FC236}">
                <a16:creationId xmlns:a16="http://schemas.microsoft.com/office/drawing/2014/main" id="{7E88AE4E-49DB-243C-626E-ECAE54E174DD}"/>
              </a:ext>
            </a:extLst>
          </p:cNvPr>
          <p:cNvSpPr txBox="1">
            <a:spLocks noChangeArrowheads="1"/>
          </p:cNvSpPr>
          <p:nvPr/>
        </p:nvSpPr>
        <p:spPr bwMode="auto">
          <a:xfrm>
            <a:off x="792514" y="882283"/>
            <a:ext cx="8487087" cy="133611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defTabSz="914400" hangingPunct="1">
              <a:lnSpc>
                <a:spcPct val="90000"/>
              </a:lnSpc>
              <a:spcAft>
                <a:spcPts val="600"/>
              </a:spcAft>
              <a:buClrTx/>
              <a:buSzPct val="45000"/>
            </a:pPr>
            <a:r>
              <a:rPr lang="en-US" altLang="sk-SK" sz="3800" kern="1200">
                <a:latin typeface="+mj-lt"/>
                <a:ea typeface="+mj-ea"/>
                <a:cs typeface="+mj-cs"/>
              </a:rPr>
              <a:t>Synchronisation</a:t>
            </a:r>
          </a:p>
        </p:txBody>
      </p:sp>
      <p:sp>
        <p:nvSpPr>
          <p:cNvPr id="38914" name="Text Box 2">
            <a:extLst>
              <a:ext uri="{FF2B5EF4-FFF2-40B4-BE49-F238E27FC236}">
                <a16:creationId xmlns:a16="http://schemas.microsoft.com/office/drawing/2014/main" id="{D39029F8-B4C1-E747-F3A8-45E95AFB749A}"/>
              </a:ext>
            </a:extLst>
          </p:cNvPr>
          <p:cNvSpPr txBox="1">
            <a:spLocks noChangeArrowheads="1"/>
          </p:cNvSpPr>
          <p:nvPr/>
        </p:nvSpPr>
        <p:spPr bwMode="auto">
          <a:xfrm>
            <a:off x="1130782" y="2745244"/>
            <a:ext cx="8027620" cy="393214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Queen Christina, ein Hollywood-Film, (1933), Regisseur Rouben Mamoulian, die Hauptolle Greta Garbo.</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Don Antonio: </a:t>
            </a:r>
            <a:r>
              <a:rPr lang="en-US" altLang="sk-SK" sz="2300" i="1">
                <a:solidFill>
                  <a:schemeClr val="tx1"/>
                </a:solidFill>
                <a:latin typeface="+mn-lt"/>
                <a:cs typeface="+mn-cs"/>
              </a:rPr>
              <a:t>Love, as we understand it, is a technique that must be developed in hot countries</a:t>
            </a:r>
            <a:r>
              <a:rPr lang="en-US" altLang="sk-SK" sz="2300">
                <a:solidFill>
                  <a:schemeClr val="tx1"/>
                </a:solidFill>
                <a:latin typeface="+mn-lt"/>
                <a:cs typeface="+mn-cs"/>
              </a:rPr>
              <a:t>.</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Dt: „Liebe ist für uns keine Schicksalsfrage, sondern</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vielmehr Inbegriff der Daseinsfreude.“ Das war zwar lippensynchron, aber inhaltlich eher das Gegenteil.</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943" name="Rectangle 39942">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78104" cy="7559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945"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1126951"/>
            <a:ext cx="586724" cy="2309902"/>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947"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923457"/>
            <a:ext cx="333396" cy="1879922"/>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949"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3019" y="706466"/>
            <a:ext cx="139134" cy="1888481"/>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951"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79601" y="700759"/>
            <a:ext cx="271704" cy="1920629"/>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953" name="Rectangle 39952">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2519" y="700758"/>
            <a:ext cx="9018871" cy="169917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9937" name="Text Box 1">
            <a:extLst>
              <a:ext uri="{FF2B5EF4-FFF2-40B4-BE49-F238E27FC236}">
                <a16:creationId xmlns:a16="http://schemas.microsoft.com/office/drawing/2014/main" id="{29F668C3-648E-6E2E-8311-7816A6BF51DA}"/>
              </a:ext>
            </a:extLst>
          </p:cNvPr>
          <p:cNvSpPr txBox="1">
            <a:spLocks noChangeArrowheads="1"/>
          </p:cNvSpPr>
          <p:nvPr/>
        </p:nvSpPr>
        <p:spPr bwMode="auto">
          <a:xfrm>
            <a:off x="792514" y="882283"/>
            <a:ext cx="8487087" cy="133611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defTabSz="914400" hangingPunct="1">
              <a:lnSpc>
                <a:spcPct val="90000"/>
              </a:lnSpc>
              <a:spcAft>
                <a:spcPts val="600"/>
              </a:spcAft>
              <a:buClrTx/>
              <a:buSzPct val="45000"/>
            </a:pPr>
            <a:r>
              <a:rPr lang="en-US" altLang="sk-SK" sz="3800" kern="1200">
                <a:latin typeface="+mj-lt"/>
                <a:ea typeface="+mj-ea"/>
                <a:cs typeface="+mj-cs"/>
              </a:rPr>
              <a:t>Synchronisation</a:t>
            </a:r>
          </a:p>
        </p:txBody>
      </p:sp>
      <p:sp>
        <p:nvSpPr>
          <p:cNvPr id="39938" name="Text Box 2">
            <a:extLst>
              <a:ext uri="{FF2B5EF4-FFF2-40B4-BE49-F238E27FC236}">
                <a16:creationId xmlns:a16="http://schemas.microsoft.com/office/drawing/2014/main" id="{F34FEC08-5A49-94DC-5875-E70DD108A8A1}"/>
              </a:ext>
            </a:extLst>
          </p:cNvPr>
          <p:cNvSpPr txBox="1">
            <a:spLocks noChangeArrowheads="1"/>
          </p:cNvSpPr>
          <p:nvPr/>
        </p:nvSpPr>
        <p:spPr bwMode="auto">
          <a:xfrm>
            <a:off x="1130782" y="2745244"/>
            <a:ext cx="8027620" cy="393214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In PULP FICTION (1993, Quentin Tarantino) bezeichnet sich Samuel L. Jackson alias Killer Jules als „bad motherfucker“, in der dt. Synchronisation dagegen als einen „bösen schwarzen Mann“</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In DANCE OF THE VAMPIRES (TANZ DER VAMPIRE, 1967, Roman Polanski):</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Daß er als Vampir von der Magd nicht mit dem Kruzifix zurückgehalten werden kann, erklärt er in der deutschen Synchronfassung mit: „Das hilft doch nur bei den alten Vampiren.“ Tatsächlich aber sagt er im Original: „Das hilft doch nicht bei</a:t>
            </a:r>
            <a:r>
              <a:rPr lang="en-US" altLang="sk-SK" sz="2300" b="1">
                <a:solidFill>
                  <a:schemeClr val="tx1"/>
                </a:solidFill>
                <a:latin typeface="+mn-lt"/>
                <a:cs typeface="+mn-cs"/>
              </a:rPr>
              <a:t> </a:t>
            </a:r>
            <a:r>
              <a:rPr lang="en-US" altLang="sk-SK" sz="2300" b="1" i="1">
                <a:solidFill>
                  <a:schemeClr val="tx1"/>
                </a:solidFill>
                <a:latin typeface="+mn-lt"/>
                <a:cs typeface="+mn-cs"/>
              </a:rPr>
              <a:t>jüdischen </a:t>
            </a:r>
            <a:r>
              <a:rPr lang="en-US" altLang="sk-SK" sz="2300">
                <a:solidFill>
                  <a:schemeClr val="tx1"/>
                </a:solidFill>
                <a:latin typeface="+mn-lt"/>
                <a:cs typeface="+mn-cs"/>
              </a:rPr>
              <a:t>Vampiren.“</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967" name="Rectangle 40966">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78104" cy="7559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69"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1126951"/>
            <a:ext cx="586724" cy="2309902"/>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0971"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923457"/>
            <a:ext cx="333396" cy="1879922"/>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0973"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3019" y="706466"/>
            <a:ext cx="139134" cy="1888481"/>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0975"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79601" y="700759"/>
            <a:ext cx="271704" cy="1920629"/>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0977" name="Rectangle 40976">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2519" y="700758"/>
            <a:ext cx="9018871" cy="169917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0961" name="Text Box 1">
            <a:extLst>
              <a:ext uri="{FF2B5EF4-FFF2-40B4-BE49-F238E27FC236}">
                <a16:creationId xmlns:a16="http://schemas.microsoft.com/office/drawing/2014/main" id="{E508A125-3861-EC93-D7C5-CAD2EEB9DE46}"/>
              </a:ext>
            </a:extLst>
          </p:cNvPr>
          <p:cNvSpPr txBox="1">
            <a:spLocks noChangeArrowheads="1"/>
          </p:cNvSpPr>
          <p:nvPr/>
        </p:nvSpPr>
        <p:spPr bwMode="auto">
          <a:xfrm>
            <a:off x="792514" y="882283"/>
            <a:ext cx="8487087" cy="133611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defTabSz="914400" hangingPunct="1">
              <a:lnSpc>
                <a:spcPct val="90000"/>
              </a:lnSpc>
              <a:spcAft>
                <a:spcPts val="600"/>
              </a:spcAft>
              <a:buClrTx/>
              <a:buSzPct val="45000"/>
            </a:pPr>
            <a:r>
              <a:rPr lang="en-US" altLang="sk-SK" sz="3800" kern="1200">
                <a:latin typeface="+mj-lt"/>
                <a:ea typeface="+mj-ea"/>
                <a:cs typeface="+mj-cs"/>
              </a:rPr>
              <a:t>Synchronisation</a:t>
            </a:r>
          </a:p>
        </p:txBody>
      </p:sp>
      <p:sp>
        <p:nvSpPr>
          <p:cNvPr id="40962" name="Text Box 2">
            <a:extLst>
              <a:ext uri="{FF2B5EF4-FFF2-40B4-BE49-F238E27FC236}">
                <a16:creationId xmlns:a16="http://schemas.microsoft.com/office/drawing/2014/main" id="{27E2C275-7CBF-BEF1-8279-FB5C00BB7C76}"/>
              </a:ext>
            </a:extLst>
          </p:cNvPr>
          <p:cNvSpPr txBox="1">
            <a:spLocks noChangeArrowheads="1"/>
          </p:cNvSpPr>
          <p:nvPr/>
        </p:nvSpPr>
        <p:spPr bwMode="auto">
          <a:xfrm>
            <a:off x="1130782" y="2745244"/>
            <a:ext cx="8027620" cy="393214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Von CASABLANCA gibt es drei deutsche Fassungen (1952, 1968, 1975). In der deutschen Kinofassung aus dem Jahr 1952 wurde der gesamte Komplex des Nationalsozialismus durch Schnitte und eine Ersetzung der Dialoge eliminiert; es gibt in dieser Fassung keine Nazis mehr (also auch keinen Major Strasser), keine Kollaborateure und auch keine Widerstandskämpfer.</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Deutsche könnten solche ausländischen Negativbilder ihrer selbst als häßlich empfinden; in diesem Sinn wird in den genannten amerikanischen Filmen die „Häßlichkeit“ der Deutschen beseitigt.</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991" name="Rectangle 41990">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78104" cy="7559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993"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1126951"/>
            <a:ext cx="586724" cy="2309902"/>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1995"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923457"/>
            <a:ext cx="333396" cy="1879922"/>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1997"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3019" y="706466"/>
            <a:ext cx="139134" cy="1888481"/>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1999"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79601" y="700759"/>
            <a:ext cx="271704" cy="1920629"/>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2001" name="Rectangle 42000">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2519" y="700758"/>
            <a:ext cx="9018871" cy="169917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1985" name="Text Box 1">
            <a:extLst>
              <a:ext uri="{FF2B5EF4-FFF2-40B4-BE49-F238E27FC236}">
                <a16:creationId xmlns:a16="http://schemas.microsoft.com/office/drawing/2014/main" id="{5984BF0E-1CBA-30B7-E2A1-E881282FF7E8}"/>
              </a:ext>
            </a:extLst>
          </p:cNvPr>
          <p:cNvSpPr txBox="1">
            <a:spLocks noChangeArrowheads="1"/>
          </p:cNvSpPr>
          <p:nvPr/>
        </p:nvSpPr>
        <p:spPr bwMode="auto">
          <a:xfrm>
            <a:off x="792514" y="882283"/>
            <a:ext cx="8487087" cy="133611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defTabSz="914400" hangingPunct="1">
              <a:lnSpc>
                <a:spcPct val="90000"/>
              </a:lnSpc>
              <a:spcAft>
                <a:spcPts val="600"/>
              </a:spcAft>
              <a:buClrTx/>
              <a:buSzPct val="45000"/>
            </a:pPr>
            <a:r>
              <a:rPr lang="en-US" altLang="sk-SK" sz="3800" kern="1200">
                <a:latin typeface="+mj-lt"/>
                <a:ea typeface="+mj-ea"/>
                <a:cs typeface="+mj-cs"/>
              </a:rPr>
              <a:t>Synchronisation</a:t>
            </a:r>
          </a:p>
        </p:txBody>
      </p:sp>
      <p:sp>
        <p:nvSpPr>
          <p:cNvPr id="41986" name="Text Box 2">
            <a:extLst>
              <a:ext uri="{FF2B5EF4-FFF2-40B4-BE49-F238E27FC236}">
                <a16:creationId xmlns:a16="http://schemas.microsoft.com/office/drawing/2014/main" id="{D533D378-DE5D-C65E-4D06-9CD29AD7E66F}"/>
              </a:ext>
            </a:extLst>
          </p:cNvPr>
          <p:cNvSpPr txBox="1">
            <a:spLocks noChangeArrowheads="1"/>
          </p:cNvSpPr>
          <p:nvPr/>
        </p:nvSpPr>
        <p:spPr bwMode="auto">
          <a:xfrm>
            <a:off x="1130782" y="2745244"/>
            <a:ext cx="8027620" cy="393214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indent="-228600" defTabSz="914400" hangingPunct="1">
              <a:lnSpc>
                <a:spcPct val="90000"/>
              </a:lnSpc>
              <a:spcAft>
                <a:spcPts val="600"/>
              </a:spcAft>
              <a:buClrTx/>
              <a:buFont typeface="Arial" panose="020B0604020202020204" pitchFamily="34" charset="0"/>
              <a:buChar char="•"/>
            </a:pPr>
            <a:r>
              <a:rPr lang="en-US" altLang="sk-SK" sz="2100">
                <a:solidFill>
                  <a:schemeClr val="tx1"/>
                </a:solidFill>
                <a:latin typeface="+mn-lt"/>
                <a:cs typeface="+mn-cs"/>
              </a:rPr>
              <a:t>Die alleinige Motivation</a:t>
            </a:r>
          </a:p>
          <a:p>
            <a:pPr indent="-228600" defTabSz="914400" hangingPunct="1">
              <a:lnSpc>
                <a:spcPct val="90000"/>
              </a:lnSpc>
              <a:spcAft>
                <a:spcPts val="600"/>
              </a:spcAft>
              <a:buClrTx/>
              <a:buFont typeface="Arial" panose="020B0604020202020204" pitchFamily="34" charset="0"/>
              <a:buChar char="•"/>
            </a:pPr>
            <a:r>
              <a:rPr lang="en-US" altLang="sk-SK" sz="2100">
                <a:solidFill>
                  <a:schemeClr val="tx1"/>
                </a:solidFill>
                <a:latin typeface="+mn-lt"/>
                <a:cs typeface="+mn-cs"/>
              </a:rPr>
              <a:t>für die Übersetzung von Filmen ist das erwartete hohe Einspielergebnis, das den an der Synchronisation Beteiligten einen immensen Erfolgsdruck auferlegt, der sich äußerst negativ</a:t>
            </a:r>
          </a:p>
          <a:p>
            <a:pPr indent="-228600" defTabSz="914400" hangingPunct="1">
              <a:lnSpc>
                <a:spcPct val="90000"/>
              </a:lnSpc>
              <a:spcAft>
                <a:spcPts val="600"/>
              </a:spcAft>
              <a:buClrTx/>
              <a:buFont typeface="Arial" panose="020B0604020202020204" pitchFamily="34" charset="0"/>
              <a:buChar char="•"/>
            </a:pPr>
            <a:r>
              <a:rPr lang="en-US" altLang="sk-SK" sz="2100">
                <a:solidFill>
                  <a:schemeClr val="tx1"/>
                </a:solidFill>
                <a:latin typeface="+mn-lt"/>
                <a:cs typeface="+mn-cs"/>
              </a:rPr>
              <a:t>auf die Qualität des Produktes auswirkt.</a:t>
            </a:r>
          </a:p>
          <a:p>
            <a:pPr indent="-228600" defTabSz="914400" hangingPunct="1">
              <a:lnSpc>
                <a:spcPct val="90000"/>
              </a:lnSpc>
              <a:spcAft>
                <a:spcPts val="600"/>
              </a:spcAft>
              <a:buClrTx/>
              <a:buFont typeface="Arial" panose="020B0604020202020204" pitchFamily="34" charset="0"/>
              <a:buChar char="•"/>
            </a:pPr>
            <a:r>
              <a:rPr lang="en-US" altLang="sk-SK" sz="2100">
                <a:solidFill>
                  <a:schemeClr val="tx1"/>
                </a:solidFill>
                <a:latin typeface="+mn-lt"/>
                <a:cs typeface="+mn-cs"/>
              </a:rPr>
              <a:t>Um auf das mittlerweile recht zahlungskräftige jugendliche Publikum nicht verzichten zu müssen, nehmen viele Verleiher die</a:t>
            </a:r>
          </a:p>
          <a:p>
            <a:pPr indent="-228600" defTabSz="914400" hangingPunct="1">
              <a:lnSpc>
                <a:spcPct val="90000"/>
              </a:lnSpc>
              <a:spcAft>
                <a:spcPts val="600"/>
              </a:spcAft>
              <a:buClrTx/>
              <a:buFont typeface="Arial" panose="020B0604020202020204" pitchFamily="34" charset="0"/>
              <a:buChar char="•"/>
            </a:pPr>
            <a:r>
              <a:rPr lang="en-US" altLang="sk-SK" sz="2100">
                <a:solidFill>
                  <a:schemeClr val="tx1"/>
                </a:solidFill>
                <a:latin typeface="+mn-lt"/>
                <a:cs typeface="+mn-cs"/>
              </a:rPr>
              <a:t>mit einer günstigeren Kennzeichnung verbundenen Änderungsauflagen der FSK in Kauf. Die Synchronfassung wird entsprechend adaptiert und für eine jüngere Altersgruppe freigegeben.</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015" name="Rectangle 43014">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78104" cy="7559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017"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1126951"/>
            <a:ext cx="586724" cy="2309902"/>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019"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923457"/>
            <a:ext cx="333396" cy="1879922"/>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021"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3019" y="706466"/>
            <a:ext cx="139134" cy="1888481"/>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023"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79601" y="700759"/>
            <a:ext cx="271704" cy="1920629"/>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025" name="Rectangle 43024">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2519" y="700758"/>
            <a:ext cx="9018871" cy="169917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3009" name="Text Box 1">
            <a:extLst>
              <a:ext uri="{FF2B5EF4-FFF2-40B4-BE49-F238E27FC236}">
                <a16:creationId xmlns:a16="http://schemas.microsoft.com/office/drawing/2014/main" id="{61530A7F-BAE8-3CFB-59EC-079175359191}"/>
              </a:ext>
            </a:extLst>
          </p:cNvPr>
          <p:cNvSpPr txBox="1">
            <a:spLocks noChangeArrowheads="1"/>
          </p:cNvSpPr>
          <p:nvPr/>
        </p:nvSpPr>
        <p:spPr bwMode="auto">
          <a:xfrm>
            <a:off x="792514" y="882283"/>
            <a:ext cx="8487087" cy="133611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defTabSz="914400" hangingPunct="1">
              <a:lnSpc>
                <a:spcPct val="90000"/>
              </a:lnSpc>
              <a:spcAft>
                <a:spcPts val="600"/>
              </a:spcAft>
              <a:buClrTx/>
              <a:buSzPct val="45000"/>
            </a:pPr>
            <a:r>
              <a:rPr lang="en-US" altLang="sk-SK" sz="3800" b="1" kern="1200">
                <a:latin typeface="+mj-lt"/>
                <a:ea typeface="+mj-ea"/>
                <a:cs typeface="+mj-cs"/>
              </a:rPr>
              <a:t>Übertitelung</a:t>
            </a:r>
          </a:p>
        </p:txBody>
      </p:sp>
      <p:sp>
        <p:nvSpPr>
          <p:cNvPr id="43010" name="Text Box 2">
            <a:extLst>
              <a:ext uri="{FF2B5EF4-FFF2-40B4-BE49-F238E27FC236}">
                <a16:creationId xmlns:a16="http://schemas.microsoft.com/office/drawing/2014/main" id="{738DC530-EE26-46F2-AC5B-6B50D262436D}"/>
              </a:ext>
            </a:extLst>
          </p:cNvPr>
          <p:cNvSpPr txBox="1">
            <a:spLocks noChangeArrowheads="1"/>
          </p:cNvSpPr>
          <p:nvPr/>
        </p:nvSpPr>
        <p:spPr bwMode="auto">
          <a:xfrm>
            <a:off x="1130782" y="2745244"/>
            <a:ext cx="8027620" cy="393214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für Opern, d.h. Übersetzungen, die während der Aufführung parallel zum gesungenen Original-text auf einem Display oberhalb der Bühne angezeigt werden.</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die zusätzliche Schwierigkeit, daß </a:t>
            </a:r>
            <a:r>
              <a:rPr lang="en-US" altLang="sk-SK" sz="2300" b="1">
                <a:solidFill>
                  <a:schemeClr val="tx1"/>
                </a:solidFill>
                <a:latin typeface="+mn-lt"/>
                <a:cs typeface="+mn-cs"/>
              </a:rPr>
              <a:t>die optische Information der Aufführung vom Originaltext abweichen kann</a:t>
            </a:r>
            <a:r>
              <a:rPr lang="en-US" altLang="sk-SK" sz="2300">
                <a:solidFill>
                  <a:schemeClr val="tx1"/>
                </a:solidFill>
                <a:latin typeface="+mn-lt"/>
                <a:cs typeface="+mn-cs"/>
              </a:rPr>
              <a:t>. Der Übersetzer ist daher gezwungen, nicht nur den Ausgangstext, sondern auch die Inszenierung zu berück-sichtigen, um nicht durch Unterschiede zwischen Übertiteln und Bühnengeschehen das Publikum zu verwirren.</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039" name="Rectangle 44038">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78104" cy="7559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041"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1126951"/>
            <a:ext cx="586724" cy="2309902"/>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043"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923457"/>
            <a:ext cx="333396" cy="1879922"/>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045"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3019" y="706466"/>
            <a:ext cx="139134" cy="1888481"/>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047"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79601" y="700759"/>
            <a:ext cx="271704" cy="1920629"/>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049" name="Rectangle 44048">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2519" y="700758"/>
            <a:ext cx="9018871" cy="169917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4033" name="Text Box 1">
            <a:extLst>
              <a:ext uri="{FF2B5EF4-FFF2-40B4-BE49-F238E27FC236}">
                <a16:creationId xmlns:a16="http://schemas.microsoft.com/office/drawing/2014/main" id="{BF9A3640-17D4-C79A-44AD-686C97E96B78}"/>
              </a:ext>
            </a:extLst>
          </p:cNvPr>
          <p:cNvSpPr txBox="1">
            <a:spLocks noChangeArrowheads="1"/>
          </p:cNvSpPr>
          <p:nvPr/>
        </p:nvSpPr>
        <p:spPr bwMode="auto">
          <a:xfrm>
            <a:off x="792514" y="882283"/>
            <a:ext cx="8487087" cy="133611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defTabSz="914400" hangingPunct="1">
              <a:lnSpc>
                <a:spcPct val="90000"/>
              </a:lnSpc>
              <a:spcAft>
                <a:spcPts val="600"/>
              </a:spcAft>
              <a:buClrTx/>
              <a:buSzPct val="45000"/>
            </a:pPr>
            <a:r>
              <a:rPr lang="en-US" altLang="sk-SK" sz="3800" kern="1200">
                <a:latin typeface="+mj-lt"/>
                <a:ea typeface="+mj-ea"/>
                <a:cs typeface="+mj-cs"/>
              </a:rPr>
              <a:t>Übertitelung</a:t>
            </a:r>
          </a:p>
        </p:txBody>
      </p:sp>
      <p:sp>
        <p:nvSpPr>
          <p:cNvPr id="44034" name="Text Box 2">
            <a:extLst>
              <a:ext uri="{FF2B5EF4-FFF2-40B4-BE49-F238E27FC236}">
                <a16:creationId xmlns:a16="http://schemas.microsoft.com/office/drawing/2014/main" id="{E2899699-CC36-5F40-4203-499BB238FAD1}"/>
              </a:ext>
            </a:extLst>
          </p:cNvPr>
          <p:cNvSpPr txBox="1">
            <a:spLocks noChangeArrowheads="1"/>
          </p:cNvSpPr>
          <p:nvPr/>
        </p:nvSpPr>
        <p:spPr bwMode="auto">
          <a:xfrm>
            <a:off x="1130782" y="2745244"/>
            <a:ext cx="8027620" cy="393214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indent="-228600" defTabSz="914400" hangingPunct="1">
              <a:lnSpc>
                <a:spcPct val="90000"/>
              </a:lnSpc>
              <a:spcAft>
                <a:spcPts val="600"/>
              </a:spcAft>
              <a:buClrTx/>
              <a:buFont typeface="Arial" panose="020B0604020202020204" pitchFamily="34" charset="0"/>
              <a:buChar char="•"/>
            </a:pPr>
            <a:r>
              <a:rPr lang="en-US" altLang="sk-SK" sz="1600">
                <a:solidFill>
                  <a:schemeClr val="tx1"/>
                </a:solidFill>
                <a:latin typeface="+mn-lt"/>
                <a:cs typeface="+mn-cs"/>
              </a:rPr>
              <a:t>Wagners </a:t>
            </a:r>
            <a:r>
              <a:rPr lang="en-US" altLang="sk-SK" sz="1600" i="1">
                <a:solidFill>
                  <a:schemeClr val="tx1"/>
                </a:solidFill>
                <a:latin typeface="+mn-lt"/>
                <a:cs typeface="+mn-cs"/>
              </a:rPr>
              <a:t>Siegfried </a:t>
            </a:r>
            <a:r>
              <a:rPr lang="en-US" altLang="sk-SK" sz="1600">
                <a:solidFill>
                  <a:schemeClr val="tx1"/>
                </a:solidFill>
                <a:latin typeface="+mn-lt"/>
                <a:cs typeface="+mn-cs"/>
              </a:rPr>
              <a:t>am Théâtre du Châtelet 1994 die Übersetzerin Durastanti </a:t>
            </a:r>
          </a:p>
          <a:p>
            <a:pPr indent="-228600" defTabSz="914400" hangingPunct="1">
              <a:lnSpc>
                <a:spcPct val="90000"/>
              </a:lnSpc>
              <a:spcAft>
                <a:spcPts val="600"/>
              </a:spcAft>
              <a:buClrTx/>
              <a:buFont typeface="Arial" panose="020B0604020202020204" pitchFamily="34" charset="0"/>
              <a:buChar char="•"/>
            </a:pPr>
            <a:r>
              <a:rPr lang="en-US" altLang="sk-SK" sz="1600">
                <a:solidFill>
                  <a:schemeClr val="tx1"/>
                </a:solidFill>
                <a:latin typeface="+mn-lt"/>
                <a:cs typeface="+mn-cs"/>
              </a:rPr>
              <a:t>Wenn der Regisseur Strosser auf die meisten Requisiten verzichtete , so fehlt in der 3. Szene des 1. Aufzuges auf der Bühne der Blasebalg, von dem Siegfried in der Schmiedeszene singt, daher wird dieser auch in den Übertiteln nicht erwähnt: </a:t>
            </a:r>
          </a:p>
          <a:p>
            <a:pPr indent="-228600" defTabSz="914400" hangingPunct="1">
              <a:lnSpc>
                <a:spcPct val="90000"/>
              </a:lnSpc>
              <a:spcAft>
                <a:spcPts val="600"/>
              </a:spcAft>
              <a:buClrTx/>
              <a:buFont typeface="Arial" panose="020B0604020202020204" pitchFamily="34" charset="0"/>
              <a:buChar char="•"/>
            </a:pPr>
            <a:r>
              <a:rPr lang="en-US" altLang="sk-SK" sz="1600">
                <a:solidFill>
                  <a:schemeClr val="tx1"/>
                </a:solidFill>
                <a:latin typeface="+mn-lt"/>
                <a:cs typeface="+mn-cs"/>
              </a:rPr>
              <a:t>Originaltext:</a:t>
            </a:r>
          </a:p>
          <a:p>
            <a:pPr indent="-228600" defTabSz="914400" hangingPunct="1">
              <a:lnSpc>
                <a:spcPct val="90000"/>
              </a:lnSpc>
              <a:spcAft>
                <a:spcPts val="600"/>
              </a:spcAft>
              <a:buClrTx/>
              <a:buFont typeface="Arial" panose="020B0604020202020204" pitchFamily="34" charset="0"/>
              <a:buChar char="•"/>
            </a:pPr>
            <a:r>
              <a:rPr lang="en-US" altLang="sk-SK" sz="1600">
                <a:solidFill>
                  <a:schemeClr val="tx1"/>
                </a:solidFill>
                <a:latin typeface="+mn-lt"/>
                <a:cs typeface="+mn-cs"/>
              </a:rPr>
              <a:t>Zu Spreu nun schuf ich</a:t>
            </a:r>
          </a:p>
          <a:p>
            <a:pPr indent="-228600" defTabSz="914400" hangingPunct="1">
              <a:lnSpc>
                <a:spcPct val="90000"/>
              </a:lnSpc>
              <a:spcAft>
                <a:spcPts val="600"/>
              </a:spcAft>
              <a:buClrTx/>
              <a:buFont typeface="Arial" panose="020B0604020202020204" pitchFamily="34" charset="0"/>
              <a:buChar char="•"/>
            </a:pPr>
            <a:r>
              <a:rPr lang="en-US" altLang="sk-SK" sz="1600">
                <a:solidFill>
                  <a:schemeClr val="tx1"/>
                </a:solidFill>
                <a:latin typeface="+mn-lt"/>
                <a:cs typeface="+mn-cs"/>
              </a:rPr>
              <a:t>die scharfe Pracht,</a:t>
            </a:r>
          </a:p>
          <a:p>
            <a:pPr indent="-228600" defTabSz="914400" hangingPunct="1">
              <a:lnSpc>
                <a:spcPct val="90000"/>
              </a:lnSpc>
              <a:spcAft>
                <a:spcPts val="600"/>
              </a:spcAft>
              <a:buClrTx/>
              <a:buFont typeface="Arial" panose="020B0604020202020204" pitchFamily="34" charset="0"/>
              <a:buChar char="•"/>
            </a:pPr>
            <a:r>
              <a:rPr lang="en-US" altLang="sk-SK" sz="1600">
                <a:solidFill>
                  <a:schemeClr val="tx1"/>
                </a:solidFill>
                <a:latin typeface="+mn-lt"/>
                <a:cs typeface="+mn-cs"/>
              </a:rPr>
              <a:t>im Tiegel brat ich die Späne.</a:t>
            </a:r>
          </a:p>
          <a:p>
            <a:pPr indent="-228600" defTabSz="914400" hangingPunct="1">
              <a:lnSpc>
                <a:spcPct val="90000"/>
              </a:lnSpc>
              <a:spcAft>
                <a:spcPts val="600"/>
              </a:spcAft>
              <a:buClrTx/>
              <a:buFont typeface="Arial" panose="020B0604020202020204" pitchFamily="34" charset="0"/>
              <a:buChar char="•"/>
            </a:pPr>
            <a:r>
              <a:rPr lang="en-US" altLang="sk-SK" sz="1600">
                <a:solidFill>
                  <a:schemeClr val="tx1"/>
                </a:solidFill>
                <a:latin typeface="+mn-lt"/>
                <a:cs typeface="+mn-cs"/>
              </a:rPr>
              <a:t>Hoho! Hoho!</a:t>
            </a:r>
          </a:p>
          <a:p>
            <a:pPr indent="-228600" defTabSz="914400" hangingPunct="1">
              <a:lnSpc>
                <a:spcPct val="90000"/>
              </a:lnSpc>
              <a:spcAft>
                <a:spcPts val="600"/>
              </a:spcAft>
              <a:buClrTx/>
              <a:buFont typeface="Arial" panose="020B0604020202020204" pitchFamily="34" charset="0"/>
              <a:buChar char="•"/>
            </a:pPr>
            <a:r>
              <a:rPr lang="en-US" altLang="sk-SK" sz="1600">
                <a:solidFill>
                  <a:schemeClr val="tx1"/>
                </a:solidFill>
                <a:latin typeface="+mn-lt"/>
                <a:cs typeface="+mn-cs"/>
              </a:rPr>
              <a:t>Hohei! Hohei! Hollo!</a:t>
            </a:r>
          </a:p>
          <a:p>
            <a:pPr indent="-228600" defTabSz="914400" hangingPunct="1">
              <a:lnSpc>
                <a:spcPct val="90000"/>
              </a:lnSpc>
              <a:spcAft>
                <a:spcPts val="600"/>
              </a:spcAft>
              <a:buClrTx/>
              <a:buFont typeface="Arial" panose="020B0604020202020204" pitchFamily="34" charset="0"/>
              <a:buChar char="•"/>
            </a:pPr>
            <a:r>
              <a:rPr lang="en-US" altLang="sk-SK" sz="1600">
                <a:solidFill>
                  <a:schemeClr val="tx1"/>
                </a:solidFill>
                <a:latin typeface="+mn-lt"/>
                <a:cs typeface="+mn-cs"/>
              </a:rPr>
              <a:t>Blase, Balg!</a:t>
            </a:r>
          </a:p>
          <a:p>
            <a:pPr indent="-228600" defTabSz="914400" hangingPunct="1">
              <a:lnSpc>
                <a:spcPct val="90000"/>
              </a:lnSpc>
              <a:spcAft>
                <a:spcPts val="600"/>
              </a:spcAft>
              <a:buClrTx/>
              <a:buFont typeface="Arial" panose="020B0604020202020204" pitchFamily="34" charset="0"/>
              <a:buChar char="•"/>
            </a:pPr>
            <a:r>
              <a:rPr lang="en-US" altLang="sk-SK" sz="1600">
                <a:solidFill>
                  <a:schemeClr val="tx1"/>
                </a:solidFill>
                <a:latin typeface="+mn-lt"/>
                <a:cs typeface="+mn-cs"/>
              </a:rPr>
              <a:t>Blase die Glut!</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75" name="Rectangle 7174">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80625" cy="7559675"/>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177" name="Rectangle 717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78104" cy="7559675"/>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9" name="Rectangle 717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110551" y="2110550"/>
            <a:ext cx="7559675" cy="3338575"/>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81" name="Rectangle 718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110552" y="2121724"/>
            <a:ext cx="7559674" cy="3338578"/>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83" name="Rectangle 718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90299" y="4511395"/>
            <a:ext cx="2757969" cy="3338579"/>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85" name="Freeform: Shape 718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414847" y="1068934"/>
            <a:ext cx="3224903" cy="4606527"/>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187" name="Rectangle 718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110559" y="2099373"/>
            <a:ext cx="7559678" cy="333857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69" name="Rectangle 1">
            <a:extLst>
              <a:ext uri="{FF2B5EF4-FFF2-40B4-BE49-F238E27FC236}">
                <a16:creationId xmlns:a16="http://schemas.microsoft.com/office/drawing/2014/main" id="{5031CC56-248A-A527-43CB-03A34A84314D}"/>
              </a:ext>
            </a:extLst>
          </p:cNvPr>
          <p:cNvSpPr>
            <a:spLocks noGrp="1" noChangeArrowheads="1"/>
          </p:cNvSpPr>
          <p:nvPr>
            <p:ph type="title"/>
          </p:nvPr>
        </p:nvSpPr>
        <p:spPr>
          <a:xfrm>
            <a:off x="385896" y="646898"/>
            <a:ext cx="2646963" cy="3734089"/>
          </a:xfrm>
        </p:spPr>
        <p:txBody>
          <a:bodyPr tIns="16560" anchor="b">
            <a:normAutofit/>
          </a:bodyPr>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sk-SK" sz="3800">
                <a:solidFill>
                  <a:srgbClr val="FFFFFF"/>
                </a:solidFill>
              </a:rPr>
              <a:t>Miroslav Pošta: Titulkujeme profesionálně</a:t>
            </a:r>
          </a:p>
        </p:txBody>
      </p:sp>
      <p:sp>
        <p:nvSpPr>
          <p:cNvPr id="7170" name="Rectangle 2">
            <a:extLst>
              <a:ext uri="{FF2B5EF4-FFF2-40B4-BE49-F238E27FC236}">
                <a16:creationId xmlns:a16="http://schemas.microsoft.com/office/drawing/2014/main" id="{CA99B4F1-ECE6-FCEB-A57C-EDE00CDBC9C1}"/>
              </a:ext>
            </a:extLst>
          </p:cNvPr>
          <p:cNvSpPr>
            <a:spLocks noGrp="1" noChangeArrowheads="1"/>
          </p:cNvSpPr>
          <p:nvPr>
            <p:ph type="body" idx="1"/>
          </p:nvPr>
        </p:nvSpPr>
        <p:spPr>
          <a:xfrm>
            <a:off x="3977232" y="715931"/>
            <a:ext cx="5420111" cy="6113490"/>
          </a:xfrm>
        </p:spPr>
        <p:txBody>
          <a:bodyPr tIns="28080" anchor="ctr">
            <a:normAutofit/>
          </a:bodyPr>
          <a:lstStyle/>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cs-CZ" altLang="sk-SK" sz="1900"/>
              <a:t>11. Dvojí omezení – prostorové a časové</a:t>
            </a: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cs-CZ" altLang="sk-SK" sz="1900"/>
              <a:t>11.1. Prostor</a:t>
            </a: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cs-CZ" altLang="sk-SK" sz="1900"/>
              <a:t>11.2. Čas a časování</a:t>
            </a: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cs-CZ" altLang="sk-SK" sz="1900"/>
              <a:t>12. Členění titulků</a:t>
            </a: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cs-CZ" altLang="sk-SK" sz="1900"/>
              <a:t>12.1. Hranice mezi jednotlivými titulky</a:t>
            </a: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cs-CZ" altLang="sk-SK" sz="1900"/>
              <a:t>12.2. Hranice mezi 1. a 2. řádkem jednoho titulku</a:t>
            </a: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cs-CZ" altLang="sk-SK" sz="1900"/>
              <a:t>13. Překladatelské univerzálie a titulkář</a:t>
            </a: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cs-CZ" altLang="sk-SK" sz="1900"/>
              <a:t>14. Krácení: kondenzace a vypouštění</a:t>
            </a: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cs-CZ" altLang="sk-SK" sz="1900"/>
              <a:t>15. Kvalita dabingu a titulků</a:t>
            </a: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cs-CZ" altLang="sk-SK" sz="1900"/>
              <a:t>16. Kvalita nade vše</a:t>
            </a: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cs-CZ" altLang="sk-SK" sz="1900"/>
              <a:t>17. Titulky jako prostý text – festivaly, divadlo apod.</a:t>
            </a: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cs-CZ" altLang="sk-SK" sz="1900"/>
              <a:t>18. Práce v běžném textovém editoru</a:t>
            </a: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cs-CZ" altLang="sk-SK" sz="1900"/>
              <a:t>19. Jak chytře hledat a nacházet</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063" name="Rectangle 45062">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78104" cy="7559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065"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1126951"/>
            <a:ext cx="586724" cy="2309902"/>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067"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923457"/>
            <a:ext cx="333396" cy="1879922"/>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069"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3019" y="706466"/>
            <a:ext cx="139134" cy="1888481"/>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071"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79601" y="700759"/>
            <a:ext cx="271704" cy="1920629"/>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073" name="Rectangle 45072">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2519" y="700758"/>
            <a:ext cx="9018871" cy="169917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5057" name="Text Box 1">
            <a:extLst>
              <a:ext uri="{FF2B5EF4-FFF2-40B4-BE49-F238E27FC236}">
                <a16:creationId xmlns:a16="http://schemas.microsoft.com/office/drawing/2014/main" id="{79697593-3907-AD86-1051-B7ED5806AEA5}"/>
              </a:ext>
            </a:extLst>
          </p:cNvPr>
          <p:cNvSpPr txBox="1">
            <a:spLocks noChangeArrowheads="1"/>
          </p:cNvSpPr>
          <p:nvPr/>
        </p:nvSpPr>
        <p:spPr bwMode="auto">
          <a:xfrm>
            <a:off x="792514" y="882283"/>
            <a:ext cx="8487087" cy="133611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defTabSz="914400" hangingPunct="1">
              <a:lnSpc>
                <a:spcPct val="90000"/>
              </a:lnSpc>
              <a:spcAft>
                <a:spcPts val="600"/>
              </a:spcAft>
              <a:buClrTx/>
              <a:buSzPct val="45000"/>
            </a:pPr>
            <a:r>
              <a:rPr lang="en-US" altLang="sk-SK" sz="3800" kern="1200">
                <a:latin typeface="+mj-lt"/>
                <a:ea typeface="+mj-ea"/>
                <a:cs typeface="+mj-cs"/>
              </a:rPr>
              <a:t>Übertitelung</a:t>
            </a:r>
          </a:p>
        </p:txBody>
      </p:sp>
      <p:sp>
        <p:nvSpPr>
          <p:cNvPr id="45058" name="Text Box 2">
            <a:extLst>
              <a:ext uri="{FF2B5EF4-FFF2-40B4-BE49-F238E27FC236}">
                <a16:creationId xmlns:a16="http://schemas.microsoft.com/office/drawing/2014/main" id="{BFAD0545-D51F-23A2-3CA8-96CE17028E98}"/>
              </a:ext>
            </a:extLst>
          </p:cNvPr>
          <p:cNvSpPr txBox="1">
            <a:spLocks noChangeArrowheads="1"/>
          </p:cNvSpPr>
          <p:nvPr/>
        </p:nvSpPr>
        <p:spPr bwMode="auto">
          <a:xfrm>
            <a:off x="1130782" y="2745244"/>
            <a:ext cx="8027620" cy="393214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Übertiteltext:</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J'ai réduit ta lame/čepel en poudre</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pour la refondre/přetavit.</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II faut attiser/rozdmýchat le feu!</a:t>
            </a:r>
          </a:p>
          <a:p>
            <a:pPr indent="-228600" defTabSz="914400" hangingPunct="1">
              <a:lnSpc>
                <a:spcPct val="90000"/>
              </a:lnSpc>
              <a:spcAft>
                <a:spcPts val="600"/>
              </a:spcAft>
              <a:buClrTx/>
              <a:buFont typeface="Arial" panose="020B0604020202020204" pitchFamily="34" charset="0"/>
              <a:buChar char="•"/>
            </a:pPr>
            <a:endParaRPr lang="en-US" altLang="sk-SK" sz="2300">
              <a:solidFill>
                <a:schemeClr val="tx1"/>
              </a:solidFill>
              <a:latin typeface="+mn-lt"/>
              <a:cs typeface="+mn-cs"/>
            </a:endParaRP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5 Zeilen im Original entsprechen 2 Zeilen Übertitel. </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087" name="Rectangle 46086">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78104" cy="7559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089"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1126951"/>
            <a:ext cx="586724" cy="2309902"/>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091"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923457"/>
            <a:ext cx="333396" cy="1879922"/>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093"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3019" y="706466"/>
            <a:ext cx="139134" cy="1888481"/>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095"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79601" y="700759"/>
            <a:ext cx="271704" cy="1920629"/>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097" name="Rectangle 46096">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2519" y="700758"/>
            <a:ext cx="9018871" cy="169917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6081" name="Text Box 1">
            <a:extLst>
              <a:ext uri="{FF2B5EF4-FFF2-40B4-BE49-F238E27FC236}">
                <a16:creationId xmlns:a16="http://schemas.microsoft.com/office/drawing/2014/main" id="{62AC3D4A-880A-9513-7D1B-AFF032BCB01D}"/>
              </a:ext>
            </a:extLst>
          </p:cNvPr>
          <p:cNvSpPr txBox="1">
            <a:spLocks noChangeArrowheads="1"/>
          </p:cNvSpPr>
          <p:nvPr/>
        </p:nvSpPr>
        <p:spPr bwMode="auto">
          <a:xfrm>
            <a:off x="792514" y="882283"/>
            <a:ext cx="8487087" cy="133611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defTabSz="914400" hangingPunct="1">
              <a:lnSpc>
                <a:spcPct val="90000"/>
              </a:lnSpc>
              <a:spcAft>
                <a:spcPts val="600"/>
              </a:spcAft>
              <a:buClrTx/>
              <a:buSzPct val="45000"/>
            </a:pPr>
            <a:r>
              <a:rPr lang="en-US" altLang="sk-SK" sz="3800" kern="1200">
                <a:latin typeface="+mj-lt"/>
                <a:ea typeface="+mj-ea"/>
                <a:cs typeface="+mj-cs"/>
              </a:rPr>
              <a:t>Übertitelung</a:t>
            </a:r>
          </a:p>
        </p:txBody>
      </p:sp>
      <p:sp>
        <p:nvSpPr>
          <p:cNvPr id="46082" name="Text Box 2">
            <a:extLst>
              <a:ext uri="{FF2B5EF4-FFF2-40B4-BE49-F238E27FC236}">
                <a16:creationId xmlns:a16="http://schemas.microsoft.com/office/drawing/2014/main" id="{3C4172B4-3B8B-5EB7-EB52-56EE5EFFD072}"/>
              </a:ext>
            </a:extLst>
          </p:cNvPr>
          <p:cNvSpPr txBox="1">
            <a:spLocks noChangeArrowheads="1"/>
          </p:cNvSpPr>
          <p:nvPr/>
        </p:nvSpPr>
        <p:spPr bwMode="auto">
          <a:xfrm>
            <a:off x="1130782" y="2745244"/>
            <a:ext cx="8027620" cy="393214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Mackerras, Judy (1989): „The craft of surtitling". About the House. Spring 1989, 20-22. London:</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Royal Opera House Covent Garden.</a:t>
            </a:r>
          </a:p>
          <a:p>
            <a:pPr indent="-228600" defTabSz="914400" hangingPunct="1">
              <a:lnSpc>
                <a:spcPct val="90000"/>
              </a:lnSpc>
              <a:spcAft>
                <a:spcPts val="600"/>
              </a:spcAft>
              <a:buClrTx/>
              <a:buFont typeface="Arial" panose="020B0604020202020204" pitchFamily="34" charset="0"/>
              <a:buChar char="•"/>
            </a:pPr>
            <a:r>
              <a:rPr lang="en-US" altLang="sk-SK" sz="2300">
                <a:solidFill>
                  <a:schemeClr val="tx1"/>
                </a:solidFill>
                <a:latin typeface="+mn-lt"/>
                <a:cs typeface="+mn-cs"/>
              </a:rPr>
              <a:t>plädiert für eine von der Aufführung unabhängige Information über das Libretto.</a:t>
            </a:r>
          </a:p>
          <a:p>
            <a:pPr indent="-228600" defTabSz="914400" hangingPunct="1">
              <a:lnSpc>
                <a:spcPct val="90000"/>
              </a:lnSpc>
              <a:spcAft>
                <a:spcPts val="600"/>
              </a:spcAft>
              <a:buClrTx/>
              <a:buFont typeface="Arial" panose="020B0604020202020204" pitchFamily="34" charset="0"/>
              <a:buChar char="•"/>
            </a:pPr>
            <a:endParaRPr lang="en-US" altLang="sk-SK" sz="2300">
              <a:solidFill>
                <a:schemeClr val="tx1"/>
              </a:solidFill>
              <a:latin typeface="+mn-lt"/>
              <a:cs typeface="+mn-cs"/>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199" name="Rectangle 819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80625" cy="7559675"/>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201" name="Rectangle 820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78104" cy="7559675"/>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03" name="Rectangle 820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110551" y="2110550"/>
            <a:ext cx="7559675" cy="3338575"/>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05" name="Rectangle 820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110552" y="2121724"/>
            <a:ext cx="7559674" cy="3338578"/>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07" name="Rectangle 820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90299" y="4511395"/>
            <a:ext cx="2757969" cy="3338579"/>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09" name="Freeform: Shape 820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414847" y="1068934"/>
            <a:ext cx="3224903" cy="4606527"/>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211" name="Rectangle 821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110559" y="2099373"/>
            <a:ext cx="7559678" cy="333857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93" name="Rectangle 1">
            <a:extLst>
              <a:ext uri="{FF2B5EF4-FFF2-40B4-BE49-F238E27FC236}">
                <a16:creationId xmlns:a16="http://schemas.microsoft.com/office/drawing/2014/main" id="{332DD4ED-A0DE-6BD4-0B20-16FC6645755D}"/>
              </a:ext>
            </a:extLst>
          </p:cNvPr>
          <p:cNvSpPr>
            <a:spLocks noGrp="1" noChangeArrowheads="1"/>
          </p:cNvSpPr>
          <p:nvPr>
            <p:ph type="title"/>
          </p:nvPr>
        </p:nvSpPr>
        <p:spPr>
          <a:xfrm>
            <a:off x="385896" y="646898"/>
            <a:ext cx="2646963" cy="3734089"/>
          </a:xfrm>
        </p:spPr>
        <p:txBody>
          <a:bodyPr tIns="16560" anchor="b">
            <a:normAutofit/>
          </a:bodyPr>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sk-SK" sz="3800">
                <a:solidFill>
                  <a:srgbClr val="FFFFFF"/>
                </a:solidFill>
              </a:rPr>
              <a:t>Miroslav Pošta: Titulkujeme profesionálně</a:t>
            </a:r>
          </a:p>
        </p:txBody>
      </p:sp>
      <p:sp>
        <p:nvSpPr>
          <p:cNvPr id="8194" name="Rectangle 2">
            <a:extLst>
              <a:ext uri="{FF2B5EF4-FFF2-40B4-BE49-F238E27FC236}">
                <a16:creationId xmlns:a16="http://schemas.microsoft.com/office/drawing/2014/main" id="{D21D81C8-5F8C-530D-F916-72457A93202B}"/>
              </a:ext>
            </a:extLst>
          </p:cNvPr>
          <p:cNvSpPr>
            <a:spLocks noGrp="1" noChangeArrowheads="1"/>
          </p:cNvSpPr>
          <p:nvPr>
            <p:ph type="body" idx="1"/>
          </p:nvPr>
        </p:nvSpPr>
        <p:spPr>
          <a:xfrm>
            <a:off x="3977232" y="715931"/>
            <a:ext cx="5420111" cy="6113490"/>
          </a:xfrm>
        </p:spPr>
        <p:txBody>
          <a:bodyPr tIns="28080" anchor="ctr">
            <a:normAutofit/>
          </a:bodyPr>
          <a:lstStyle/>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cs-CZ" altLang="sk-SK" sz="1900"/>
              <a:t>20. Titulkování krok za krokem – jedna z metod</a:t>
            </a: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cs-CZ" altLang="sk-SK" sz="1900"/>
              <a:t>21. Některé funkce programu Subtitle Workshop</a:t>
            </a: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cs-CZ" altLang="sk-SK" sz="1900"/>
              <a:t>22. Titulkování a výzkum</a:t>
            </a: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cs-CZ" altLang="sk-SK" sz="1900"/>
              <a:t>23. Pohled do budoucnosti titulkování</a:t>
            </a: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endParaRPr lang="cs-CZ" altLang="sk-SK" sz="1900"/>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cs-CZ" altLang="sk-SK" sz="1900"/>
              <a:t>Rozhovory – Dana Hábová, Jiří Josek, Zuzana Josková, Larelay, Andrea Svobodová</a:t>
            </a: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cs-CZ" altLang="sk-SK" sz="1900"/>
              <a:t>Co by měl klient specifikovat nebo schválit</a:t>
            </a: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cs-CZ" altLang="sk-SK" sz="1900"/>
              <a:t>Kontrola kvality před odevzdáním</a:t>
            </a: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cs-CZ" altLang="sk-SK" sz="1900"/>
              <a:t>Typy služeb, od nichž se odvíjí i cena</a:t>
            </a: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cs-CZ" altLang="sk-SK" sz="1900"/>
              <a:t>Licenční smlouva na titulky</a:t>
            </a: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cs-CZ" altLang="sk-SK" sz="1900"/>
              <a:t>Citované pořady</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224" name="Rectangle 9223">
            <a:extLst>
              <a:ext uri="{FF2B5EF4-FFF2-40B4-BE49-F238E27FC236}">
                <a16:creationId xmlns:a16="http://schemas.microsoft.com/office/drawing/2014/main" id="{3346177D-ADC4-4968-B747-5CFCD390B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80625" cy="7559675"/>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17" name="Rectangle 1">
            <a:extLst>
              <a:ext uri="{FF2B5EF4-FFF2-40B4-BE49-F238E27FC236}">
                <a16:creationId xmlns:a16="http://schemas.microsoft.com/office/drawing/2014/main" id="{B270E53E-B7F8-E472-2813-2BEEF8CD0B9E}"/>
              </a:ext>
            </a:extLst>
          </p:cNvPr>
          <p:cNvSpPr>
            <a:spLocks noGrp="1" noChangeArrowheads="1"/>
          </p:cNvSpPr>
          <p:nvPr>
            <p:ph type="title"/>
          </p:nvPr>
        </p:nvSpPr>
        <p:spPr>
          <a:xfrm>
            <a:off x="4627315" y="539591"/>
            <a:ext cx="4758280" cy="1838186"/>
          </a:xfrm>
        </p:spPr>
        <p:txBody>
          <a:bodyPr vert="horz" lIns="91440" tIns="45720" rIns="91440" bIns="45720" rtlCol="0" anchor="b">
            <a:normAutofit/>
          </a:bodyPr>
          <a:lstStyle/>
          <a:p>
            <a:pPr algn="l" defTabSz="914400" hangingPunct="1">
              <a:lnSpc>
                <a:spcPct val="90000"/>
              </a:lnSpc>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sk-SK" sz="3800" kern="1200" dirty="0" err="1">
                <a:solidFill>
                  <a:schemeClr val="tx1"/>
                </a:solidFill>
                <a:latin typeface="+mj-lt"/>
                <a:ea typeface="+mj-ea"/>
                <a:cs typeface="+mj-cs"/>
              </a:rPr>
              <a:t>Hauke</a:t>
            </a:r>
            <a:r>
              <a:rPr lang="en-US" altLang="sk-SK" sz="3800" kern="1200" dirty="0">
                <a:solidFill>
                  <a:schemeClr val="tx1"/>
                </a:solidFill>
                <a:latin typeface="+mj-lt"/>
                <a:ea typeface="+mj-ea"/>
                <a:cs typeface="+mj-cs"/>
              </a:rPr>
              <a:t> E. </a:t>
            </a:r>
            <a:r>
              <a:rPr lang="en-US" altLang="sk-SK" sz="3800" kern="1200" dirty="0" err="1">
                <a:solidFill>
                  <a:schemeClr val="tx1"/>
                </a:solidFill>
                <a:latin typeface="+mj-lt"/>
                <a:ea typeface="+mj-ea"/>
                <a:cs typeface="+mj-cs"/>
              </a:rPr>
              <a:t>Jüngst</a:t>
            </a:r>
            <a:endParaRPr lang="en-US" altLang="sk-SK" sz="3800" kern="1200" dirty="0">
              <a:solidFill>
                <a:schemeClr val="tx1"/>
              </a:solidFill>
              <a:latin typeface="+mj-lt"/>
              <a:ea typeface="+mj-ea"/>
              <a:cs typeface="+mj-cs"/>
            </a:endParaRPr>
          </a:p>
        </p:txBody>
      </p:sp>
      <p:pic>
        <p:nvPicPr>
          <p:cNvPr id="9218" name="Picture 2">
            <a:extLst>
              <a:ext uri="{FF2B5EF4-FFF2-40B4-BE49-F238E27FC236}">
                <a16:creationId xmlns:a16="http://schemas.microsoft.com/office/drawing/2014/main" id="{25752525-121F-9FA8-A298-30E05BDC171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83154" y="1284932"/>
            <a:ext cx="3204902" cy="4513946"/>
          </a:xfrm>
          <a:prstGeom prst="rect">
            <a:avLst/>
          </a:prstGeom>
          <a:noFill/>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219" name="Rectangle 3">
            <a:extLst>
              <a:ext uri="{FF2B5EF4-FFF2-40B4-BE49-F238E27FC236}">
                <a16:creationId xmlns:a16="http://schemas.microsoft.com/office/drawing/2014/main" id="{313071AF-C11B-46BF-934F-ECB9AC8EB5D9}"/>
              </a:ext>
            </a:extLst>
          </p:cNvPr>
          <p:cNvSpPr>
            <a:spLocks noGrp="1" noChangeArrowheads="1"/>
          </p:cNvSpPr>
          <p:nvPr>
            <p:ph type="body" idx="1"/>
          </p:nvPr>
        </p:nvSpPr>
        <p:spPr>
          <a:xfrm>
            <a:off x="4627316" y="2652052"/>
            <a:ext cx="4758280" cy="3524612"/>
          </a:xfrm>
        </p:spPr>
        <p:txBody>
          <a:bodyPr vert="horz" lIns="91440" tIns="45720" rIns="91440" bIns="45720" rtlCol="0" anchor="t">
            <a:normAutofit fontScale="92500" lnSpcReduction="20000"/>
          </a:bodyPr>
          <a:lstStyle/>
          <a:p>
            <a:pPr marL="203200" indent="0" defTabSz="914400" hangingPunct="1">
              <a:lnSpc>
                <a:spcPct val="90000"/>
              </a:lnSpc>
              <a:buClrTx/>
              <a:buSzTx/>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de-DE" altLang="sk-SK" sz="1900" dirty="0">
                <a:solidFill>
                  <a:schemeClr val="tx1"/>
                </a:solidFill>
              </a:rPr>
              <a:t>Einen Überblick über Verfahren, Arbeitsabläufe und technische Möglichkeiten der Filmübersetzung. Der bewährte Aufbau mit den Themen Untertitelung, Synchronisation, Voice-</a:t>
            </a:r>
            <a:r>
              <a:rPr lang="de-DE" altLang="sk-SK" sz="1900" dirty="0" err="1">
                <a:solidFill>
                  <a:schemeClr val="tx1"/>
                </a:solidFill>
              </a:rPr>
              <a:t>over</a:t>
            </a:r>
            <a:r>
              <a:rPr lang="de-DE" altLang="sk-SK" sz="1900" dirty="0">
                <a:solidFill>
                  <a:schemeClr val="tx1"/>
                </a:solidFill>
              </a:rPr>
              <a:t>, Audiodeskription für Blinde, Songübersetzung und Filmdolmetschen wurde beibehalten und um neue Arbeitsformen und -abläufe ergänzt. Der Fokus des Buches liegt auf praktischen Übungen und Informationen zur Arbeitswelt, dabei bleibt die aktuelle Forschungssituation aber stets im Blick. Das Buch eignet sich sowohl zum Selbststudium als auch zum Einsatz im Unterricht.</a:t>
            </a:r>
          </a:p>
        </p:txBody>
      </p:sp>
      <p:sp>
        <p:nvSpPr>
          <p:cNvPr id="9226" name="Rectangle 9225">
            <a:extLst>
              <a:ext uri="{FF2B5EF4-FFF2-40B4-BE49-F238E27FC236}">
                <a16:creationId xmlns:a16="http://schemas.microsoft.com/office/drawing/2014/main" id="{0844A943-BF79-4FEA-ABB1-3BD54D236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7055695"/>
            <a:ext cx="10080625" cy="503508"/>
          </a:xfrm>
          <a:prstGeom prst="rect">
            <a:avLst/>
          </a:prstGeom>
          <a:gradFill>
            <a:gsLst>
              <a:gs pos="0">
                <a:schemeClr val="accent1"/>
              </a:gs>
              <a:gs pos="90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8" name="Rectangle 9227">
            <a:extLst>
              <a:ext uri="{FF2B5EF4-FFF2-40B4-BE49-F238E27FC236}">
                <a16:creationId xmlns:a16="http://schemas.microsoft.com/office/drawing/2014/main" id="{6437CC72-F4A8-4DC3-AFAB-D22C482C8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339207" y="7055695"/>
            <a:ext cx="6741416" cy="503507"/>
          </a:xfrm>
          <a:prstGeom prst="rect">
            <a:avLst/>
          </a:prstGeom>
          <a:gradFill>
            <a:gsLst>
              <a:gs pos="0">
                <a:srgbClr val="000000">
                  <a:alpha val="50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1" name="Text Box 1">
            <a:extLst>
              <a:ext uri="{FF2B5EF4-FFF2-40B4-BE49-F238E27FC236}">
                <a16:creationId xmlns:a16="http://schemas.microsoft.com/office/drawing/2014/main" id="{A1DD479E-5238-A1A9-DF61-A86CE9116601}"/>
              </a:ext>
            </a:extLst>
          </p:cNvPr>
          <p:cNvSpPr txBox="1">
            <a:spLocks noChangeArrowheads="1"/>
          </p:cNvSpPr>
          <p:nvPr/>
        </p:nvSpPr>
        <p:spPr bwMode="auto">
          <a:xfrm>
            <a:off x="503238" y="346075"/>
            <a:ext cx="9070975" cy="1171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3888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FFFFFF"/>
                </a:solidFill>
                <a:latin typeface="Arial" panose="020B0604020202020204" pitchFamily="34" charset="0"/>
                <a:cs typeface="Lucida Sans Unicode" panose="020B0602030504020204" pitchFamily="34" charset="0"/>
              </a:defRPr>
            </a:lvl9pPr>
          </a:lstStyle>
          <a:p>
            <a:pPr algn="ctr">
              <a:lnSpc>
                <a:spcPct val="100000"/>
              </a:lnSpc>
              <a:buClrTx/>
              <a:buSzPct val="45000"/>
              <a:buFontTx/>
              <a:buNone/>
            </a:pPr>
            <a:r>
              <a:rPr lang="cs-CZ" altLang="sk-SK" sz="4400">
                <a:solidFill>
                  <a:srgbClr val="050505"/>
                </a:solidFill>
                <a:latin typeface="Times New Roman" panose="02020603050405020304" pitchFamily="18" charset="0"/>
                <a:cs typeface="Droid Sans Fallback" charset="0"/>
              </a:rPr>
              <a:t>Informationskanäle im Film</a:t>
            </a:r>
          </a:p>
        </p:txBody>
      </p:sp>
      <p:graphicFrame>
        <p:nvGraphicFramePr>
          <p:cNvPr id="10246" name="Text Box 2">
            <a:extLst>
              <a:ext uri="{FF2B5EF4-FFF2-40B4-BE49-F238E27FC236}">
                <a16:creationId xmlns:a16="http://schemas.microsoft.com/office/drawing/2014/main" id="{2A345963-2D8C-3DAF-935F-191F4944A768}"/>
              </a:ext>
            </a:extLst>
          </p:cNvPr>
          <p:cNvGraphicFramePr/>
          <p:nvPr/>
        </p:nvGraphicFramePr>
        <p:xfrm>
          <a:off x="539750" y="1174750"/>
          <a:ext cx="9036050" cy="635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271" name="Rectangle 11270">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78104" cy="7559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73"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1126951"/>
            <a:ext cx="586724" cy="2309902"/>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275"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923457"/>
            <a:ext cx="333396" cy="1879922"/>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277"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3019" y="706466"/>
            <a:ext cx="139134" cy="1888481"/>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279"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79601" y="700759"/>
            <a:ext cx="271704" cy="1920629"/>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281" name="Rectangle 11280">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2519" y="700758"/>
            <a:ext cx="9018871" cy="169917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1265" name="Rectangle 1">
            <a:extLst>
              <a:ext uri="{FF2B5EF4-FFF2-40B4-BE49-F238E27FC236}">
                <a16:creationId xmlns:a16="http://schemas.microsoft.com/office/drawing/2014/main" id="{EB480DFD-EB00-EA32-1058-6DE48A165269}"/>
              </a:ext>
            </a:extLst>
          </p:cNvPr>
          <p:cNvSpPr>
            <a:spLocks noGrp="1" noChangeArrowheads="1"/>
          </p:cNvSpPr>
          <p:nvPr>
            <p:ph type="title"/>
          </p:nvPr>
        </p:nvSpPr>
        <p:spPr>
          <a:xfrm>
            <a:off x="792514" y="882283"/>
            <a:ext cx="8487087" cy="1336118"/>
          </a:xfrm>
        </p:spPr>
        <p:txBody>
          <a:bodyPr vert="horz" lIns="91440" tIns="45720" rIns="91440" bIns="45720" rtlCol="0" anchor="ctr">
            <a:normAutofit/>
          </a:bodyPr>
          <a:lstStyle/>
          <a:p>
            <a:pPr algn="l" defTabSz="914400" hangingPunct="1">
              <a:lnSpc>
                <a:spcPct val="90000"/>
              </a:lnSpc>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sk-SK" sz="3800" kern="1200">
                <a:solidFill>
                  <a:srgbClr val="FFFFFF"/>
                </a:solidFill>
                <a:latin typeface="+mj-lt"/>
                <a:ea typeface="+mj-ea"/>
                <a:cs typeface="+mj-cs"/>
              </a:rPr>
              <a:t>Synchronisierung</a:t>
            </a:r>
          </a:p>
        </p:txBody>
      </p:sp>
      <p:sp>
        <p:nvSpPr>
          <p:cNvPr id="11266" name="Rectangle 2">
            <a:extLst>
              <a:ext uri="{FF2B5EF4-FFF2-40B4-BE49-F238E27FC236}">
                <a16:creationId xmlns:a16="http://schemas.microsoft.com/office/drawing/2014/main" id="{8AC5E220-2909-F68D-CA94-469631DE51FE}"/>
              </a:ext>
            </a:extLst>
          </p:cNvPr>
          <p:cNvSpPr>
            <a:spLocks noGrp="1" noChangeArrowheads="1"/>
          </p:cNvSpPr>
          <p:nvPr>
            <p:ph type="subTitle" idx="4294967295"/>
          </p:nvPr>
        </p:nvSpPr>
        <p:spPr bwMode="auto">
          <a:xfrm>
            <a:off x="1130782" y="2745244"/>
            <a:ext cx="8027620" cy="393214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p>
            <a:pPr marL="0" indent="-228600" defTabSz="914400" hangingPunct="1">
              <a:lnSpc>
                <a:spcPct val="90000"/>
              </a:lnSpc>
              <a:spcAft>
                <a:spcPts val="600"/>
              </a:spcAft>
              <a:buClrTx/>
              <a:buFont typeface="Arial" panose="020B0604020202020204" pitchFamily="34" charset="0"/>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n-US" altLang="sk-SK" sz="2300">
                <a:solidFill>
                  <a:schemeClr val="tx1"/>
                </a:solidFill>
              </a:rPr>
              <a:t>Lippensynchronität</a:t>
            </a:r>
          </a:p>
          <a:p>
            <a:pPr marL="0" indent="-228600" defTabSz="914400" hangingPunct="1">
              <a:lnSpc>
                <a:spcPct val="90000"/>
              </a:lnSpc>
              <a:spcAft>
                <a:spcPts val="600"/>
              </a:spcAft>
              <a:buClrTx/>
              <a:buFont typeface="Arial" panose="020B0604020202020204" pitchFamily="34" charset="0"/>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n-US" altLang="sk-SK" sz="2300">
                <a:solidFill>
                  <a:schemeClr val="tx1"/>
                </a:solidFill>
              </a:rPr>
              <a:t>Paralinguistische Synchronität</a:t>
            </a:r>
          </a:p>
          <a:p>
            <a:pPr marL="0" indent="-228600" defTabSz="914400" hangingPunct="1">
              <a:lnSpc>
                <a:spcPct val="90000"/>
              </a:lnSpc>
              <a:spcAft>
                <a:spcPts val="600"/>
              </a:spcAft>
              <a:buClrTx/>
              <a:buFont typeface="Arial" panose="020B0604020202020204" pitchFamily="34" charset="0"/>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endParaRPr lang="en-US" altLang="sk-SK" sz="2300">
              <a:solidFill>
                <a:schemeClr val="tx1"/>
              </a:solidFill>
            </a:endParaRPr>
          </a:p>
          <a:p>
            <a:pPr marL="0" indent="-228600" defTabSz="914400" hangingPunct="1">
              <a:lnSpc>
                <a:spcPct val="90000"/>
              </a:lnSpc>
              <a:spcAft>
                <a:spcPts val="600"/>
              </a:spcAft>
              <a:buClrTx/>
              <a:buFont typeface="Arial" panose="020B0604020202020204" pitchFamily="34" charset="0"/>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n-US" altLang="sk-SK" sz="2300">
                <a:solidFill>
                  <a:schemeClr val="tx1"/>
                </a:solidFill>
              </a:rPr>
              <a:t>zu den Bildern eines fremdsprachigen Films, Fernsehspiels die entsprechenden Worte der eigenen Sprache sprechen, die so aufgenommen werden, dass die Lippenbewegungen der Schauspieler (im Film) in etwa mit den gesprochenen Worten übereinstimmen</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295" name="Rectangle 12294">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78104" cy="7559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97"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1126951"/>
            <a:ext cx="586724" cy="2309902"/>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299"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8757" y="923457"/>
            <a:ext cx="333396" cy="1879922"/>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301"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3019" y="706466"/>
            <a:ext cx="139134" cy="1888481"/>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303"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79601" y="700759"/>
            <a:ext cx="271704" cy="1920629"/>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305" name="Rectangle 12304">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2519" y="700758"/>
            <a:ext cx="9018871" cy="169917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2289" name="Rectangle 1">
            <a:extLst>
              <a:ext uri="{FF2B5EF4-FFF2-40B4-BE49-F238E27FC236}">
                <a16:creationId xmlns:a16="http://schemas.microsoft.com/office/drawing/2014/main" id="{74239738-A0D7-EE0E-3AAE-4D7E997D10B2}"/>
              </a:ext>
            </a:extLst>
          </p:cNvPr>
          <p:cNvSpPr>
            <a:spLocks noGrp="1" noChangeArrowheads="1"/>
          </p:cNvSpPr>
          <p:nvPr>
            <p:ph type="title"/>
          </p:nvPr>
        </p:nvSpPr>
        <p:spPr>
          <a:xfrm>
            <a:off x="792514" y="882283"/>
            <a:ext cx="8487087" cy="1336118"/>
          </a:xfrm>
        </p:spPr>
        <p:txBody>
          <a:bodyPr tIns="17640">
            <a:norm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sk-SK" sz="2900">
                <a:solidFill>
                  <a:srgbClr val="FFFFFF"/>
                </a:solidFill>
              </a:rPr>
              <a:t>Kombination von visuellen</a:t>
            </a:r>
            <a:br>
              <a:rPr lang="cs-CZ" altLang="sk-SK" sz="2900">
                <a:solidFill>
                  <a:srgbClr val="FFFFFF"/>
                </a:solidFill>
              </a:rPr>
            </a:br>
            <a:r>
              <a:rPr lang="cs-CZ" altLang="sk-SK" sz="2900">
                <a:solidFill>
                  <a:srgbClr val="FFFFFF"/>
                </a:solidFill>
              </a:rPr>
              <a:t>und akustischen Elementen, von verbalen und non-verbalen Zeichen</a:t>
            </a:r>
          </a:p>
        </p:txBody>
      </p:sp>
      <p:sp>
        <p:nvSpPr>
          <p:cNvPr id="12290" name="Rectangle 2">
            <a:extLst>
              <a:ext uri="{FF2B5EF4-FFF2-40B4-BE49-F238E27FC236}">
                <a16:creationId xmlns:a16="http://schemas.microsoft.com/office/drawing/2014/main" id="{A9195C70-07A6-79B6-3720-7556C63F38A8}"/>
              </a:ext>
            </a:extLst>
          </p:cNvPr>
          <p:cNvSpPr>
            <a:spLocks noGrp="1" noChangeArrowheads="1"/>
          </p:cNvSpPr>
          <p:nvPr>
            <p:ph type="body" idx="1"/>
          </p:nvPr>
        </p:nvSpPr>
        <p:spPr>
          <a:xfrm>
            <a:off x="1130782" y="2745244"/>
            <a:ext cx="8027620" cy="3932148"/>
          </a:xfrm>
        </p:spPr>
        <p:txBody>
          <a:bodyPr anchor="ctr">
            <a:normAutofit/>
          </a:bodyPr>
          <a:lstStyle/>
          <a:p>
            <a:pPr marL="430213" indent="-323850">
              <a:buClr>
                <a:srgbClr val="050505"/>
              </a:buClr>
              <a:buSzTx/>
              <a:buFont typeface="Wingdings" panose="05000000000000000000" pitchFamily="2" charset="2"/>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cs-CZ" altLang="sk-SK" sz="2300"/>
              <a:t>Ohne Beachtung der Zusammenhänge zwischen dem Bild, Ton können solche audiovisuelle Texte nicht adäquat übersetzt werden. </a:t>
            </a:r>
          </a:p>
          <a:p>
            <a:pPr marL="430213" indent="-323850">
              <a:buClr>
                <a:srgbClr val="050505"/>
              </a:buClr>
              <a:buSzTx/>
              <a:buFont typeface="Wingdings" panose="05000000000000000000" pitchFamily="2" charset="2"/>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cs-CZ" altLang="sk-SK" sz="2300"/>
              <a:t>Untertitelt werden auch  Straßenschilder, Briefe, Zeitungsausschnitte, falls sie für das Verständnis unentbehrlich sind.</a:t>
            </a:r>
          </a:p>
          <a:p>
            <a:pPr marL="430213" indent="-323850">
              <a:buClr>
                <a:srgbClr val="050505"/>
              </a:buClr>
              <a:buSzTx/>
              <a:buFont typeface="Wingdings" panose="05000000000000000000" pitchFamily="2" charset="2"/>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cs-CZ" altLang="sk-SK" sz="2300"/>
              <a:t>„Durch Sprache wird festgelegt, auf welche semantische Einzelheit es im polysemen Bild ankommt“ Rauh (2002: 1836) </a:t>
            </a:r>
          </a:p>
          <a:p>
            <a:pPr marL="430213" indent="-323850">
              <a:buClr>
                <a:srgbClr val="050505"/>
              </a:buClr>
              <a:buSzTx/>
              <a:buFont typeface="Wingdings" panose="05000000000000000000" pitchFamily="2" charset="2"/>
              <a:buNone/>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endParaRPr lang="cs-CZ" altLang="sk-SK" sz="230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ív Office">
  <a:themeElements>
    <a:clrScheme name="Motív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ív Office">
      <a:majorFont>
        <a:latin typeface="Arial"/>
        <a:ea typeface=""/>
        <a:cs typeface="Lucida Sans Unicode"/>
      </a:majorFont>
      <a:minorFont>
        <a:latin typeface="Arial"/>
        <a:ea typeface=""/>
        <a:cs typeface="Lucida Sans Unicod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sk-SK" sz="1800" b="0" i="0" u="none" strike="noStrike" cap="none" normalizeH="0" baseline="0" smtClean="0">
            <a:ln>
              <a:noFill/>
            </a:ln>
            <a:solidFill>
              <a:schemeClr val="bg1"/>
            </a:solidFill>
            <a:effectLst/>
            <a:latin typeface="Arial" panose="020B0604020202020204" pitchFamily="34" charset="0"/>
            <a:cs typeface="Lucida Sans Unicode" panose="020B0602030504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sk-SK" sz="1800" b="0" i="0" u="none" strike="noStrike" cap="none" normalizeH="0" baseline="0" smtClean="0">
            <a:ln>
              <a:noFill/>
            </a:ln>
            <a:solidFill>
              <a:schemeClr val="bg1"/>
            </a:solidFill>
            <a:effectLst/>
            <a:latin typeface="Arial" panose="020B0604020202020204" pitchFamily="34" charset="0"/>
            <a:cs typeface="Lucida Sans Unicode" panose="020B0602030504020204" pitchFamily="34" charset="0"/>
          </a:defRPr>
        </a:defPPr>
      </a:lstStyle>
    </a:lnDef>
  </a:objectDefaults>
  <a:extraClrSchemeLst>
    <a:extraClrScheme>
      <a:clrScheme name="Motív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ív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ív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ív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ív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ív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ív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ív Office">
  <a:themeElements>
    <a:clrScheme name="Motív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ív Office">
      <a:majorFont>
        <a:latin typeface="Times New Roman"/>
        <a:ea typeface=""/>
        <a:cs typeface="Droid Sans Fallback"/>
      </a:majorFont>
      <a:minorFont>
        <a:latin typeface="Arial"/>
        <a:ea typeface=""/>
        <a:cs typeface="Droid Sans Fallback"/>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sk-SK" sz="1800" b="0" i="0" u="none" strike="noStrike" cap="none" normalizeH="0" baseline="0" smtClean="0">
            <a:ln>
              <a:noFill/>
            </a:ln>
            <a:solidFill>
              <a:schemeClr val="bg1"/>
            </a:solidFill>
            <a:effectLst/>
            <a:latin typeface="Arial" panose="020B0604020202020204" pitchFamily="34" charset="0"/>
            <a:cs typeface="Lucida Sans Unicode" panose="020B0602030504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sk-SK" sz="1800" b="0" i="0" u="none" strike="noStrike" cap="none" normalizeH="0" baseline="0" smtClean="0">
            <a:ln>
              <a:noFill/>
            </a:ln>
            <a:solidFill>
              <a:schemeClr val="bg1"/>
            </a:solidFill>
            <a:effectLst/>
            <a:latin typeface="Arial" panose="020B0604020202020204" pitchFamily="34" charset="0"/>
            <a:cs typeface="Lucida Sans Unicode" panose="020B0602030504020204" pitchFamily="34" charset="0"/>
          </a:defRPr>
        </a:defPPr>
      </a:lstStyle>
    </a:lnDef>
  </a:objectDefaults>
  <a:extraClrSchemeLst>
    <a:extraClrScheme>
      <a:clrScheme name="Motív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ív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ív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ív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ív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ív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ív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ív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34640</TotalTime>
  <Words>2712</Words>
  <Application>Microsoft Office PowerPoint</Application>
  <PresentationFormat>Vlastná</PresentationFormat>
  <Paragraphs>302</Paragraphs>
  <Slides>41</Slides>
  <Notes>40</Notes>
  <HiddenSlides>0</HiddenSlides>
  <MMClips>0</MMClips>
  <ScaleCrop>false</ScaleCrop>
  <HeadingPairs>
    <vt:vector size="6" baseType="variant">
      <vt:variant>
        <vt:lpstr>Použité písma</vt:lpstr>
      </vt:variant>
      <vt:variant>
        <vt:i4>9</vt:i4>
      </vt:variant>
      <vt:variant>
        <vt:lpstr>Motív</vt:lpstr>
      </vt:variant>
      <vt:variant>
        <vt:i4>2</vt:i4>
      </vt:variant>
      <vt:variant>
        <vt:lpstr>Nadpisy snímok</vt:lpstr>
      </vt:variant>
      <vt:variant>
        <vt:i4>41</vt:i4>
      </vt:variant>
    </vt:vector>
  </HeadingPairs>
  <TitlesOfParts>
    <vt:vector size="52" baseType="lpstr">
      <vt:lpstr>Times New Roman</vt:lpstr>
      <vt:lpstr>Arial</vt:lpstr>
      <vt:lpstr>Lucida Sans Unicode</vt:lpstr>
      <vt:lpstr>Droid Sans Fallback</vt:lpstr>
      <vt:lpstr>Segoe UI</vt:lpstr>
      <vt:lpstr>ArialMT</vt:lpstr>
      <vt:lpstr>Wingdings</vt:lpstr>
      <vt:lpstr>CourierNewPS-ItalicMT</vt:lpstr>
      <vt:lpstr>CourierNewPSMT</vt:lpstr>
      <vt:lpstr>Motív Office</vt:lpstr>
      <vt:lpstr>Motív Office</vt:lpstr>
      <vt:lpstr>Synchronisation und Untertitelung</vt:lpstr>
      <vt:lpstr>Miroslav Pošta</vt:lpstr>
      <vt:lpstr>Miroslav Pošta: Titulkujeme profesionálně.  Praha: Apostrof, 2012</vt:lpstr>
      <vt:lpstr>Miroslav Pošta: Titulkujeme profesionálně</vt:lpstr>
      <vt:lpstr>Miroslav Pošta: Titulkujeme profesionálně</vt:lpstr>
      <vt:lpstr>Hauke E. Jüngst</vt:lpstr>
      <vt:lpstr>Prezentácia programu PowerPoint</vt:lpstr>
      <vt:lpstr>Synchronisierung</vt:lpstr>
      <vt:lpstr>Kombination von visuellen und akustischen Elementen, von verbalen und non-verbalen Zeichen</vt:lpstr>
      <vt:lpstr>Prezentácia programu PowerPoint</vt:lpstr>
      <vt:lpstr>Filmübersetzung als kultureller Transfer</vt:lpstr>
      <vt:lpstr>Programm</vt:lpstr>
      <vt:lpstr>Programm</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Synchronisation und Untertitelung</dc:title>
  <dc:subject/>
  <dc:creator>Zdenek Marecek</dc:creator>
  <cp:keywords/>
  <dc:description/>
  <cp:lastModifiedBy>Zdeněk Mareček</cp:lastModifiedBy>
  <cp:revision>8</cp:revision>
  <cp:lastPrinted>1601-01-01T00:00:00Z</cp:lastPrinted>
  <dcterms:created xsi:type="dcterms:W3CDTF">2011-04-05T21:34:45Z</dcterms:created>
  <dcterms:modified xsi:type="dcterms:W3CDTF">2023-02-22T12:02:03Z</dcterms:modified>
</cp:coreProperties>
</file>