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74" r:id="rId4"/>
    <p:sldId id="271" r:id="rId5"/>
    <p:sldId id="272" r:id="rId6"/>
    <p:sldId id="273" r:id="rId7"/>
    <p:sldId id="270" r:id="rId8"/>
    <p:sldId id="275" r:id="rId9"/>
    <p:sldId id="276" r:id="rId10"/>
    <p:sldId id="277" r:id="rId11"/>
    <p:sldId id="278" r:id="rId12"/>
    <p:sldId id="279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E9488-F1E8-4956-B146-DD3744CAFF89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DC5FD-E0B2-4BBE-9819-60AE5EA47E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3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3C11-C25D-4952-9349-37B986E38BAB}" type="datetime1">
              <a:rPr lang="cs-CZ" smtClean="0"/>
              <a:t>16.02.2023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91C3-BF0E-4562-9ACD-AE31CBFCADE8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8596-2715-4CF0-AE6A-B56CDA863D6F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060A-53C9-4118-A81B-1E611BD08C3F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586-6B97-4727-9EAA-15819C794F6D}" type="datetime1">
              <a:rPr lang="cs-CZ" smtClean="0"/>
              <a:t>16.02.2023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B639F5-1621-4A03-9058-37A6252F3375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18D1-585D-4E46-B2D6-AE0B9670B59C}" type="datetime1">
              <a:rPr lang="cs-CZ" smtClean="0"/>
              <a:t>16.02.2023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C6FA-7912-44F9-8119-2AC644B32DAF}" type="datetime1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E4B3-8055-4DDB-A3A4-D500078A6B35}" type="datetime1">
              <a:rPr lang="cs-CZ" smtClean="0"/>
              <a:t>16.02.2023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C1FC-1FA4-4BCE-A8C8-0F7EDBF03A4D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08B531-AC4B-4D79-B056-A16599DE1C19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4ABDFF-4E7D-4DD3-9920-1E435988BEDE}" type="datetime1">
              <a:rPr lang="cs-CZ" smtClean="0"/>
              <a:t>16.02.2023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GxvJU7iS2I" TargetMode="External"/><Relationship Id="rId2" Type="http://schemas.openxmlformats.org/officeDocument/2006/relationships/hyperlink" Target="https://www.english-corpora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orpus.cz/doku.php/:pojmy:synchronn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Typologie jazykových korpusů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korpusové lingvistiky 2</a:t>
            </a:r>
          </a:p>
        </p:txBody>
      </p:sp>
    </p:spTree>
    <p:extLst>
      <p:ext uri="{BB962C8B-B14F-4D97-AF65-F5344CB8AC3E}">
        <p14:creationId xmlns:p14="http://schemas.microsoft.com/office/powerpoint/2010/main" val="117167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ADCC4-3ABF-95D7-EA2B-B95487A9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cíl (jazyk a nejen on)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9CDCFC-9493-1406-43E2-DB1DBE69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D876B-7212-C176-6C7F-4F59E70FFC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Podpora velkých projektů</a:t>
            </a:r>
          </a:p>
          <a:p>
            <a:r>
              <a:rPr lang="cs-CZ" dirty="0"/>
              <a:t>Národní a internacionální podpora (snahy o sjednocení a sdílení)</a:t>
            </a:r>
          </a:p>
          <a:p>
            <a:r>
              <a:rPr lang="cs-CZ" dirty="0"/>
              <a:t>Elektronizace a korpusové zpracování nejrůznějších archívů jak jedna z výzev KL (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humanities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4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14A91-977B-1653-6B04-532AE424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98B384-D741-586A-DB22-919B6556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11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EB011E9-1AEB-BA34-F043-2F354C6A5D1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9469" y="1527175"/>
            <a:ext cx="8188550" cy="4572000"/>
          </a:xfrm>
        </p:spPr>
      </p:pic>
    </p:spTree>
    <p:extLst>
      <p:ext uri="{BB962C8B-B14F-4D97-AF65-F5344CB8AC3E}">
        <p14:creationId xmlns:p14="http://schemas.microsoft.com/office/powerpoint/2010/main" val="3000437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59B5B-2996-F8B6-98AB-619D21824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B759E5-F394-4A79-6AAD-1094997EC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471963-BFC8-253C-1BAA-D5D7E9629C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https://www.english-corpora.org/</a:t>
            </a:r>
            <a:endParaRPr lang="cs-CZ" dirty="0"/>
          </a:p>
          <a:p>
            <a:r>
              <a:rPr lang="cs-CZ">
                <a:hlinkClick r:id="rId3"/>
              </a:rPr>
              <a:t>https://www.youtube.com/watch?v=NGxvJU7iS2I</a:t>
            </a:r>
            <a:r>
              <a:rPr lang="cs-CZ"/>
              <a:t>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2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70A48-F6BA-DDFF-7413-ACE3ADF3D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otázek v testu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766568-06D0-B726-50AB-6E349CDE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4005E2-62A1-3EF5-F662-5FEC563841F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Charakterizujte pojetí synchronního korpusu řady SYN</a:t>
            </a:r>
          </a:p>
          <a:p>
            <a:r>
              <a:rPr lang="cs-CZ" dirty="0"/>
              <a:t>K čemu mohou sloužit autorské korpusy?</a:t>
            </a:r>
          </a:p>
          <a:p>
            <a:r>
              <a:rPr lang="cs-CZ" dirty="0"/>
              <a:t>Uveďte důvodu malého rozsahu korpusů mluveného jazyka?</a:t>
            </a:r>
          </a:p>
          <a:p>
            <a:r>
              <a:rPr lang="cs-CZ" dirty="0"/>
              <a:t>Existují korpusy dialektologické?</a:t>
            </a:r>
          </a:p>
          <a:p>
            <a:r>
              <a:rPr lang="cs-CZ" dirty="0"/>
              <a:t>Je možné zkoumat synchronní stav jazyka starších jazykových období?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30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AB17C-EF79-7F57-B18E-8A45A233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HLEDISKA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E44432-5006-9924-8CCE-D7454C53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86FF8E-16FA-AF93-ECA6-3613BCF87A5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ČAS</a:t>
            </a:r>
          </a:p>
          <a:p>
            <a:r>
              <a:rPr lang="cs-CZ" dirty="0"/>
              <a:t>TEXT</a:t>
            </a:r>
          </a:p>
          <a:p>
            <a:r>
              <a:rPr lang="cs-CZ" dirty="0"/>
              <a:t>JAZYK</a:t>
            </a:r>
          </a:p>
          <a:p>
            <a:r>
              <a:rPr lang="cs-CZ" dirty="0"/>
              <a:t>AUTOR</a:t>
            </a:r>
          </a:p>
          <a:p>
            <a:r>
              <a:rPr lang="cs-CZ" dirty="0"/>
              <a:t>VÝZKUMNÝ CÍL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91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3A5D3-41D9-1276-D38E-767E40D2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 </a:t>
            </a:r>
            <a:r>
              <a:rPr lang="cs-CZ" sz="2700" dirty="0"/>
              <a:t>(synchronie a diachronie, řešíme obsah i rozsah)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9E5943-8F9D-8CBD-C8C1-29407D02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36D18C-53ED-8992-1571-2C8469553C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Bude nás zajímat zkoumat jazyk v nějaké konkrétní době?</a:t>
            </a:r>
          </a:p>
          <a:p>
            <a:r>
              <a:rPr lang="cs-CZ" dirty="0"/>
              <a:t>Jaké texty máme k dispozici?</a:t>
            </a:r>
          </a:p>
          <a:p>
            <a:r>
              <a:rPr lang="cs-CZ" dirty="0"/>
              <a:t>Jak stanovíme časové rozmezí?</a:t>
            </a:r>
          </a:p>
          <a:p>
            <a:r>
              <a:rPr lang="cs-CZ" dirty="0"/>
              <a:t>Jak stanovíme obsah a rozsah</a:t>
            </a:r>
          </a:p>
          <a:p>
            <a:r>
              <a:rPr lang="cs-CZ" dirty="0"/>
              <a:t>Jak budeme řešit anotace</a:t>
            </a:r>
          </a:p>
        </p:txBody>
      </p:sp>
    </p:spTree>
    <p:extLst>
      <p:ext uri="{BB962C8B-B14F-4D97-AF65-F5344CB8AC3E}">
        <p14:creationId xmlns:p14="http://schemas.microsoft.com/office/powerpoint/2010/main" val="229197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4FDBF-3FD2-0516-0636-07EF17AD8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(především obsahové hledisko)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D435-0AB0-3909-17A8-854AA645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C5CD9D-D650-132B-5C46-7EACEBAB54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Psaný nebo mluvený?</a:t>
            </a:r>
          </a:p>
          <a:p>
            <a:r>
              <a:rPr lang="cs-CZ" dirty="0"/>
              <a:t>Formální/připravený nebo neformální/nepřipravený?</a:t>
            </a:r>
          </a:p>
          <a:p>
            <a:r>
              <a:rPr lang="cs-CZ" dirty="0"/>
              <a:t>Dialogický nebo monologický?</a:t>
            </a:r>
          </a:p>
          <a:p>
            <a:r>
              <a:rPr lang="cs-CZ" dirty="0"/>
              <a:t>Styl a žánr?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86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33AF1-717D-894A-EDD2-CA3E220B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 (obsahové i rozsahové hledisko)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162EFA-4508-AA24-F216-3A90C931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3F719C-6780-3691-1246-BE93B4E96AA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Známý nebo neznámý?</a:t>
            </a:r>
          </a:p>
          <a:p>
            <a:r>
              <a:rPr lang="cs-CZ" dirty="0"/>
              <a:t>Přiznaný nebo anonymní?</a:t>
            </a:r>
          </a:p>
          <a:p>
            <a:r>
              <a:rPr lang="cs-CZ" dirty="0"/>
              <a:t>Jak zajistit identifikaci a jak anonymitu?</a:t>
            </a:r>
          </a:p>
          <a:p>
            <a:r>
              <a:rPr lang="cs-CZ" dirty="0"/>
              <a:t>Které parametry autorství mohou být pro výzkum jazyka relevantní?</a:t>
            </a:r>
          </a:p>
        </p:txBody>
      </p:sp>
    </p:spTree>
    <p:extLst>
      <p:ext uri="{BB962C8B-B14F-4D97-AF65-F5344CB8AC3E}">
        <p14:creationId xmlns:p14="http://schemas.microsoft.com/office/powerpoint/2010/main" val="395466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62C4A-D633-830B-037F-CC0D38E93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Výzkumný cíl (obsahové i rozsahové hledisko)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13E208-6B9B-CF16-FDA2-AC9B22BE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74C170-CE2A-A145-FFDD-8316FED2109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Obecný nebo speciální?</a:t>
            </a:r>
          </a:p>
          <a:p>
            <a:r>
              <a:rPr lang="cs-CZ" dirty="0"/>
              <a:t>Popis nebo srovnání?</a:t>
            </a:r>
          </a:p>
          <a:p>
            <a:r>
              <a:rPr lang="cs-CZ" dirty="0"/>
              <a:t>Soukromý nebo veřejný?</a:t>
            </a:r>
          </a:p>
          <a:p>
            <a:r>
              <a:rPr lang="cs-CZ" dirty="0"/>
              <a:t>Jak velká data (ROZSAH) lze/chceme získat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9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47A30-34AE-9E5B-8DF8-E47A8B3E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synchronie v KL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F36AAF-26EE-1D12-956D-76D808A7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56B7A0-18C8-B5EC-BA5D-2B1D0247E3F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https://wiki.korpus.cz/doku.php/:pojmy:synchronni</a:t>
            </a:r>
            <a:endParaRPr lang="cs-CZ" dirty="0"/>
          </a:p>
          <a:p>
            <a:r>
              <a:rPr lang="cs-CZ" dirty="0"/>
              <a:t>Je třeba stanovit</a:t>
            </a:r>
          </a:p>
          <a:p>
            <a:r>
              <a:rPr lang="cs-CZ" dirty="0"/>
              <a:t>Lze stanovit s ohledem na žánr (publicistika zastarává rychleji než odborné texty a beletrie)</a:t>
            </a:r>
          </a:p>
          <a:p>
            <a:r>
              <a:rPr lang="cs-CZ" dirty="0"/>
              <a:t>Lze stanovit s ohledem na autora (např. v beletrii)</a:t>
            </a:r>
          </a:p>
          <a:p>
            <a:r>
              <a:rPr lang="cs-CZ" dirty="0"/>
              <a:t>Lze stanovit s ohledem na text (oportunismus nemusí znamenat nedostatek rozvahy)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782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FB02C-E992-D16E-F734-FE01F8FA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Primát mluveného jazyka a jazykové korpusy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838AC4-BF56-316C-7336-ECCEC7A6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8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F02DD2-051D-124B-5572-873221B5ADA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Nedostatek mluvených textů pro diachronní výzkum</a:t>
            </a:r>
          </a:p>
          <a:p>
            <a:r>
              <a:rPr lang="cs-CZ" dirty="0"/>
              <a:t>Vysoké náklady na pořízení mluvených textů v porovnání s texty psanými</a:t>
            </a:r>
          </a:p>
          <a:p>
            <a:r>
              <a:rPr lang="cs-CZ" dirty="0"/>
              <a:t>Otázka přirozenosti a etická hlediska</a:t>
            </a:r>
          </a:p>
          <a:p>
            <a:r>
              <a:rPr lang="cs-CZ" dirty="0"/>
              <a:t>Mluvený jazyk a žánr</a:t>
            </a:r>
          </a:p>
          <a:p>
            <a:r>
              <a:rPr lang="cs-CZ" dirty="0"/>
              <a:t>Psaný jazyk a žánr</a:t>
            </a:r>
          </a:p>
          <a:p>
            <a:r>
              <a:rPr lang="cs-CZ" dirty="0"/>
              <a:t>Vícejazyčnost v KL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52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E5038-4B72-167D-A3B7-4C02205F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AB6F70-B369-9700-3585-B9348067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503537-3219-5DAA-59F7-A249D70A2DF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Anonymita v diachronii</a:t>
            </a:r>
          </a:p>
          <a:p>
            <a:r>
              <a:rPr lang="cs-CZ" dirty="0"/>
              <a:t>Ochrana autora a získávání dat pro korpusy</a:t>
            </a:r>
          </a:p>
          <a:p>
            <a:r>
              <a:rPr lang="cs-CZ" dirty="0"/>
              <a:t>Sociolingvistická metadata - co vše je třeba brát v úvahu</a:t>
            </a:r>
          </a:p>
          <a:p>
            <a:r>
              <a:rPr lang="cs-CZ" dirty="0"/>
              <a:t>Hraje překladatel roli v KL?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670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913</TotalTime>
  <Words>384</Words>
  <Application>Microsoft Office PowerPoint</Application>
  <PresentationFormat>Předvádění na obrazovce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Georgia</vt:lpstr>
      <vt:lpstr>Wingdings</vt:lpstr>
      <vt:lpstr>Wingdings 2</vt:lpstr>
      <vt:lpstr>Administrativní</vt:lpstr>
      <vt:lpstr>Úvod do korpusové lingvistiky 2</vt:lpstr>
      <vt:lpstr>HLEDISKA</vt:lpstr>
      <vt:lpstr>ČAS (synchronie a diachronie, řešíme obsah i rozsah)</vt:lpstr>
      <vt:lpstr>TEXT (především obsahové hledisko)</vt:lpstr>
      <vt:lpstr>AUTOR (obsahové i rozsahové hledisko)</vt:lpstr>
      <vt:lpstr>Výzkumný cíl (obsahové i rozsahové hledisko)</vt:lpstr>
      <vt:lpstr>Pojetí synchronie v KL</vt:lpstr>
      <vt:lpstr>Primát mluveného jazyka a jazykové korpusy</vt:lpstr>
      <vt:lpstr>Autor</vt:lpstr>
      <vt:lpstr>Výzkumný cíl (jazyk a nejen on)</vt:lpstr>
      <vt:lpstr>SEU</vt:lpstr>
      <vt:lpstr>Prezentace aplikace PowerPoint</vt:lpstr>
      <vt:lpstr>Příklad otázek v testu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2</dc:title>
  <dc:creator>Klára Osolsobě</dc:creator>
  <cp:lastModifiedBy>Klára Osolsobě</cp:lastModifiedBy>
  <cp:revision>9</cp:revision>
  <dcterms:created xsi:type="dcterms:W3CDTF">2013-09-30T09:42:58Z</dcterms:created>
  <dcterms:modified xsi:type="dcterms:W3CDTF">2023-02-16T20:03:49Z</dcterms:modified>
</cp:coreProperties>
</file>