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7" r:id="rId3"/>
    <p:sldId id="296" r:id="rId4"/>
    <p:sldId id="295" r:id="rId5"/>
    <p:sldId id="299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035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9488-F1E8-4956-B146-DD3744CAFF89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C5FD-E0B2-4BBE-9819-60AE5EA4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11-C25D-4952-9349-37B986E38BAB}" type="datetime1">
              <a:rPr lang="cs-CZ" smtClean="0"/>
              <a:t>14.03.2023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91C3-BF0E-4562-9ACD-AE31CBFCADE8}" type="datetime1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596-2715-4CF0-AE6A-B56CDA863D6F}" type="datetime1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60A-53C9-4118-A81B-1E611BD08C3F}" type="datetime1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6586-6B97-4727-9EAA-15819C794F6D}" type="datetime1">
              <a:rPr lang="cs-CZ" smtClean="0"/>
              <a:t>14.03.2023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B639F5-1621-4A03-9058-37A6252F3375}" type="datetime1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8D1-585D-4E46-B2D6-AE0B9670B59C}" type="datetime1">
              <a:rPr lang="cs-CZ" smtClean="0"/>
              <a:t>14.03.2023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C6FA-7912-44F9-8119-2AC644B32DAF}" type="datetime1">
              <a:rPr lang="cs-CZ" smtClean="0"/>
              <a:t>14.03.2023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E4B3-8055-4DDB-A3A4-D500078A6B35}" type="datetime1">
              <a:rPr lang="cs-CZ" smtClean="0"/>
              <a:t>14.03.2023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C1FC-1FA4-4BCE-A8C8-0F7EDBF03A4D}" type="datetime1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08B531-AC4B-4D79-B056-A16599DE1C19}" type="datetime1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4ABDFF-4E7D-4DD3-9920-1E435988BEDE}" type="datetime1">
              <a:rPr lang="cs-CZ" smtClean="0"/>
              <a:t>14.03.2023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Korpusové nástroje II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korpusové lingvistiky </a:t>
            </a:r>
            <a:br>
              <a:rPr lang="cs-CZ" dirty="0"/>
            </a:br>
            <a:r>
              <a:rPr lang="cs-CZ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167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CB0C-E044-E86E-AAFA-B640D7F0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832BA5-A837-3AB6-A457-F6D6A90D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CE2768A-9D4D-22E8-704D-33F40D68492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629047"/>
            <a:ext cx="8504238" cy="4368256"/>
          </a:xfrm>
        </p:spPr>
      </p:pic>
    </p:spTree>
    <p:extLst>
      <p:ext uri="{BB962C8B-B14F-4D97-AF65-F5344CB8AC3E}">
        <p14:creationId xmlns:p14="http://schemas.microsoft.com/office/powerpoint/2010/main" val="11740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5A4D7-E62A-FF6D-9BF3-9092140F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frekvence vzor1/vzor2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C5000E-E497-A22C-CA7E-A1CE222E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10AB094-633C-E8F0-F36A-8C6A05CB3C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3276" y="1467697"/>
            <a:ext cx="3629532" cy="445832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46D90D7-2E17-8D2D-A58C-717C35F40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531" y="1439563"/>
            <a:ext cx="3639058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0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DA027-E987-62DC-7AD1-912DAA75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8E113B-C700-06D5-2F02-96763D5F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12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07AB32C-5A59-5F5C-F810-97CD06F9742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85704"/>
            <a:ext cx="8504238" cy="3854942"/>
          </a:xfrm>
        </p:spPr>
      </p:pic>
    </p:spTree>
    <p:extLst>
      <p:ext uri="{BB962C8B-B14F-4D97-AF65-F5344CB8AC3E}">
        <p14:creationId xmlns:p14="http://schemas.microsoft.com/office/powerpoint/2010/main" val="364255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EC1F8-A90C-1EF7-6911-3525FA3A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házíš/</a:t>
            </a:r>
            <a:r>
              <a:rPr lang="cs-CZ" i="1" dirty="0" err="1"/>
              <a:t>hážeš</a:t>
            </a:r>
            <a:endParaRPr lang="cs-CZ" i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F4AB82-67FE-FD5B-32D6-397FF619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EE35083-B14E-CDB5-6D61-839528A01C8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971906"/>
            <a:ext cx="8504238" cy="3682537"/>
          </a:xfrm>
        </p:spPr>
      </p:pic>
    </p:spTree>
    <p:extLst>
      <p:ext uri="{BB962C8B-B14F-4D97-AF65-F5344CB8AC3E}">
        <p14:creationId xmlns:p14="http://schemas.microsoft.com/office/powerpoint/2010/main" val="137163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08593-AD71-468E-503E-37868959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otázek v testu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61E4A8-C12E-41F5-6D1A-E7627464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14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D919E9-0226-A7E2-0B6C-8292A8111E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Lze ve všech nástrojích, které nabízí rozhraní Kontext, pracovat se zadáním dotazu pomocí regulárních výrazů?</a:t>
            </a:r>
          </a:p>
          <a:p>
            <a:r>
              <a:rPr lang="cs-CZ" dirty="0"/>
              <a:t>Vyber si jeden z nástrojů nabízených rozhraním </a:t>
            </a:r>
            <a:r>
              <a:rPr lang="cs-CZ" dirty="0" err="1"/>
              <a:t>KonText</a:t>
            </a:r>
            <a:r>
              <a:rPr lang="cs-CZ" dirty="0"/>
              <a:t>, který jsi vyzkoušel, a popiš úkol, který tě zaujal.</a:t>
            </a:r>
          </a:p>
          <a:p>
            <a:r>
              <a:rPr lang="cs-CZ" dirty="0"/>
              <a:t>Které z nástrojů nabízených rozhraním </a:t>
            </a:r>
            <a:r>
              <a:rPr lang="cs-CZ" dirty="0" err="1"/>
              <a:t>KonText</a:t>
            </a:r>
            <a:r>
              <a:rPr lang="cs-CZ" dirty="0"/>
              <a:t> nabízejí data čerpaná z paralelního korpusu?</a:t>
            </a:r>
          </a:p>
          <a:p>
            <a:r>
              <a:rPr lang="cs-CZ" dirty="0"/>
              <a:t>Jaká jsou omezení funkcí, které porovnávají data z psaných a mluvených korpusů?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85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FE059-3856-1A2C-AF7B-FBF94BFA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nástroje přístupné přes rozhraní </a:t>
            </a:r>
            <a:r>
              <a:rPr lang="cs-CZ" dirty="0" err="1"/>
              <a:t>KonText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B1207F-D87F-8EA0-2CF0-086D92DE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E258825-201C-7F0F-B5A2-395FAA94B24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8504238" cy="59470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A58C1E-3C7E-6DF2-E96E-3755BE7EA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807205"/>
            <a:ext cx="4515480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DD6B3-E8B2-9D9C-910F-F8E62E16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WaG</a:t>
            </a:r>
            <a:r>
              <a:rPr lang="cs-CZ" dirty="0"/>
              <a:t>/Word </a:t>
            </a:r>
            <a:r>
              <a:rPr lang="cs-CZ" dirty="0" err="1"/>
              <a:t>at</a:t>
            </a:r>
            <a:r>
              <a:rPr lang="cs-CZ" dirty="0"/>
              <a:t> a Glance/Slovo v kostce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DCB248-04AC-2A15-AD3F-14334061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C15CAE-CFF7-DF53-6E3A-EBAC5D7F30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a word</a:t>
            </a:r>
            <a:r>
              <a:rPr lang="cs-CZ" dirty="0"/>
              <a:t> </a:t>
            </a:r>
            <a:r>
              <a:rPr lang="cs-CZ" i="1" dirty="0"/>
              <a:t>(sníh, sucho, válka)</a:t>
            </a:r>
          </a:p>
          <a:p>
            <a:r>
              <a:rPr lang="en-US" dirty="0"/>
              <a:t>Compare words</a:t>
            </a:r>
            <a:r>
              <a:rPr lang="cs-CZ" dirty="0"/>
              <a:t> (</a:t>
            </a:r>
            <a:r>
              <a:rPr lang="cs-CZ" i="1" dirty="0"/>
              <a:t>snídaně, oběd, večeře/ Německo, Rusko/ chytrý, hloupý</a:t>
            </a:r>
            <a:r>
              <a:rPr lang="cs-CZ" dirty="0"/>
              <a:t>)</a:t>
            </a:r>
          </a:p>
          <a:p>
            <a:r>
              <a:rPr lang="en-US" dirty="0"/>
              <a:t>Search in two languages / translate</a:t>
            </a:r>
            <a:r>
              <a:rPr lang="cs-CZ" dirty="0"/>
              <a:t> </a:t>
            </a:r>
            <a:r>
              <a:rPr lang="cs-CZ" i="1"/>
              <a:t>(host, opilec)</a:t>
            </a:r>
            <a:endParaRPr lang="en-US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7189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64198-8790-0563-F7A4-F37330CB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Treq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37CADD-4654-7DF1-613C-BDCEE9E5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4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E2679AC-C963-5A1C-68BA-28CCC3D008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9011" y="1527175"/>
            <a:ext cx="6049465" cy="4572000"/>
          </a:xfrm>
        </p:spPr>
      </p:pic>
    </p:spTree>
    <p:extLst>
      <p:ext uri="{BB962C8B-B14F-4D97-AF65-F5344CB8AC3E}">
        <p14:creationId xmlns:p14="http://schemas.microsoft.com/office/powerpoint/2010/main" val="48045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32A33-8F12-FD95-D99B-D25F715C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</a:t>
            </a:r>
            <a:r>
              <a:rPr lang="cs-CZ" i="1" dirty="0"/>
              <a:t>host</a:t>
            </a:r>
            <a:r>
              <a:rPr lang="cs-CZ" dirty="0"/>
              <a:t> 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3C467F-A2C9-9D4B-9F97-F434EE14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6347A94-85A1-95C6-7C79-6924C6CB7C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28225" y="1527175"/>
            <a:ext cx="5851038" cy="4572000"/>
          </a:xfrm>
        </p:spPr>
      </p:pic>
    </p:spTree>
    <p:extLst>
      <p:ext uri="{BB962C8B-B14F-4D97-AF65-F5344CB8AC3E}">
        <p14:creationId xmlns:p14="http://schemas.microsoft.com/office/powerpoint/2010/main" val="240127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DC994-9967-6746-C10A-568887E8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Morfio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C9BC07-E2AE-C352-1D43-C5E9FD4F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6643EC-5F0F-50B3-4971-03254D40A5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Hledání n-</a:t>
            </a:r>
            <a:r>
              <a:rPr lang="cs-CZ" dirty="0" err="1"/>
              <a:t>tic</a:t>
            </a:r>
            <a:r>
              <a:rPr lang="cs-CZ" dirty="0"/>
              <a:t> se společnou a odlišnou částí</a:t>
            </a:r>
          </a:p>
          <a:p>
            <a:r>
              <a:rPr lang="cs-CZ" dirty="0"/>
              <a:t>Možnost sledovat slovotvornou produktivitu</a:t>
            </a:r>
          </a:p>
          <a:p>
            <a:r>
              <a:rPr lang="cs-CZ" dirty="0"/>
              <a:t>Možnost vyhledávat varianty</a:t>
            </a:r>
          </a:p>
        </p:txBody>
      </p:sp>
    </p:spTree>
    <p:extLst>
      <p:ext uri="{BB962C8B-B14F-4D97-AF65-F5344CB8AC3E}">
        <p14:creationId xmlns:p14="http://schemas.microsoft.com/office/powerpoint/2010/main" val="5141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F625E-61B0-DA53-4B7E-C9B3F1FE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ý/</a:t>
            </a:r>
            <a:r>
              <a:rPr lang="cs-CZ" dirty="0" err="1"/>
              <a:t>ota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647D9-394B-DFD3-7A93-020F7513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7</a:t>
            </a:fld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5D02836-E385-68F9-2B17-DC09AA9131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9422" y="1527175"/>
            <a:ext cx="8408644" cy="4572000"/>
          </a:xfrm>
        </p:spPr>
      </p:pic>
    </p:spTree>
    <p:extLst>
      <p:ext uri="{BB962C8B-B14F-4D97-AF65-F5344CB8AC3E}">
        <p14:creationId xmlns:p14="http://schemas.microsoft.com/office/powerpoint/2010/main" val="408802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0DFB3-9028-915A-D44A-6E831051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 err="1"/>
              <a:t>Přegenerované</a:t>
            </a:r>
            <a:r>
              <a:rPr lang="cs-CZ" dirty="0"/>
              <a:t> výsledky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3D06CF-D91F-6C78-EA9B-A2D46D02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FD3FBE-9156-D952-F655-B07F90EEFB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53856" y="1467697"/>
            <a:ext cx="4972744" cy="443927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FFA548-74EA-6300-F9F9-A24C8B36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67697"/>
            <a:ext cx="4258269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914A6-D096-D824-7D00-46CABEFE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Rychle je patrný rozdíl mezi morfem a pouhým řetězcem (homonymie)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942FFC-807F-A6AC-6900-49455028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1CA7243-FA8D-2BC0-06E9-9EEF6B8343F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61287" y="1527175"/>
            <a:ext cx="3184913" cy="4572000"/>
          </a:xfrm>
        </p:spPr>
      </p:pic>
    </p:spTree>
    <p:extLst>
      <p:ext uri="{BB962C8B-B14F-4D97-AF65-F5344CB8AC3E}">
        <p14:creationId xmlns:p14="http://schemas.microsoft.com/office/powerpoint/2010/main" val="3967378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1185</TotalTime>
  <Words>194</Words>
  <Application>Microsoft Office PowerPoint</Application>
  <PresentationFormat>Předvádění na obrazovce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Georgia</vt:lpstr>
      <vt:lpstr>Wingdings</vt:lpstr>
      <vt:lpstr>Wingdings 2</vt:lpstr>
      <vt:lpstr>Administrativní</vt:lpstr>
      <vt:lpstr>Úvod do korpusové lingvistiky  5</vt:lpstr>
      <vt:lpstr>Další nástroje přístupné přes rozhraní KonText</vt:lpstr>
      <vt:lpstr>WaG/Word at a Glance/Slovo v kostce</vt:lpstr>
      <vt:lpstr>Treq</vt:lpstr>
      <vt:lpstr>Jaký host ?</vt:lpstr>
      <vt:lpstr>Morfio</vt:lpstr>
      <vt:lpstr>ý/ota</vt:lpstr>
      <vt:lpstr> Přegenerované výsledky </vt:lpstr>
      <vt:lpstr>Rychle je patrný rozdíl mezi morfem a pouhým řetězcem (homonymie)</vt:lpstr>
      <vt:lpstr>Varianty</vt:lpstr>
      <vt:lpstr>Podle frekvence vzor1/vzor2 </vt:lpstr>
      <vt:lpstr>SyD</vt:lpstr>
      <vt:lpstr>házíš/hážeš</vt:lpstr>
      <vt:lpstr>Ukázka otázek v testu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2</dc:title>
  <dc:creator>Klára Osolsobě</dc:creator>
  <cp:lastModifiedBy>Klára Osolsobě</cp:lastModifiedBy>
  <cp:revision>16</cp:revision>
  <dcterms:created xsi:type="dcterms:W3CDTF">2013-09-30T09:42:58Z</dcterms:created>
  <dcterms:modified xsi:type="dcterms:W3CDTF">2023-03-14T14:15:42Z</dcterms:modified>
</cp:coreProperties>
</file>