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293" r:id="rId19"/>
    <p:sldId id="297" r:id="rId20"/>
    <p:sldId id="298" r:id="rId21"/>
    <p:sldId id="299" r:id="rId22"/>
    <p:sldId id="300" r:id="rId23"/>
    <p:sldId id="301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7283-DF4C-4D58-9441-F8CB86AF9568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3FD1-F108-40E6-83A5-25E1664B6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3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FD5474-CAF5-4DB1-B8B8-A74590B4EB4D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4FD465-13EF-4575-BAAC-1AD596B98AD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ketchengine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corp.korpus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hil.muni.cz/kaprad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rpora.fi.muni.cz/kapradi/run.cgi/loca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Paralelní Korpusy</a:t>
            </a:r>
          </a:p>
          <a:p>
            <a:r>
              <a:rPr lang="cs-CZ" dirty="0"/>
              <a:t>Webové Korpusy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do korpusové lingvistiky</a:t>
            </a:r>
            <a:br>
              <a:rPr lang="cs-CZ" dirty="0"/>
            </a:br>
            <a:r>
              <a:rPr lang="cs-CZ" dirty="0"/>
              <a:t>8/9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98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FDFA2-CF41-4033-267A-45142B94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Sketch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https://www.sketchengine.eu/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780BB6-0F0D-1416-6429-A553B26C14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7157EF-3FB5-E1EE-8176-56A5AEB81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8075"/>
            <a:ext cx="9144000" cy="312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4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760BA-9260-4F9A-5719-030D67C5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Volně pro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037A9-CEEB-BD22-506C-6773622FD9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Přístup k řadě korpusů</a:t>
            </a:r>
          </a:p>
          <a:p>
            <a:r>
              <a:rPr lang="cs-CZ" dirty="0"/>
              <a:t>Přístup k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sketch</a:t>
            </a:r>
            <a:r>
              <a:rPr lang="cs-CZ" dirty="0"/>
              <a:t> /slovní profily</a:t>
            </a:r>
          </a:p>
          <a:p>
            <a:r>
              <a:rPr lang="cs-CZ" dirty="0"/>
              <a:t>Porovnání slovních profilů</a:t>
            </a:r>
          </a:p>
          <a:p>
            <a:r>
              <a:rPr lang="cs-CZ" dirty="0"/>
              <a:t>Vizualizace vztahů slov /Thesaurus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67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FC272-1A05-448A-BB8B-AF4D457E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5BD236E-A1B5-90F2-B607-B3659665649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17960" y="1527175"/>
            <a:ext cx="6271568" cy="4572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CF8AAA-EA6E-2E64-F85A-AFB501B4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92"/>
            <a:ext cx="9144000" cy="66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2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68214-A749-7127-3EBE-C3237D51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Concordance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7F7284-09AF-9D3C-173C-411DA4484B6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980330"/>
            <a:ext cx="8479429" cy="4572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57E4FEF-F97F-4AD9-F9CE-C7F801F58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5" y="5480037"/>
            <a:ext cx="9144000" cy="11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61495-334F-2F52-64AF-42D73E4F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sketch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A14291-08BB-477E-2E94-D00ED77FB81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95929" y="1527175"/>
            <a:ext cx="6715629" cy="4572000"/>
          </a:xfrm>
        </p:spPr>
      </p:pic>
    </p:spTree>
    <p:extLst>
      <p:ext uri="{BB962C8B-B14F-4D97-AF65-F5344CB8AC3E}">
        <p14:creationId xmlns:p14="http://schemas.microsoft.com/office/powerpoint/2010/main" val="393127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48974-44E4-BFB2-A506-C77311B2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</a:t>
            </a:r>
            <a:r>
              <a:rPr lang="cs-CZ" dirty="0" err="1"/>
              <a:t>sketch</a:t>
            </a:r>
            <a:r>
              <a:rPr lang="cs-CZ" dirty="0"/>
              <a:t> </a:t>
            </a:r>
            <a:r>
              <a:rPr lang="cs-CZ" dirty="0" err="1"/>
              <a:t>differ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ED682D5-A5A4-DAD1-4867-E16E6AAA03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82321" y="1527175"/>
            <a:ext cx="4942845" cy="4572000"/>
          </a:xfrm>
        </p:spPr>
      </p:pic>
    </p:spTree>
    <p:extLst>
      <p:ext uri="{BB962C8B-B14F-4D97-AF65-F5344CB8AC3E}">
        <p14:creationId xmlns:p14="http://schemas.microsoft.com/office/powerpoint/2010/main" val="351605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8EF52-7CD3-593D-3588-E78458D2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Thesaurus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66D5A9-8F4A-58E7-F723-ED60535F8B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63218"/>
            <a:ext cx="8504238" cy="3899913"/>
          </a:xfrm>
        </p:spPr>
      </p:pic>
    </p:spTree>
    <p:extLst>
      <p:ext uri="{BB962C8B-B14F-4D97-AF65-F5344CB8AC3E}">
        <p14:creationId xmlns:p14="http://schemas.microsoft.com/office/powerpoint/2010/main" val="277107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970B1-C0D5-BC24-995C-F5D721B4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4F885-6507-6C7E-1C11-998916966E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59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E9DC4-A427-82BE-CD04-983A59DB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volby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8F328B-CBE0-2843-7599-A3EFEE11017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35117"/>
            <a:ext cx="8504238" cy="3956115"/>
          </a:xfrm>
        </p:spPr>
      </p:pic>
    </p:spTree>
    <p:extLst>
      <p:ext uri="{BB962C8B-B14F-4D97-AF65-F5344CB8AC3E}">
        <p14:creationId xmlns:p14="http://schemas.microsoft.com/office/powerpoint/2010/main" val="1755000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D287A-183C-E6B5-4B1C-4532EB39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ve výuce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5FDC2-8888-542E-0201-1D571CF07AA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Nástroj </a:t>
            </a:r>
            <a:r>
              <a:rPr lang="cs-CZ" dirty="0" err="1"/>
              <a:t>Skell</a:t>
            </a:r>
            <a:r>
              <a:rPr lang="cs-CZ" dirty="0"/>
              <a:t> (https://skell.sketchengine.eu/)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A795D7-35BF-E38F-CA09-9536DB006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51" y="2286000"/>
            <a:ext cx="3920157" cy="26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Terminologická poznámka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Paralelní korpus</a:t>
            </a:r>
          </a:p>
          <a:p>
            <a:r>
              <a:rPr lang="cs-CZ" dirty="0"/>
              <a:t>Zarovnání</a:t>
            </a:r>
          </a:p>
          <a:p>
            <a:r>
              <a:rPr lang="cs-CZ" dirty="0"/>
              <a:t>Srovnatelný korpus</a:t>
            </a:r>
          </a:p>
        </p:txBody>
      </p:sp>
    </p:spTree>
    <p:extLst>
      <p:ext uri="{BB962C8B-B14F-4D97-AF65-F5344CB8AC3E}">
        <p14:creationId xmlns:p14="http://schemas.microsoft.com/office/powerpoint/2010/main" val="325178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FB0E4-C902-88DC-17AD-5C8F298A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Nabídka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F62D87-13B6-209A-DEC8-7BC8B9283E0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3344" y="1622119"/>
            <a:ext cx="6620799" cy="4382112"/>
          </a:xfrm>
        </p:spPr>
      </p:pic>
    </p:spTree>
    <p:extLst>
      <p:ext uri="{BB962C8B-B14F-4D97-AF65-F5344CB8AC3E}">
        <p14:creationId xmlns:p14="http://schemas.microsoft.com/office/powerpoint/2010/main" val="75108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AAE5C-6C89-8206-2E38-F31D5FBD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5B19A9-CBAF-3BB7-BFA6-C3E75A76329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1542" y="1527175"/>
            <a:ext cx="4404404" cy="4572000"/>
          </a:xfrm>
        </p:spPr>
      </p:pic>
    </p:spTree>
    <p:extLst>
      <p:ext uri="{BB962C8B-B14F-4D97-AF65-F5344CB8AC3E}">
        <p14:creationId xmlns:p14="http://schemas.microsoft.com/office/powerpoint/2010/main" val="235998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B0448-5319-9CFC-137F-24369F23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Podobná slova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F8C0BF7-3434-CA45-D31E-A5BFD492694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092152"/>
            <a:ext cx="8504238" cy="3442045"/>
          </a:xfrm>
        </p:spPr>
      </p:pic>
    </p:spTree>
    <p:extLst>
      <p:ext uri="{BB962C8B-B14F-4D97-AF65-F5344CB8AC3E}">
        <p14:creationId xmlns:p14="http://schemas.microsoft.com/office/powerpoint/2010/main" val="388194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DC46F-E6E1-E0A1-0C1E-B77B4C54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</a:t>
            </a:r>
            <a:r>
              <a:rPr lang="cs-CZ" dirty="0" err="1"/>
              <a:t>sketch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1F69ED-20E6-5BA4-9A43-58621DAAFCA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90584"/>
            <a:ext cx="8504238" cy="3845182"/>
          </a:xfrm>
        </p:spPr>
      </p:pic>
    </p:spTree>
    <p:extLst>
      <p:ext uri="{BB962C8B-B14F-4D97-AF65-F5344CB8AC3E}">
        <p14:creationId xmlns:p14="http://schemas.microsoft.com/office/powerpoint/2010/main" val="132643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DB7D0-24F2-F780-8B84-B0ABED72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otázek v testu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8CDFAF-77AA-B744-DF43-E731DAA057F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07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A922A7-1C9B-879E-BE41-D232E9E7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Intercorp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D1CD6-7DDD-0020-6B42-D7D34BCCF7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https://intercorp.korpus.cz/</a:t>
            </a:r>
            <a:endParaRPr lang="cs-CZ" dirty="0"/>
          </a:p>
          <a:p>
            <a:r>
              <a:rPr lang="cs-CZ" dirty="0"/>
              <a:t>teoretické studie</a:t>
            </a:r>
          </a:p>
          <a:p>
            <a:r>
              <a:rPr lang="cs-CZ" dirty="0"/>
              <a:t>lexikografii</a:t>
            </a:r>
          </a:p>
          <a:p>
            <a:r>
              <a:rPr lang="cs-CZ" dirty="0"/>
              <a:t>studentské práce</a:t>
            </a:r>
          </a:p>
          <a:p>
            <a:r>
              <a:rPr lang="cs-CZ" dirty="0"/>
              <a:t>výuka cizích jazyků</a:t>
            </a:r>
          </a:p>
          <a:p>
            <a:r>
              <a:rPr lang="cs-CZ" dirty="0"/>
              <a:t>počítačové aplikace</a:t>
            </a:r>
          </a:p>
          <a:p>
            <a:r>
              <a:rPr lang="cs-CZ" dirty="0"/>
              <a:t>překladatelé i veřejnost</a:t>
            </a:r>
          </a:p>
        </p:txBody>
      </p:sp>
    </p:spTree>
    <p:extLst>
      <p:ext uri="{BB962C8B-B14F-4D97-AF65-F5344CB8AC3E}">
        <p14:creationId xmlns:p14="http://schemas.microsoft.com/office/powerpoint/2010/main" val="174825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8720A2-FB82-7C3D-1594-616B5176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FE2EF04-F73C-6675-BB14-9C9026E3F83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8504238" cy="138969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117EF9-750C-F9E2-0F8C-42A915A75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0"/>
            <a:ext cx="9144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27A32-7776-3172-8257-C90FA3C3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vyhledávat přes rozhraní </a:t>
            </a:r>
            <a:r>
              <a:rPr lang="cs-CZ" dirty="0" err="1"/>
              <a:t>KonText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A5BD62-5340-4BB7-6ABA-F30DE950B0C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454" y="1527175"/>
            <a:ext cx="3072580" cy="4572000"/>
          </a:xfrm>
        </p:spPr>
      </p:pic>
    </p:spTree>
    <p:extLst>
      <p:ext uri="{BB962C8B-B14F-4D97-AF65-F5344CB8AC3E}">
        <p14:creationId xmlns:p14="http://schemas.microsoft.com/office/powerpoint/2010/main" val="82512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53DC8-AF05-76FA-99CA-485ED6BC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užívat lemmatizaci i RV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6A1761-65C5-5B61-FDE1-7D958A8844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391162"/>
            <a:ext cx="8504238" cy="2844025"/>
          </a:xfrm>
        </p:spPr>
      </p:pic>
    </p:spTree>
    <p:extLst>
      <p:ext uri="{BB962C8B-B14F-4D97-AF65-F5344CB8AC3E}">
        <p14:creationId xmlns:p14="http://schemas.microsoft.com/office/powerpoint/2010/main" val="71566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99ED7-84F8-B374-4736-A8B9C5B4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Kapradí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7EF93-5A2D-80A3-711A-E60A7F6D91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https://www.phil.muni.cz/kapradi/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8D14B2-8EEA-171A-C2CA-0ACBD417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32856"/>
            <a:ext cx="9144000" cy="42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B0406-B182-BC5F-0574-65F13C83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hlinkClick r:id="rId2"/>
              </a:rPr>
              <a:t>https://corpora.fi.muni.cz/kapradi/run.cgi/locate</a:t>
            </a:r>
            <a:r>
              <a:rPr lang="cs-CZ" sz="2400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E1264A-CAF9-9AAD-56FA-2E12A25C551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99951" y="1527175"/>
            <a:ext cx="7707586" cy="4572000"/>
          </a:xfrm>
        </p:spPr>
      </p:pic>
    </p:spTree>
    <p:extLst>
      <p:ext uri="{BB962C8B-B14F-4D97-AF65-F5344CB8AC3E}">
        <p14:creationId xmlns:p14="http://schemas.microsoft.com/office/powerpoint/2010/main" val="400418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2669D-EC80-C4A7-6AEA-1FDB5DEE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korpusy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92ACD-84EB-AC13-86AD-E3C2BD6A722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Řada </a:t>
            </a:r>
            <a:r>
              <a:rPr lang="cs-CZ" dirty="0" err="1"/>
              <a:t>Araneum</a:t>
            </a:r>
            <a:endParaRPr lang="cs-CZ" dirty="0"/>
          </a:p>
          <a:p>
            <a:r>
              <a:rPr lang="cs-CZ" dirty="0"/>
              <a:t>Řada </a:t>
            </a:r>
            <a:r>
              <a:rPr lang="cs-CZ" dirty="0" err="1"/>
              <a:t>TenTen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50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</TotalTime>
  <Words>159</Words>
  <Application>Microsoft Office PowerPoint</Application>
  <PresentationFormat>Předvádění na obrazovce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Calibri</vt:lpstr>
      <vt:lpstr>Georgia</vt:lpstr>
      <vt:lpstr>Wingdings</vt:lpstr>
      <vt:lpstr>Wingdings 2</vt:lpstr>
      <vt:lpstr>Administrativní</vt:lpstr>
      <vt:lpstr>Úvod do korpusové lingvistiky 8/9  </vt:lpstr>
      <vt:lpstr>Terminologická poznámka</vt:lpstr>
      <vt:lpstr>Projekt Intercorp</vt:lpstr>
      <vt:lpstr>Zdroje dat</vt:lpstr>
      <vt:lpstr>Možnost vyhledávat přes rozhraní KonText</vt:lpstr>
      <vt:lpstr>lze užívat lemmatizaci i RV</vt:lpstr>
      <vt:lpstr>Projekt Kapradí</vt:lpstr>
      <vt:lpstr>https://corpora.fi.muni.cz/kapradi/run.cgi/locate </vt:lpstr>
      <vt:lpstr>Webové korpusy</vt:lpstr>
      <vt:lpstr>Sketch Engine https://www.sketchengine.eu/ </vt:lpstr>
      <vt:lpstr>Volně pro MU</vt:lpstr>
      <vt:lpstr>Nástroje</vt:lpstr>
      <vt:lpstr>Concordance</vt:lpstr>
      <vt:lpstr>Co jsou word sketch</vt:lpstr>
      <vt:lpstr>Word sketch differ</vt:lpstr>
      <vt:lpstr>Thesaurus</vt:lpstr>
      <vt:lpstr>Prezentace aplikace PowerPoint</vt:lpstr>
      <vt:lpstr>Další volby</vt:lpstr>
      <vt:lpstr>Využití ve výuce</vt:lpstr>
      <vt:lpstr>Nabídka</vt:lpstr>
      <vt:lpstr>Příklady</vt:lpstr>
      <vt:lpstr>Podobná slova</vt:lpstr>
      <vt:lpstr>Word sketch</vt:lpstr>
      <vt:lpstr>Příklad otázek v testu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11</dc:title>
  <dc:creator>Petr</dc:creator>
  <cp:lastModifiedBy>Klára Osolsobě</cp:lastModifiedBy>
  <cp:revision>9</cp:revision>
  <dcterms:created xsi:type="dcterms:W3CDTF">2013-12-03T08:30:24Z</dcterms:created>
  <dcterms:modified xsi:type="dcterms:W3CDTF">2023-03-22T17:45:06Z</dcterms:modified>
</cp:coreProperties>
</file>