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319" r:id="rId2"/>
    <p:sldId id="320" r:id="rId3"/>
    <p:sldId id="325" r:id="rId4"/>
    <p:sldId id="306" r:id="rId5"/>
    <p:sldId id="310" r:id="rId6"/>
    <p:sldId id="328" r:id="rId7"/>
    <p:sldId id="308" r:id="rId8"/>
    <p:sldId id="309" r:id="rId9"/>
    <p:sldId id="329" r:id="rId10"/>
    <p:sldId id="321" r:id="rId11"/>
    <p:sldId id="322" r:id="rId12"/>
    <p:sldId id="311" r:id="rId13"/>
    <p:sldId id="312" r:id="rId14"/>
    <p:sldId id="323" r:id="rId15"/>
    <p:sldId id="313" r:id="rId16"/>
    <p:sldId id="314" r:id="rId17"/>
    <p:sldId id="315" r:id="rId18"/>
    <p:sldId id="330" r:id="rId19"/>
    <p:sldId id="316" r:id="rId20"/>
    <p:sldId id="317" r:id="rId21"/>
    <p:sldId id="318" r:id="rId22"/>
    <p:sldId id="332" r:id="rId23"/>
    <p:sldId id="333" r:id="rId24"/>
    <p:sldId id="334" r:id="rId25"/>
    <p:sldId id="33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64153-D849-450A-BE9E-1476B7D259B9}" v="41" dt="2021-04-19T08:02:18.071"/>
    <p1510:client id="{BABEABEC-A66A-4779-944F-16E89C7D1359}" v="26" dt="2021-04-19T09:49:50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Přikrylová" userId="5221c08136c03a87" providerId="LiveId" clId="{9B564153-D849-450A-BE9E-1476B7D259B9}"/>
    <pc:docChg chg="custSel addSld delSld modSld sldOrd">
      <pc:chgData name="Hana Přikrylová" userId="5221c08136c03a87" providerId="LiveId" clId="{9B564153-D849-450A-BE9E-1476B7D259B9}" dt="2021-04-19T08:06:27.686" v="4810" actId="27636"/>
      <pc:docMkLst>
        <pc:docMk/>
      </pc:docMkLst>
      <pc:sldChg chg="modSp mod ord">
        <pc:chgData name="Hana Přikrylová" userId="5221c08136c03a87" providerId="LiveId" clId="{9B564153-D849-450A-BE9E-1476B7D259B9}" dt="2021-04-19T07:46:33.161" v="3301" actId="1036"/>
        <pc:sldMkLst>
          <pc:docMk/>
          <pc:sldMk cId="0" sldId="306"/>
        </pc:sldMkLst>
        <pc:spChg chg="mod">
          <ac:chgData name="Hana Přikrylová" userId="5221c08136c03a87" providerId="LiveId" clId="{9B564153-D849-450A-BE9E-1476B7D259B9}" dt="2021-04-19T07:46:27.130" v="3268" actId="1076"/>
          <ac:spMkLst>
            <pc:docMk/>
            <pc:sldMk cId="0" sldId="306"/>
            <ac:spMk id="320514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6:33.161" v="3301" actId="1036"/>
          <ac:spMkLst>
            <pc:docMk/>
            <pc:sldMk cId="0" sldId="306"/>
            <ac:spMk id="320515" creationId="{00000000-0000-0000-0000-000000000000}"/>
          </ac:spMkLst>
        </pc:spChg>
      </pc:sldChg>
      <pc:sldChg chg="del">
        <pc:chgData name="Hana Přikrylová" userId="5221c08136c03a87" providerId="LiveId" clId="{9B564153-D849-450A-BE9E-1476B7D259B9}" dt="2021-04-19T07:30:23.195" v="2811" actId="2696"/>
        <pc:sldMkLst>
          <pc:docMk/>
          <pc:sldMk cId="0" sldId="307"/>
        </pc:sldMkLst>
      </pc:sldChg>
      <pc:sldChg chg="modSp mod">
        <pc:chgData name="Hana Přikrylová" userId="5221c08136c03a87" providerId="LiveId" clId="{9B564153-D849-450A-BE9E-1476B7D259B9}" dt="2021-04-19T07:48:20.129" v="3371" actId="20577"/>
        <pc:sldMkLst>
          <pc:docMk/>
          <pc:sldMk cId="1347015368" sldId="308"/>
        </pc:sldMkLst>
        <pc:spChg chg="mod">
          <ac:chgData name="Hana Přikrylová" userId="5221c08136c03a87" providerId="LiveId" clId="{9B564153-D849-450A-BE9E-1476B7D259B9}" dt="2021-04-19T07:48:20.129" v="3371" actId="20577"/>
          <ac:spMkLst>
            <pc:docMk/>
            <pc:sldMk cId="1347015368" sldId="308"/>
            <ac:spMk id="323587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7:22.412" v="3337" actId="1076"/>
          <ac:spMkLst>
            <pc:docMk/>
            <pc:sldMk cId="1347015368" sldId="308"/>
            <ac:spMk id="323588" creationId="{00000000-0000-0000-0000-000000000000}"/>
          </ac:spMkLst>
        </pc:spChg>
      </pc:sldChg>
      <pc:sldChg chg="modSp del mod">
        <pc:chgData name="Hana Přikrylová" userId="5221c08136c03a87" providerId="LiveId" clId="{9B564153-D849-450A-BE9E-1476B7D259B9}" dt="2021-04-19T07:30:46.557" v="2820" actId="2696"/>
        <pc:sldMkLst>
          <pc:docMk/>
          <pc:sldMk cId="1347015368" sldId="308"/>
        </pc:sldMkLst>
        <pc:spChg chg="mod">
          <ac:chgData name="Hana Přikrylová" userId="5221c08136c03a87" providerId="LiveId" clId="{9B564153-D849-450A-BE9E-1476B7D259B9}" dt="2021-04-19T07:30:42.546" v="2819" actId="20577"/>
          <ac:spMkLst>
            <pc:docMk/>
            <pc:sldMk cId="1347015368" sldId="308"/>
            <ac:spMk id="323588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48:40.223" v="3381" actId="20577"/>
        <pc:sldMkLst>
          <pc:docMk/>
          <pc:sldMk cId="403294986" sldId="309"/>
        </pc:sldMkLst>
        <pc:spChg chg="mod">
          <ac:chgData name="Hana Přikrylová" userId="5221c08136c03a87" providerId="LiveId" clId="{9B564153-D849-450A-BE9E-1476B7D259B9}" dt="2021-04-19T07:48:40.223" v="3381" actId="20577"/>
          <ac:spMkLst>
            <pc:docMk/>
            <pc:sldMk cId="403294986" sldId="309"/>
            <ac:spMk id="322563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8:27.016" v="3372" actId="1076"/>
          <ac:spMkLst>
            <pc:docMk/>
            <pc:sldMk cId="403294986" sldId="309"/>
            <ac:spMk id="322564" creationId="{00000000-0000-0000-0000-000000000000}"/>
          </ac:spMkLst>
        </pc:spChg>
      </pc:sldChg>
      <pc:sldChg chg="modSp del mod">
        <pc:chgData name="Hana Přikrylová" userId="5221c08136c03a87" providerId="LiveId" clId="{9B564153-D849-450A-BE9E-1476B7D259B9}" dt="2021-04-19T07:32:11.851" v="2849" actId="2696"/>
        <pc:sldMkLst>
          <pc:docMk/>
          <pc:sldMk cId="403294986" sldId="309"/>
        </pc:sldMkLst>
        <pc:spChg chg="mod">
          <ac:chgData name="Hana Přikrylová" userId="5221c08136c03a87" providerId="LiveId" clId="{9B564153-D849-450A-BE9E-1476B7D259B9}" dt="2021-04-19T07:32:05.835" v="2848" actId="113"/>
          <ac:spMkLst>
            <pc:docMk/>
            <pc:sldMk cId="403294986" sldId="309"/>
            <ac:spMk id="322563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31:49.977" v="2839" actId="20577"/>
          <ac:spMkLst>
            <pc:docMk/>
            <pc:sldMk cId="403294986" sldId="309"/>
            <ac:spMk id="322564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47:09.544" v="3336" actId="403"/>
        <pc:sldMkLst>
          <pc:docMk/>
          <pc:sldMk cId="2881182184" sldId="310"/>
        </pc:sldMkLst>
        <pc:spChg chg="mod">
          <ac:chgData name="Hana Přikrylová" userId="5221c08136c03a87" providerId="LiveId" clId="{9B564153-D849-450A-BE9E-1476B7D259B9}" dt="2021-04-19T07:47:09.544" v="3336" actId="403"/>
          <ac:spMkLst>
            <pc:docMk/>
            <pc:sldMk cId="2881182184" sldId="310"/>
            <ac:spMk id="326659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6:40.001" v="3330" actId="1038"/>
          <ac:spMkLst>
            <pc:docMk/>
            <pc:sldMk cId="2881182184" sldId="310"/>
            <ac:spMk id="326660" creationId="{00000000-0000-0000-0000-000000000000}"/>
          </ac:spMkLst>
        </pc:spChg>
      </pc:sldChg>
      <pc:sldChg chg="del">
        <pc:chgData name="Hana Přikrylová" userId="5221c08136c03a87" providerId="LiveId" clId="{9B564153-D849-450A-BE9E-1476B7D259B9}" dt="2021-04-19T07:16:39.750" v="1943" actId="2696"/>
        <pc:sldMkLst>
          <pc:docMk/>
          <pc:sldMk cId="2881182184" sldId="310"/>
        </pc:sldMkLst>
      </pc:sldChg>
      <pc:sldChg chg="modSp mod">
        <pc:chgData name="Hana Přikrylová" userId="5221c08136c03a87" providerId="LiveId" clId="{9B564153-D849-450A-BE9E-1476B7D259B9}" dt="2021-04-19T07:50:06.860" v="3456" actId="403"/>
        <pc:sldMkLst>
          <pc:docMk/>
          <pc:sldMk cId="0" sldId="311"/>
        </pc:sldMkLst>
        <pc:spChg chg="mod">
          <ac:chgData name="Hana Přikrylová" userId="5221c08136c03a87" providerId="LiveId" clId="{9B564153-D849-450A-BE9E-1476B7D259B9}" dt="2021-04-19T07:50:06.860" v="3456" actId="403"/>
          <ac:spMkLst>
            <pc:docMk/>
            <pc:sldMk cId="0" sldId="311"/>
            <ac:spMk id="325635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0:03.320" v="3455" actId="1076"/>
          <ac:spMkLst>
            <pc:docMk/>
            <pc:sldMk cId="0" sldId="311"/>
            <ac:spMk id="325636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0:38.383" v="3509" actId="403"/>
        <pc:sldMkLst>
          <pc:docMk/>
          <pc:sldMk cId="0" sldId="312"/>
        </pc:sldMkLst>
        <pc:spChg chg="mod">
          <ac:chgData name="Hana Přikrylová" userId="5221c08136c03a87" providerId="LiveId" clId="{9B564153-D849-450A-BE9E-1476B7D259B9}" dt="2021-04-19T07:50:38.383" v="3509" actId="403"/>
          <ac:spMkLst>
            <pc:docMk/>
            <pc:sldMk cId="0" sldId="312"/>
            <ac:spMk id="327682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0:29.928" v="3476" actId="1076"/>
          <ac:spMkLst>
            <pc:docMk/>
            <pc:sldMk cId="0" sldId="312"/>
            <ac:spMk id="327683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2:05.495" v="3587" actId="14100"/>
        <pc:sldMkLst>
          <pc:docMk/>
          <pc:sldMk cId="0" sldId="313"/>
        </pc:sldMkLst>
        <pc:spChg chg="mod">
          <ac:chgData name="Hana Přikrylová" userId="5221c08136c03a87" providerId="LiveId" clId="{9B564153-D849-450A-BE9E-1476B7D259B9}" dt="2021-04-19T07:51:57.880" v="3584" actId="1076"/>
          <ac:spMkLst>
            <pc:docMk/>
            <pc:sldMk cId="0" sldId="313"/>
            <ac:spMk id="324610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2:05.495" v="3587" actId="14100"/>
          <ac:spMkLst>
            <pc:docMk/>
            <pc:sldMk cId="0" sldId="313"/>
            <ac:spMk id="324611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2:58.496" v="3692" actId="1036"/>
        <pc:sldMkLst>
          <pc:docMk/>
          <pc:sldMk cId="0" sldId="314"/>
        </pc:sldMkLst>
        <pc:spChg chg="mod">
          <ac:chgData name="Hana Přikrylová" userId="5221c08136c03a87" providerId="LiveId" clId="{9B564153-D849-450A-BE9E-1476B7D259B9}" dt="2021-04-19T07:52:46.295" v="3644" actId="14100"/>
          <ac:spMkLst>
            <pc:docMk/>
            <pc:sldMk cId="0" sldId="314"/>
            <ac:spMk id="330754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2:58.496" v="3692" actId="1036"/>
          <ac:spMkLst>
            <pc:docMk/>
            <pc:sldMk cId="0" sldId="314"/>
            <ac:spMk id="330755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3:09.260" v="3693" actId="6549"/>
        <pc:sldMkLst>
          <pc:docMk/>
          <pc:sldMk cId="0" sldId="315"/>
        </pc:sldMkLst>
        <pc:spChg chg="mod">
          <ac:chgData name="Hana Přikrylová" userId="5221c08136c03a87" providerId="LiveId" clId="{9B564153-D849-450A-BE9E-1476B7D259B9}" dt="2021-04-19T07:45:04.936" v="3261"/>
          <ac:spMkLst>
            <pc:docMk/>
            <pc:sldMk cId="0" sldId="315"/>
            <ac:spMk id="329731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3:09.260" v="3693" actId="6549"/>
          <ac:spMkLst>
            <pc:docMk/>
            <pc:sldMk cId="0" sldId="315"/>
            <ac:spMk id="329732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4:30.264" v="3859" actId="20577"/>
        <pc:sldMkLst>
          <pc:docMk/>
          <pc:sldMk cId="0" sldId="316"/>
        </pc:sldMkLst>
        <pc:spChg chg="mod">
          <ac:chgData name="Hana Přikrylová" userId="5221c08136c03a87" providerId="LiveId" clId="{9B564153-D849-450A-BE9E-1476B7D259B9}" dt="2021-04-19T07:53:57.671" v="3817" actId="1038"/>
          <ac:spMkLst>
            <pc:docMk/>
            <pc:sldMk cId="0" sldId="316"/>
            <ac:spMk id="328706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4:30.264" v="3859" actId="20577"/>
          <ac:spMkLst>
            <pc:docMk/>
            <pc:sldMk cId="0" sldId="316"/>
            <ac:spMk id="328707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4:59.412" v="3866" actId="14100"/>
        <pc:sldMkLst>
          <pc:docMk/>
          <pc:sldMk cId="0" sldId="317"/>
        </pc:sldMkLst>
        <pc:spChg chg="mod">
          <ac:chgData name="Hana Přikrylová" userId="5221c08136c03a87" providerId="LiveId" clId="{9B564153-D849-450A-BE9E-1476B7D259B9}" dt="2021-04-19T07:54:45.423" v="3860" actId="6549"/>
          <ac:spMkLst>
            <pc:docMk/>
            <pc:sldMk cId="0" sldId="317"/>
            <ac:spMk id="331778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4:59.412" v="3866" actId="14100"/>
          <ac:spMkLst>
            <pc:docMk/>
            <pc:sldMk cId="0" sldId="317"/>
            <ac:spMk id="331779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55:22.160" v="3876" actId="20577"/>
        <pc:sldMkLst>
          <pc:docMk/>
          <pc:sldMk cId="0" sldId="318"/>
        </pc:sldMkLst>
        <pc:spChg chg="mod">
          <ac:chgData name="Hana Přikrylová" userId="5221c08136c03a87" providerId="LiveId" clId="{9B564153-D849-450A-BE9E-1476B7D259B9}" dt="2021-04-19T07:55:06.392" v="3867" actId="6549"/>
          <ac:spMkLst>
            <pc:docMk/>
            <pc:sldMk cId="0" sldId="318"/>
            <ac:spMk id="332802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55:22.160" v="3876" actId="20577"/>
          <ac:spMkLst>
            <pc:docMk/>
            <pc:sldMk cId="0" sldId="318"/>
            <ac:spMk id="332803" creationId="{00000000-0000-0000-0000-000000000000}"/>
          </ac:spMkLst>
        </pc:spChg>
      </pc:sldChg>
      <pc:sldChg chg="modSp mod">
        <pc:chgData name="Hana Přikrylová" userId="5221c08136c03a87" providerId="LiveId" clId="{9B564153-D849-450A-BE9E-1476B7D259B9}" dt="2021-04-19T07:46:09.504" v="3267"/>
        <pc:sldMkLst>
          <pc:docMk/>
          <pc:sldMk cId="0" sldId="319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0" sldId="319"/>
            <ac:spMk id="90114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0" sldId="319"/>
            <ac:spMk id="90115" creationId="{00000000-0000-0000-0000-000000000000}"/>
          </ac:spMkLst>
        </pc:spChg>
      </pc:sldChg>
      <pc:sldChg chg="modSp new mod">
        <pc:chgData name="Hana Přikrylová" userId="5221c08136c03a87" providerId="LiveId" clId="{9B564153-D849-450A-BE9E-1476B7D259B9}" dt="2021-04-19T07:46:09.504" v="3267"/>
        <pc:sldMkLst>
          <pc:docMk/>
          <pc:sldMk cId="2729552113" sldId="320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2729552113" sldId="320"/>
            <ac:spMk id="2" creationId="{74A8F359-FFA3-47B0-BCF7-A205184BDBEC}"/>
          </ac:spMkLst>
        </pc:spChg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2729552113" sldId="320"/>
            <ac:spMk id="3" creationId="{F4C495DB-C692-43A9-ADA0-762CE52C518B}"/>
          </ac:spMkLst>
        </pc:spChg>
      </pc:sldChg>
      <pc:sldChg chg="modSp new mod">
        <pc:chgData name="Hana Přikrylová" userId="5221c08136c03a87" providerId="LiveId" clId="{9B564153-D849-450A-BE9E-1476B7D259B9}" dt="2021-04-19T07:49:45.198" v="3433" actId="403"/>
        <pc:sldMkLst>
          <pc:docMk/>
          <pc:sldMk cId="3079708214" sldId="321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3079708214" sldId="321"/>
            <ac:spMk id="2" creationId="{263A4226-9F09-44A8-ABED-74B942E3821B}"/>
          </ac:spMkLst>
        </pc:spChg>
        <pc:spChg chg="mod">
          <ac:chgData name="Hana Přikrylová" userId="5221c08136c03a87" providerId="LiveId" clId="{9B564153-D849-450A-BE9E-1476B7D259B9}" dt="2021-04-19T07:49:45.198" v="3433" actId="403"/>
          <ac:spMkLst>
            <pc:docMk/>
            <pc:sldMk cId="3079708214" sldId="321"/>
            <ac:spMk id="3" creationId="{A171A054-CD80-40EE-A796-D7DE3EBE476F}"/>
          </ac:spMkLst>
        </pc:spChg>
      </pc:sldChg>
      <pc:sldChg chg="modSp new mod ord">
        <pc:chgData name="Hana Přikrylová" userId="5221c08136c03a87" providerId="LiveId" clId="{9B564153-D849-450A-BE9E-1476B7D259B9}" dt="2021-04-19T07:50:49.178" v="3510" actId="403"/>
        <pc:sldMkLst>
          <pc:docMk/>
          <pc:sldMk cId="2693223981" sldId="322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2693223981" sldId="322"/>
            <ac:spMk id="2" creationId="{44EA58E3-D0F8-4734-98CE-F25BF1360208}"/>
          </ac:spMkLst>
        </pc:spChg>
        <pc:spChg chg="mod">
          <ac:chgData name="Hana Přikrylová" userId="5221c08136c03a87" providerId="LiveId" clId="{9B564153-D849-450A-BE9E-1476B7D259B9}" dt="2021-04-19T07:50:49.178" v="3510" actId="403"/>
          <ac:spMkLst>
            <pc:docMk/>
            <pc:sldMk cId="2693223981" sldId="322"/>
            <ac:spMk id="3" creationId="{B0FDF957-7A82-42F5-9EE3-6A0A3AC67A7B}"/>
          </ac:spMkLst>
        </pc:spChg>
      </pc:sldChg>
      <pc:sldChg chg="modSp new mod ord">
        <pc:chgData name="Hana Přikrylová" userId="5221c08136c03a87" providerId="LiveId" clId="{9B564153-D849-450A-BE9E-1476B7D259B9}" dt="2021-04-19T07:51:31.640" v="3546" actId="1035"/>
        <pc:sldMkLst>
          <pc:docMk/>
          <pc:sldMk cId="1821942547" sldId="323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1821942547" sldId="323"/>
            <ac:spMk id="2" creationId="{C31D6EF9-EE83-485F-A987-F256528B64D5}"/>
          </ac:spMkLst>
        </pc:spChg>
        <pc:spChg chg="mod">
          <ac:chgData name="Hana Přikrylová" userId="5221c08136c03a87" providerId="LiveId" clId="{9B564153-D849-450A-BE9E-1476B7D259B9}" dt="2021-04-19T07:51:31.640" v="3546" actId="1035"/>
          <ac:spMkLst>
            <pc:docMk/>
            <pc:sldMk cId="1821942547" sldId="323"/>
            <ac:spMk id="3" creationId="{1CE1576F-192A-4394-A58B-2554EBA74C7E}"/>
          </ac:spMkLst>
        </pc:spChg>
      </pc:sldChg>
      <pc:sldChg chg="new del">
        <pc:chgData name="Hana Přikrylová" userId="5221c08136c03a87" providerId="LiveId" clId="{9B564153-D849-450A-BE9E-1476B7D259B9}" dt="2021-04-19T07:17:23.246" v="1945" actId="2696"/>
        <pc:sldMkLst>
          <pc:docMk/>
          <pc:sldMk cId="3578299943" sldId="324"/>
        </pc:sldMkLst>
      </pc:sldChg>
      <pc:sldChg chg="modSp new mod">
        <pc:chgData name="Hana Přikrylová" userId="5221c08136c03a87" providerId="LiveId" clId="{9B564153-D849-450A-BE9E-1476B7D259B9}" dt="2021-04-19T07:46:09.504" v="3267"/>
        <pc:sldMkLst>
          <pc:docMk/>
          <pc:sldMk cId="802616784" sldId="325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802616784" sldId="325"/>
            <ac:spMk id="2" creationId="{BF358F75-B3E0-41E7-B665-AD45DD0011D6}"/>
          </ac:spMkLst>
        </pc:spChg>
        <pc:spChg chg="mod">
          <ac:chgData name="Hana Přikrylová" userId="5221c08136c03a87" providerId="LiveId" clId="{9B564153-D849-450A-BE9E-1476B7D259B9}" dt="2021-04-19T07:45:42.933" v="3266" actId="403"/>
          <ac:spMkLst>
            <pc:docMk/>
            <pc:sldMk cId="802616784" sldId="325"/>
            <ac:spMk id="3" creationId="{59999BE4-9C40-49F7-94D0-8CB13B17AEE3}"/>
          </ac:spMkLst>
        </pc:spChg>
      </pc:sldChg>
      <pc:sldChg chg="new del">
        <pc:chgData name="Hana Přikrylová" userId="5221c08136c03a87" providerId="LiveId" clId="{9B564153-D849-450A-BE9E-1476B7D259B9}" dt="2021-04-19T07:24:31.455" v="2463" actId="2696"/>
        <pc:sldMkLst>
          <pc:docMk/>
          <pc:sldMk cId="1219583315" sldId="326"/>
        </pc:sldMkLst>
      </pc:sldChg>
      <pc:sldChg chg="modSp new del mod">
        <pc:chgData name="Hana Přikrylová" userId="5221c08136c03a87" providerId="LiveId" clId="{9B564153-D849-450A-BE9E-1476B7D259B9}" dt="2021-04-19T07:17:21.635" v="1944" actId="2696"/>
        <pc:sldMkLst>
          <pc:docMk/>
          <pc:sldMk cId="2416159840" sldId="326"/>
        </pc:sldMkLst>
        <pc:spChg chg="mod">
          <ac:chgData name="Hana Přikrylová" userId="5221c08136c03a87" providerId="LiveId" clId="{9B564153-D849-450A-BE9E-1476B7D259B9}" dt="2021-04-19T07:15:30.824" v="1942" actId="20577"/>
          <ac:spMkLst>
            <pc:docMk/>
            <pc:sldMk cId="2416159840" sldId="326"/>
            <ac:spMk id="2" creationId="{8FF2C0C2-5071-4EAD-8313-8199BD73F2D1}"/>
          </ac:spMkLst>
        </pc:spChg>
      </pc:sldChg>
      <pc:sldChg chg="new del">
        <pc:chgData name="Hana Přikrylová" userId="5221c08136c03a87" providerId="LiveId" clId="{9B564153-D849-450A-BE9E-1476B7D259B9}" dt="2021-04-19T07:24:28.948" v="2462" actId="2696"/>
        <pc:sldMkLst>
          <pc:docMk/>
          <pc:sldMk cId="1459750457" sldId="327"/>
        </pc:sldMkLst>
      </pc:sldChg>
      <pc:sldChg chg="new del">
        <pc:chgData name="Hana Přikrylová" userId="5221c08136c03a87" providerId="LiveId" clId="{9B564153-D849-450A-BE9E-1476B7D259B9}" dt="2021-04-19T07:21:27.942" v="2224" actId="2696"/>
        <pc:sldMkLst>
          <pc:docMk/>
          <pc:sldMk cId="2779264021" sldId="327"/>
        </pc:sldMkLst>
      </pc:sldChg>
      <pc:sldChg chg="modSp mod">
        <pc:chgData name="Hana Přikrylová" userId="5221c08136c03a87" providerId="LiveId" clId="{9B564153-D849-450A-BE9E-1476B7D259B9}" dt="2021-04-19T07:47:03.897" v="3335" actId="403"/>
        <pc:sldMkLst>
          <pc:docMk/>
          <pc:sldMk cId="2496836283" sldId="328"/>
        </pc:sldMkLst>
        <pc:spChg chg="mod">
          <ac:chgData name="Hana Přikrylová" userId="5221c08136c03a87" providerId="LiveId" clId="{9B564153-D849-450A-BE9E-1476B7D259B9}" dt="2021-04-19T07:47:03.897" v="3335" actId="403"/>
          <ac:spMkLst>
            <pc:docMk/>
            <pc:sldMk cId="2496836283" sldId="328"/>
            <ac:spMk id="326659" creationId="{00000000-0000-0000-0000-000000000000}"/>
          </ac:spMkLst>
        </pc:spChg>
        <pc:spChg chg="mod">
          <ac:chgData name="Hana Přikrylová" userId="5221c08136c03a87" providerId="LiveId" clId="{9B564153-D849-450A-BE9E-1476B7D259B9}" dt="2021-04-19T07:46:57.149" v="3333" actId="1076"/>
          <ac:spMkLst>
            <pc:docMk/>
            <pc:sldMk cId="2496836283" sldId="328"/>
            <ac:spMk id="326660" creationId="{00000000-0000-0000-0000-000000000000}"/>
          </ac:spMkLst>
        </pc:spChg>
      </pc:sldChg>
      <pc:sldChg chg="modSp new mod ord">
        <pc:chgData name="Hana Přikrylová" userId="5221c08136c03a87" providerId="LiveId" clId="{9B564153-D849-450A-BE9E-1476B7D259B9}" dt="2021-04-19T07:49:31.147" v="3432" actId="1036"/>
        <pc:sldMkLst>
          <pc:docMk/>
          <pc:sldMk cId="263128165" sldId="329"/>
        </pc:sldMkLst>
        <pc:spChg chg="mod">
          <ac:chgData name="Hana Přikrylová" userId="5221c08136c03a87" providerId="LiveId" clId="{9B564153-D849-450A-BE9E-1476B7D259B9}" dt="2021-04-19T07:48:58.657" v="3386" actId="1076"/>
          <ac:spMkLst>
            <pc:docMk/>
            <pc:sldMk cId="263128165" sldId="329"/>
            <ac:spMk id="2" creationId="{65BA7C8D-4725-41C8-AF17-B41DEB18F3DF}"/>
          </ac:spMkLst>
        </pc:spChg>
        <pc:spChg chg="mod">
          <ac:chgData name="Hana Přikrylová" userId="5221c08136c03a87" providerId="LiveId" clId="{9B564153-D849-450A-BE9E-1476B7D259B9}" dt="2021-04-19T07:49:31.147" v="3432" actId="1036"/>
          <ac:spMkLst>
            <pc:docMk/>
            <pc:sldMk cId="263128165" sldId="329"/>
            <ac:spMk id="3" creationId="{7A519D09-0A54-4E0A-94E1-0D9DC6BF9F05}"/>
          </ac:spMkLst>
        </pc:spChg>
      </pc:sldChg>
      <pc:sldChg chg="new del">
        <pc:chgData name="Hana Přikrylová" userId="5221c08136c03a87" providerId="LiveId" clId="{9B564153-D849-450A-BE9E-1476B7D259B9}" dt="2021-04-19T07:37:04.716" v="2889" actId="2696"/>
        <pc:sldMkLst>
          <pc:docMk/>
          <pc:sldMk cId="15723270" sldId="330"/>
        </pc:sldMkLst>
      </pc:sldChg>
      <pc:sldChg chg="modSp mod ord">
        <pc:chgData name="Hana Přikrylová" userId="5221c08136c03a87" providerId="LiveId" clId="{9B564153-D849-450A-BE9E-1476B7D259B9}" dt="2021-04-19T07:53:21.565" v="3695" actId="27636"/>
        <pc:sldMkLst>
          <pc:docMk/>
          <pc:sldMk cId="3084050847" sldId="330"/>
        </pc:sldMkLst>
        <pc:spChg chg="mod">
          <ac:chgData name="Hana Přikrylová" userId="5221c08136c03a87" providerId="LiveId" clId="{9B564153-D849-450A-BE9E-1476B7D259B9}" dt="2021-04-19T07:46:09.504" v="3267"/>
          <ac:spMkLst>
            <pc:docMk/>
            <pc:sldMk cId="3084050847" sldId="330"/>
            <ac:spMk id="2" creationId="{24302BDB-1EA7-40F6-89ED-745355F3A0CC}"/>
          </ac:spMkLst>
        </pc:spChg>
        <pc:spChg chg="mod">
          <ac:chgData name="Hana Přikrylová" userId="5221c08136c03a87" providerId="LiveId" clId="{9B564153-D849-450A-BE9E-1476B7D259B9}" dt="2021-04-19T07:53:21.565" v="3695" actId="27636"/>
          <ac:spMkLst>
            <pc:docMk/>
            <pc:sldMk cId="3084050847" sldId="330"/>
            <ac:spMk id="3" creationId="{A0759B39-2ADB-431E-B0CD-4C4DFF774DD2}"/>
          </ac:spMkLst>
        </pc:spChg>
      </pc:sldChg>
      <pc:sldChg chg="new del">
        <pc:chgData name="Hana Přikrylová" userId="5221c08136c03a87" providerId="LiveId" clId="{9B564153-D849-450A-BE9E-1476B7D259B9}" dt="2021-04-19T07:37:12.554" v="2891" actId="2696"/>
        <pc:sldMkLst>
          <pc:docMk/>
          <pc:sldMk cId="3505684015" sldId="330"/>
        </pc:sldMkLst>
      </pc:sldChg>
      <pc:sldChg chg="new del">
        <pc:chgData name="Hana Přikrylová" userId="5221c08136c03a87" providerId="LiveId" clId="{9B564153-D849-450A-BE9E-1476B7D259B9}" dt="2021-04-19T07:55:36.386" v="3878" actId="2696"/>
        <pc:sldMkLst>
          <pc:docMk/>
          <pc:sldMk cId="340372131" sldId="331"/>
        </pc:sldMkLst>
      </pc:sldChg>
      <pc:sldChg chg="modSp mod">
        <pc:chgData name="Hana Přikrylová" userId="5221c08136c03a87" providerId="LiveId" clId="{9B564153-D849-450A-BE9E-1476B7D259B9}" dt="2021-04-19T07:55:50.348" v="3885" actId="20577"/>
        <pc:sldMkLst>
          <pc:docMk/>
          <pc:sldMk cId="469476369" sldId="331"/>
        </pc:sldMkLst>
        <pc:spChg chg="mod">
          <ac:chgData name="Hana Přikrylová" userId="5221c08136c03a87" providerId="LiveId" clId="{9B564153-D849-450A-BE9E-1476B7D259B9}" dt="2021-04-19T07:55:50.348" v="3885" actId="20577"/>
          <ac:spMkLst>
            <pc:docMk/>
            <pc:sldMk cId="469476369" sldId="331"/>
            <ac:spMk id="2" creationId="{B2EAC471-B3A9-4FFF-9AD0-BD7941C7CE1F}"/>
          </ac:spMkLst>
        </pc:spChg>
      </pc:sldChg>
      <pc:sldChg chg="new del">
        <pc:chgData name="Hana Přikrylová" userId="5221c08136c03a87" providerId="LiveId" clId="{9B564153-D849-450A-BE9E-1476B7D259B9}" dt="2021-04-19T07:56:07.568" v="3887" actId="2696"/>
        <pc:sldMkLst>
          <pc:docMk/>
          <pc:sldMk cId="2128205943" sldId="332"/>
        </pc:sldMkLst>
      </pc:sldChg>
      <pc:sldChg chg="modSp mod">
        <pc:chgData name="Hana Přikrylová" userId="5221c08136c03a87" providerId="LiveId" clId="{9B564153-D849-450A-BE9E-1476B7D259B9}" dt="2021-04-19T07:59:19.014" v="4216" actId="14100"/>
        <pc:sldMkLst>
          <pc:docMk/>
          <pc:sldMk cId="3281962714" sldId="332"/>
        </pc:sldMkLst>
        <pc:spChg chg="mod">
          <ac:chgData name="Hana Přikrylová" userId="5221c08136c03a87" providerId="LiveId" clId="{9B564153-D849-450A-BE9E-1476B7D259B9}" dt="2021-04-19T07:56:45.236" v="3908" actId="20577"/>
          <ac:spMkLst>
            <pc:docMk/>
            <pc:sldMk cId="3281962714" sldId="332"/>
            <ac:spMk id="2" creationId="{2832CBD1-FFCA-4AC4-B7C5-D652611C0062}"/>
          </ac:spMkLst>
        </pc:spChg>
        <pc:spChg chg="mod">
          <ac:chgData name="Hana Přikrylová" userId="5221c08136c03a87" providerId="LiveId" clId="{9B564153-D849-450A-BE9E-1476B7D259B9}" dt="2021-04-19T07:59:19.014" v="4216" actId="14100"/>
          <ac:spMkLst>
            <pc:docMk/>
            <pc:sldMk cId="3281962714" sldId="332"/>
            <ac:spMk id="3" creationId="{F2485C7B-463A-4E6C-92C8-CFFAC64F709E}"/>
          </ac:spMkLst>
        </pc:spChg>
      </pc:sldChg>
      <pc:sldChg chg="modSp mod">
        <pc:chgData name="Hana Přikrylová" userId="5221c08136c03a87" providerId="LiveId" clId="{9B564153-D849-450A-BE9E-1476B7D259B9}" dt="2021-04-19T08:01:36.452" v="4388" actId="20577"/>
        <pc:sldMkLst>
          <pc:docMk/>
          <pc:sldMk cId="2181009349" sldId="333"/>
        </pc:sldMkLst>
        <pc:spChg chg="mod">
          <ac:chgData name="Hana Přikrylová" userId="5221c08136c03a87" providerId="LiveId" clId="{9B564153-D849-450A-BE9E-1476B7D259B9}" dt="2021-04-19T08:01:36.452" v="4388" actId="20577"/>
          <ac:spMkLst>
            <pc:docMk/>
            <pc:sldMk cId="2181009349" sldId="333"/>
            <ac:spMk id="3" creationId="{CC03E043-84CF-482C-B9DA-413A6B44A06F}"/>
          </ac:spMkLst>
        </pc:spChg>
      </pc:sldChg>
      <pc:sldChg chg="new del">
        <pc:chgData name="Hana Přikrylová" userId="5221c08136c03a87" providerId="LiveId" clId="{9B564153-D849-450A-BE9E-1476B7D259B9}" dt="2021-04-19T07:59:29.929" v="4218" actId="2696"/>
        <pc:sldMkLst>
          <pc:docMk/>
          <pc:sldMk cId="4199442168" sldId="333"/>
        </pc:sldMkLst>
      </pc:sldChg>
      <pc:sldChg chg="new del">
        <pc:chgData name="Hana Přikrylová" userId="5221c08136c03a87" providerId="LiveId" clId="{9B564153-D849-450A-BE9E-1476B7D259B9}" dt="2021-04-19T08:02:12.848" v="4390" actId="2696"/>
        <pc:sldMkLst>
          <pc:docMk/>
          <pc:sldMk cId="3148604445" sldId="334"/>
        </pc:sldMkLst>
      </pc:sldChg>
      <pc:sldChg chg="modSp mod">
        <pc:chgData name="Hana Přikrylová" userId="5221c08136c03a87" providerId="LiveId" clId="{9B564153-D849-450A-BE9E-1476B7D259B9}" dt="2021-04-19T08:06:27.686" v="4810" actId="27636"/>
        <pc:sldMkLst>
          <pc:docMk/>
          <pc:sldMk cId="3569925271" sldId="334"/>
        </pc:sldMkLst>
        <pc:spChg chg="mod">
          <ac:chgData name="Hana Přikrylová" userId="5221c08136c03a87" providerId="LiveId" clId="{9B564153-D849-450A-BE9E-1476B7D259B9}" dt="2021-04-19T08:02:30.601" v="4430" actId="20577"/>
          <ac:spMkLst>
            <pc:docMk/>
            <pc:sldMk cId="3569925271" sldId="334"/>
            <ac:spMk id="2" creationId="{D5D41C13-4D42-4C8D-A8E7-8E117155CE66}"/>
          </ac:spMkLst>
        </pc:spChg>
        <pc:spChg chg="mod">
          <ac:chgData name="Hana Přikrylová" userId="5221c08136c03a87" providerId="LiveId" clId="{9B564153-D849-450A-BE9E-1476B7D259B9}" dt="2021-04-19T08:06:27.686" v="4810" actId="27636"/>
          <ac:spMkLst>
            <pc:docMk/>
            <pc:sldMk cId="3569925271" sldId="334"/>
            <ac:spMk id="3" creationId="{0341E25F-1142-43C2-A96E-152E5C670EEE}"/>
          </ac:spMkLst>
        </pc:spChg>
      </pc:sldChg>
    </pc:docChg>
  </pc:docChgLst>
  <pc:docChgLst>
    <pc:chgData name="Hana Přikrylová" userId="5221c08136c03a87" providerId="LiveId" clId="{BABEABEC-A66A-4779-944F-16E89C7D1359}"/>
    <pc:docChg chg="custSel modSld sldOrd">
      <pc:chgData name="Hana Přikrylová" userId="5221c08136c03a87" providerId="LiveId" clId="{BABEABEC-A66A-4779-944F-16E89C7D1359}" dt="2021-04-19T09:49:53.354" v="240" actId="1076"/>
      <pc:docMkLst>
        <pc:docMk/>
      </pc:docMkLst>
      <pc:sldChg chg="modSp mod">
        <pc:chgData name="Hana Přikrylová" userId="5221c08136c03a87" providerId="LiveId" clId="{BABEABEC-A66A-4779-944F-16E89C7D1359}" dt="2021-04-19T08:30:32.548" v="138" actId="1076"/>
        <pc:sldMkLst>
          <pc:docMk/>
          <pc:sldMk cId="0" sldId="306"/>
        </pc:sldMkLst>
        <pc:spChg chg="mod">
          <ac:chgData name="Hana Přikrylová" userId="5221c08136c03a87" providerId="LiveId" clId="{BABEABEC-A66A-4779-944F-16E89C7D1359}" dt="2021-04-19T08:07:36.413" v="37" actId="1038"/>
          <ac:spMkLst>
            <pc:docMk/>
            <pc:sldMk cId="0" sldId="306"/>
            <ac:spMk id="320514" creationId="{00000000-0000-0000-0000-000000000000}"/>
          </ac:spMkLst>
        </pc:spChg>
        <pc:spChg chg="mod">
          <ac:chgData name="Hana Přikrylová" userId="5221c08136c03a87" providerId="LiveId" clId="{BABEABEC-A66A-4779-944F-16E89C7D1359}" dt="2021-04-19T08:07:28.962" v="14" actId="14100"/>
          <ac:spMkLst>
            <pc:docMk/>
            <pc:sldMk cId="0" sldId="306"/>
            <ac:spMk id="320515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8:30:32.548" v="138" actId="1076"/>
          <ac:picMkLst>
            <pc:docMk/>
            <pc:sldMk cId="0" sldId="306"/>
            <ac:picMk id="2" creationId="{B6255426-0FA0-4A38-B03E-0698A904AF83}"/>
          </ac:picMkLst>
        </pc:picChg>
      </pc:sldChg>
      <pc:sldChg chg="modSp mod">
        <pc:chgData name="Hana Přikrylová" userId="5221c08136c03a87" providerId="LiveId" clId="{BABEABEC-A66A-4779-944F-16E89C7D1359}" dt="2021-04-19T08:39:39.007" v="141" actId="1076"/>
        <pc:sldMkLst>
          <pc:docMk/>
          <pc:sldMk cId="1347015368" sldId="308"/>
        </pc:sldMkLst>
        <pc:picChg chg="mod">
          <ac:chgData name="Hana Přikrylová" userId="5221c08136c03a87" providerId="LiveId" clId="{BABEABEC-A66A-4779-944F-16E89C7D1359}" dt="2021-04-19T08:39:39.007" v="141" actId="1076"/>
          <ac:picMkLst>
            <pc:docMk/>
            <pc:sldMk cId="1347015368" sldId="308"/>
            <ac:picMk id="2" creationId="{3BE96B81-36A3-4AFC-842D-D566B323641D}"/>
          </ac:picMkLst>
        </pc:picChg>
      </pc:sldChg>
      <pc:sldChg chg="modSp mod">
        <pc:chgData name="Hana Přikrylová" userId="5221c08136c03a87" providerId="LiveId" clId="{BABEABEC-A66A-4779-944F-16E89C7D1359}" dt="2021-04-19T08:40:57.966" v="142" actId="1076"/>
        <pc:sldMkLst>
          <pc:docMk/>
          <pc:sldMk cId="403294986" sldId="309"/>
        </pc:sldMkLst>
        <pc:picChg chg="mod">
          <ac:chgData name="Hana Přikrylová" userId="5221c08136c03a87" providerId="LiveId" clId="{BABEABEC-A66A-4779-944F-16E89C7D1359}" dt="2021-04-19T08:40:57.966" v="142" actId="1076"/>
          <ac:picMkLst>
            <pc:docMk/>
            <pc:sldMk cId="403294986" sldId="309"/>
            <ac:picMk id="2" creationId="{9DD4A5B3-3D33-409C-B3F3-715EF3F5C3CC}"/>
          </ac:picMkLst>
        </pc:picChg>
      </pc:sldChg>
      <pc:sldChg chg="modSp mod">
        <pc:chgData name="Hana Přikrylová" userId="5221c08136c03a87" providerId="LiveId" clId="{BABEABEC-A66A-4779-944F-16E89C7D1359}" dt="2021-04-19T08:35:28.847" v="139" actId="1076"/>
        <pc:sldMkLst>
          <pc:docMk/>
          <pc:sldMk cId="2881182184" sldId="310"/>
        </pc:sldMkLst>
        <pc:spChg chg="mod">
          <ac:chgData name="Hana Přikrylová" userId="5221c08136c03a87" providerId="LiveId" clId="{BABEABEC-A66A-4779-944F-16E89C7D1359}" dt="2021-04-19T08:07:54.565" v="45" actId="20577"/>
          <ac:spMkLst>
            <pc:docMk/>
            <pc:sldMk cId="2881182184" sldId="310"/>
            <ac:spMk id="326659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8:35:28.847" v="139" actId="1076"/>
          <ac:picMkLst>
            <pc:docMk/>
            <pc:sldMk cId="2881182184" sldId="310"/>
            <ac:picMk id="2" creationId="{DD165338-B59C-4534-B92C-C80715F2CA71}"/>
          </ac:picMkLst>
        </pc:picChg>
      </pc:sldChg>
      <pc:sldChg chg="modSp mod">
        <pc:chgData name="Hana Přikrylová" userId="5221c08136c03a87" providerId="LiveId" clId="{BABEABEC-A66A-4779-944F-16E89C7D1359}" dt="2021-04-19T08:59:29.153" v="149" actId="1076"/>
        <pc:sldMkLst>
          <pc:docMk/>
          <pc:sldMk cId="0" sldId="311"/>
        </pc:sldMkLst>
        <pc:spChg chg="mod">
          <ac:chgData name="Hana Přikrylová" userId="5221c08136c03a87" providerId="LiveId" clId="{BABEABEC-A66A-4779-944F-16E89C7D1359}" dt="2021-04-19T08:08:44.323" v="97" actId="20577"/>
          <ac:spMkLst>
            <pc:docMk/>
            <pc:sldMk cId="0" sldId="311"/>
            <ac:spMk id="325635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8:59:29.153" v="149" actId="1076"/>
          <ac:picMkLst>
            <pc:docMk/>
            <pc:sldMk cId="0" sldId="311"/>
            <ac:picMk id="2" creationId="{D4122BE2-BE1C-4FC6-8D12-1A6B84252193}"/>
          </ac:picMkLst>
        </pc:picChg>
      </pc:sldChg>
      <pc:sldChg chg="modSp mod">
        <pc:chgData name="Hana Přikrylová" userId="5221c08136c03a87" providerId="LiveId" clId="{BABEABEC-A66A-4779-944F-16E89C7D1359}" dt="2021-04-19T09:01:09.297" v="152" actId="20577"/>
        <pc:sldMkLst>
          <pc:docMk/>
          <pc:sldMk cId="0" sldId="312"/>
        </pc:sldMkLst>
        <pc:spChg chg="mod">
          <ac:chgData name="Hana Přikrylová" userId="5221c08136c03a87" providerId="LiveId" clId="{BABEABEC-A66A-4779-944F-16E89C7D1359}" dt="2021-04-19T09:01:09.297" v="152" actId="20577"/>
          <ac:spMkLst>
            <pc:docMk/>
            <pc:sldMk cId="0" sldId="312"/>
            <ac:spMk id="327682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01:06.026" v="150" actId="1076"/>
          <ac:picMkLst>
            <pc:docMk/>
            <pc:sldMk cId="0" sldId="312"/>
            <ac:picMk id="2" creationId="{5C670B11-1AF5-4D3D-96D9-765B3DF7F69D}"/>
          </ac:picMkLst>
        </pc:picChg>
      </pc:sldChg>
      <pc:sldChg chg="modSp mod">
        <pc:chgData name="Hana Přikrylová" userId="5221c08136c03a87" providerId="LiveId" clId="{BABEABEC-A66A-4779-944F-16E89C7D1359}" dt="2021-04-19T09:09:28.187" v="179" actId="1038"/>
        <pc:sldMkLst>
          <pc:docMk/>
          <pc:sldMk cId="0" sldId="313"/>
        </pc:sldMkLst>
        <pc:spChg chg="mod">
          <ac:chgData name="Hana Přikrylová" userId="5221c08136c03a87" providerId="LiveId" clId="{BABEABEC-A66A-4779-944F-16E89C7D1359}" dt="2021-04-19T09:09:28.187" v="179" actId="1038"/>
          <ac:spMkLst>
            <pc:docMk/>
            <pc:sldMk cId="0" sldId="313"/>
            <ac:spMk id="324610" creationId="{00000000-0000-0000-0000-000000000000}"/>
          </ac:spMkLst>
        </pc:spChg>
        <pc:spChg chg="mod">
          <ac:chgData name="Hana Přikrylová" userId="5221c08136c03a87" providerId="LiveId" clId="{BABEABEC-A66A-4779-944F-16E89C7D1359}" dt="2021-04-19T08:09:17.489" v="109" actId="20577"/>
          <ac:spMkLst>
            <pc:docMk/>
            <pc:sldMk cId="0" sldId="313"/>
            <ac:spMk id="324611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09:21.923" v="154" actId="1076"/>
          <ac:picMkLst>
            <pc:docMk/>
            <pc:sldMk cId="0" sldId="313"/>
            <ac:picMk id="2" creationId="{9821C101-62AC-40DC-83EA-D5F13061FFE4}"/>
          </ac:picMkLst>
        </pc:picChg>
      </pc:sldChg>
      <pc:sldChg chg="modSp mod">
        <pc:chgData name="Hana Přikrylová" userId="5221c08136c03a87" providerId="LiveId" clId="{BABEABEC-A66A-4779-944F-16E89C7D1359}" dt="2021-04-19T09:15:22.113" v="180" actId="1076"/>
        <pc:sldMkLst>
          <pc:docMk/>
          <pc:sldMk cId="0" sldId="314"/>
        </pc:sldMkLst>
        <pc:spChg chg="mod">
          <ac:chgData name="Hana Přikrylová" userId="5221c08136c03a87" providerId="LiveId" clId="{BABEABEC-A66A-4779-944F-16E89C7D1359}" dt="2021-04-19T08:09:36.972" v="123" actId="20577"/>
          <ac:spMkLst>
            <pc:docMk/>
            <pc:sldMk cId="0" sldId="314"/>
            <ac:spMk id="330755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15:22.113" v="180" actId="1076"/>
          <ac:picMkLst>
            <pc:docMk/>
            <pc:sldMk cId="0" sldId="314"/>
            <ac:picMk id="2" creationId="{4997B81C-A43A-4471-99E2-3A3A7DC6FFD4}"/>
          </ac:picMkLst>
        </pc:picChg>
      </pc:sldChg>
      <pc:sldChg chg="modSp mod">
        <pc:chgData name="Hana Přikrylová" userId="5221c08136c03a87" providerId="LiveId" clId="{BABEABEC-A66A-4779-944F-16E89C7D1359}" dt="2021-04-19T09:19:52.133" v="181" actId="1076"/>
        <pc:sldMkLst>
          <pc:docMk/>
          <pc:sldMk cId="0" sldId="315"/>
        </pc:sldMkLst>
        <pc:spChg chg="mod">
          <ac:chgData name="Hana Přikrylová" userId="5221c08136c03a87" providerId="LiveId" clId="{BABEABEC-A66A-4779-944F-16E89C7D1359}" dt="2021-04-19T08:09:49.325" v="131" actId="20577"/>
          <ac:spMkLst>
            <pc:docMk/>
            <pc:sldMk cId="0" sldId="315"/>
            <ac:spMk id="329731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19:52.133" v="181" actId="1076"/>
          <ac:picMkLst>
            <pc:docMk/>
            <pc:sldMk cId="0" sldId="315"/>
            <ac:picMk id="2" creationId="{A6368EFB-927F-4C41-99D6-9866B554CC42}"/>
          </ac:picMkLst>
        </pc:picChg>
      </pc:sldChg>
      <pc:sldChg chg="modSp mod">
        <pc:chgData name="Hana Přikrylová" userId="5221c08136c03a87" providerId="LiveId" clId="{BABEABEC-A66A-4779-944F-16E89C7D1359}" dt="2021-04-19T09:26:23.766" v="231" actId="1036"/>
        <pc:sldMkLst>
          <pc:docMk/>
          <pc:sldMk cId="0" sldId="316"/>
        </pc:sldMkLst>
        <pc:spChg chg="mod">
          <ac:chgData name="Hana Přikrylová" userId="5221c08136c03a87" providerId="LiveId" clId="{BABEABEC-A66A-4779-944F-16E89C7D1359}" dt="2021-04-19T09:26:18.227" v="206" actId="1038"/>
          <ac:spMkLst>
            <pc:docMk/>
            <pc:sldMk cId="0" sldId="316"/>
            <ac:spMk id="328706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26:23.766" v="231" actId="1036"/>
          <ac:picMkLst>
            <pc:docMk/>
            <pc:sldMk cId="0" sldId="316"/>
            <ac:picMk id="2" creationId="{5701E798-B9F1-4AA7-BFB2-3072EB1D4D3F}"/>
          </ac:picMkLst>
        </pc:picChg>
      </pc:sldChg>
      <pc:sldChg chg="modSp mod">
        <pc:chgData name="Hana Přikrylová" userId="5221c08136c03a87" providerId="LiveId" clId="{BABEABEC-A66A-4779-944F-16E89C7D1359}" dt="2021-04-19T09:27:38.002" v="232" actId="1076"/>
        <pc:sldMkLst>
          <pc:docMk/>
          <pc:sldMk cId="0" sldId="317"/>
        </pc:sldMkLst>
        <pc:spChg chg="mod">
          <ac:chgData name="Hana Přikrylová" userId="5221c08136c03a87" providerId="LiveId" clId="{BABEABEC-A66A-4779-944F-16E89C7D1359}" dt="2021-04-19T08:10:02.527" v="133" actId="20577"/>
          <ac:spMkLst>
            <pc:docMk/>
            <pc:sldMk cId="0" sldId="317"/>
            <ac:spMk id="331779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9:27:38.002" v="232" actId="1076"/>
          <ac:picMkLst>
            <pc:docMk/>
            <pc:sldMk cId="0" sldId="317"/>
            <ac:picMk id="2" creationId="{6323ADB6-F34D-464B-AECC-D583AAEE1E93}"/>
          </ac:picMkLst>
        </pc:picChg>
      </pc:sldChg>
      <pc:sldChg chg="delSp modSp mod delAnim">
        <pc:chgData name="Hana Přikrylová" userId="5221c08136c03a87" providerId="LiveId" clId="{BABEABEC-A66A-4779-944F-16E89C7D1359}" dt="2021-04-19T09:48:19.047" v="239" actId="21"/>
        <pc:sldMkLst>
          <pc:docMk/>
          <pc:sldMk cId="0" sldId="318"/>
        </pc:sldMkLst>
        <pc:picChg chg="mod">
          <ac:chgData name="Hana Přikrylová" userId="5221c08136c03a87" providerId="LiveId" clId="{BABEABEC-A66A-4779-944F-16E89C7D1359}" dt="2021-04-19T09:32:03.350" v="233" actId="1076"/>
          <ac:picMkLst>
            <pc:docMk/>
            <pc:sldMk cId="0" sldId="318"/>
            <ac:picMk id="2" creationId="{D12BBC8B-7702-4451-8AA0-5BF77A0128FD}"/>
          </ac:picMkLst>
        </pc:picChg>
        <pc:picChg chg="del mod">
          <ac:chgData name="Hana Přikrylová" userId="5221c08136c03a87" providerId="LiveId" clId="{BABEABEC-A66A-4779-944F-16E89C7D1359}" dt="2021-04-19T09:48:19.047" v="239" actId="21"/>
          <ac:picMkLst>
            <pc:docMk/>
            <pc:sldMk cId="0" sldId="318"/>
            <ac:picMk id="3" creationId="{D2977023-DED2-404E-9D1E-2CC7A5B6C75D}"/>
          </ac:picMkLst>
        </pc:picChg>
      </pc:sldChg>
      <pc:sldChg chg="modSp mod">
        <pc:chgData name="Hana Přikrylová" userId="5221c08136c03a87" providerId="LiveId" clId="{BABEABEC-A66A-4779-944F-16E89C7D1359}" dt="2021-04-19T08:24:32.976" v="136" actId="20577"/>
        <pc:sldMkLst>
          <pc:docMk/>
          <pc:sldMk cId="2729552113" sldId="320"/>
        </pc:sldMkLst>
        <pc:spChg chg="mod">
          <ac:chgData name="Hana Přikrylová" userId="5221c08136c03a87" providerId="LiveId" clId="{BABEABEC-A66A-4779-944F-16E89C7D1359}" dt="2021-04-19T08:24:32.976" v="136" actId="20577"/>
          <ac:spMkLst>
            <pc:docMk/>
            <pc:sldMk cId="2729552113" sldId="320"/>
            <ac:spMk id="3" creationId="{F4C495DB-C692-43A9-ADA0-762CE52C518B}"/>
          </ac:spMkLst>
        </pc:spChg>
        <pc:picChg chg="mod">
          <ac:chgData name="Hana Přikrylová" userId="5221c08136c03a87" providerId="LiveId" clId="{BABEABEC-A66A-4779-944F-16E89C7D1359}" dt="2021-04-19T08:22:30.030" v="134" actId="1076"/>
          <ac:picMkLst>
            <pc:docMk/>
            <pc:sldMk cId="2729552113" sldId="320"/>
            <ac:picMk id="4" creationId="{44709F50-2215-4719-BAD6-C1C2A57D806A}"/>
          </ac:picMkLst>
        </pc:picChg>
      </pc:sldChg>
      <pc:sldChg chg="modSp mod">
        <pc:chgData name="Hana Přikrylová" userId="5221c08136c03a87" providerId="LiveId" clId="{BABEABEC-A66A-4779-944F-16E89C7D1359}" dt="2021-04-19T08:53:42.753" v="145" actId="1076"/>
        <pc:sldMkLst>
          <pc:docMk/>
          <pc:sldMk cId="3079708214" sldId="321"/>
        </pc:sldMkLst>
        <pc:picChg chg="mod">
          <ac:chgData name="Hana Přikrylová" userId="5221c08136c03a87" providerId="LiveId" clId="{BABEABEC-A66A-4779-944F-16E89C7D1359}" dt="2021-04-19T08:50:51.583" v="144" actId="1076"/>
          <ac:picMkLst>
            <pc:docMk/>
            <pc:sldMk cId="3079708214" sldId="321"/>
            <ac:picMk id="4" creationId="{947B0B7E-5428-4C46-A287-C9D5BF7BDCD1}"/>
          </ac:picMkLst>
        </pc:picChg>
        <pc:picChg chg="mod">
          <ac:chgData name="Hana Přikrylová" userId="5221c08136c03a87" providerId="LiveId" clId="{BABEABEC-A66A-4779-944F-16E89C7D1359}" dt="2021-04-19T08:53:42.753" v="145" actId="1076"/>
          <ac:picMkLst>
            <pc:docMk/>
            <pc:sldMk cId="3079708214" sldId="321"/>
            <ac:picMk id="5" creationId="{1B8D8518-E2BD-4200-A267-925EF52A3584}"/>
          </ac:picMkLst>
        </pc:picChg>
      </pc:sldChg>
      <pc:sldChg chg="modSp mod ord">
        <pc:chgData name="Hana Přikrylová" userId="5221c08136c03a87" providerId="LiveId" clId="{BABEABEC-A66A-4779-944F-16E89C7D1359}" dt="2021-04-19T08:57:57.438" v="148" actId="1076"/>
        <pc:sldMkLst>
          <pc:docMk/>
          <pc:sldMk cId="2693223981" sldId="322"/>
        </pc:sldMkLst>
        <pc:picChg chg="mod">
          <ac:chgData name="Hana Přikrylová" userId="5221c08136c03a87" providerId="LiveId" clId="{BABEABEC-A66A-4779-944F-16E89C7D1359}" dt="2021-04-19T08:57:57.438" v="148" actId="1076"/>
          <ac:picMkLst>
            <pc:docMk/>
            <pc:sldMk cId="2693223981" sldId="322"/>
            <ac:picMk id="4" creationId="{858EB36D-B66A-4288-BD32-2145442DFBC2}"/>
          </ac:picMkLst>
        </pc:picChg>
      </pc:sldChg>
      <pc:sldChg chg="modSp mod">
        <pc:chgData name="Hana Přikrylová" userId="5221c08136c03a87" providerId="LiveId" clId="{BABEABEC-A66A-4779-944F-16E89C7D1359}" dt="2021-04-19T09:04:31.789" v="153" actId="1076"/>
        <pc:sldMkLst>
          <pc:docMk/>
          <pc:sldMk cId="1821942547" sldId="323"/>
        </pc:sldMkLst>
        <pc:picChg chg="mod">
          <ac:chgData name="Hana Přikrylová" userId="5221c08136c03a87" providerId="LiveId" clId="{BABEABEC-A66A-4779-944F-16E89C7D1359}" dt="2021-04-19T09:04:31.789" v="153" actId="1076"/>
          <ac:picMkLst>
            <pc:docMk/>
            <pc:sldMk cId="1821942547" sldId="323"/>
            <ac:picMk id="4" creationId="{85501099-C481-4141-8646-8BA7E7D670C7}"/>
          </ac:picMkLst>
        </pc:picChg>
      </pc:sldChg>
      <pc:sldChg chg="modSp mod">
        <pc:chgData name="Hana Přikrylová" userId="5221c08136c03a87" providerId="LiveId" clId="{BABEABEC-A66A-4779-944F-16E89C7D1359}" dt="2021-04-19T08:27:51.045" v="137" actId="1076"/>
        <pc:sldMkLst>
          <pc:docMk/>
          <pc:sldMk cId="802616784" sldId="325"/>
        </pc:sldMkLst>
        <pc:picChg chg="mod">
          <ac:chgData name="Hana Přikrylová" userId="5221c08136c03a87" providerId="LiveId" clId="{BABEABEC-A66A-4779-944F-16E89C7D1359}" dt="2021-04-19T08:27:51.045" v="137" actId="1076"/>
          <ac:picMkLst>
            <pc:docMk/>
            <pc:sldMk cId="802616784" sldId="325"/>
            <ac:picMk id="4" creationId="{73BEDFCC-FA63-4852-A2AA-3F0170AEBF77}"/>
          </ac:picMkLst>
        </pc:picChg>
      </pc:sldChg>
      <pc:sldChg chg="modSp mod">
        <pc:chgData name="Hana Přikrylová" userId="5221c08136c03a87" providerId="LiveId" clId="{BABEABEC-A66A-4779-944F-16E89C7D1359}" dt="2021-04-19T08:36:55.665" v="140" actId="1076"/>
        <pc:sldMkLst>
          <pc:docMk/>
          <pc:sldMk cId="2496836283" sldId="328"/>
        </pc:sldMkLst>
        <pc:spChg chg="mod">
          <ac:chgData name="Hana Přikrylová" userId="5221c08136c03a87" providerId="LiveId" clId="{BABEABEC-A66A-4779-944F-16E89C7D1359}" dt="2021-04-19T08:08:05.396" v="51" actId="20577"/>
          <ac:spMkLst>
            <pc:docMk/>
            <pc:sldMk cId="2496836283" sldId="328"/>
            <ac:spMk id="326659" creationId="{00000000-0000-0000-0000-000000000000}"/>
          </ac:spMkLst>
        </pc:spChg>
        <pc:picChg chg="mod">
          <ac:chgData name="Hana Přikrylová" userId="5221c08136c03a87" providerId="LiveId" clId="{BABEABEC-A66A-4779-944F-16E89C7D1359}" dt="2021-04-19T08:36:55.665" v="140" actId="1076"/>
          <ac:picMkLst>
            <pc:docMk/>
            <pc:sldMk cId="2496836283" sldId="328"/>
            <ac:picMk id="2" creationId="{22F35C08-0EE4-4ED9-962C-9FAA6D8D7739}"/>
          </ac:picMkLst>
        </pc:picChg>
      </pc:sldChg>
      <pc:sldChg chg="modSp mod">
        <pc:chgData name="Hana Přikrylová" userId="5221c08136c03a87" providerId="LiveId" clId="{BABEABEC-A66A-4779-944F-16E89C7D1359}" dt="2021-04-19T08:46:56.538" v="143" actId="1076"/>
        <pc:sldMkLst>
          <pc:docMk/>
          <pc:sldMk cId="263128165" sldId="329"/>
        </pc:sldMkLst>
        <pc:spChg chg="mod">
          <ac:chgData name="Hana Přikrylová" userId="5221c08136c03a87" providerId="LiveId" clId="{BABEABEC-A66A-4779-944F-16E89C7D1359}" dt="2021-04-19T08:08:23.032" v="85" actId="1036"/>
          <ac:spMkLst>
            <pc:docMk/>
            <pc:sldMk cId="263128165" sldId="329"/>
            <ac:spMk id="2" creationId="{65BA7C8D-4725-41C8-AF17-B41DEB18F3DF}"/>
          </ac:spMkLst>
        </pc:spChg>
        <pc:spChg chg="mod">
          <ac:chgData name="Hana Přikrylová" userId="5221c08136c03a87" providerId="LiveId" clId="{BABEABEC-A66A-4779-944F-16E89C7D1359}" dt="2021-04-19T08:08:16.932" v="71" actId="1038"/>
          <ac:spMkLst>
            <pc:docMk/>
            <pc:sldMk cId="263128165" sldId="329"/>
            <ac:spMk id="3" creationId="{7A519D09-0A54-4E0A-94E1-0D9DC6BF9F05}"/>
          </ac:spMkLst>
        </pc:spChg>
        <pc:picChg chg="mod">
          <ac:chgData name="Hana Přikrylová" userId="5221c08136c03a87" providerId="LiveId" clId="{BABEABEC-A66A-4779-944F-16E89C7D1359}" dt="2021-04-19T08:46:56.538" v="143" actId="1076"/>
          <ac:picMkLst>
            <pc:docMk/>
            <pc:sldMk cId="263128165" sldId="329"/>
            <ac:picMk id="4" creationId="{0C0C84B3-63A8-424A-9EBA-CB47FD3B26D2}"/>
          </ac:picMkLst>
        </pc:picChg>
      </pc:sldChg>
      <pc:sldChg chg="modSp mod">
        <pc:chgData name="Hana Přikrylová" userId="5221c08136c03a87" providerId="LiveId" clId="{BABEABEC-A66A-4779-944F-16E89C7D1359}" dt="2021-04-19T09:23:59.122" v="182" actId="1076"/>
        <pc:sldMkLst>
          <pc:docMk/>
          <pc:sldMk cId="3084050847" sldId="330"/>
        </pc:sldMkLst>
        <pc:picChg chg="mod">
          <ac:chgData name="Hana Přikrylová" userId="5221c08136c03a87" providerId="LiveId" clId="{BABEABEC-A66A-4779-944F-16E89C7D1359}" dt="2021-04-19T09:23:59.122" v="182" actId="1076"/>
          <ac:picMkLst>
            <pc:docMk/>
            <pc:sldMk cId="3084050847" sldId="330"/>
            <ac:picMk id="4" creationId="{6F751399-AACD-4422-AF64-721D304B169C}"/>
          </ac:picMkLst>
        </pc:picChg>
      </pc:sldChg>
      <pc:sldChg chg="modSp mod">
        <pc:chgData name="Hana Přikrylová" userId="5221c08136c03a87" providerId="LiveId" clId="{BABEABEC-A66A-4779-944F-16E89C7D1359}" dt="2021-04-19T09:49:53.354" v="240" actId="1076"/>
        <pc:sldMkLst>
          <pc:docMk/>
          <pc:sldMk cId="469476369" sldId="331"/>
        </pc:sldMkLst>
        <pc:picChg chg="mod">
          <ac:chgData name="Hana Přikrylová" userId="5221c08136c03a87" providerId="LiveId" clId="{BABEABEC-A66A-4779-944F-16E89C7D1359}" dt="2021-04-19T09:49:53.354" v="240" actId="1076"/>
          <ac:picMkLst>
            <pc:docMk/>
            <pc:sldMk cId="469476369" sldId="331"/>
            <ac:picMk id="4" creationId="{A4150013-FF00-4132-8599-9F177B13C05A}"/>
          </ac:picMkLst>
        </pc:picChg>
      </pc:sldChg>
      <pc:sldChg chg="modSp mod">
        <pc:chgData name="Hana Přikrylová" userId="5221c08136c03a87" providerId="LiveId" clId="{BABEABEC-A66A-4779-944F-16E89C7D1359}" dt="2021-04-19T09:39:41.432" v="235" actId="1076"/>
        <pc:sldMkLst>
          <pc:docMk/>
          <pc:sldMk cId="3281962714" sldId="332"/>
        </pc:sldMkLst>
        <pc:picChg chg="mod">
          <ac:chgData name="Hana Přikrylová" userId="5221c08136c03a87" providerId="LiveId" clId="{BABEABEC-A66A-4779-944F-16E89C7D1359}" dt="2021-04-19T09:39:41.432" v="235" actId="1076"/>
          <ac:picMkLst>
            <pc:docMk/>
            <pc:sldMk cId="3281962714" sldId="332"/>
            <ac:picMk id="4" creationId="{402D6A20-3DA4-471B-8A86-41D7D0B4CD02}"/>
          </ac:picMkLst>
        </pc:picChg>
      </pc:sldChg>
      <pc:sldChg chg="modSp mod">
        <pc:chgData name="Hana Přikrylová" userId="5221c08136c03a87" providerId="LiveId" clId="{BABEABEC-A66A-4779-944F-16E89C7D1359}" dt="2021-04-19T09:41:48.130" v="236" actId="1076"/>
        <pc:sldMkLst>
          <pc:docMk/>
          <pc:sldMk cId="2181009349" sldId="333"/>
        </pc:sldMkLst>
        <pc:picChg chg="mod">
          <ac:chgData name="Hana Přikrylová" userId="5221c08136c03a87" providerId="LiveId" clId="{BABEABEC-A66A-4779-944F-16E89C7D1359}" dt="2021-04-19T09:41:48.130" v="236" actId="1076"/>
          <ac:picMkLst>
            <pc:docMk/>
            <pc:sldMk cId="2181009349" sldId="333"/>
            <ac:picMk id="4" creationId="{17E4FB7C-1671-42DF-87B4-EF674F4F8B46}"/>
          </ac:picMkLst>
        </pc:picChg>
      </pc:sldChg>
      <pc:sldChg chg="modSp mod">
        <pc:chgData name="Hana Přikrylová" userId="5221c08136c03a87" providerId="LiveId" clId="{BABEABEC-A66A-4779-944F-16E89C7D1359}" dt="2021-04-19T09:48:11.960" v="238" actId="1076"/>
        <pc:sldMkLst>
          <pc:docMk/>
          <pc:sldMk cId="3569925271" sldId="334"/>
        </pc:sldMkLst>
        <pc:spChg chg="mod">
          <ac:chgData name="Hana Přikrylová" userId="5221c08136c03a87" providerId="LiveId" clId="{BABEABEC-A66A-4779-944F-16E89C7D1359}" dt="2021-04-19T09:42:37.296" v="237" actId="20577"/>
          <ac:spMkLst>
            <pc:docMk/>
            <pc:sldMk cId="3569925271" sldId="334"/>
            <ac:spMk id="3" creationId="{0341E25F-1142-43C2-A96E-152E5C670EEE}"/>
          </ac:spMkLst>
        </pc:spChg>
        <pc:picChg chg="mod">
          <ac:chgData name="Hana Přikrylová" userId="5221c08136c03a87" providerId="LiveId" clId="{BABEABEC-A66A-4779-944F-16E89C7D1359}" dt="2021-04-19T09:48:11.960" v="238" actId="1076"/>
          <ac:picMkLst>
            <pc:docMk/>
            <pc:sldMk cId="3569925271" sldId="334"/>
            <ac:picMk id="4" creationId="{DE781525-CC32-47CF-89B3-57FC6A28F6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A2AC8B-2AC8-479C-BCA8-D256CE1FEE9C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F6231E77-FD5B-48D0-BA51-83EB07F2BF4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89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589AFF-5A6B-4D8F-A8CC-E30B7445BFED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F14EB-E360-44E5-A375-3C9C8C6B397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ACF900-4773-48FC-8A65-40AB3431D923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D11BF-8DC6-4BB4-9B88-AE87D9EBEBF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37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9CC91F-9886-4893-B524-9296FAF93617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B3973-6CD6-4BA8-9260-0A607D2B295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0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1DBBC-B36A-4030-852D-E9F56B286EE7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07D3A-C49F-4192-A82A-2880FFA423F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58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F794C-716F-467C-A7D7-9A082AF4D0AD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5083B-F965-40F3-85C0-D34297D08B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2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E7441-B72B-42DF-8CA7-A221119CE2B3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83479-C417-4B9A-AF69-C2F873661E0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51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09010-E3A4-4E06-933B-65CC8009A16E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119D3-26DB-444D-8F87-CE7649E1083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79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99F667-ED43-4405-8987-8703B74C18CD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1CC76-E44B-400F-B361-6A47DD4C161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36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1FF1B-B4C9-404B-82F4-3856CC725D7E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CB782-CA8F-4EE1-96B7-ACF558FAB26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77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58A8CB-88EB-402E-9073-32BF5227CCE6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E210B-820F-4911-BEDE-7F689DAFDAE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8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81DBBC-B36A-4030-852D-E9F56B286EE7}" type="datetimeFigureOut">
              <a:rPr lang="cs-CZ" smtClean="0"/>
              <a:pPr>
                <a:defRPr/>
              </a:pPr>
              <a:t>19.04.2021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CF07D3A-C49F-4192-A82A-2880FFA423F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46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cs-CZ" sz="4400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</a:t>
            </a:r>
          </a:p>
        </p:txBody>
      </p:sp>
      <p:sp>
        <p:nvSpPr>
          <p:cNvPr id="9011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A4226-9F09-44A8-ABED-74B942E3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Psychologické a sociální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1A054-CD80-40EE-A796-D7DE3EBE4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Individuální zkušenost s bolestí.</a:t>
            </a:r>
          </a:p>
          <a:p>
            <a:r>
              <a:rPr lang="cs-CZ" sz="2400" dirty="0"/>
              <a:t>Zkušenost s bolestí v rodině a blízkém okolí.</a:t>
            </a:r>
          </a:p>
          <a:p>
            <a:r>
              <a:rPr lang="cs-CZ" sz="2400" dirty="0"/>
              <a:t>Aktuální psychický stav pacienta.</a:t>
            </a:r>
          </a:p>
          <a:p>
            <a:r>
              <a:rPr lang="cs-CZ" sz="2400" dirty="0"/>
              <a:t>Struktura osobnosti.</a:t>
            </a:r>
          </a:p>
          <a:p>
            <a:endParaRPr lang="cs-CZ" sz="2400" dirty="0"/>
          </a:p>
          <a:p>
            <a:r>
              <a:rPr lang="cs-CZ" sz="2400" dirty="0"/>
              <a:t>Vztah zdravotníka a pacienta trpícího bolestí.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7B0B7E-5428-4C46-A287-C9D5BF7BD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745" y="719536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8D8518-E2BD-4200-A267-925EF52A3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745" y="2159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A58E3-D0F8-4734-98CE-F25BF1360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Vztah zdravotníka a pacienta trpícího bolestí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DF957-7A82-42F5-9EE3-6A0A3AC6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3925"/>
            <a:ext cx="10820400" cy="4475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/>
              <a:t>Chronická bolest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Často </a:t>
            </a:r>
            <a:r>
              <a:rPr lang="cs-CZ" sz="2000" dirty="0" err="1"/>
              <a:t>farmakorezistentní</a:t>
            </a:r>
            <a:endParaRPr lang="cs-CZ" sz="2000" dirty="0"/>
          </a:p>
          <a:p>
            <a:pPr lvl="1">
              <a:lnSpc>
                <a:spcPct val="100000"/>
              </a:lnSpc>
            </a:pPr>
            <a:r>
              <a:rPr lang="cs-CZ" sz="2000" dirty="0"/>
              <a:t>Snadno vzniká vztahový problém mezi lékařem a pacientem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Odmítnutí terapie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Lékař špatně snáší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Snažil se lege </a:t>
            </a:r>
            <a:r>
              <a:rPr lang="cs-CZ" sz="1800" dirty="0" err="1"/>
              <a:t>artis</a:t>
            </a:r>
            <a:r>
              <a:rPr lang="cs-CZ" sz="1800" dirty="0"/>
              <a:t> dělat maximum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Odmítnutí kontrastuje s předchozí chválou</a:t>
            </a:r>
          </a:p>
          <a:p>
            <a:pPr lvl="2">
              <a:lnSpc>
                <a:spcPct val="100000"/>
              </a:lnSpc>
            </a:pPr>
            <a:r>
              <a:rPr lang="cs-CZ" sz="1800" dirty="0"/>
              <a:t>Narušení lékařova sebevědomí, pocitu omnipotence….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Lékař cítí bezmoc, narůstá netrpělivost, nedůvěra ke stížnostem pacienta, odstup, odmítnutí…..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8EB36D-B66A-4288-BD32-2145442DF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411" y="1024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7050" y="1697038"/>
            <a:ext cx="11664950" cy="54737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Individuální záležitost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Nejdůležitější je </a:t>
            </a:r>
            <a:r>
              <a:rPr lang="cs-CZ" sz="2400" b="1" dirty="0"/>
              <a:t>význam a hodnocení </a:t>
            </a: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bolesti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Záleží na </a:t>
            </a:r>
            <a:r>
              <a:rPr lang="cs-CZ" sz="2400" b="1" dirty="0"/>
              <a:t>očekávání velikosti </a:t>
            </a: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nastávající bolesti na základě předchozí zkušenosti                   s bolestí a na tom, jak se člověk sám posuzuje co do schopnosti vlastního zvládnutí bolesti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Úzký vztah k sebepojetí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Centrální roli hraje </a:t>
            </a:r>
            <a:r>
              <a:rPr lang="cs-CZ" sz="2400" b="1" dirty="0"/>
              <a:t>úzkost a strach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úzkost, strach a tenze bolest zhoršují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Vliv naděje ve změnu k lepšímu </a:t>
            </a:r>
          </a:p>
          <a:p>
            <a:pPr eaLnBrk="1" hangingPunct="1">
              <a:lnSpc>
                <a:spcPct val="100000"/>
              </a:lnSpc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92150" y="554038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TOLERANCE K BOLESTI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122BE2-BE1C-4FC6-8D12-1A6B84252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3474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5619" y="2077062"/>
            <a:ext cx="10972800" cy="494188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Vliv vztahu k ošetřujícímu lékaři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 lidí s chronickou bolestí velký význam </a:t>
            </a:r>
            <a:r>
              <a:rPr lang="cs-CZ" sz="2800" b="1" dirty="0"/>
              <a:t>vzájemných vztahů v rodině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 dětství si jedinec vytváří své základní postoje k bolesti a způsob, jak na ni reagovat a jak ji překonává, tedy i míru tolerance k bolesti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značné individuální a etnické rozdíly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osa „sever – jih“ v Evropě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obyvatelé severní části bolest projevují méně – ovládají se, na jihu bolest více projevují – jsou „citlivější“</a:t>
            </a: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71756" y="604197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TOLERANCE K BOLESTI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70B11-1AF5-4D3D-96D9-765B3DF7F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819" y="498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D6EF9-EE83-485F-A987-F256528B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1576F-192A-4394-A58B-2554EBA7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06010"/>
            <a:ext cx="10820400" cy="47397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Neklást při terapii chronické bolesti maximalistické cíle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Následovat musí psychoterapie pracující se zbytkovou bolestí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/>
              <a:t>Psychoterapie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Omezené možnosti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Relaxační techniky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Techniky nácviku koncentrace pozornosti, nácvik odklonu pozornosti od zdroje bolesti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Mentální transformace bolestivého vjemu do jiného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Nejčastěji hypnóza, biofeedback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KBT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Systematická PST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501099-C481-4141-8646-8BA7E7D67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4429" y="495140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MÍRNĚNÍ BOLESTI PSYCHOLOGICKOU CESTOU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5342" y="2130804"/>
            <a:ext cx="10167457" cy="432238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Tedy prostřednictvím komunikace = </a:t>
            </a:r>
            <a:r>
              <a:rPr lang="cs-CZ" sz="2600" b="1" dirty="0"/>
              <a:t>psychoterapií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Musí předcházet zevrubná diagnostika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Nutnost dodržovat zásady psychologického přístupu k pacientovi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atmosféra důvěry a dobrého pracovního společenství, která nemocného zbavuje strachu a zlepšuje jeho spolupráci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21C101-62AC-40DC-83EA-D5F13061F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76" y="1903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1453" y="444617"/>
            <a:ext cx="11470547" cy="124289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OVLIVŇOVÁNÍ AKUTNÍ BOLESTI PSYCHOLOGICKOU CESTOU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1663" y="1188484"/>
            <a:ext cx="11590337" cy="54006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Můžeme snižovat </a:t>
            </a:r>
            <a:r>
              <a:rPr lang="cs-CZ" sz="2400" b="1" dirty="0"/>
              <a:t>intenzitu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Akutní bolest se zmenší, může-li se pacient volně projevovat a podaří-li se dosáhnout svalového uvolnění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Odvedení pozornosti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Empatie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Poukázání na její přechodnost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Navázání a udržení </a:t>
            </a:r>
            <a:r>
              <a:rPr lang="cs-CZ" sz="2400" b="1" dirty="0"/>
              <a:t>psychické vazby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pohlazení, vzít za ruku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Pokud to jde, </a:t>
            </a:r>
            <a:r>
              <a:rPr lang="cs-CZ" sz="2400" b="1" dirty="0"/>
              <a:t>připravit pacienta předem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domluvit znamení, pokud bolest příliš silná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člověk lépe snáší bolest, má-li její intenzitu pod kontrolou a může-li ji sám regulovat</a:t>
            </a:r>
            <a:endParaRPr lang="cs-CZ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97B81C-A43A-4471-99E2-3A3A7DC6F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9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4563" y="1812925"/>
            <a:ext cx="11247437" cy="44958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 lze mírnit a odstraňovat pomocí </a:t>
            </a:r>
            <a:r>
              <a:rPr lang="cs-CZ" sz="2600" b="1" dirty="0"/>
              <a:t>hypnózy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b="1" dirty="0" err="1"/>
              <a:t>Posthypnotické</a:t>
            </a:r>
            <a:r>
              <a:rPr lang="cs-CZ" sz="2600" b="1" dirty="0"/>
              <a:t> sugesce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 hypnotickém stavu se dává předem určitá sugesce ohledně bolesti a strachu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b="1" dirty="0"/>
              <a:t>Sugesce v bdělém stavu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je-li nemocný uvolněn a lékař je pro něj autoritou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b="1" dirty="0"/>
              <a:t>Svalové relaxace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763588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cap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368EFB-927F-4C41-99D6-9866B554C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763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02BDB-1EA7-40F6-89ED-745355F3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Ovlivňování chronické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59B39-2ADB-431E-B0CD-4C4DFF774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Psychoterapie</a:t>
            </a:r>
          </a:p>
          <a:p>
            <a:r>
              <a:rPr lang="cs-CZ" sz="2400" dirty="0"/>
              <a:t>Vztahové problémy lékař X pacient</a:t>
            </a:r>
          </a:p>
          <a:p>
            <a:r>
              <a:rPr lang="cs-CZ" sz="2400" dirty="0"/>
              <a:t>Pozor na maximalistické cíle</a:t>
            </a:r>
          </a:p>
          <a:p>
            <a:endParaRPr lang="cs-CZ" sz="2400" dirty="0"/>
          </a:p>
          <a:p>
            <a:r>
              <a:rPr lang="cs-CZ" sz="2400" dirty="0"/>
              <a:t>Specializované ambulance bolesti</a:t>
            </a:r>
          </a:p>
          <a:p>
            <a:endParaRPr lang="cs-CZ" sz="2400" dirty="0"/>
          </a:p>
          <a:p>
            <a:r>
              <a:rPr lang="cs-CZ" sz="2400" dirty="0"/>
              <a:t>Nezajímáme se tolik o příčinu jako o </a:t>
            </a:r>
            <a:r>
              <a:rPr lang="cs-CZ" sz="2400" b="1" dirty="0"/>
              <a:t>udržovací mechanismy bolesti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751399-AACD-4422-AF64-721D304B1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56" y="499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8590" y="402861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OVLIVŇOVÁNÍ CHRONICKÉ BOLESTI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6228" y="1642145"/>
            <a:ext cx="10972800" cy="51419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b="1" dirty="0"/>
              <a:t>Relaxační metody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Autogenní trénink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Progresivní svalové uvolnění dle Jacobsona,….</a:t>
            </a:r>
          </a:p>
          <a:p>
            <a:pPr eaLnBrk="1" hangingPunct="1">
              <a:lnSpc>
                <a:spcPct val="100000"/>
              </a:lnSpc>
            </a:pPr>
            <a:r>
              <a:rPr lang="cs-CZ" sz="2600" b="1" dirty="0"/>
              <a:t>Biologická zpětná vazba – biofeedback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Pacient se sám naučí pomocí přístrojů regulovat svůj vegetativní nervový systém a funkce s ním související – např. krevní tlak, tělesnou teplotu,…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Nácvik trvá 8 – 10 týdnů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Odstraňování zejména funkčních poruch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01E798-B9F1-4AA7-BFB2-3072EB1D4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15" y="4303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8F359-FFA3-47B0-BCF7-A205184B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C495DB-C692-43A9-ADA0-762CE52C5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„Bolest je nepříjemná senzorická zkušenost, která souvisí se skutečným nebo potencionálním tkáňovým poškozením nebo je popisována ve smyslu takového poškození„    </a:t>
            </a:r>
            <a:r>
              <a:rPr lang="cs-CZ" dirty="0"/>
              <a:t>(WHO)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sz="2400" dirty="0"/>
              <a:t>„Bolest je to, co říká pacient a existuje, když to pacient tvrdí„  </a:t>
            </a:r>
            <a:r>
              <a:rPr lang="cs-CZ" dirty="0"/>
              <a:t>(</a:t>
            </a:r>
            <a:r>
              <a:rPr lang="cs-CZ" dirty="0" err="1"/>
              <a:t>Mc</a:t>
            </a:r>
            <a:r>
              <a:rPr lang="cs-CZ" dirty="0"/>
              <a:t> </a:t>
            </a:r>
            <a:r>
              <a:rPr lang="cs-CZ" dirty="0" err="1"/>
              <a:t>Caffery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Zvládání bolesti je individuální</a:t>
            </a:r>
          </a:p>
          <a:p>
            <a:pPr>
              <a:lnSpc>
                <a:spcPct val="100000"/>
              </a:lnSpc>
            </a:pPr>
            <a:r>
              <a:rPr lang="cs-CZ" dirty="0"/>
              <a:t>Různé strategie zvládání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709F50-2215-4719-BAD6-C1C2A57D8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24" y="802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8763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cap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5314" y="1658938"/>
            <a:ext cx="10637546" cy="54006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b="1" dirty="0"/>
              <a:t>Imaginativní techniky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Relaxace + práce s představami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Představy, které jsou s bolestí inkompatibilní a individuálně pozitivní </a:t>
            </a: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(např. přírodní obrazy), </a:t>
            </a: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nebo se naopak zaměří na bolest a její představu, vyjádřenou </a:t>
            </a: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např. určitou barvou, transformuje v jinou, „nebolestivou“ barvu,…..</a:t>
            </a:r>
            <a:endParaRPr lang="cs-CZ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23ADB6-F34D-464B-AECC-D583AAEE1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582" y="792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74638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cap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5025" y="1635125"/>
            <a:ext cx="11356975" cy="56610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b="1" dirty="0"/>
              <a:t>KBT postupy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Cílem je odstranit pocit bezmocnosti a vytvořit důvěru ve vlastní kompetenci, posílit sebevědomí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Psychologický rozbor situace a postupný nácvik ve více krocích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Důraz na aktivitu a odpovědnost pacienta</a:t>
            </a:r>
          </a:p>
          <a:p>
            <a:pPr lvl="1" eaLnBrk="1" hangingPunct="1">
              <a:lnSpc>
                <a:spcPct val="100000"/>
              </a:lnSpc>
            </a:pPr>
            <a:endParaRPr lang="cs-CZ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Svépomocné skupiny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2BBC8B-7702-4451-8AA0-5BF77A012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912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2CBD1-FFCA-4AC4-B7C5-D652611C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měření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485C7B-463A-4E6C-92C8-CFFAC64F7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1853754"/>
            <a:ext cx="9917708" cy="4068874"/>
          </a:xfrm>
        </p:spPr>
        <p:txBody>
          <a:bodyPr>
            <a:normAutofit/>
          </a:bodyPr>
          <a:lstStyle/>
          <a:p>
            <a:r>
              <a:rPr lang="cs-CZ" dirty="0"/>
              <a:t>Metody měření citlivosti na bolestivé podněty</a:t>
            </a:r>
          </a:p>
          <a:p>
            <a:pPr lvl="1"/>
            <a:r>
              <a:rPr lang="cs-CZ" dirty="0"/>
              <a:t>Stanovení dolní a horní meze citlivosti</a:t>
            </a:r>
          </a:p>
          <a:p>
            <a:r>
              <a:rPr lang="cs-CZ" dirty="0"/>
              <a:t>Měření bolesti u patologického procesu</a:t>
            </a:r>
          </a:p>
          <a:p>
            <a:pPr lvl="1"/>
            <a:r>
              <a:rPr lang="cs-CZ" dirty="0"/>
              <a:t>Vizuální analogová škála VAS</a:t>
            </a:r>
          </a:p>
          <a:p>
            <a:pPr lvl="1"/>
            <a:r>
              <a:rPr lang="cs-CZ" dirty="0"/>
              <a:t>Numerická stupnice 1-10</a:t>
            </a:r>
          </a:p>
          <a:p>
            <a:pPr lvl="1"/>
            <a:r>
              <a:rPr lang="cs-CZ" dirty="0"/>
              <a:t>Ikonické stupnice – u dětí</a:t>
            </a:r>
          </a:p>
          <a:p>
            <a:pPr lvl="1"/>
            <a:r>
              <a:rPr lang="cs-CZ" dirty="0"/>
              <a:t>Verbální metody měření bolesti</a:t>
            </a:r>
          </a:p>
          <a:p>
            <a:pPr lvl="2"/>
            <a:r>
              <a:rPr lang="cs-CZ" dirty="0"/>
              <a:t>Kumulativní stupnice</a:t>
            </a:r>
          </a:p>
          <a:p>
            <a:pPr lvl="2"/>
            <a:r>
              <a:rPr lang="cs-CZ" dirty="0"/>
              <a:t>Dotazníky s více položkami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2D6A20-3DA4-471B-8A86-41D7D0B4C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415" y="414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EA7CC-CC20-4CEB-AA64-88216526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3E043-84CF-482C-B9DA-413A6B44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Kumulativní stupnice – krajní body kotvení</a:t>
            </a:r>
          </a:p>
          <a:p>
            <a:pPr lvl="1"/>
            <a:r>
              <a:rPr lang="cs-CZ" dirty="0"/>
              <a:t>Index přítomné bolesti</a:t>
            </a:r>
          </a:p>
          <a:p>
            <a:r>
              <a:rPr lang="cs-CZ" dirty="0"/>
              <a:t>Dotazník SF-MPQ</a:t>
            </a:r>
          </a:p>
          <a:p>
            <a:pPr lvl="1"/>
            <a:r>
              <a:rPr lang="cs-CZ" dirty="0"/>
              <a:t>3 stupnice: senzorický index, afektivní index bolesti, celkový index bolesti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E4FB7C-1671-42DF-87B4-EF674F4F8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46" y="499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41C13-4D42-4C8D-A8E7-8E117155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kognitivního zpracování bolesti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1E25F-1142-43C2-A96E-152E5C670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12690"/>
            <a:ext cx="9603275" cy="4140791"/>
          </a:xfrm>
        </p:spPr>
        <p:txBody>
          <a:bodyPr>
            <a:normAutofit fontScale="62500" lnSpcReduction="20000"/>
          </a:bodyPr>
          <a:lstStyle/>
          <a:p>
            <a:r>
              <a:rPr lang="cs-CZ" sz="2500" dirty="0"/>
              <a:t>Testy názorů na bolest</a:t>
            </a:r>
          </a:p>
          <a:p>
            <a:r>
              <a:rPr lang="cs-CZ" sz="2500" dirty="0"/>
              <a:t>Postojů k bolesti</a:t>
            </a:r>
          </a:p>
          <a:p>
            <a:r>
              <a:rPr lang="cs-CZ" sz="2500" dirty="0"/>
              <a:t>Hodnocení vnímané bolesti</a:t>
            </a:r>
          </a:p>
          <a:p>
            <a:endParaRPr lang="cs-CZ" sz="2500" dirty="0"/>
          </a:p>
          <a:p>
            <a:r>
              <a:rPr lang="cs-CZ" sz="2500" dirty="0"/>
              <a:t>Dotazník názorů  percepce bolesti</a:t>
            </a:r>
          </a:p>
          <a:p>
            <a:r>
              <a:rPr lang="cs-CZ" sz="2500" dirty="0"/>
              <a:t>Dotazníky </a:t>
            </a:r>
            <a:r>
              <a:rPr lang="cs-CZ" sz="2500" dirty="0" err="1"/>
              <a:t>copingu</a:t>
            </a:r>
            <a:r>
              <a:rPr lang="cs-CZ" sz="2500" dirty="0"/>
              <a:t> bolesti DCB</a:t>
            </a:r>
          </a:p>
          <a:p>
            <a:r>
              <a:rPr lang="cs-CZ" sz="2500" dirty="0"/>
              <a:t>Dotazník adaptace na chronickou bolest DACB</a:t>
            </a:r>
          </a:p>
          <a:p>
            <a:r>
              <a:rPr lang="cs-CZ" sz="2500" dirty="0"/>
              <a:t>Dotazník strachu a pozorování bolesti FOPI</a:t>
            </a:r>
          </a:p>
          <a:p>
            <a:r>
              <a:rPr lang="cs-CZ" sz="2500" dirty="0"/>
              <a:t>Dotazník stavu a rysu úzkosti STAI</a:t>
            </a:r>
          </a:p>
          <a:p>
            <a:r>
              <a:rPr lang="cs-CZ" sz="2500" dirty="0"/>
              <a:t>Dotazník sociálního </a:t>
            </a:r>
            <a:r>
              <a:rPr lang="cs-CZ" sz="2500" dirty="0" err="1"/>
              <a:t>copingu</a:t>
            </a:r>
            <a:r>
              <a:rPr lang="cs-CZ" sz="2500" dirty="0"/>
              <a:t> bolesti DSCB</a:t>
            </a:r>
          </a:p>
          <a:p>
            <a:r>
              <a:rPr lang="cs-CZ" sz="2500" dirty="0"/>
              <a:t>Škály kvality života SQUALA, WHOQOL-BREF,…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781525-CC32-47CF-89B3-57FC6A28F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546" y="804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AC471-B3A9-4FFF-9AD0-BD7941C7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16E80-B81C-4817-9A3F-173F3EB31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150013-FF00-4132-8599-9F177B13C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24" y="137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58F75-B3E0-41E7-B665-AD45DD00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999BE4-9C40-49F7-94D0-8CB13B17A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9469"/>
            <a:ext cx="10820400" cy="42887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Bolest je psychický stav či pocit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Bolest je normální reakce organismu na škodlivý podnět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Akutní X chronická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Cíl léčby bolesti: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Zajištění klidného a bezbolestného spánku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Odstranění nebo zmírnění bolesti při tělesném klidu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Odstranění nebo zmírnění bolesti při tělesné aktivitě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Odstranění nebo výrazné zmírnění bolesti a dosažení co nejlepší kvality života nemocných – konečný cíl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BEDFCC-FA63-4852-A2AA-3F0170AEB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19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9462" y="522287"/>
            <a:ext cx="8610600" cy="12938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090" y="1816100"/>
            <a:ext cx="10972800" cy="532663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Nejobecnější rozdělení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Fyzická bolest</a:t>
            </a:r>
          </a:p>
          <a:p>
            <a:pPr lvl="1" eaLnBrk="1" hangingPunct="1">
              <a:lnSpc>
                <a:spcPct val="100000"/>
              </a:lnSpc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Psychická bolest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varovným signálem </a:t>
            </a: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má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ochranou funkci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Upozorňuje, že došlo k poškození organismu nebo že poškození může záhy nastat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Někdy přestává být signálem a stává se sama nemocí, vyžadující léčení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Mírnění a odstraňování bolestí je samozřejmou součástí každé terapie nebo lékařských zákroků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255426-0FA0-4A38-B03E-0698A904A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76" y="800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1975" y="1440873"/>
            <a:ext cx="11630025" cy="6129915"/>
          </a:xfrm>
        </p:spPr>
        <p:txBody>
          <a:bodyPr/>
          <a:lstStyle/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Akutní bolest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vzniká zpravidla na základě poškození pletiva mechanicky,    nebo nemocí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/>
              <a:t>člověk reaguje fyziologickými změnami odpovídajícími první fázi stresu (boj nebo útěk)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Chronická bolest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příčina není známa, nebo je neodstranitelná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trvání déle než půl roku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reakce odpovídá fázi vyčerpání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Rekurentní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epizodická, záchvatovitá, nevypočitatelná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Nádorová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dlouhotrvající nebo návratná bolest, spojená s kontinuálním stimulem a ovlivněná psychologickými faktory</a:t>
            </a:r>
          </a:p>
          <a:p>
            <a:pPr lvl="1" eaLnBrk="1" hangingPunct="1">
              <a:lnSpc>
                <a:spcPct val="100000"/>
              </a:lnSpc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66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43707" y="525463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Druhy bolesti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165338-B59C-4534-B92C-C80715F2C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134" y="493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1975" y="1619250"/>
            <a:ext cx="11630025" cy="5741988"/>
          </a:xfrm>
        </p:spPr>
        <p:txBody>
          <a:bodyPr/>
          <a:lstStyle/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Fantomová bolest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skutečná bolest v neexistující části těla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Psychogenní bolest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nemá zjevný organický původ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má biologický základ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vzniká na úrovni limbického systému a mozkové kůry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Procedurální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bezprostřední následek určitých výkonů, jako jsou endoskopická vyšetření, lumbální punkce,…..</a:t>
            </a:r>
          </a:p>
          <a:p>
            <a:pPr marL="457200" lvl="1" indent="0" eaLnBrk="1" hangingPunct="1">
              <a:lnSpc>
                <a:spcPct val="100000"/>
              </a:lnSpc>
              <a:buNone/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00000"/>
              </a:lnSpc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66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476250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Druhy bolesti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F35C08-0EE4-4ED9-962C-9FAA6D8D7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988" y="65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7063" y="1080655"/>
            <a:ext cx="11564937" cy="566145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 </a:t>
            </a: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češtině přes 50 výrazů pro bolest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Určují kvalitu, intenzitu a prožitek bolesti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Ostrá, tupá, bodavá, pronikavá, pulzující,….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 – </a:t>
            </a:r>
            <a:r>
              <a:rPr lang="cs-CZ" sz="2400" b="1" dirty="0"/>
              <a:t>3 vzájemně propojené stránky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b="1" dirty="0"/>
              <a:t>Smyslová – senzorická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Především lokalizace a posouzení intenzity a kvality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b="1" dirty="0"/>
              <a:t>Emoční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Emoční doprovod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Libost – nelibost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Týká se hlavně motivace a tendencí bolest zmírnit a odstranit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b="1" dirty="0"/>
              <a:t>Hodnotící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Nejvíce se uplatňuje myšlení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Srovnáváme s minulými zkušenostmi, vytváříme si očekávání o dalším vývoji, a na základě toho pak jednáme</a:t>
            </a:r>
            <a:endParaRPr lang="cs-CZ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49745" y="378114"/>
            <a:ext cx="8610600" cy="12938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E96B81-36A3-4AFC-842D-D566B3236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94" y="396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491" y="1803545"/>
            <a:ext cx="11164888" cy="51419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Z hlediska odezvy (kde se projevuje), lze bolest pozorovat v rovině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Subjektivní (psychické)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 vázána na prožívání a projevuje se hlasově a řečově – stížnosti, sténání,…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Vnějškově pozorovatelného projevu (chování)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reflexní stažení ruky, změna výrazu obličeje, úlevná poloha těla,…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400" b="1" dirty="0"/>
              <a:t>Fyziologické a biochemické</a:t>
            </a:r>
          </a:p>
          <a:p>
            <a:pPr lvl="2" eaLnBrk="1" hangingPunct="1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např. větší produkce serotoninu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89182" y="657515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cap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Bolest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4A5B3-3D33-409C-B3F3-715EF3F5C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24" y="422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BA7C8D-4725-41C8-AF17-B41DEB18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64" y="782145"/>
            <a:ext cx="8610600" cy="1293812"/>
          </a:xfrm>
        </p:spPr>
        <p:txBody>
          <a:bodyPr/>
          <a:lstStyle/>
          <a:p>
            <a:r>
              <a:rPr lang="cs-CZ" dirty="0"/>
              <a:t>Léčba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19D09-0A54-4E0A-94E1-0D9DC6BF9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546" y="1955975"/>
            <a:ext cx="11025909" cy="47191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/>
              <a:t>Farmakologické tlumení bolesti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Nesteroidní antirevmatika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Opiáty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Podpůrné léky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Mechanické přerušení dráhy vedoucí bolest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Alternativní metody tišení bolesti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Akupunktury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Aromaterapie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Magnetoterapie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Používání terapeutického doteku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0C84B3-63A8-424A-9EBA-CB47FD3B2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555" y="573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195</TotalTime>
  <Words>1127</Words>
  <Application>Microsoft Office PowerPoint</Application>
  <PresentationFormat>Širokoúhlá obrazovka</PresentationFormat>
  <Paragraphs>196</Paragraphs>
  <Slides>25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Gill Sans MT</vt:lpstr>
      <vt:lpstr>Galerie</vt:lpstr>
      <vt:lpstr>Bolest</vt:lpstr>
      <vt:lpstr>Bolest</vt:lpstr>
      <vt:lpstr>Bolest </vt:lpstr>
      <vt:lpstr>Bolest</vt:lpstr>
      <vt:lpstr>Druhy bolesti</vt:lpstr>
      <vt:lpstr>Druhy bolesti</vt:lpstr>
      <vt:lpstr>Bolest</vt:lpstr>
      <vt:lpstr>Bolest</vt:lpstr>
      <vt:lpstr>Léčba bolesti</vt:lpstr>
      <vt:lpstr>Psychologické a sociální faktory</vt:lpstr>
      <vt:lpstr>Vztah zdravotníka a pacienta trpícího bolestí</vt:lpstr>
      <vt:lpstr>TOLERANCE K BOLESTI</vt:lpstr>
      <vt:lpstr>TOLERANCE K BOLESTI</vt:lpstr>
      <vt:lpstr>Prezentace aplikace PowerPoint</vt:lpstr>
      <vt:lpstr>MÍRNĚNÍ BOLESTI PSYCHOLOGICKOU CESTOU</vt:lpstr>
      <vt:lpstr>OVLIVŇOVÁNÍ AKUTNÍ BOLESTI PSYCHOLOGICKOU CESTOU</vt:lpstr>
      <vt:lpstr>Prezentace aplikace PowerPoint</vt:lpstr>
      <vt:lpstr>Ovlivňování chronické bolesti</vt:lpstr>
      <vt:lpstr>OVLIVŇOVÁNÍ CHRONICKÉ BOLESTI</vt:lpstr>
      <vt:lpstr>Prezentace aplikace PowerPoint</vt:lpstr>
      <vt:lpstr>Prezentace aplikace PowerPoint</vt:lpstr>
      <vt:lpstr>Metody měření bolesti</vt:lpstr>
      <vt:lpstr>Prezentace aplikace PowerPoint</vt:lpstr>
      <vt:lpstr>Měření kognitivního zpracování bolesti </vt:lpstr>
      <vt:lpstr>ZÁVĚR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Syndrom vyhoření</dc:title>
  <dc:creator>Hana Přikrylová Kučerová</dc:creator>
  <cp:lastModifiedBy>Hana Přikrylová</cp:lastModifiedBy>
  <cp:revision>6</cp:revision>
  <dcterms:created xsi:type="dcterms:W3CDTF">2020-06-02T08:43:20Z</dcterms:created>
  <dcterms:modified xsi:type="dcterms:W3CDTF">2021-04-19T09:49:55Z</dcterms:modified>
</cp:coreProperties>
</file>