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1DCD28-3A62-453F-B52B-C989A1B96B1F}" v="6" dt="2021-05-10T07:27:55.7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a Přikrylová" userId="5221c08136c03a87" providerId="LiveId" clId="{DC1DCD28-3A62-453F-B52B-C989A1B96B1F}"/>
    <pc:docChg chg="custSel addSld modSld">
      <pc:chgData name="Hana Přikrylová" userId="5221c08136c03a87" providerId="LiveId" clId="{DC1DCD28-3A62-453F-B52B-C989A1B96B1F}" dt="2021-05-12T07:11:31.115" v="296" actId="14100"/>
      <pc:docMkLst>
        <pc:docMk/>
      </pc:docMkLst>
      <pc:sldChg chg="modSp mod">
        <pc:chgData name="Hana Přikrylová" userId="5221c08136c03a87" providerId="LiveId" clId="{DC1DCD28-3A62-453F-B52B-C989A1B96B1F}" dt="2021-05-12T07:10:06.424" v="279" actId="27636"/>
        <pc:sldMkLst>
          <pc:docMk/>
          <pc:sldMk cId="2573444707" sldId="257"/>
        </pc:sldMkLst>
        <pc:spChg chg="mod">
          <ac:chgData name="Hana Přikrylová" userId="5221c08136c03a87" providerId="LiveId" clId="{DC1DCD28-3A62-453F-B52B-C989A1B96B1F}" dt="2021-05-12T07:10:06.424" v="279" actId="27636"/>
          <ac:spMkLst>
            <pc:docMk/>
            <pc:sldMk cId="2573444707" sldId="257"/>
            <ac:spMk id="3" creationId="{F640AA9B-9790-440D-AE55-8437ADF3B90A}"/>
          </ac:spMkLst>
        </pc:spChg>
      </pc:sldChg>
      <pc:sldChg chg="modSp mod">
        <pc:chgData name="Hana Přikrylová" userId="5221c08136c03a87" providerId="LiveId" clId="{DC1DCD28-3A62-453F-B52B-C989A1B96B1F}" dt="2021-05-12T07:10:12.699" v="280" actId="14100"/>
        <pc:sldMkLst>
          <pc:docMk/>
          <pc:sldMk cId="4014881211" sldId="258"/>
        </pc:sldMkLst>
        <pc:spChg chg="mod">
          <ac:chgData name="Hana Přikrylová" userId="5221c08136c03a87" providerId="LiveId" clId="{DC1DCD28-3A62-453F-B52B-C989A1B96B1F}" dt="2021-05-10T07:27:17.086" v="268" actId="20577"/>
          <ac:spMkLst>
            <pc:docMk/>
            <pc:sldMk cId="4014881211" sldId="258"/>
            <ac:spMk id="2" creationId="{55BD700C-66FD-49D7-A6A2-4C1FAE6A27DA}"/>
          </ac:spMkLst>
        </pc:spChg>
        <pc:spChg chg="mod">
          <ac:chgData name="Hana Přikrylová" userId="5221c08136c03a87" providerId="LiveId" clId="{DC1DCD28-3A62-453F-B52B-C989A1B96B1F}" dt="2021-05-12T07:10:12.699" v="280" actId="14100"/>
          <ac:spMkLst>
            <pc:docMk/>
            <pc:sldMk cId="4014881211" sldId="258"/>
            <ac:spMk id="3" creationId="{1ADCB3EE-00B8-42D4-8E59-F9400D5879F9}"/>
          </ac:spMkLst>
        </pc:spChg>
      </pc:sldChg>
      <pc:sldChg chg="modSp mod">
        <pc:chgData name="Hana Přikrylová" userId="5221c08136c03a87" providerId="LiveId" clId="{DC1DCD28-3A62-453F-B52B-C989A1B96B1F}" dt="2021-05-12T07:10:16.828" v="281" actId="14100"/>
        <pc:sldMkLst>
          <pc:docMk/>
          <pc:sldMk cId="2067669899" sldId="259"/>
        </pc:sldMkLst>
        <pc:spChg chg="mod">
          <ac:chgData name="Hana Přikrylová" userId="5221c08136c03a87" providerId="LiveId" clId="{DC1DCD28-3A62-453F-B52B-C989A1B96B1F}" dt="2021-05-12T07:10:16.828" v="281" actId="14100"/>
          <ac:spMkLst>
            <pc:docMk/>
            <pc:sldMk cId="2067669899" sldId="259"/>
            <ac:spMk id="3" creationId="{32C6880E-7083-409F-B768-7314D15DC837}"/>
          </ac:spMkLst>
        </pc:spChg>
      </pc:sldChg>
      <pc:sldChg chg="modSp mod">
        <pc:chgData name="Hana Přikrylová" userId="5221c08136c03a87" providerId="LiveId" clId="{DC1DCD28-3A62-453F-B52B-C989A1B96B1F}" dt="2021-05-12T07:10:22.859" v="282" actId="14100"/>
        <pc:sldMkLst>
          <pc:docMk/>
          <pc:sldMk cId="807851541" sldId="260"/>
        </pc:sldMkLst>
        <pc:spChg chg="mod">
          <ac:chgData name="Hana Přikrylová" userId="5221c08136c03a87" providerId="LiveId" clId="{DC1DCD28-3A62-453F-B52B-C989A1B96B1F}" dt="2021-05-12T07:10:22.859" v="282" actId="14100"/>
          <ac:spMkLst>
            <pc:docMk/>
            <pc:sldMk cId="807851541" sldId="260"/>
            <ac:spMk id="3" creationId="{0745C88E-98B6-4654-8D9C-587675B11463}"/>
          </ac:spMkLst>
        </pc:spChg>
      </pc:sldChg>
      <pc:sldChg chg="modSp mod">
        <pc:chgData name="Hana Přikrylová" userId="5221c08136c03a87" providerId="LiveId" clId="{DC1DCD28-3A62-453F-B52B-C989A1B96B1F}" dt="2021-05-12T07:10:30.060" v="283" actId="14100"/>
        <pc:sldMkLst>
          <pc:docMk/>
          <pc:sldMk cId="940590007" sldId="261"/>
        </pc:sldMkLst>
        <pc:spChg chg="mod">
          <ac:chgData name="Hana Přikrylová" userId="5221c08136c03a87" providerId="LiveId" clId="{DC1DCD28-3A62-453F-B52B-C989A1B96B1F}" dt="2021-05-12T07:10:30.060" v="283" actId="14100"/>
          <ac:spMkLst>
            <pc:docMk/>
            <pc:sldMk cId="940590007" sldId="261"/>
            <ac:spMk id="3" creationId="{7CAA1ECF-9027-49D3-801D-8C5A379B2E2A}"/>
          </ac:spMkLst>
        </pc:spChg>
      </pc:sldChg>
      <pc:sldChg chg="modSp mod">
        <pc:chgData name="Hana Přikrylová" userId="5221c08136c03a87" providerId="LiveId" clId="{DC1DCD28-3A62-453F-B52B-C989A1B96B1F}" dt="2021-05-10T07:27:31.900" v="271" actId="20577"/>
        <pc:sldMkLst>
          <pc:docMk/>
          <pc:sldMk cId="3374217969" sldId="262"/>
        </pc:sldMkLst>
        <pc:spChg chg="mod">
          <ac:chgData name="Hana Přikrylová" userId="5221c08136c03a87" providerId="LiveId" clId="{DC1DCD28-3A62-453F-B52B-C989A1B96B1F}" dt="2021-05-10T07:27:31.900" v="271" actId="20577"/>
          <ac:spMkLst>
            <pc:docMk/>
            <pc:sldMk cId="3374217969" sldId="262"/>
            <ac:spMk id="3" creationId="{98D32A22-9445-4E57-B000-32521A29C489}"/>
          </ac:spMkLst>
        </pc:spChg>
      </pc:sldChg>
      <pc:sldChg chg="modSp mod">
        <pc:chgData name="Hana Přikrylová" userId="5221c08136c03a87" providerId="LiveId" clId="{DC1DCD28-3A62-453F-B52B-C989A1B96B1F}" dt="2021-05-12T07:10:44.686" v="287" actId="27636"/>
        <pc:sldMkLst>
          <pc:docMk/>
          <pc:sldMk cId="1819626564" sldId="264"/>
        </pc:sldMkLst>
        <pc:spChg chg="mod">
          <ac:chgData name="Hana Přikrylová" userId="5221c08136c03a87" providerId="LiveId" clId="{DC1DCD28-3A62-453F-B52B-C989A1B96B1F}" dt="2021-05-10T07:27:48.025" v="272" actId="20578"/>
          <ac:spMkLst>
            <pc:docMk/>
            <pc:sldMk cId="1819626564" sldId="264"/>
            <ac:spMk id="2" creationId="{CF0D57A4-F9AF-48A4-B694-276CA566A536}"/>
          </ac:spMkLst>
        </pc:spChg>
        <pc:spChg chg="mod">
          <ac:chgData name="Hana Přikrylová" userId="5221c08136c03a87" providerId="LiveId" clId="{DC1DCD28-3A62-453F-B52B-C989A1B96B1F}" dt="2021-05-12T07:10:44.686" v="287" actId="27636"/>
          <ac:spMkLst>
            <pc:docMk/>
            <pc:sldMk cId="1819626564" sldId="264"/>
            <ac:spMk id="3" creationId="{26C50980-E160-4928-9714-4531BA86FD17}"/>
          </ac:spMkLst>
        </pc:spChg>
      </pc:sldChg>
      <pc:sldChg chg="modSp mod">
        <pc:chgData name="Hana Přikrylová" userId="5221c08136c03a87" providerId="LiveId" clId="{DC1DCD28-3A62-453F-B52B-C989A1B96B1F}" dt="2021-05-12T07:10:55.404" v="289" actId="14100"/>
        <pc:sldMkLst>
          <pc:docMk/>
          <pc:sldMk cId="3150270854" sldId="265"/>
        </pc:sldMkLst>
        <pc:spChg chg="mod">
          <ac:chgData name="Hana Přikrylová" userId="5221c08136c03a87" providerId="LiveId" clId="{DC1DCD28-3A62-453F-B52B-C989A1B96B1F}" dt="2021-05-10T07:28:06.006" v="277" actId="403"/>
          <ac:spMkLst>
            <pc:docMk/>
            <pc:sldMk cId="3150270854" sldId="265"/>
            <ac:spMk id="2" creationId="{53F128E2-3DAA-434F-B52B-4230FC9F63B3}"/>
          </ac:spMkLst>
        </pc:spChg>
        <pc:spChg chg="mod">
          <ac:chgData name="Hana Přikrylová" userId="5221c08136c03a87" providerId="LiveId" clId="{DC1DCD28-3A62-453F-B52B-C989A1B96B1F}" dt="2021-05-12T07:10:55.404" v="289" actId="14100"/>
          <ac:spMkLst>
            <pc:docMk/>
            <pc:sldMk cId="3150270854" sldId="265"/>
            <ac:spMk id="3" creationId="{810B1FF8-441A-4CF4-BDB1-07E3E7075B89}"/>
          </ac:spMkLst>
        </pc:spChg>
      </pc:sldChg>
      <pc:sldChg chg="modSp mod">
        <pc:chgData name="Hana Přikrylová" userId="5221c08136c03a87" providerId="LiveId" clId="{DC1DCD28-3A62-453F-B52B-C989A1B96B1F}" dt="2021-05-12T07:11:02.407" v="291" actId="27636"/>
        <pc:sldMkLst>
          <pc:docMk/>
          <pc:sldMk cId="3811710742" sldId="266"/>
        </pc:sldMkLst>
        <pc:spChg chg="mod">
          <ac:chgData name="Hana Přikrylová" userId="5221c08136c03a87" providerId="LiveId" clId="{DC1DCD28-3A62-453F-B52B-C989A1B96B1F}" dt="2021-05-12T07:11:02.407" v="291" actId="27636"/>
          <ac:spMkLst>
            <pc:docMk/>
            <pc:sldMk cId="3811710742" sldId="266"/>
            <ac:spMk id="3" creationId="{FE2FFE4C-8599-4748-A54A-B1CD6C114BE6}"/>
          </ac:spMkLst>
        </pc:spChg>
      </pc:sldChg>
      <pc:sldChg chg="modSp mod">
        <pc:chgData name="Hana Přikrylová" userId="5221c08136c03a87" providerId="LiveId" clId="{DC1DCD28-3A62-453F-B52B-C989A1B96B1F}" dt="2021-05-12T07:11:12.803" v="292" actId="14100"/>
        <pc:sldMkLst>
          <pc:docMk/>
          <pc:sldMk cId="1116022183" sldId="267"/>
        </pc:sldMkLst>
        <pc:spChg chg="mod">
          <ac:chgData name="Hana Přikrylová" userId="5221c08136c03a87" providerId="LiveId" clId="{DC1DCD28-3A62-453F-B52B-C989A1B96B1F}" dt="2021-05-12T07:11:12.803" v="292" actId="14100"/>
          <ac:spMkLst>
            <pc:docMk/>
            <pc:sldMk cId="1116022183" sldId="267"/>
            <ac:spMk id="3" creationId="{FA0F3BE9-F08E-408B-B5A0-13991702EA51}"/>
          </ac:spMkLst>
        </pc:spChg>
      </pc:sldChg>
      <pc:sldChg chg="modSp mod">
        <pc:chgData name="Hana Přikrylová" userId="5221c08136c03a87" providerId="LiveId" clId="{DC1DCD28-3A62-453F-B52B-C989A1B96B1F}" dt="2021-05-12T07:11:17.924" v="293" actId="14100"/>
        <pc:sldMkLst>
          <pc:docMk/>
          <pc:sldMk cId="630831401" sldId="268"/>
        </pc:sldMkLst>
        <pc:spChg chg="mod">
          <ac:chgData name="Hana Přikrylová" userId="5221c08136c03a87" providerId="LiveId" clId="{DC1DCD28-3A62-453F-B52B-C989A1B96B1F}" dt="2021-05-12T07:11:17.924" v="293" actId="14100"/>
          <ac:spMkLst>
            <pc:docMk/>
            <pc:sldMk cId="630831401" sldId="268"/>
            <ac:spMk id="3" creationId="{DF3EA218-F872-455E-8239-13BA6D19C1B5}"/>
          </ac:spMkLst>
        </pc:spChg>
      </pc:sldChg>
      <pc:sldChg chg="modSp mod">
        <pc:chgData name="Hana Přikrylová" userId="5221c08136c03a87" providerId="LiveId" clId="{DC1DCD28-3A62-453F-B52B-C989A1B96B1F}" dt="2021-05-12T07:11:25.698" v="295" actId="27636"/>
        <pc:sldMkLst>
          <pc:docMk/>
          <pc:sldMk cId="2576109486" sldId="269"/>
        </pc:sldMkLst>
        <pc:spChg chg="mod">
          <ac:chgData name="Hana Přikrylová" userId="5221c08136c03a87" providerId="LiveId" clId="{DC1DCD28-3A62-453F-B52B-C989A1B96B1F}" dt="2021-05-12T07:11:25.698" v="295" actId="27636"/>
          <ac:spMkLst>
            <pc:docMk/>
            <pc:sldMk cId="2576109486" sldId="269"/>
            <ac:spMk id="3" creationId="{F9D97C4C-F3A5-4B27-ACA6-41313583A136}"/>
          </ac:spMkLst>
        </pc:spChg>
      </pc:sldChg>
      <pc:sldChg chg="modSp mod">
        <pc:chgData name="Hana Přikrylová" userId="5221c08136c03a87" providerId="LiveId" clId="{DC1DCD28-3A62-453F-B52B-C989A1B96B1F}" dt="2021-05-12T07:11:31.115" v="296" actId="14100"/>
        <pc:sldMkLst>
          <pc:docMk/>
          <pc:sldMk cId="2481352090" sldId="270"/>
        </pc:sldMkLst>
        <pc:spChg chg="mod">
          <ac:chgData name="Hana Přikrylová" userId="5221c08136c03a87" providerId="LiveId" clId="{DC1DCD28-3A62-453F-B52B-C989A1B96B1F}" dt="2021-05-12T07:11:31.115" v="296" actId="14100"/>
          <ac:spMkLst>
            <pc:docMk/>
            <pc:sldMk cId="2481352090" sldId="270"/>
            <ac:spMk id="3" creationId="{E1E8B433-672E-4D18-A0A2-F237D5D31BF2}"/>
          </ac:spMkLst>
        </pc:spChg>
      </pc:sldChg>
      <pc:sldChg chg="modSp new mod">
        <pc:chgData name="Hana Přikrylová" userId="5221c08136c03a87" providerId="LiveId" clId="{DC1DCD28-3A62-453F-B52B-C989A1B96B1F}" dt="2021-05-10T07:26:18.086" v="249" actId="20577"/>
        <pc:sldMkLst>
          <pc:docMk/>
          <pc:sldMk cId="2500761469" sldId="271"/>
        </pc:sldMkLst>
        <pc:spChg chg="mod">
          <ac:chgData name="Hana Přikrylová" userId="5221c08136c03a87" providerId="LiveId" clId="{DC1DCD28-3A62-453F-B52B-C989A1B96B1F}" dt="2021-05-10T07:25:39.477" v="203" actId="20577"/>
          <ac:spMkLst>
            <pc:docMk/>
            <pc:sldMk cId="2500761469" sldId="271"/>
            <ac:spMk id="2" creationId="{FDFE37E1-B104-4C3E-ACB0-0C96BEC3084F}"/>
          </ac:spMkLst>
        </pc:spChg>
        <pc:spChg chg="mod">
          <ac:chgData name="Hana Přikrylová" userId="5221c08136c03a87" providerId="LiveId" clId="{DC1DCD28-3A62-453F-B52B-C989A1B96B1F}" dt="2021-05-10T07:26:18.086" v="249" actId="20577"/>
          <ac:spMkLst>
            <pc:docMk/>
            <pc:sldMk cId="2500761469" sldId="271"/>
            <ac:spMk id="3" creationId="{041EEB0F-90E1-4453-9749-92FA8328338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49025-756F-4724-B81B-22C900266E23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ACA02F4-0C67-4EED-BE94-14AF69C4A5B7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078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49025-756F-4724-B81B-22C900266E23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02F4-0C67-4EED-BE94-14AF69C4A5B7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836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49025-756F-4724-B81B-22C900266E23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02F4-0C67-4EED-BE94-14AF69C4A5B7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63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49025-756F-4724-B81B-22C900266E23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02F4-0C67-4EED-BE94-14AF69C4A5B7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56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49025-756F-4724-B81B-22C900266E23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02F4-0C67-4EED-BE94-14AF69C4A5B7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77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49025-756F-4724-B81B-22C900266E23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02F4-0C67-4EED-BE94-14AF69C4A5B7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49025-756F-4724-B81B-22C900266E23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02F4-0C67-4EED-BE94-14AF69C4A5B7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007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49025-756F-4724-B81B-22C900266E23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02F4-0C67-4EED-BE94-14AF69C4A5B7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4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49025-756F-4724-B81B-22C900266E23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02F4-0C67-4EED-BE94-14AF69C4A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78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49025-756F-4724-B81B-22C900266E23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02F4-0C67-4EED-BE94-14AF69C4A5B7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799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CD49025-756F-4724-B81B-22C900266E23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02F4-0C67-4EED-BE94-14AF69C4A5B7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45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49025-756F-4724-B81B-22C900266E23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ACA02F4-0C67-4EED-BE94-14AF69C4A5B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39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78F3C-88EE-470C-8253-7F3B14BBC7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Workholismus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FDC34D-EBFA-4A49-B3B4-37726923DB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315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128E2-3DAA-434F-B52B-4230FC9F6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Varovné známky týkající se chování a psychiky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0B1FF8-441A-4CF4-BDB1-07E3E7075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29468"/>
            <a:ext cx="9603275" cy="4211273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Výbuchy hněvu</a:t>
            </a:r>
          </a:p>
          <a:p>
            <a:pPr lvl="1"/>
            <a:r>
              <a:rPr lang="cs-CZ" dirty="0"/>
              <a:t>Neklid nebo nadměrná aktivita</a:t>
            </a:r>
          </a:p>
          <a:p>
            <a:pPr lvl="1"/>
            <a:r>
              <a:rPr lang="cs-CZ" dirty="0"/>
              <a:t>Nespavost</a:t>
            </a:r>
          </a:p>
          <a:p>
            <a:pPr lvl="1"/>
            <a:r>
              <a:rPr lang="cs-CZ" dirty="0"/>
              <a:t>Neschopnost se uvolnit a odpočívat</a:t>
            </a:r>
          </a:p>
          <a:p>
            <a:pPr lvl="1"/>
            <a:r>
              <a:rPr lang="cs-CZ" dirty="0"/>
              <a:t>Problémy se soustředěním</a:t>
            </a:r>
          </a:p>
          <a:p>
            <a:pPr lvl="1"/>
            <a:r>
              <a:rPr lang="cs-CZ" dirty="0"/>
              <a:t>Pocit nudy</a:t>
            </a:r>
          </a:p>
          <a:p>
            <a:pPr lvl="1"/>
            <a:r>
              <a:rPr lang="cs-CZ" dirty="0"/>
              <a:t>Kolísání nálad</a:t>
            </a:r>
          </a:p>
          <a:p>
            <a:pPr lvl="1"/>
            <a:r>
              <a:rPr lang="cs-CZ" dirty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3150270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89365-C89C-44D7-97C2-A2FB0DC6C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Varovné příznaky týkající se mezilidských vztahů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2FFE4C-8599-4748-A54A-B1CD6C114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cs-CZ" dirty="0"/>
              <a:t>Vzájemné odcizení</a:t>
            </a:r>
          </a:p>
          <a:p>
            <a:r>
              <a:rPr lang="cs-CZ" dirty="0"/>
              <a:t>Napětí v rodině</a:t>
            </a:r>
          </a:p>
          <a:p>
            <a:r>
              <a:rPr lang="cs-CZ" dirty="0"/>
              <a:t>Nedostatek času na sebe</a:t>
            </a:r>
          </a:p>
          <a:p>
            <a:r>
              <a:rPr lang="cs-CZ" dirty="0"/>
              <a:t>Neschopnost projevit náklonnost</a:t>
            </a:r>
          </a:p>
          <a:p>
            <a:r>
              <a:rPr lang="cs-CZ" dirty="0"/>
              <a:t>Nedostatečná komunikace</a:t>
            </a:r>
          </a:p>
          <a:p>
            <a:r>
              <a:rPr lang="cs-CZ" dirty="0"/>
              <a:t>Zanedbávání dětí</a:t>
            </a:r>
          </a:p>
          <a:p>
            <a:r>
              <a:rPr lang="cs-CZ" dirty="0"/>
              <a:t>Povrchní vztahy</a:t>
            </a:r>
          </a:p>
          <a:p>
            <a:r>
              <a:rPr lang="cs-CZ" dirty="0"/>
              <a:t>……..</a:t>
            </a:r>
          </a:p>
        </p:txBody>
      </p:sp>
    </p:spTree>
    <p:extLst>
      <p:ext uri="{BB962C8B-B14F-4D97-AF65-F5344CB8AC3E}">
        <p14:creationId xmlns:p14="http://schemas.microsoft.com/office/powerpoint/2010/main" val="3811710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BD6F9-6267-45B6-A647-8A4EB7638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Varovné známky týkající se pracovního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0F3BE9-F08E-408B-B5A0-13991702E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/>
          <a:lstStyle/>
          <a:p>
            <a:r>
              <a:rPr lang="cs-CZ" dirty="0"/>
              <a:t>Problémy při týmové práci</a:t>
            </a:r>
          </a:p>
          <a:p>
            <a:r>
              <a:rPr lang="cs-CZ" dirty="0"/>
              <a:t>Snižování výkonu</a:t>
            </a:r>
          </a:p>
          <a:p>
            <a:r>
              <a:rPr lang="cs-CZ" dirty="0"/>
              <a:t>Pokles sebedůvěry a energie</a:t>
            </a:r>
          </a:p>
          <a:p>
            <a:r>
              <a:rPr lang="cs-CZ" dirty="0"/>
              <a:t>Někdy nespolehlivost, nepředvídatelnost</a:t>
            </a:r>
          </a:p>
          <a:p>
            <a:r>
              <a:rPr lang="cs-CZ" dirty="0"/>
              <a:t>Opakované selhávání</a:t>
            </a:r>
          </a:p>
        </p:txBody>
      </p:sp>
    </p:spTree>
    <p:extLst>
      <p:ext uri="{BB962C8B-B14F-4D97-AF65-F5344CB8AC3E}">
        <p14:creationId xmlns:p14="http://schemas.microsoft.com/office/powerpoint/2010/main" val="1116022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8B2E2E-E5FB-4C88-AAD9-127F7099F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workholismu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3EA218-F872-455E-8239-13BA6D19C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6620"/>
          </a:xfrm>
        </p:spPr>
        <p:txBody>
          <a:bodyPr/>
          <a:lstStyle/>
          <a:p>
            <a:r>
              <a:rPr lang="cs-CZ" dirty="0"/>
              <a:t>Podmínkou je motivace člověka</a:t>
            </a:r>
          </a:p>
          <a:p>
            <a:r>
              <a:rPr lang="cs-CZ" dirty="0"/>
              <a:t>Vypracování denního rozvrhu</a:t>
            </a:r>
          </a:p>
          <a:p>
            <a:r>
              <a:rPr lang="cs-CZ" dirty="0"/>
              <a:t>Kontrola celkového tělesného a duševního stavu</a:t>
            </a:r>
          </a:p>
          <a:p>
            <a:r>
              <a:rPr lang="cs-CZ" dirty="0"/>
              <a:t>Relaxace</a:t>
            </a:r>
          </a:p>
          <a:p>
            <a:r>
              <a:rPr lang="cs-CZ" dirty="0"/>
              <a:t>Pravidelná životospráva</a:t>
            </a:r>
          </a:p>
          <a:p>
            <a:r>
              <a:rPr lang="cs-CZ" dirty="0"/>
              <a:t>Sociální opora</a:t>
            </a:r>
          </a:p>
          <a:p>
            <a:r>
              <a:rPr lang="cs-CZ" dirty="0"/>
              <a:t>Je to dlouhodobá záležitost</a:t>
            </a:r>
          </a:p>
        </p:txBody>
      </p:sp>
    </p:spTree>
    <p:extLst>
      <p:ext uri="{BB962C8B-B14F-4D97-AF65-F5344CB8AC3E}">
        <p14:creationId xmlns:p14="http://schemas.microsoft.com/office/powerpoint/2010/main" val="630831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74AC3-D5C7-4FD0-A7AD-CA0AEEE63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se může stát </a:t>
            </a:r>
            <a:r>
              <a:rPr lang="cs-CZ" dirty="0" err="1"/>
              <a:t>workholikem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D97C4C-F3A5-4B27-ACA6-41313583A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cs-CZ" dirty="0"/>
              <a:t>Osoby s vyšším vzděláním</a:t>
            </a:r>
          </a:p>
          <a:p>
            <a:r>
              <a:rPr lang="cs-CZ" dirty="0"/>
              <a:t>Častěji muži</a:t>
            </a:r>
          </a:p>
          <a:p>
            <a:r>
              <a:rPr lang="cs-CZ" dirty="0"/>
              <a:t>Únik do práce před rodinnými problémy</a:t>
            </a:r>
          </a:p>
          <a:p>
            <a:r>
              <a:rPr lang="cs-CZ" dirty="0"/>
              <a:t>Kompenzace méněcennosti a nízké sebedůvěry</a:t>
            </a:r>
          </a:p>
          <a:p>
            <a:r>
              <a:rPr lang="cs-CZ" dirty="0"/>
              <a:t>Osamělost, nespokojenost ve vztahu</a:t>
            </a:r>
          </a:p>
          <a:p>
            <a:r>
              <a:rPr lang="cs-CZ" dirty="0"/>
              <a:t>Určitá povolání – učitelé, policisté, letečtí dispečeři, lékaři, burzovní makléři, novináři, číšníci……</a:t>
            </a:r>
          </a:p>
          <a:p>
            <a:pPr lvl="1"/>
            <a:r>
              <a:rPr lang="cs-CZ" dirty="0"/>
              <a:t>Intenzivní styk s lidmi a značná zodpovědnost</a:t>
            </a:r>
          </a:p>
        </p:txBody>
      </p:sp>
    </p:spTree>
    <p:extLst>
      <p:ext uri="{BB962C8B-B14F-4D97-AF65-F5344CB8AC3E}">
        <p14:creationId xmlns:p14="http://schemas.microsoft.com/office/powerpoint/2010/main" val="2576109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A0DEB-E127-4BEC-AD23-A96BAD3E5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Souvislost workholismu s látkovými závislostmi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E8B433-672E-4D18-A0A2-F237D5D31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06228"/>
          </a:xfrm>
        </p:spPr>
        <p:txBody>
          <a:bodyPr/>
          <a:lstStyle/>
          <a:p>
            <a:r>
              <a:rPr lang="cs-CZ" dirty="0"/>
              <a:t>Různé kombinace</a:t>
            </a:r>
          </a:p>
          <a:p>
            <a:r>
              <a:rPr lang="cs-CZ" dirty="0"/>
              <a:t>W+ závislost na alkoholu, lécích, drogách, patologické hráčství</a:t>
            </a:r>
          </a:p>
          <a:p>
            <a:r>
              <a:rPr lang="cs-CZ" dirty="0"/>
              <a:t>W u manžela – závislost na alkoholu u manželky nebo závislost na drogách u dětí,…</a:t>
            </a:r>
          </a:p>
          <a:p>
            <a:r>
              <a:rPr lang="cs-CZ" dirty="0"/>
              <a:t>Jiná závislost přejde ve workholismus … vyčerpání… recidiva jiné závislosti</a:t>
            </a:r>
          </a:p>
          <a:p>
            <a:r>
              <a:rPr lang="cs-CZ" dirty="0"/>
              <a:t>I relativně nedostatečná možnost pracovního uplatnění vede u W ke zklamání a návykovým problémům</a:t>
            </a:r>
          </a:p>
        </p:txBody>
      </p:sp>
    </p:spTree>
    <p:extLst>
      <p:ext uri="{BB962C8B-B14F-4D97-AF65-F5344CB8AC3E}">
        <p14:creationId xmlns:p14="http://schemas.microsoft.com/office/powerpoint/2010/main" val="2481352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FE37E1-B104-4C3E-ACB0-0C96BEC30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Anonymní </a:t>
            </a:r>
            <a:r>
              <a:rPr lang="cs-CZ" dirty="0" err="1"/>
              <a:t>workholici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1EEB0F-90E1-4453-9749-92FA83283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USA 1983</a:t>
            </a:r>
          </a:p>
          <a:p>
            <a:r>
              <a:rPr lang="cs-CZ" dirty="0"/>
              <a:t>Znaky workholismu podle AW</a:t>
            </a:r>
          </a:p>
          <a:p>
            <a:r>
              <a:rPr lang="cs-CZ" dirty="0"/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2500761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B2246F-1225-4086-9543-2AE50B9D6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Závislost na práci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40AA9B-9790-440D-AE55-8437ADF3B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146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Nelátková závislost – MKN 10 – mezi impulzivní a návykové poruchy</a:t>
            </a:r>
          </a:p>
          <a:p>
            <a:r>
              <a:rPr lang="cs-CZ" dirty="0"/>
              <a:t>Chorobná závislost na práci a výkonu</a:t>
            </a:r>
          </a:p>
          <a:p>
            <a:r>
              <a:rPr lang="cs-CZ" dirty="0"/>
              <a:t>V myšlení i jednání jedince převažuje orientace na práci při současném omezení jiných zájmů a aktivit</a:t>
            </a:r>
          </a:p>
          <a:p>
            <a:r>
              <a:rPr lang="cs-CZ" dirty="0"/>
              <a:t>Důsledek</a:t>
            </a:r>
          </a:p>
          <a:p>
            <a:pPr lvl="1"/>
            <a:r>
              <a:rPr lang="cs-CZ" dirty="0"/>
              <a:t>Společenská izolace</a:t>
            </a:r>
          </a:p>
          <a:p>
            <a:pPr lvl="1"/>
            <a:r>
              <a:rPr lang="cs-CZ" dirty="0"/>
              <a:t>Fyzické i psychické vyčerpání</a:t>
            </a:r>
          </a:p>
          <a:p>
            <a:pPr lvl="1"/>
            <a:r>
              <a:rPr lang="cs-CZ" dirty="0"/>
              <a:t>Psychosomatické potíže</a:t>
            </a:r>
          </a:p>
          <a:p>
            <a:pPr lvl="1"/>
            <a:r>
              <a:rPr lang="cs-CZ" dirty="0"/>
              <a:t>Riziko závislostí…</a:t>
            </a:r>
          </a:p>
        </p:txBody>
      </p:sp>
    </p:spTree>
    <p:extLst>
      <p:ext uri="{BB962C8B-B14F-4D97-AF65-F5344CB8AC3E}">
        <p14:creationId xmlns:p14="http://schemas.microsoft.com/office/powerpoint/2010/main" val="2573444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D700C-66FD-49D7-A6A2-4C1FAE6A2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pro definici závislosti na práci (</a:t>
            </a:r>
            <a:r>
              <a:rPr lang="cs-CZ" dirty="0" err="1"/>
              <a:t>Rohlich</a:t>
            </a:r>
            <a:r>
              <a:rPr lang="cs-CZ" dirty="0"/>
              <a:t>, 1981)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DCB3EE-00B8-42D4-8E59-F9400D587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72672"/>
          </a:xfrm>
        </p:spPr>
        <p:txBody>
          <a:bodyPr/>
          <a:lstStyle/>
          <a:p>
            <a:r>
              <a:rPr lang="cs-CZ" dirty="0"/>
              <a:t>Subjektivní pocit pacienta, že není schopen ovládat touhu po práci</a:t>
            </a:r>
          </a:p>
          <a:p>
            <a:r>
              <a:rPr lang="cs-CZ" dirty="0"/>
              <a:t>Výskyt abstinenčních příznaků při přerušení</a:t>
            </a:r>
          </a:p>
          <a:p>
            <a:r>
              <a:rPr lang="cs-CZ" dirty="0"/>
              <a:t>Onemocnění jako přímý důsledek přepracování</a:t>
            </a:r>
          </a:p>
          <a:p>
            <a:r>
              <a:rPr lang="cs-CZ" dirty="0"/>
              <a:t>Výskyt mezilidských problémů následkem pracovního nasazení</a:t>
            </a:r>
          </a:p>
        </p:txBody>
      </p:sp>
    </p:spTree>
    <p:extLst>
      <p:ext uri="{BB962C8B-B14F-4D97-AF65-F5344CB8AC3E}">
        <p14:creationId xmlns:p14="http://schemas.microsoft.com/office/powerpoint/2010/main" val="4014881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BF7DF-E089-4A67-BE0E-E726189C3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Stádia závislosti na práci (</a:t>
            </a:r>
            <a:r>
              <a:rPr lang="cs-CZ" dirty="0" err="1"/>
              <a:t>Fassel</a:t>
            </a:r>
            <a:r>
              <a:rPr lang="cs-CZ" dirty="0"/>
              <a:t>, 1990)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C6880E-7083-409F-B768-7314D15DC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0451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Časné stádium</a:t>
            </a:r>
          </a:p>
          <a:p>
            <a:pPr lvl="1"/>
            <a:r>
              <a:rPr lang="cs-CZ" dirty="0"/>
              <a:t>Stálé myšlení na práci, přesčasy, odmítání dovolené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Střední stádium</a:t>
            </a:r>
          </a:p>
          <a:p>
            <a:pPr lvl="1"/>
            <a:r>
              <a:rPr lang="cs-CZ" dirty="0"/>
              <a:t>Nulový společenský život, poruchy spánku, tělesné vyčerpání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Pozdní stádium</a:t>
            </a:r>
          </a:p>
          <a:p>
            <a:pPr lvl="1"/>
            <a:r>
              <a:rPr lang="cs-CZ" dirty="0"/>
              <a:t>Narůstají problémy, somatické potíže,….</a:t>
            </a:r>
          </a:p>
        </p:txBody>
      </p:sp>
    </p:spTree>
    <p:extLst>
      <p:ext uri="{BB962C8B-B14F-4D97-AF65-F5344CB8AC3E}">
        <p14:creationId xmlns:p14="http://schemas.microsoft.com/office/powerpoint/2010/main" val="2067669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E74F1-B8E0-493F-A17D-17F56192B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teorie závislosti (Brown, 1993; </a:t>
            </a:r>
            <a:r>
              <a:rPr lang="cs-CZ" dirty="0" err="1"/>
              <a:t>Griffiths</a:t>
            </a:r>
            <a:r>
              <a:rPr lang="cs-CZ" dirty="0"/>
              <a:t>, 1996)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45C88E-98B6-4654-8D9C-587675B11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98507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základních složek</a:t>
            </a:r>
          </a:p>
          <a:p>
            <a:pPr lvl="1"/>
            <a:r>
              <a:rPr lang="cs-CZ" dirty="0"/>
              <a:t>Význačnost</a:t>
            </a:r>
          </a:p>
          <a:p>
            <a:pPr lvl="1"/>
            <a:r>
              <a:rPr lang="cs-CZ" dirty="0"/>
              <a:t>Změny nálad</a:t>
            </a:r>
          </a:p>
          <a:p>
            <a:pPr lvl="1"/>
            <a:r>
              <a:rPr lang="cs-CZ" dirty="0"/>
              <a:t>Tolerance</a:t>
            </a:r>
          </a:p>
          <a:p>
            <a:pPr lvl="1"/>
            <a:r>
              <a:rPr lang="cs-CZ" dirty="0"/>
              <a:t>Abstinenční příznaky</a:t>
            </a:r>
          </a:p>
          <a:p>
            <a:pPr lvl="1"/>
            <a:r>
              <a:rPr lang="cs-CZ" dirty="0"/>
              <a:t>Konflikty</a:t>
            </a:r>
          </a:p>
          <a:p>
            <a:pPr lvl="1"/>
            <a:r>
              <a:rPr lang="cs-CZ" dirty="0"/>
              <a:t>Relapsy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851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080CA1-A94F-4CC4-9F32-D85708FFB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AA1ECF-9027-49D3-801D-8C5A379B2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764502" cy="3450613"/>
          </a:xfrm>
        </p:spPr>
        <p:txBody>
          <a:bodyPr/>
          <a:lstStyle/>
          <a:p>
            <a:r>
              <a:rPr lang="cs-CZ" dirty="0"/>
              <a:t>Nešpor, 1999 – dotazník na závislost na práci podle definice (látkové) závislosti MKN – 10</a:t>
            </a:r>
          </a:p>
          <a:p>
            <a:r>
              <a:rPr lang="cs-CZ" dirty="0"/>
              <a:t>Dotazník závislosti na práci – </a:t>
            </a:r>
            <a:r>
              <a:rPr lang="cs-CZ" dirty="0" err="1"/>
              <a:t>Fearing</a:t>
            </a:r>
            <a:r>
              <a:rPr lang="cs-CZ" dirty="0"/>
              <a:t>, 1998</a:t>
            </a:r>
          </a:p>
          <a:p>
            <a:r>
              <a:rPr lang="cs-CZ" dirty="0"/>
              <a:t>Test rizika závislosti na práci – Robinson, Phillips, 1995</a:t>
            </a:r>
          </a:p>
        </p:txBody>
      </p:sp>
    </p:spTree>
    <p:extLst>
      <p:ext uri="{BB962C8B-B14F-4D97-AF65-F5344CB8AC3E}">
        <p14:creationId xmlns:p14="http://schemas.microsoft.com/office/powerpoint/2010/main" val="940590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CEF43-8F34-43B0-BD69-747189FCE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</a:t>
            </a:r>
            <a:r>
              <a:rPr lang="cs-CZ" dirty="0" err="1"/>
              <a:t>workholiků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D32A22-9445-4E57-B000-32521A29C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Urputný typ</a:t>
            </a:r>
          </a:p>
          <a:p>
            <a:r>
              <a:rPr lang="cs-CZ" dirty="0"/>
              <a:t>Záchvatový typ</a:t>
            </a:r>
          </a:p>
          <a:p>
            <a:r>
              <a:rPr lang="cs-CZ" dirty="0"/>
              <a:t>Příliš aktivní typ s poruchami pozornosti</a:t>
            </a:r>
          </a:p>
          <a:p>
            <a:r>
              <a:rPr lang="cs-CZ" dirty="0"/>
              <a:t>Vychutnávač</a:t>
            </a:r>
          </a:p>
          <a:p>
            <a:r>
              <a:rPr lang="cs-CZ" dirty="0" err="1"/>
              <a:t>Opečovávač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217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1A1F75-6071-4A49-8955-FD5BB273A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Varovné příznaky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6130AB-5D4D-4494-9C63-F5204C9DC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 s identitou, nadměrné ztotožňování se s prací</a:t>
            </a:r>
          </a:p>
          <a:p>
            <a:r>
              <a:rPr lang="cs-CZ" dirty="0"/>
              <a:t>Nepružné, rigidní myšlení</a:t>
            </a:r>
          </a:p>
          <a:p>
            <a:r>
              <a:rPr lang="cs-CZ" dirty="0"/>
              <a:t>Odvykací potíže</a:t>
            </a:r>
          </a:p>
          <a:p>
            <a:r>
              <a:rPr lang="cs-CZ" dirty="0"/>
              <a:t>Stupňování problému – progresívní vývoj</a:t>
            </a:r>
          </a:p>
          <a:p>
            <a:r>
              <a:rPr lang="cs-CZ" dirty="0"/>
              <a:t>Popírání problému</a:t>
            </a:r>
          </a:p>
        </p:txBody>
      </p:sp>
    </p:spTree>
    <p:extLst>
      <p:ext uri="{BB962C8B-B14F-4D97-AF65-F5344CB8AC3E}">
        <p14:creationId xmlns:p14="http://schemas.microsoft.com/office/powerpoint/2010/main" val="2533241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D57A4-F9AF-48A4-B694-276CA566A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Varovné známky týkající se těla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C50980-E160-4928-9714-4531BA86F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86987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Bolesti hlavy</a:t>
            </a:r>
          </a:p>
          <a:p>
            <a:pPr lvl="1"/>
            <a:r>
              <a:rPr lang="cs-CZ" dirty="0"/>
              <a:t>Únava, nechutenství nebo přejídání</a:t>
            </a:r>
          </a:p>
          <a:p>
            <a:pPr lvl="1"/>
            <a:r>
              <a:rPr lang="cs-CZ" dirty="0"/>
              <a:t>Porucha trávení</a:t>
            </a:r>
          </a:p>
          <a:p>
            <a:pPr lvl="1"/>
            <a:r>
              <a:rPr lang="cs-CZ" dirty="0"/>
              <a:t>Bolesti na prsou, bušení srdce</a:t>
            </a:r>
          </a:p>
          <a:p>
            <a:pPr lvl="1"/>
            <a:r>
              <a:rPr lang="cs-CZ" dirty="0"/>
              <a:t>Dechové potíže</a:t>
            </a:r>
          </a:p>
          <a:p>
            <a:pPr lvl="1"/>
            <a:r>
              <a:rPr lang="cs-CZ" dirty="0"/>
              <a:t>Závratě</a:t>
            </a:r>
          </a:p>
          <a:p>
            <a:pPr lvl="1"/>
            <a:r>
              <a:rPr lang="cs-CZ" dirty="0"/>
              <a:t>Poruchy potence nebo menstruačního cyklu</a:t>
            </a:r>
          </a:p>
          <a:p>
            <a:pPr lvl="1"/>
            <a:r>
              <a:rPr lang="cs-CZ" dirty="0"/>
              <a:t>Oslabení imunitního systému</a:t>
            </a:r>
          </a:p>
          <a:p>
            <a:pPr lvl="1"/>
            <a:r>
              <a:rPr lang="cs-CZ" dirty="0"/>
              <a:t>Vysoký krevní tlak</a:t>
            </a:r>
          </a:p>
          <a:p>
            <a:pPr lvl="1"/>
            <a:r>
              <a:rPr lang="cs-CZ" dirty="0"/>
              <a:t>………..</a:t>
            </a:r>
          </a:p>
        </p:txBody>
      </p:sp>
    </p:spTree>
    <p:extLst>
      <p:ext uri="{BB962C8B-B14F-4D97-AF65-F5344CB8AC3E}">
        <p14:creationId xmlns:p14="http://schemas.microsoft.com/office/powerpoint/2010/main" val="181962656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483</Words>
  <Application>Microsoft Office PowerPoint</Application>
  <PresentationFormat>Širokoúhlá obrazovka</PresentationFormat>
  <Paragraphs>107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Galerie</vt:lpstr>
      <vt:lpstr>Workholismus</vt:lpstr>
      <vt:lpstr>Závislost na práci</vt:lpstr>
      <vt:lpstr>kritéria pro definici závislosti na práci (Rohlich, 1981)</vt:lpstr>
      <vt:lpstr>Stádia závislosti na práci (Fassel, 1990)</vt:lpstr>
      <vt:lpstr>Obecná teorie závislosti (Brown, 1993; Griffiths, 1996)</vt:lpstr>
      <vt:lpstr>diagnostika</vt:lpstr>
      <vt:lpstr>Typologie workholiků</vt:lpstr>
      <vt:lpstr>Varovné příznaky</vt:lpstr>
      <vt:lpstr>Varovné známky týkající se těla </vt:lpstr>
      <vt:lpstr>Varovné známky týkající se chování a psychiky </vt:lpstr>
      <vt:lpstr>Varovné příznaky týkající se mezilidských vztahů</vt:lpstr>
      <vt:lpstr>Varovné známky týkající se pracovního prostředí</vt:lpstr>
      <vt:lpstr>Léčba workholismu</vt:lpstr>
      <vt:lpstr>Kdo se může stát workholikem?</vt:lpstr>
      <vt:lpstr>Souvislost workholismu s látkovými závislostmi</vt:lpstr>
      <vt:lpstr>Anonymní workholici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Workholismus</dc:title>
  <dc:creator>Hana Přikrylová</dc:creator>
  <cp:lastModifiedBy>Hana Přikrylová Kučerová</cp:lastModifiedBy>
  <cp:revision>5</cp:revision>
  <dcterms:created xsi:type="dcterms:W3CDTF">2021-05-10T06:57:14Z</dcterms:created>
  <dcterms:modified xsi:type="dcterms:W3CDTF">2023-05-17T06:53:56Z</dcterms:modified>
</cp:coreProperties>
</file>