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9" r:id="rId4"/>
    <p:sldId id="257" r:id="rId5"/>
    <p:sldId id="264" r:id="rId6"/>
    <p:sldId id="262" r:id="rId7"/>
    <p:sldId id="260" r:id="rId8"/>
    <p:sldId id="265" r:id="rId9"/>
    <p:sldId id="266" r:id="rId10"/>
    <p:sldId id="261" r:id="rId11"/>
    <p:sldId id="258" r:id="rId12"/>
    <p:sldId id="259" r:id="rId13"/>
    <p:sldId id="267" r:id="rId14"/>
    <p:sldId id="270" r:id="rId15"/>
    <p:sldId id="271" r:id="rId16"/>
    <p:sldId id="272" r:id="rId17"/>
    <p:sldId id="268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1B6E2-3815-F68C-776F-7DD44016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9F794C-9A1C-8F52-1097-25A2578BF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D70030-7401-5F20-CFEE-0205F459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B4B97-BB3E-BF1A-3E6F-6D11CEFE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703229-A19E-FCCE-9B39-C5699530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8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F3999-FFDB-A7DF-AB55-633A37E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AE4045-0409-0D4C-7052-F909C0B88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66A691-7F06-E95C-E5E8-08C9542A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856AA2-A782-4CE2-2593-6480B865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D4A15B-F326-C1E0-8C19-ED3F7AE2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44365D-4479-1183-5ACA-868DF589E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1D3DA-FF39-B2B9-4D37-C296C6E62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5E8D3-8D82-432E-0679-1EC107E3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0F18F6-22C8-4D64-3782-EEFBF0FA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76276C-FDB5-5845-CA56-7D308353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0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00668-4B90-51AB-70ED-AC7FE195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4321D-05D0-3C76-9543-B19E8575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C9547C-AF4E-3113-835B-4D73DE30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0CC9BD-E91B-3583-DCBA-8C278601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7F5736-12EA-26B1-DA11-594F3A0F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86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517B9-9E16-4FC7-127F-FBB29418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9E4A55-7413-FE1D-3DBD-371957E50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136316-2086-2715-2FB0-290591C9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5A1A05-FBD4-7A86-102A-7F8AF12B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D7632A-C21F-E738-4032-78DB9203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8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41B1F-FF6E-A7C0-C644-40258DBA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7D9A0-E88B-8557-7DBF-5EF7D8E9D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AB296E-4A63-983F-DB58-3B08B4B4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C2F72-216E-6329-82C0-6E0A2E5E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76D3DA-2F7B-3013-98EF-1AC703E0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2B4DC5-D733-27AE-A475-87A08C54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41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7D3E9-67FC-1037-D560-57030479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3CB538-0984-DA99-EFF3-EED3DB54E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D6B8B6-4C6F-B48E-6D5C-7AD16987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B0675F-AB3A-1293-BB63-11C16EC03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1DC799-0E84-A31E-122B-817ACB218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862FB1-1AD6-A1F7-ED27-C2BE76A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1E6EF5-D2D0-F1A0-4F54-24829D79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1754C2-C04A-6169-53DC-32444442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13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C6B31-D85D-31EA-77C1-B1EFF0A5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39D62F-6FA1-D063-DA8C-FA0DCFE0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F21780-A7EB-F977-7BD7-F6740156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F47D55-BD02-8A06-7C92-67ED4A63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76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7B3B98-B40E-3DC9-0975-D284E233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FA42D2-0849-94BD-615D-A766DFEE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C4169C-C680-8CC3-373F-A4957BD5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3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5AABB-71F9-D311-51CA-9B5DD946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B2779-E254-F77E-AE84-CC89935B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DF0FEA-11EE-C6F1-D196-D5432B019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82814A-7F05-B5C6-B088-014FC844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A8CC1D-1B3A-81B5-1F16-D7AB5A76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DA3473-7EB4-F5B9-7FD9-33661D23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26173-3E66-11EA-DD96-ADA9A0E5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C36ADF-A0F6-0106-2026-1ADCAA598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5B69ED-F10D-AE3A-557C-663E2BB79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29B23A-227E-95E5-28F8-DC217212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AF55DE-4F4E-405F-39D6-88D734FE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2B8181-D5BD-BC99-B716-F8D2582A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8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0D260E-BD87-8AC8-996D-21899CCE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B55500-C145-A8C8-1DA9-63A7B038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47256A-9869-987C-85BD-E6D3CCE47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0AC0-74D2-FF44-9DE4-852064329A1E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153B5D-F8BA-D32A-7FE6-0603A6F94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2757A-8015-5287-5EB2-4C05428D5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BF26-A540-B44C-9D48-EB4D89C96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4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umu5uW6F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Řecká kuchyně a tradiční řecké recepty - Řecko nás baví">
            <a:extLst>
              <a:ext uri="{FF2B5EF4-FFF2-40B4-BE49-F238E27FC236}">
                <a16:creationId xmlns:a16="http://schemas.microsoft.com/office/drawing/2014/main" id="{00488F92-DE7D-AE57-12E7-42E843EC2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 b="567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D8BD0E-83C7-3966-4955-28FEE19B2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Krétská kuchyně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1D93B9-1A4A-FD29-F829-8F53A0405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512269, Michaela Velechovská</a:t>
            </a:r>
          </a:p>
        </p:txBody>
      </p:sp>
    </p:spTree>
    <p:extLst>
      <p:ext uri="{BB962C8B-B14F-4D97-AF65-F5344CB8AC3E}">
        <p14:creationId xmlns:p14="http://schemas.microsoft.com/office/powerpoint/2010/main" val="2536021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5E982-D710-6E1C-B083-52BBE20E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Sladkosti:</a:t>
            </a:r>
          </a:p>
        </p:txBody>
      </p:sp>
    </p:spTree>
    <p:extLst>
      <p:ext uri="{BB962C8B-B14F-4D97-AF65-F5344CB8AC3E}">
        <p14:creationId xmlns:p14="http://schemas.microsoft.com/office/powerpoint/2010/main" val="32724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Καλιτσούνια | Συνταγή | Argiro.gr">
            <a:extLst>
              <a:ext uri="{FF2B5EF4-FFF2-40B4-BE49-F238E27FC236}">
                <a16:creationId xmlns:a16="http://schemas.microsoft.com/office/drawing/2014/main" id="{100564B6-AF5B-51FB-A773-3F03E4776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b="1278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D556A9-8D5C-699E-89FC-8CD6BC29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l-GR" sz="6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Καλιτσούνια</a:t>
            </a:r>
            <a:endParaRPr lang="el-GR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31E2D-3A28-32A7-632E-0D0198B8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váteční koláčky typické pro oblast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Chanie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Sladká nebo slaná náplň</a:t>
            </a:r>
          </a:p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plněné místním sýrem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mizithra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aslano s bylinkami, ve sladké verzi jsou přelité medem a skořicí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206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02" name="Picture 10" descr="Σφακιανές πίτες με μυζήθρα">
            <a:extLst>
              <a:ext uri="{FF2B5EF4-FFF2-40B4-BE49-F238E27FC236}">
                <a16:creationId xmlns:a16="http://schemas.microsoft.com/office/drawing/2014/main" id="{25B30379-CA20-E4EB-A37D-4122F52B5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r="4104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4C2EEB-5FC7-55A2-2BBF-6C192DD9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l-GR" sz="6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Σφακιανές</a:t>
            </a:r>
            <a:r>
              <a:rPr lang="el-GR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Πίτες</a:t>
            </a:r>
            <a:endParaRPr lang="cs-CZ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F56EC-5E3C-4364-E05D-F40966E64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https://www.youtube.com/watch?v=eQumu5uW6FY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Tradiční křehké palačinky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oblasti Kréty známé jako </a:t>
            </a:r>
            <a:r>
              <a:rPr lang="cs-CZ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Sfakia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plněné místním sýrem </a:t>
            </a:r>
            <a:r>
              <a:rPr lang="cs-CZ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xynomizithra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smažené na pánvi (bez oleje nebo másla) a poté podávány s krétským medem</a:t>
            </a:r>
          </a:p>
          <a:p>
            <a:endParaRPr lang="cs-CZ" sz="2000" dirty="0">
              <a:solidFill>
                <a:srgbClr val="FFFFFF"/>
              </a:solidFill>
            </a:endParaRPr>
          </a:p>
        </p:txBody>
      </p:sp>
      <p:sp>
        <p:nvSpPr>
          <p:cNvPr id="4" name="AutoShape 4" descr="Σφακιανές πίτες | Cool Artisan">
            <a:extLst>
              <a:ext uri="{FF2B5EF4-FFF2-40B4-BE49-F238E27FC236}">
                <a16:creationId xmlns:a16="http://schemas.microsoft.com/office/drawing/2014/main" id="{AA932727-9884-678F-E386-20D006A419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04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7FAA3-CF07-B635-6814-6F1F0B4A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Alkohol:</a:t>
            </a:r>
          </a:p>
        </p:txBody>
      </p:sp>
    </p:spTree>
    <p:extLst>
      <p:ext uri="{BB962C8B-B14F-4D97-AF65-F5344CB8AC3E}">
        <p14:creationId xmlns:p14="http://schemas.microsoft.com/office/powerpoint/2010/main" val="54771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D20F4-B662-8ECF-7978-7F5DC017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4047B-75A3-884B-FB1E-8F6A6936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Národním nápojem je </a:t>
            </a:r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víno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Nejlepší vína produkují 4 oblasti s označením chráněného původu: </a:t>
            </a:r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Peza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Archanes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Dafnes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Sitia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nejznámějších odrůd révy na Krétě lze zmínit:</a:t>
            </a:r>
          </a:p>
          <a:p>
            <a:pPr lvl="1"/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Vilana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Βιλάνα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bílá odrůda, která se pěstuje především v oblasti Heraklionu, z této odrůdy se vyrábějí lehká, svěží a ovocná bílá vína</a:t>
            </a:r>
          </a:p>
          <a:p>
            <a:pPr lvl="1"/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Kotsifali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Κοτσιφάλι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červená odrůda, pěstovaná hlavně v okolí Heraklionu a </a:t>
            </a:r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Archanes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této odrůdy se vyrábějí lehká, ovocná a kořenitá vína</a:t>
            </a:r>
          </a:p>
          <a:p>
            <a:pPr lvl="1"/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Mandilari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Μαντηλάρι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červená odrůda, která se pěstuje především v oblasti </a:t>
            </a:r>
            <a:r>
              <a:rPr lang="cs-CZ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Sitia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této odrůdy se vyrábějí ovocná vína téměř červené barvy</a:t>
            </a:r>
          </a:p>
        </p:txBody>
      </p:sp>
    </p:spTree>
    <p:extLst>
      <p:ext uri="{BB962C8B-B14F-4D97-AF65-F5344CB8AC3E}">
        <p14:creationId xmlns:p14="http://schemas.microsoft.com/office/powerpoint/2010/main" val="74956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Vilana | Local Wine Variety From Crete, Greece">
            <a:extLst>
              <a:ext uri="{FF2B5EF4-FFF2-40B4-BE49-F238E27FC236}">
                <a16:creationId xmlns:a16="http://schemas.microsoft.com/office/drawing/2014/main" id="{08BB2037-9BBA-38A2-932D-FBA78DC66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6505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9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Kotsifali Livades - Digenakis Wines">
            <a:extLst>
              <a:ext uri="{FF2B5EF4-FFF2-40B4-BE49-F238E27FC236}">
                <a16:creationId xmlns:a16="http://schemas.microsoft.com/office/drawing/2014/main" id="{A2EE0365-003C-7B16-65D5-FF5655187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r="2" b="11283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yrarakis - Mandilari Rose - Greek Wines Online Shop">
            <a:extLst>
              <a:ext uri="{FF2B5EF4-FFF2-40B4-BE49-F238E27FC236}">
                <a16:creationId xmlns:a16="http://schemas.microsoft.com/office/drawing/2014/main" id="{6EBE2D90-AF4E-AC08-D8DA-ADED5AB73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3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7" name="Rectangle 9232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8" name="Rectangle 9234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Τα «μυστικά» της ρακής ή τσικουδιάς">
            <a:extLst>
              <a:ext uri="{FF2B5EF4-FFF2-40B4-BE49-F238E27FC236}">
                <a16:creationId xmlns:a16="http://schemas.microsoft.com/office/drawing/2014/main" id="{4704047B-FC2F-B54D-ABA2-8335F432D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0BDF95-241B-E3A2-8316-0CC61C29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Τσικουδιά</a:t>
            </a:r>
            <a:r>
              <a:rPr lang="cs-CZ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(označení užívané na Krétě)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66A10-5B6D-047F-98B9-769C074D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Raki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bvykle se podává jako digestiv po jídle</a:t>
            </a:r>
          </a:p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Vyrábí se v celém Řecku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 krétské pohostinnosti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Vyrábí se destilací výlisků z vinných hroznů a obsahuje kolem 40 % alkoholu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4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o ochutnat z řecké kuchyně? | EXIM TOURS">
            <a:extLst>
              <a:ext uri="{FF2B5EF4-FFF2-40B4-BE49-F238E27FC236}">
                <a16:creationId xmlns:a16="http://schemas.microsoft.com/office/drawing/2014/main" id="{0129DE94-4C43-0F33-65A6-87CE37F03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307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6F6E08-7E65-D7BA-E362-D914EFCF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6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9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3D0FC-CDC4-36B3-7BE2-14CE1B36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Předkrmy:</a:t>
            </a:r>
          </a:p>
        </p:txBody>
      </p:sp>
    </p:spTree>
    <p:extLst>
      <p:ext uri="{BB962C8B-B14F-4D97-AF65-F5344CB8AC3E}">
        <p14:creationId xmlns:p14="http://schemas.microsoft.com/office/powerpoint/2010/main" val="422362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raditional Cretan Ntakos / Dakos recipe (Rusks with tomatoes and feta  cheese) - My Greek Dish">
            <a:extLst>
              <a:ext uri="{FF2B5EF4-FFF2-40B4-BE49-F238E27FC236}">
                <a16:creationId xmlns:a16="http://schemas.microsoft.com/office/drawing/2014/main" id="{4962664B-D68B-DFC3-479A-679D8D806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9" b="402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7AC12A-4D17-5E62-DFF7-9FD952D3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l-GR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Ντάκος</a:t>
            </a:r>
            <a:endParaRPr lang="cs-CZ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31530-F7BA-1DDE-E654-2CB25BB9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Krétská verze klasického chlebového salátu s rajčaty, cibulí, olivami,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feta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sýrem a olivovým olejem</a:t>
            </a:r>
          </a:p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Namísto klasického chleba se používá sušený chléb z ječmene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6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7E565C-B75B-C502-CAB7-AD8AF6203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 b="2331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8246E3-7048-C4FE-C6E6-C98CB7AB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l-GR" sz="60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Κρίθινα παξιμάδια </a:t>
            </a:r>
            <a:endParaRPr lang="cs-CZ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DA5EF-A558-F61A-F831-8ABE2A00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Tradiční krétský křupavý chléb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Dvakrát pečený z ječné mouky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ječmene nebo cizrny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potravina krétských farmářů</a:t>
            </a: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Τυρόπιτα από την Αργυρώ Μπαρμπαρίγου | Συνταγή | Argiro.gr">
            <a:extLst>
              <a:ext uri="{FF2B5EF4-FFF2-40B4-BE49-F238E27FC236}">
                <a16:creationId xmlns:a16="http://schemas.microsoft.com/office/drawing/2014/main" id="{43108D8A-7952-CE96-2548-B258C521A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B17081-3A08-8256-B8B4-D80D6D59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l-GR" sz="60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Πίτα</a:t>
            </a:r>
            <a:endParaRPr lang="cs-CZ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62010-6959-21A4-02CD-B9C48032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aštička nebo koláč z listového těsta s různými náplněmi:</a:t>
            </a:r>
          </a:p>
          <a:p>
            <a:pPr lvl="1"/>
            <a:r>
              <a:rPr lang="el-GR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Τυρόπιτα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sýrem</a:t>
            </a:r>
          </a:p>
          <a:p>
            <a:pPr lvl="1"/>
            <a:r>
              <a:rPr lang="el-GR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Χορτόπιτα 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bylinkami</a:t>
            </a:r>
          </a:p>
          <a:p>
            <a:pPr lvl="1"/>
            <a:r>
              <a:rPr lang="el-GR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Σπανακόπιτα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špenátem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5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19E19-2302-9E1E-7CAF-681193C0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Polévky:</a:t>
            </a:r>
          </a:p>
        </p:txBody>
      </p:sp>
    </p:spTree>
    <p:extLst>
      <p:ext uri="{BB962C8B-B14F-4D97-AF65-F5344CB8AC3E}">
        <p14:creationId xmlns:p14="http://schemas.microsoft.com/office/powerpoint/2010/main" val="68030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Αυθεντική κακαβιά του ψαρά | Συνταγή | Argiro.gr">
            <a:extLst>
              <a:ext uri="{FF2B5EF4-FFF2-40B4-BE49-F238E27FC236}">
                <a16:creationId xmlns:a16="http://schemas.microsoft.com/office/drawing/2014/main" id="{698D0520-0DE5-510D-AE57-7BE24FBE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13E80F-564B-52C3-AC1C-4D1EDC07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l-GR" sz="60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Κακαβιά</a:t>
            </a:r>
            <a:endParaRPr lang="cs-CZ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BEA19-654B-9B66-1C29-E2F00391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radiční řecká rybářská polévka z jednoho hrnce, která se připravuje ze směsi různých druhů ryb a mořských plodů</a:t>
            </a:r>
          </a:p>
          <a:p>
            <a:endParaRPr lang="cs-CZ" sz="2000" b="0" i="0" u="none" strike="noStrike" dirty="0">
              <a:solidFill>
                <a:srgbClr val="FFFFFF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36911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4D698-297D-35BE-CF25-69E6DD79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chod:</a:t>
            </a:r>
          </a:p>
        </p:txBody>
      </p:sp>
    </p:spTree>
    <p:extLst>
      <p:ext uri="{BB962C8B-B14F-4D97-AF65-F5344CB8AC3E}">
        <p14:creationId xmlns:p14="http://schemas.microsoft.com/office/powerpoint/2010/main" val="286624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Σαλιγκάρια στιφάδο">
            <a:extLst>
              <a:ext uri="{FF2B5EF4-FFF2-40B4-BE49-F238E27FC236}">
                <a16:creationId xmlns:a16="http://schemas.microsoft.com/office/drawing/2014/main" id="{C826EE4E-A0D7-C163-1861-8CC519E3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b="15908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5F4A52-D809-8228-D98A-4795120E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l-GR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Σαλιγκάρια</a:t>
            </a:r>
            <a:endParaRPr lang="cs-CZ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21B28-FC32-9487-7973-7BC6C356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Krétská specialita, která se skládá z hlemýžďů dušených nebo pečených s česnekem, bylinkami a dalšími přísadami</a:t>
            </a:r>
          </a:p>
          <a:p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Tato pochoutka je oblíbená především na jihu Kréty, kde se hlemýždi sbírají v přírodě a prodávají se na trzích a v restauracích</a:t>
            </a:r>
            <a:endParaRPr lang="cs-CZ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03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372</Words>
  <Application>Microsoft Office PowerPoint</Application>
  <PresentationFormat>Širokoúhlá obrazovka</PresentationFormat>
  <Paragraphs>49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Söhne</vt:lpstr>
      <vt:lpstr>Times New Roman</vt:lpstr>
      <vt:lpstr>Motiv Office</vt:lpstr>
      <vt:lpstr>Krétská kuchyně</vt:lpstr>
      <vt:lpstr>Předkrmy:</vt:lpstr>
      <vt:lpstr>Ντάκος</vt:lpstr>
      <vt:lpstr>Κρίθινα παξιμάδια </vt:lpstr>
      <vt:lpstr>Πίτα</vt:lpstr>
      <vt:lpstr>Polévky:</vt:lpstr>
      <vt:lpstr>Κακαβιά</vt:lpstr>
      <vt:lpstr>Hlavní chod:</vt:lpstr>
      <vt:lpstr>Σαλιγκάρια</vt:lpstr>
      <vt:lpstr>Sladkosti:</vt:lpstr>
      <vt:lpstr>Καλιτσούνια</vt:lpstr>
      <vt:lpstr>Σφακιανές Πίτες</vt:lpstr>
      <vt:lpstr>Alkohol:</vt:lpstr>
      <vt:lpstr>Víno</vt:lpstr>
      <vt:lpstr>Prezentace aplikace PowerPoint</vt:lpstr>
      <vt:lpstr>Prezentace aplikace PowerPoint</vt:lpstr>
      <vt:lpstr>Τσικουδιά (označení užívané na Krétě)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Krétská kuchyně</dc:title>
  <dc:creator>Michaela Velechovská</dc:creator>
  <cp:lastModifiedBy>Nicole</cp:lastModifiedBy>
  <cp:revision>3</cp:revision>
  <dcterms:created xsi:type="dcterms:W3CDTF">2023-03-12T16:53:43Z</dcterms:created>
  <dcterms:modified xsi:type="dcterms:W3CDTF">2023-05-25T20:30:47Z</dcterms:modified>
</cp:coreProperties>
</file>