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C6AA3-8826-4E0E-8199-8DAD7710B874}" v="209" dt="2023-03-13T14:26:07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Saturday, May 27,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20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Saturday, May 27,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9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Saturday, May 27,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Saturday, May 27,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7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Saturday, May 27,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45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Saturday, May 27,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4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Saturday, May 27,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9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Saturday, May 27,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Saturday, May 27,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83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Saturday, May 27,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0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Saturday, May 27,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4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Saturday, May 27,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27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8C448D53-ACA1-4CA4-B08A-09FB0780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>
            <a:normAutofit/>
          </a:bodyPr>
          <a:lstStyle/>
          <a:p>
            <a:r>
              <a:rPr lang="cs-CZ" dirty="0">
                <a:ea typeface="Source Sans Pro Light"/>
              </a:rPr>
              <a:t>Přírodní krásy Kréty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385412" y="4471416"/>
            <a:ext cx="7355484" cy="1481328"/>
          </a:xfrm>
        </p:spPr>
        <p:txBody>
          <a:bodyPr>
            <a:normAutofit/>
          </a:bodyPr>
          <a:lstStyle/>
          <a:p>
            <a:endParaRPr lang="cs-CZ"/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3B5719CE-F76F-4313-9A48-ADF79E67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B6BB888-617E-4D93-B6D4-2EB9D9D9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obloha, příroda, voda, exteriér&#10;&#10;Popis se vygeneroval automaticky.">
            <a:extLst>
              <a:ext uri="{FF2B5EF4-FFF2-40B4-BE49-F238E27FC236}">
                <a16:creationId xmlns:a16="http://schemas.microsoft.com/office/drawing/2014/main" id="{F279CECF-5C13-A168-F70D-88C718576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5412" y="450000"/>
            <a:ext cx="8256588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DC057-AE05-4968-44BD-0E617FFCC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412" y="894969"/>
            <a:ext cx="7380000" cy="2954655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/>
              <a:t>Pláž a soutěska Preveli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74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strom, exteriér, rostlina, skála&#10;&#10;Popis se vygeneroval automaticky.">
            <a:extLst>
              <a:ext uri="{FF2B5EF4-FFF2-40B4-BE49-F238E27FC236}">
                <a16:creationId xmlns:a16="http://schemas.microsoft.com/office/drawing/2014/main" id="{4941D995-FB28-4D20-D83A-C8E0B459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228600"/>
            <a:ext cx="5978105" cy="3985403"/>
          </a:xfrm>
          <a:prstGeom prst="rect">
            <a:avLst/>
          </a:prstGeom>
        </p:spPr>
      </p:pic>
      <p:pic>
        <p:nvPicPr>
          <p:cNvPr id="3" name="Obrázek 3" descr="Obsah obrázku skála, exteriér, údolí, příroda&#10;&#10;Popis se vygeneroval automaticky.">
            <a:extLst>
              <a:ext uri="{FF2B5EF4-FFF2-40B4-BE49-F238E27FC236}">
                <a16:creationId xmlns:a16="http://schemas.microsoft.com/office/drawing/2014/main" id="{7F39E8D3-F99C-E8E7-ED71-2FD156529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70" y="2939752"/>
            <a:ext cx="7070784" cy="37389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AE289D9-FCCA-F33A-41EE-AF1B8B70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15EC0F-FF28-AA17-699B-3D2F291FE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51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mapa&#10;&#10;Popis se vygeneroval automaticky.">
            <a:extLst>
              <a:ext uri="{FF2B5EF4-FFF2-40B4-BE49-F238E27FC236}">
                <a16:creationId xmlns:a16="http://schemas.microsoft.com/office/drawing/2014/main" id="{226D5D75-BD1C-CACA-F8EF-B47FCFA3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343" y="492176"/>
            <a:ext cx="4971690" cy="58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14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B6BB888-617E-4D93-B6D4-2EB9D9D9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voda, obloha, exteriér, příroda&#10;&#10;Popis se vygeneroval automaticky.">
            <a:extLst>
              <a:ext uri="{FF2B5EF4-FFF2-40B4-BE49-F238E27FC236}">
                <a16:creationId xmlns:a16="http://schemas.microsoft.com/office/drawing/2014/main" id="{E906BDCD-F13A-5D7F-50A4-67E2AA7CB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0" r="892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5412" y="450000"/>
            <a:ext cx="8256588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C4D924-D643-D2FF-DB04-B814D982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412" y="894969"/>
            <a:ext cx="7380000" cy="2954655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/>
              <a:t>Pláž Elafonisi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E670C6D2-530D-5FF2-0163-C2C9CE8E73F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35709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04813A-D9FA-F4DC-22D4-BA763B2B7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4" y="662400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endParaRPr lang="en-US" sz="6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voda, obloha, příroda, pláž&#10;&#10;Popis se vygeneroval automaticky.">
            <a:extLst>
              <a:ext uri="{FF2B5EF4-FFF2-40B4-BE49-F238E27FC236}">
                <a16:creationId xmlns:a16="http://schemas.microsoft.com/office/drawing/2014/main" id="{E49F9A5F-3098-E772-8921-D8F7EF205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78" y="2383766"/>
            <a:ext cx="6452558" cy="3226279"/>
          </a:xfrm>
          <a:prstGeom prst="rect">
            <a:avLst/>
          </a:prstGeom>
        </p:spPr>
      </p:pic>
      <p:pic>
        <p:nvPicPr>
          <p:cNvPr id="5" name="Obrázek 5" descr="Obsah obrázku obloha, voda, příroda, pláž&#10;&#10;Popis se vygeneroval automaticky.">
            <a:extLst>
              <a:ext uri="{FF2B5EF4-FFF2-40B4-BE49-F238E27FC236}">
                <a16:creationId xmlns:a16="http://schemas.microsoft.com/office/drawing/2014/main" id="{18F48648-AC3B-9301-D74C-F5FB7B760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777" y="2385203"/>
            <a:ext cx="4885427" cy="326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3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3779C2-B3DE-AF17-1059-5AE8C10D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4" y="662400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endParaRPr lang="en-US" sz="6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4513D3BE-C3B7-6F5E-AA35-0DC301D5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5" y="1570339"/>
            <a:ext cx="6006860" cy="4953774"/>
          </a:xfrm>
          <a:prstGeom prst="rect">
            <a:avLst/>
          </a:prstGeom>
        </p:spPr>
      </p:pic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0C0FD475-D8BE-59A1-C048-55FD2D03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060" y="779205"/>
            <a:ext cx="4180936" cy="57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1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D5FC9B-9BC3-4C49-A2EA-11324B2C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příroda, jeskyně, malování, několik&#10;&#10;Popis se vygeneroval automaticky.">
            <a:extLst>
              <a:ext uri="{FF2B5EF4-FFF2-40B4-BE49-F238E27FC236}">
                <a16:creationId xmlns:a16="http://schemas.microsoft.com/office/drawing/2014/main" id="{02B83838-C6A2-B421-7FF4-403253FCF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7" b="43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0100" y="450000"/>
            <a:ext cx="6311901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719DB5-A1F2-9A78-60D1-92021BD54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101" y="894969"/>
            <a:ext cx="5430100" cy="2954655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/>
              <a:t>Diova jeskyně Dikteon Andron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0101" y="4122000"/>
            <a:ext cx="54301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996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příroda, exteriér, jeskyně&#10;&#10;Popis se vygeneroval automaticky.">
            <a:extLst>
              <a:ext uri="{FF2B5EF4-FFF2-40B4-BE49-F238E27FC236}">
                <a16:creationId xmlns:a16="http://schemas.microsoft.com/office/drawing/2014/main" id="{CAD56067-DF14-9A85-09FF-7E251720C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06" y="758645"/>
            <a:ext cx="6912633" cy="4176146"/>
          </a:xfrm>
          <a:prstGeom prst="rect">
            <a:avLst/>
          </a:prstGeom>
        </p:spPr>
      </p:pic>
      <p:pic>
        <p:nvPicPr>
          <p:cNvPr id="3" name="Obrázek 3" descr="Obsah obrázku mapa&#10;&#10;Popis se vygeneroval automaticky.">
            <a:extLst>
              <a:ext uri="{FF2B5EF4-FFF2-40B4-BE49-F238E27FC236}">
                <a16:creationId xmlns:a16="http://schemas.microsoft.com/office/drawing/2014/main" id="{46594C4F-EABD-D383-5143-8913CB44F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77" y="3887189"/>
            <a:ext cx="6285781" cy="226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28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B6BB888-617E-4D93-B6D4-2EB9D9D9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rom, exteriér, hora, příroda&#10;&#10;Popis se vygeneroval automaticky.">
            <a:extLst>
              <a:ext uri="{FF2B5EF4-FFF2-40B4-BE49-F238E27FC236}">
                <a16:creationId xmlns:a16="http://schemas.microsoft.com/office/drawing/2014/main" id="{C6403D72-3370-1E0F-6FB4-D4B12F4B9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3" b="32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5412" y="450000"/>
            <a:ext cx="8256588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7D2B55-7981-C3B9-2179-D28053A42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412" y="894969"/>
            <a:ext cx="7380000" cy="2954655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/>
              <a:t>Soutěska Samaria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0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exteriér, hora, obloha, sníh&#10;&#10;Popis se vygeneroval automaticky.">
            <a:extLst>
              <a:ext uri="{FF2B5EF4-FFF2-40B4-BE49-F238E27FC236}">
                <a16:creationId xmlns:a16="http://schemas.microsoft.com/office/drawing/2014/main" id="{8D4BA863-FE2D-7303-9683-51AF9D7B5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5750"/>
            <a:ext cx="4525993" cy="6832120"/>
          </a:xfrm>
          <a:prstGeom prst="rect">
            <a:avLst/>
          </a:prstGeom>
        </p:spPr>
      </p:pic>
      <p:pic>
        <p:nvPicPr>
          <p:cNvPr id="3" name="Obrázek 3" descr="Obsah obrázku skála, exteriér, příroda, údolí&#10;&#10;Popis se vygeneroval automaticky.">
            <a:extLst>
              <a:ext uri="{FF2B5EF4-FFF2-40B4-BE49-F238E27FC236}">
                <a16:creationId xmlns:a16="http://schemas.microsoft.com/office/drawing/2014/main" id="{C51F9980-D2CE-565B-3A94-D3B66927D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287" y="1263770"/>
            <a:ext cx="7272067" cy="48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71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mapa&#10;&#10;Popis se vygeneroval automaticky.">
            <a:extLst>
              <a:ext uri="{FF2B5EF4-FFF2-40B4-BE49-F238E27FC236}">
                <a16:creationId xmlns:a16="http://schemas.microsoft.com/office/drawing/2014/main" id="{DF3C328F-787E-C1B5-14FF-F296B393C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4" y="775758"/>
            <a:ext cx="5704935" cy="5306485"/>
          </a:xfrm>
          <a:prstGeom prst="rect">
            <a:avLst/>
          </a:prstGeom>
        </p:spPr>
      </p:pic>
      <p:pic>
        <p:nvPicPr>
          <p:cNvPr id="3" name="Obrázek 3" descr="Obsah obrázku mapa&#10;&#10;Popis se vygeneroval automaticky.">
            <a:extLst>
              <a:ext uri="{FF2B5EF4-FFF2-40B4-BE49-F238E27FC236}">
                <a16:creationId xmlns:a16="http://schemas.microsoft.com/office/drawing/2014/main" id="{7B4335CF-D3EE-D32E-8D76-947527317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75" y="705554"/>
            <a:ext cx="4224069" cy="53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26612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ThinLines Color Sc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AC8"/>
      </a:accent1>
      <a:accent2>
        <a:srgbClr val="794DFF"/>
      </a:accent2>
      <a:accent3>
        <a:srgbClr val="00D17D"/>
      </a:accent3>
      <a:accent4>
        <a:srgbClr val="404040"/>
      </a:accent4>
      <a:accent5>
        <a:srgbClr val="FE5D21"/>
      </a:accent5>
      <a:accent6>
        <a:srgbClr val="B3B3B3"/>
      </a:accent6>
      <a:hlink>
        <a:srgbClr val="3E8FF1"/>
      </a:hlink>
      <a:folHlink>
        <a:srgbClr val="939393"/>
      </a:folHlink>
    </a:clrScheme>
    <a:fontScheme name="Custom 3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Širokoúhlá obrazovka</PresentationFormat>
  <Paragraphs>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 Light</vt:lpstr>
      <vt:lpstr>Palatino Linotype</vt:lpstr>
      <vt:lpstr>Source Sans Pro</vt:lpstr>
      <vt:lpstr>Source Sans Pro Light</vt:lpstr>
      <vt:lpstr>ThinLineVTI</vt:lpstr>
      <vt:lpstr>Přírodní krásy Kréty</vt:lpstr>
      <vt:lpstr>Pláž Elafonisi</vt:lpstr>
      <vt:lpstr>Prezentace aplikace PowerPoint</vt:lpstr>
      <vt:lpstr>Prezentace aplikace PowerPoint</vt:lpstr>
      <vt:lpstr>Diova jeskyně Dikteon Andron</vt:lpstr>
      <vt:lpstr>Prezentace aplikace PowerPoint</vt:lpstr>
      <vt:lpstr>Soutěska Samaria</vt:lpstr>
      <vt:lpstr>Prezentace aplikace PowerPoint</vt:lpstr>
      <vt:lpstr>Prezentace aplikace PowerPoint</vt:lpstr>
      <vt:lpstr>Pláž a soutěska Preveli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Nicole</cp:lastModifiedBy>
  <cp:revision>105</cp:revision>
  <dcterms:created xsi:type="dcterms:W3CDTF">2023-03-13T13:22:31Z</dcterms:created>
  <dcterms:modified xsi:type="dcterms:W3CDTF">2023-05-27T19:33:50Z</dcterms:modified>
</cp:coreProperties>
</file>