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1" r:id="rId7"/>
    <p:sldId id="259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hChDDO-er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Christmas is Like a Greek Christmas – Canaves Oia | Magazine">
            <a:extLst>
              <a:ext uri="{FF2B5EF4-FFF2-40B4-BE49-F238E27FC236}">
                <a16:creationId xmlns:a16="http://schemas.microsoft.com/office/drawing/2014/main" id="{0F108B05-91E0-870E-03AC-C5669A5B7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79805F-2CBF-5D8F-1001-50FBC996A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cs-CZ" sz="4000" dirty="0"/>
              <a:t>Řecké vánoční cukroví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80418B-5878-3E1B-656C-75A0D0E3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514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r>
              <a:rPr lang="cs-CZ" dirty="0"/>
              <a:t>MARIE </a:t>
            </a:r>
          </a:p>
          <a:p>
            <a:pPr algn="ctr"/>
            <a:r>
              <a:rPr lang="cs-CZ" dirty="0"/>
              <a:t>PODMOLÍKOVÁ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A0000-9BAB-B187-4584-F4053D3D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cs-CZ" dirty="0"/>
              <a:t>Řecké Vánoce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7CDA2-9AC5-BAE5-31F6-07D623CC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cs-CZ" dirty="0"/>
              <a:t>Vánoce jsou v Řecku tradičně spojeny s rodinným oslavováním, výzdobou domů a ulic, a přípravou mnoha tradičních pokrmů a cukroví. </a:t>
            </a:r>
          </a:p>
          <a:p>
            <a:r>
              <a:rPr lang="cs-CZ" sz="2000" dirty="0"/>
              <a:t>V Řecku se o Vánocích peče mnoho druhů cukroví a tradičních řeckých dezertů. Mezi nejpopulárnější patří:</a:t>
            </a:r>
            <a:endParaRPr lang="cs-CZ" b="1" dirty="0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aditional Symbol Behind Christmas Boats In Greece">
            <a:extLst>
              <a:ext uri="{FF2B5EF4-FFF2-40B4-BE49-F238E27FC236}">
                <a16:creationId xmlns:a16="http://schemas.microsoft.com/office/drawing/2014/main" id="{FF930441-6D93-2483-E860-80AD7E5D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209" y="1567460"/>
            <a:ext cx="5587294" cy="37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6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9D3C70-E3EA-0FDC-997D-2DBF08FB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6067869" cy="1507398"/>
          </a:xfrm>
        </p:spPr>
        <p:txBody>
          <a:bodyPr anchor="ctr">
            <a:normAutofit/>
          </a:bodyPr>
          <a:lstStyle/>
          <a:p>
            <a:r>
              <a:rPr lang="cs-CZ" dirty="0" err="1"/>
              <a:t>Kourabiedes</a:t>
            </a:r>
            <a:r>
              <a:rPr lang="cs-CZ" dirty="0"/>
              <a:t>/</a:t>
            </a:r>
            <a:r>
              <a:rPr lang="el-GR" dirty="0"/>
              <a:t>Κουραμπιέδες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6F3A3-B52A-608D-5266-C2FE0526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467428"/>
            <a:ext cx="5143500" cy="3053170"/>
          </a:xfrm>
        </p:spPr>
        <p:txBody>
          <a:bodyPr anchor="b">
            <a:normAutofit/>
          </a:bodyPr>
          <a:lstStyle/>
          <a:p>
            <a:r>
              <a:rPr lang="cs-CZ" dirty="0"/>
              <a:t>Oválné kousky cukroví z mouky, másla, cukru a mandlového extraktu, posypané moučkovým cukrem </a:t>
            </a:r>
          </a:p>
          <a:p>
            <a:r>
              <a:rPr lang="cs-CZ" dirty="0"/>
              <a:t>Tyto sušenky se často podávají s horkým ovocným čajem nebo kávou</a:t>
            </a:r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CD2416-B32B-6DB0-4EA0-2155A297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119" b="1"/>
          <a:stretch/>
        </p:blipFill>
        <p:spPr bwMode="auto">
          <a:xfrm>
            <a:off x="7027989" y="575172"/>
            <a:ext cx="4203891" cy="5560169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22659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6A5D1-2A91-A4CF-5731-7184FF51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67" y="1184966"/>
            <a:ext cx="5145313" cy="1507398"/>
          </a:xfrm>
        </p:spPr>
        <p:txBody>
          <a:bodyPr anchor="ctr">
            <a:normAutofit/>
          </a:bodyPr>
          <a:lstStyle/>
          <a:p>
            <a:r>
              <a:rPr lang="cs-CZ" dirty="0" err="1"/>
              <a:t>Diples</a:t>
            </a:r>
            <a:r>
              <a:rPr lang="cs-CZ" dirty="0"/>
              <a:t>/</a:t>
            </a:r>
            <a:r>
              <a:rPr lang="el-GR" dirty="0"/>
              <a:t>Δίπλες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9EC66-9137-6E99-1B69-E1825ECC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27" y="2911439"/>
            <a:ext cx="5143500" cy="1352476"/>
          </a:xfrm>
        </p:spPr>
        <p:txBody>
          <a:bodyPr anchor="b">
            <a:normAutofit/>
          </a:bodyPr>
          <a:lstStyle/>
          <a:p>
            <a:r>
              <a:rPr lang="cs-CZ" dirty="0"/>
              <a:t>Křehké smažené plátky těsta namočené v medové šťávě a posypané ořechy a skořicí</a:t>
            </a:r>
          </a:p>
          <a:p>
            <a:endParaRPr lang="cs-CZ" dirty="0"/>
          </a:p>
        </p:txBody>
      </p:sp>
      <p:pic>
        <p:nvPicPr>
          <p:cNvPr id="6146" name="Picture 2" descr="Authentic Greek Diples">
            <a:extLst>
              <a:ext uri="{FF2B5EF4-FFF2-40B4-BE49-F238E27FC236}">
                <a16:creationId xmlns:a16="http://schemas.microsoft.com/office/drawing/2014/main" id="{B7C4D2B8-7EA0-55BD-80A2-6C3C4DAB5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r="1" b="1"/>
          <a:stretch/>
        </p:blipFill>
        <p:spPr bwMode="auto">
          <a:xfrm>
            <a:off x="7000875" y="585496"/>
            <a:ext cx="4263706" cy="5639282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22659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Δίπλες Συνταγή: Η πιο εύκολη συνταγή για τις καλύτερες δίπλες">
            <a:hlinkClick r:id="" action="ppaction://media"/>
            <a:extLst>
              <a:ext uri="{FF2B5EF4-FFF2-40B4-BE49-F238E27FC236}">
                <a16:creationId xmlns:a16="http://schemas.microsoft.com/office/drawing/2014/main" id="{12251597-90F0-AB48-9EA0-2D5320F27D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876" y="257133"/>
            <a:ext cx="11227847" cy="634373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ECD663E-D8B9-2100-114F-83B626D79C86}"/>
              </a:ext>
            </a:extLst>
          </p:cNvPr>
          <p:cNvSpPr txBox="1"/>
          <p:nvPr/>
        </p:nvSpPr>
        <p:spPr>
          <a:xfrm>
            <a:off x="298580" y="6628858"/>
            <a:ext cx="620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https://www.youtube.com/watch?v=EhChDDO-erk</a:t>
            </a:r>
          </a:p>
        </p:txBody>
      </p:sp>
    </p:spTree>
    <p:extLst>
      <p:ext uri="{BB962C8B-B14F-4D97-AF65-F5344CB8AC3E}">
        <p14:creationId xmlns:p14="http://schemas.microsoft.com/office/powerpoint/2010/main" val="26391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8C10DC-228E-0ECD-50CD-8CEDC0BC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4" y="960030"/>
            <a:ext cx="6095999" cy="1507398"/>
          </a:xfrm>
        </p:spPr>
        <p:txBody>
          <a:bodyPr anchor="ctr">
            <a:normAutofit/>
          </a:bodyPr>
          <a:lstStyle/>
          <a:p>
            <a:r>
              <a:rPr lang="cs-CZ" dirty="0" err="1"/>
              <a:t>Christopsomo</a:t>
            </a:r>
            <a:r>
              <a:rPr lang="cs-CZ" dirty="0"/>
              <a:t>/</a:t>
            </a:r>
            <a:r>
              <a:rPr lang="el-GR" dirty="0"/>
              <a:t>Χριστόψωμο</a:t>
            </a:r>
            <a:endParaRPr lang="cs-CZ" dirty="0"/>
          </a:p>
        </p:txBody>
      </p:sp>
      <p:pic>
        <p:nvPicPr>
          <p:cNvPr id="5122" name="Picture 2" descr="Christopsomo (Greek Christmas Bread with Walnuts)">
            <a:extLst>
              <a:ext uri="{FF2B5EF4-FFF2-40B4-BE49-F238E27FC236}">
                <a16:creationId xmlns:a16="http://schemas.microsoft.com/office/drawing/2014/main" id="{11EABD1C-DB60-2231-C3DF-C78158FFB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" r="1" b="1740"/>
          <a:stretch/>
        </p:blipFill>
        <p:spPr bwMode="auto">
          <a:xfrm>
            <a:off x="952499" y="593657"/>
            <a:ext cx="4191003" cy="5670685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F7B60-469C-BAE6-DD46-E1B62006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114" y="2844800"/>
            <a:ext cx="5143500" cy="3053170"/>
          </a:xfrm>
        </p:spPr>
        <p:txBody>
          <a:bodyPr anchor="t">
            <a:normAutofit/>
          </a:bodyPr>
          <a:lstStyle/>
          <a:p>
            <a:r>
              <a:rPr lang="cs-CZ" dirty="0"/>
              <a:t>Vánoční chléb, který se peče s rozinkami, ořechy, skořicí a anýzem </a:t>
            </a:r>
          </a:p>
          <a:p>
            <a:r>
              <a:rPr lang="cs-CZ" dirty="0"/>
              <a:t>Chléb se tradičně zdobí křížem, který symbolizuje Krista a podává se s medem nebo máslem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85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877921-99E8-EF46-3CA2-4C01692A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cs-CZ" dirty="0" err="1"/>
              <a:t>Melomakarona</a:t>
            </a:r>
            <a:r>
              <a:rPr lang="cs-CZ" dirty="0"/>
              <a:t>/</a:t>
            </a:r>
            <a:br>
              <a:rPr lang="cs-CZ" dirty="0"/>
            </a:br>
            <a:r>
              <a:rPr lang="el-GR" dirty="0"/>
              <a:t>Μελομακάρονα</a:t>
            </a:r>
            <a:endParaRPr lang="cs-CZ" dirty="0"/>
          </a:p>
        </p:txBody>
      </p:sp>
      <p:pic>
        <p:nvPicPr>
          <p:cNvPr id="3074" name="Picture 2" descr="Katerina's Kouzina">
            <a:extLst>
              <a:ext uri="{FF2B5EF4-FFF2-40B4-BE49-F238E27FC236}">
                <a16:creationId xmlns:a16="http://schemas.microsoft.com/office/drawing/2014/main" id="{07891879-05BD-B53B-ACD8-37F5641CE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8" r="12179" b="-2"/>
          <a:stretch/>
        </p:blipFill>
        <p:spPr bwMode="auto">
          <a:xfrm>
            <a:off x="859597" y="466969"/>
            <a:ext cx="4376805" cy="5922086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Freeform: Shape 3080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D4632-F332-23D3-CBE8-1A5B9F34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rmAutofit/>
          </a:bodyPr>
          <a:lstStyle/>
          <a:p>
            <a:r>
              <a:rPr lang="cs-CZ" dirty="0"/>
              <a:t>Kulaté kousky pečiva se skořicovou chutí, namočené v sladké šťávě z medu a pomerančů</a:t>
            </a:r>
          </a:p>
          <a:p>
            <a:r>
              <a:rPr lang="cs-CZ" dirty="0" err="1"/>
              <a:t>Melomakarona</a:t>
            </a:r>
            <a:r>
              <a:rPr lang="cs-CZ" dirty="0"/>
              <a:t> bývá posypaná vlašskými ořechy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788007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164</Words>
  <Application>Microsoft Office PowerPoint</Application>
  <PresentationFormat>Širokoúhlá obrazovka</PresentationFormat>
  <Paragraphs>18</Paragraphs>
  <Slides>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Goudy Old Style</vt:lpstr>
      <vt:lpstr>MarrakeshVTI</vt:lpstr>
      <vt:lpstr>Řecké vánoční cukroví</vt:lpstr>
      <vt:lpstr>Řecké Vánoce</vt:lpstr>
      <vt:lpstr>Kourabiedes/Κουραμπιέδες</vt:lpstr>
      <vt:lpstr>Diples/Δίπλες</vt:lpstr>
      <vt:lpstr>Prezentace aplikace PowerPoint</vt:lpstr>
      <vt:lpstr>Christopsomo/Χριστόψωμο</vt:lpstr>
      <vt:lpstr>Melomakarona/ Μελομακάρονα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Řecké vánoční cukroví</dc:title>
  <dc:creator>Marie Podmolíková</dc:creator>
  <cp:lastModifiedBy>Nicole</cp:lastModifiedBy>
  <cp:revision>6</cp:revision>
  <dcterms:created xsi:type="dcterms:W3CDTF">2023-04-21T12:20:10Z</dcterms:created>
  <dcterms:modified xsi:type="dcterms:W3CDTF">2023-05-25T19:39:14Z</dcterms:modified>
</cp:coreProperties>
</file>