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0" r:id="rId4"/>
    <p:sldId id="272" r:id="rId5"/>
    <p:sldId id="274" r:id="rId6"/>
    <p:sldId id="266" r:id="rId7"/>
    <p:sldId id="257" r:id="rId8"/>
    <p:sldId id="275" r:id="rId9"/>
    <p:sldId id="258" r:id="rId10"/>
    <p:sldId id="276" r:id="rId11"/>
    <p:sldId id="259" r:id="rId12"/>
    <p:sldId id="260" r:id="rId13"/>
    <p:sldId id="261" r:id="rId14"/>
    <p:sldId id="269" r:id="rId15"/>
    <p:sldId id="262" r:id="rId16"/>
    <p:sldId id="263" r:id="rId17"/>
    <p:sldId id="264"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74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664423-6628-44CD-8EF2-A181BE9C01BE}"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A5BB4DE2-5CBE-4326-A7DF-56AFD1054257}">
      <dgm:prSet/>
      <dgm:spPr/>
      <dgm:t>
        <a:bodyPr/>
        <a:lstStyle/>
        <a:p>
          <a:r>
            <a:rPr lang="en-US"/>
            <a:t>K pravoslavné církvi se hlásí nejvíce</a:t>
          </a:r>
          <a:r>
            <a:rPr lang="cs-CZ"/>
            <a:t> křesťanů</a:t>
          </a:r>
          <a:r>
            <a:rPr lang="en-US"/>
            <a:t> po církvi římskokatolické</a:t>
          </a:r>
          <a:r>
            <a:rPr lang="el-GR"/>
            <a:t> (</a:t>
          </a:r>
          <a:r>
            <a:rPr lang="cs-CZ"/>
            <a:t>cca 300 milionů lidí)</a:t>
          </a:r>
          <a:r>
            <a:rPr lang="en-US"/>
            <a:t> </a:t>
          </a:r>
        </a:p>
      </dgm:t>
    </dgm:pt>
    <dgm:pt modelId="{0F8EB310-D63C-4F49-8020-561FEE52773C}" type="parTrans" cxnId="{F5C1D785-475A-4E93-A190-241FC322B800}">
      <dgm:prSet/>
      <dgm:spPr/>
      <dgm:t>
        <a:bodyPr/>
        <a:lstStyle/>
        <a:p>
          <a:endParaRPr lang="en-US"/>
        </a:p>
      </dgm:t>
    </dgm:pt>
    <dgm:pt modelId="{3690C07D-730B-4B53-9E39-5767A2D00EED}" type="sibTrans" cxnId="{F5C1D785-475A-4E93-A190-241FC322B800}">
      <dgm:prSet/>
      <dgm:spPr/>
      <dgm:t>
        <a:bodyPr/>
        <a:lstStyle/>
        <a:p>
          <a:endParaRPr lang="en-US"/>
        </a:p>
      </dgm:t>
    </dgm:pt>
    <dgm:pt modelId="{7D966883-93CE-4EB7-8B73-273D7802D463}">
      <dgm:prSet/>
      <dgm:spPr/>
      <dgm:t>
        <a:bodyPr/>
        <a:lstStyle/>
        <a:p>
          <a:r>
            <a:rPr lang="en-US"/>
            <a:t>K pravoslaví se hlásí především</a:t>
          </a:r>
          <a:r>
            <a:rPr lang="el-GR"/>
            <a:t> </a:t>
          </a:r>
          <a:r>
            <a:rPr lang="en-US"/>
            <a:t>obyvatelé Řecka, Ruska a dalších</a:t>
          </a:r>
          <a:r>
            <a:rPr lang="cs-CZ"/>
            <a:t> </a:t>
          </a:r>
          <a:r>
            <a:rPr lang="en-US"/>
            <a:t>slovanských zemí. </a:t>
          </a:r>
        </a:p>
      </dgm:t>
    </dgm:pt>
    <dgm:pt modelId="{4F817F13-3B6D-414D-A2D4-208CB1B5225A}" type="parTrans" cxnId="{E0A23268-F7A4-4A7C-B053-C6D38816A786}">
      <dgm:prSet/>
      <dgm:spPr/>
      <dgm:t>
        <a:bodyPr/>
        <a:lstStyle/>
        <a:p>
          <a:endParaRPr lang="en-US"/>
        </a:p>
      </dgm:t>
    </dgm:pt>
    <dgm:pt modelId="{1633E1AA-043B-4409-83CB-D22D26B6E95A}" type="sibTrans" cxnId="{E0A23268-F7A4-4A7C-B053-C6D38816A786}">
      <dgm:prSet/>
      <dgm:spPr/>
      <dgm:t>
        <a:bodyPr/>
        <a:lstStyle/>
        <a:p>
          <a:endParaRPr lang="en-US"/>
        </a:p>
      </dgm:t>
    </dgm:pt>
    <dgm:pt modelId="{EAB308B7-847D-499D-8414-35C222082A8C}">
      <dgm:prSet/>
      <dgm:spPr/>
      <dgm:t>
        <a:bodyPr/>
        <a:lstStyle/>
        <a:p>
          <a:r>
            <a:rPr lang="en-US"/>
            <a:t>Pravoslavní věřící, původně </a:t>
          </a:r>
          <a:r>
            <a:rPr lang="cs-CZ"/>
            <a:t>i</a:t>
          </a:r>
          <a:r>
            <a:rPr lang="en-US"/>
            <a:t>migranti, však obývají i mnoho jiných zemí, velké komunity pravoslavných věřících existují např. </a:t>
          </a:r>
          <a:r>
            <a:rPr lang="cs-CZ"/>
            <a:t>v </a:t>
          </a:r>
          <a:r>
            <a:rPr lang="en-US"/>
            <a:t>USA, Kanadě nebo Austrálii.</a:t>
          </a:r>
        </a:p>
      </dgm:t>
    </dgm:pt>
    <dgm:pt modelId="{36B969C1-25D8-43F5-84C4-630A54898582}" type="parTrans" cxnId="{E33DEB3B-D8B5-40D2-94D9-42C4E146ED1C}">
      <dgm:prSet/>
      <dgm:spPr/>
      <dgm:t>
        <a:bodyPr/>
        <a:lstStyle/>
        <a:p>
          <a:endParaRPr lang="en-US"/>
        </a:p>
      </dgm:t>
    </dgm:pt>
    <dgm:pt modelId="{6C465748-CC58-4DEE-A764-6D808C550000}" type="sibTrans" cxnId="{E33DEB3B-D8B5-40D2-94D9-42C4E146ED1C}">
      <dgm:prSet/>
      <dgm:spPr/>
      <dgm:t>
        <a:bodyPr/>
        <a:lstStyle/>
        <a:p>
          <a:endParaRPr lang="en-US"/>
        </a:p>
      </dgm:t>
    </dgm:pt>
    <dgm:pt modelId="{AB29B877-0F20-4E67-BD92-6280E0843997}">
      <dgm:prSet/>
      <dgm:spPr/>
      <dgm:t>
        <a:bodyPr/>
        <a:lstStyle/>
        <a:p>
          <a:r>
            <a:rPr lang="cs-CZ"/>
            <a:t>Další ortodoxní patriarcháty (Alexandrie, Jeruzalém a Antiochie) - Autokefální církve </a:t>
          </a:r>
          <a:endParaRPr lang="en-US"/>
        </a:p>
      </dgm:t>
    </dgm:pt>
    <dgm:pt modelId="{756132CF-44AB-468F-AD82-EB2C12D07B51}" type="parTrans" cxnId="{5BF44A91-ECAE-493B-B192-C7F956B128BF}">
      <dgm:prSet/>
      <dgm:spPr/>
      <dgm:t>
        <a:bodyPr/>
        <a:lstStyle/>
        <a:p>
          <a:endParaRPr lang="en-US"/>
        </a:p>
      </dgm:t>
    </dgm:pt>
    <dgm:pt modelId="{2FF5AF12-26FA-431C-87D4-EAD7D0D85880}" type="sibTrans" cxnId="{5BF44A91-ECAE-493B-B192-C7F956B128BF}">
      <dgm:prSet/>
      <dgm:spPr/>
      <dgm:t>
        <a:bodyPr/>
        <a:lstStyle/>
        <a:p>
          <a:endParaRPr lang="en-US"/>
        </a:p>
      </dgm:t>
    </dgm:pt>
    <dgm:pt modelId="{91A300F4-B8D7-4A9A-B5E5-7A1F1AD42259}">
      <dgm:prSet/>
      <dgm:spPr/>
      <dgm:t>
        <a:bodyPr/>
        <a:lstStyle/>
        <a:p>
          <a:r>
            <a:rPr lang="cs-CZ"/>
            <a:t>Problémy mezi Konstantinopolským patriarchátem a Moskvou kvůli uznání autokefální ukrajinské církve.</a:t>
          </a:r>
          <a:endParaRPr lang="en-US"/>
        </a:p>
      </dgm:t>
    </dgm:pt>
    <dgm:pt modelId="{5EE0954F-2168-4E1E-ACEE-3E63F2F0620E}" type="parTrans" cxnId="{CE6E4953-7099-4B4A-9A82-ACA1206DCC05}">
      <dgm:prSet/>
      <dgm:spPr/>
      <dgm:t>
        <a:bodyPr/>
        <a:lstStyle/>
        <a:p>
          <a:endParaRPr lang="en-US"/>
        </a:p>
      </dgm:t>
    </dgm:pt>
    <dgm:pt modelId="{25859620-922E-4E38-AB07-C451CEF4BE07}" type="sibTrans" cxnId="{CE6E4953-7099-4B4A-9A82-ACA1206DCC05}">
      <dgm:prSet/>
      <dgm:spPr/>
      <dgm:t>
        <a:bodyPr/>
        <a:lstStyle/>
        <a:p>
          <a:endParaRPr lang="en-US"/>
        </a:p>
      </dgm:t>
    </dgm:pt>
    <dgm:pt modelId="{8C3DCFDE-1165-452E-9F11-4917F9AFBD3A}" type="pres">
      <dgm:prSet presAssocID="{52664423-6628-44CD-8EF2-A181BE9C01BE}" presName="vert0" presStyleCnt="0">
        <dgm:presLayoutVars>
          <dgm:dir/>
          <dgm:animOne val="branch"/>
          <dgm:animLvl val="lvl"/>
        </dgm:presLayoutVars>
      </dgm:prSet>
      <dgm:spPr/>
    </dgm:pt>
    <dgm:pt modelId="{91FD2E45-BF8D-4FFD-BCA6-0C82293C7861}" type="pres">
      <dgm:prSet presAssocID="{A5BB4DE2-5CBE-4326-A7DF-56AFD1054257}" presName="thickLine" presStyleLbl="alignNode1" presStyleIdx="0" presStyleCnt="5"/>
      <dgm:spPr/>
    </dgm:pt>
    <dgm:pt modelId="{C0B68C4C-6C26-41BE-A576-64B706E11B60}" type="pres">
      <dgm:prSet presAssocID="{A5BB4DE2-5CBE-4326-A7DF-56AFD1054257}" presName="horz1" presStyleCnt="0"/>
      <dgm:spPr/>
    </dgm:pt>
    <dgm:pt modelId="{32CE6D63-8F61-47CF-9D5D-C94BAEE153A2}" type="pres">
      <dgm:prSet presAssocID="{A5BB4DE2-5CBE-4326-A7DF-56AFD1054257}" presName="tx1" presStyleLbl="revTx" presStyleIdx="0" presStyleCnt="5"/>
      <dgm:spPr/>
    </dgm:pt>
    <dgm:pt modelId="{BA64B070-3931-4870-BF47-AD0FCE23D65C}" type="pres">
      <dgm:prSet presAssocID="{A5BB4DE2-5CBE-4326-A7DF-56AFD1054257}" presName="vert1" presStyleCnt="0"/>
      <dgm:spPr/>
    </dgm:pt>
    <dgm:pt modelId="{8DC9493B-47A9-4ADE-BE01-CC3B3C069348}" type="pres">
      <dgm:prSet presAssocID="{7D966883-93CE-4EB7-8B73-273D7802D463}" presName="thickLine" presStyleLbl="alignNode1" presStyleIdx="1" presStyleCnt="5"/>
      <dgm:spPr/>
    </dgm:pt>
    <dgm:pt modelId="{422586C2-EC02-4B01-8112-63A44B5930C7}" type="pres">
      <dgm:prSet presAssocID="{7D966883-93CE-4EB7-8B73-273D7802D463}" presName="horz1" presStyleCnt="0"/>
      <dgm:spPr/>
    </dgm:pt>
    <dgm:pt modelId="{B18363A6-3B07-4915-89CE-ECF7EED4F2B7}" type="pres">
      <dgm:prSet presAssocID="{7D966883-93CE-4EB7-8B73-273D7802D463}" presName="tx1" presStyleLbl="revTx" presStyleIdx="1" presStyleCnt="5"/>
      <dgm:spPr/>
    </dgm:pt>
    <dgm:pt modelId="{B8819EE1-9127-4239-AB03-4B2CFE0CA18D}" type="pres">
      <dgm:prSet presAssocID="{7D966883-93CE-4EB7-8B73-273D7802D463}" presName="vert1" presStyleCnt="0"/>
      <dgm:spPr/>
    </dgm:pt>
    <dgm:pt modelId="{84DECFAE-E364-48E1-9D03-8F5F9C1D181B}" type="pres">
      <dgm:prSet presAssocID="{EAB308B7-847D-499D-8414-35C222082A8C}" presName="thickLine" presStyleLbl="alignNode1" presStyleIdx="2" presStyleCnt="5"/>
      <dgm:spPr/>
    </dgm:pt>
    <dgm:pt modelId="{96AF53CD-DCFE-4792-9068-1B809291BB20}" type="pres">
      <dgm:prSet presAssocID="{EAB308B7-847D-499D-8414-35C222082A8C}" presName="horz1" presStyleCnt="0"/>
      <dgm:spPr/>
    </dgm:pt>
    <dgm:pt modelId="{E55309D4-A3F2-48D9-AA8D-FEB1E631EB1E}" type="pres">
      <dgm:prSet presAssocID="{EAB308B7-847D-499D-8414-35C222082A8C}" presName="tx1" presStyleLbl="revTx" presStyleIdx="2" presStyleCnt="5"/>
      <dgm:spPr/>
    </dgm:pt>
    <dgm:pt modelId="{EAB961BC-E12A-49B7-BB7E-A00ABD919702}" type="pres">
      <dgm:prSet presAssocID="{EAB308B7-847D-499D-8414-35C222082A8C}" presName="vert1" presStyleCnt="0"/>
      <dgm:spPr/>
    </dgm:pt>
    <dgm:pt modelId="{19C5EF55-2674-4A7F-86E3-0E8A41DFB043}" type="pres">
      <dgm:prSet presAssocID="{AB29B877-0F20-4E67-BD92-6280E0843997}" presName="thickLine" presStyleLbl="alignNode1" presStyleIdx="3" presStyleCnt="5"/>
      <dgm:spPr/>
    </dgm:pt>
    <dgm:pt modelId="{18B71D96-1C80-4747-BC90-1290BBAF70A0}" type="pres">
      <dgm:prSet presAssocID="{AB29B877-0F20-4E67-BD92-6280E0843997}" presName="horz1" presStyleCnt="0"/>
      <dgm:spPr/>
    </dgm:pt>
    <dgm:pt modelId="{F106AA2A-5C3A-426E-A1DA-D71851EFCBF6}" type="pres">
      <dgm:prSet presAssocID="{AB29B877-0F20-4E67-BD92-6280E0843997}" presName="tx1" presStyleLbl="revTx" presStyleIdx="3" presStyleCnt="5"/>
      <dgm:spPr/>
    </dgm:pt>
    <dgm:pt modelId="{0B708AFD-0AF0-4CB0-BD77-5C9D326FEE5A}" type="pres">
      <dgm:prSet presAssocID="{AB29B877-0F20-4E67-BD92-6280E0843997}" presName="vert1" presStyleCnt="0"/>
      <dgm:spPr/>
    </dgm:pt>
    <dgm:pt modelId="{200F6F1F-F3E5-491C-8B48-A7697E15ADF2}" type="pres">
      <dgm:prSet presAssocID="{91A300F4-B8D7-4A9A-B5E5-7A1F1AD42259}" presName="thickLine" presStyleLbl="alignNode1" presStyleIdx="4" presStyleCnt="5"/>
      <dgm:spPr/>
    </dgm:pt>
    <dgm:pt modelId="{831E2C58-3C03-4D76-8A76-5889A535C6A3}" type="pres">
      <dgm:prSet presAssocID="{91A300F4-B8D7-4A9A-B5E5-7A1F1AD42259}" presName="horz1" presStyleCnt="0"/>
      <dgm:spPr/>
    </dgm:pt>
    <dgm:pt modelId="{D7D4C7D2-23AC-42C8-997C-7EEB34614767}" type="pres">
      <dgm:prSet presAssocID="{91A300F4-B8D7-4A9A-B5E5-7A1F1AD42259}" presName="tx1" presStyleLbl="revTx" presStyleIdx="4" presStyleCnt="5"/>
      <dgm:spPr/>
    </dgm:pt>
    <dgm:pt modelId="{0BB2C701-9767-467C-B56B-6B92AA2C8C18}" type="pres">
      <dgm:prSet presAssocID="{91A300F4-B8D7-4A9A-B5E5-7A1F1AD42259}" presName="vert1" presStyleCnt="0"/>
      <dgm:spPr/>
    </dgm:pt>
  </dgm:ptLst>
  <dgm:cxnLst>
    <dgm:cxn modelId="{DB061504-B7EB-4E7E-A415-4AF0D26583B6}" type="presOf" srcId="{AB29B877-0F20-4E67-BD92-6280E0843997}" destId="{F106AA2A-5C3A-426E-A1DA-D71851EFCBF6}" srcOrd="0" destOrd="0" presId="urn:microsoft.com/office/officeart/2008/layout/LinedList"/>
    <dgm:cxn modelId="{1A151D04-8534-4550-80F6-A3F40779A74A}" type="presOf" srcId="{A5BB4DE2-5CBE-4326-A7DF-56AFD1054257}" destId="{32CE6D63-8F61-47CF-9D5D-C94BAEE153A2}" srcOrd="0" destOrd="0" presId="urn:microsoft.com/office/officeart/2008/layout/LinedList"/>
    <dgm:cxn modelId="{F3A5023A-BFD8-472B-9137-E3058D37A9CD}" type="presOf" srcId="{7D966883-93CE-4EB7-8B73-273D7802D463}" destId="{B18363A6-3B07-4915-89CE-ECF7EED4F2B7}" srcOrd="0" destOrd="0" presId="urn:microsoft.com/office/officeart/2008/layout/LinedList"/>
    <dgm:cxn modelId="{E33DEB3B-D8B5-40D2-94D9-42C4E146ED1C}" srcId="{52664423-6628-44CD-8EF2-A181BE9C01BE}" destId="{EAB308B7-847D-499D-8414-35C222082A8C}" srcOrd="2" destOrd="0" parTransId="{36B969C1-25D8-43F5-84C4-630A54898582}" sibTransId="{6C465748-CC58-4DEE-A764-6D808C550000}"/>
    <dgm:cxn modelId="{E0A23268-F7A4-4A7C-B053-C6D38816A786}" srcId="{52664423-6628-44CD-8EF2-A181BE9C01BE}" destId="{7D966883-93CE-4EB7-8B73-273D7802D463}" srcOrd="1" destOrd="0" parTransId="{4F817F13-3B6D-414D-A2D4-208CB1B5225A}" sibTransId="{1633E1AA-043B-4409-83CB-D22D26B6E95A}"/>
    <dgm:cxn modelId="{B069936E-26E4-403E-B103-74D79C90CDFF}" type="presOf" srcId="{52664423-6628-44CD-8EF2-A181BE9C01BE}" destId="{8C3DCFDE-1165-452E-9F11-4917F9AFBD3A}" srcOrd="0" destOrd="0" presId="urn:microsoft.com/office/officeart/2008/layout/LinedList"/>
    <dgm:cxn modelId="{CE6E4953-7099-4B4A-9A82-ACA1206DCC05}" srcId="{52664423-6628-44CD-8EF2-A181BE9C01BE}" destId="{91A300F4-B8D7-4A9A-B5E5-7A1F1AD42259}" srcOrd="4" destOrd="0" parTransId="{5EE0954F-2168-4E1E-ACEE-3E63F2F0620E}" sibTransId="{25859620-922E-4E38-AB07-C451CEF4BE07}"/>
    <dgm:cxn modelId="{18FEFB54-35B8-4B3F-ABB1-8278BB1E473D}" type="presOf" srcId="{EAB308B7-847D-499D-8414-35C222082A8C}" destId="{E55309D4-A3F2-48D9-AA8D-FEB1E631EB1E}" srcOrd="0" destOrd="0" presId="urn:microsoft.com/office/officeart/2008/layout/LinedList"/>
    <dgm:cxn modelId="{F5C1D785-475A-4E93-A190-241FC322B800}" srcId="{52664423-6628-44CD-8EF2-A181BE9C01BE}" destId="{A5BB4DE2-5CBE-4326-A7DF-56AFD1054257}" srcOrd="0" destOrd="0" parTransId="{0F8EB310-D63C-4F49-8020-561FEE52773C}" sibTransId="{3690C07D-730B-4B53-9E39-5767A2D00EED}"/>
    <dgm:cxn modelId="{5BF44A91-ECAE-493B-B192-C7F956B128BF}" srcId="{52664423-6628-44CD-8EF2-A181BE9C01BE}" destId="{AB29B877-0F20-4E67-BD92-6280E0843997}" srcOrd="3" destOrd="0" parTransId="{756132CF-44AB-468F-AD82-EB2C12D07B51}" sibTransId="{2FF5AF12-26FA-431C-87D4-EAD7D0D85880}"/>
    <dgm:cxn modelId="{4354AAE9-B3EE-4F53-A1EC-C854162131F1}" type="presOf" srcId="{91A300F4-B8D7-4A9A-B5E5-7A1F1AD42259}" destId="{D7D4C7D2-23AC-42C8-997C-7EEB34614767}" srcOrd="0" destOrd="0" presId="urn:microsoft.com/office/officeart/2008/layout/LinedList"/>
    <dgm:cxn modelId="{582CEC25-FC5B-419E-A9CF-2CBD7B866411}" type="presParOf" srcId="{8C3DCFDE-1165-452E-9F11-4917F9AFBD3A}" destId="{91FD2E45-BF8D-4FFD-BCA6-0C82293C7861}" srcOrd="0" destOrd="0" presId="urn:microsoft.com/office/officeart/2008/layout/LinedList"/>
    <dgm:cxn modelId="{DA0E5BEA-9A0D-4B43-94E8-4FC8B41863B3}" type="presParOf" srcId="{8C3DCFDE-1165-452E-9F11-4917F9AFBD3A}" destId="{C0B68C4C-6C26-41BE-A576-64B706E11B60}" srcOrd="1" destOrd="0" presId="urn:microsoft.com/office/officeart/2008/layout/LinedList"/>
    <dgm:cxn modelId="{235C5B87-BFFF-45A3-9115-95C9D937368A}" type="presParOf" srcId="{C0B68C4C-6C26-41BE-A576-64B706E11B60}" destId="{32CE6D63-8F61-47CF-9D5D-C94BAEE153A2}" srcOrd="0" destOrd="0" presId="urn:microsoft.com/office/officeart/2008/layout/LinedList"/>
    <dgm:cxn modelId="{1372CA12-886A-4D67-B0E9-587B15DEFF29}" type="presParOf" srcId="{C0B68C4C-6C26-41BE-A576-64B706E11B60}" destId="{BA64B070-3931-4870-BF47-AD0FCE23D65C}" srcOrd="1" destOrd="0" presId="urn:microsoft.com/office/officeart/2008/layout/LinedList"/>
    <dgm:cxn modelId="{BC53B9A2-0639-44DB-84DE-357B545545D0}" type="presParOf" srcId="{8C3DCFDE-1165-452E-9F11-4917F9AFBD3A}" destId="{8DC9493B-47A9-4ADE-BE01-CC3B3C069348}" srcOrd="2" destOrd="0" presId="urn:microsoft.com/office/officeart/2008/layout/LinedList"/>
    <dgm:cxn modelId="{F08F9CC9-DC68-4C24-B3A4-8F360B0A0B67}" type="presParOf" srcId="{8C3DCFDE-1165-452E-9F11-4917F9AFBD3A}" destId="{422586C2-EC02-4B01-8112-63A44B5930C7}" srcOrd="3" destOrd="0" presId="urn:microsoft.com/office/officeart/2008/layout/LinedList"/>
    <dgm:cxn modelId="{F6C920D4-172B-4255-B2C9-7E254B38DAD2}" type="presParOf" srcId="{422586C2-EC02-4B01-8112-63A44B5930C7}" destId="{B18363A6-3B07-4915-89CE-ECF7EED4F2B7}" srcOrd="0" destOrd="0" presId="urn:microsoft.com/office/officeart/2008/layout/LinedList"/>
    <dgm:cxn modelId="{2A4C0BEF-8F97-4F69-9C17-5879D11C9B9E}" type="presParOf" srcId="{422586C2-EC02-4B01-8112-63A44B5930C7}" destId="{B8819EE1-9127-4239-AB03-4B2CFE0CA18D}" srcOrd="1" destOrd="0" presId="urn:microsoft.com/office/officeart/2008/layout/LinedList"/>
    <dgm:cxn modelId="{EF741715-CBAB-41A7-A209-5DB69B3FB38E}" type="presParOf" srcId="{8C3DCFDE-1165-452E-9F11-4917F9AFBD3A}" destId="{84DECFAE-E364-48E1-9D03-8F5F9C1D181B}" srcOrd="4" destOrd="0" presId="urn:microsoft.com/office/officeart/2008/layout/LinedList"/>
    <dgm:cxn modelId="{0C2051F0-5992-40E4-8288-9C06DB6C279B}" type="presParOf" srcId="{8C3DCFDE-1165-452E-9F11-4917F9AFBD3A}" destId="{96AF53CD-DCFE-4792-9068-1B809291BB20}" srcOrd="5" destOrd="0" presId="urn:microsoft.com/office/officeart/2008/layout/LinedList"/>
    <dgm:cxn modelId="{5064082B-42B5-4A2D-B1BA-2B076726D888}" type="presParOf" srcId="{96AF53CD-DCFE-4792-9068-1B809291BB20}" destId="{E55309D4-A3F2-48D9-AA8D-FEB1E631EB1E}" srcOrd="0" destOrd="0" presId="urn:microsoft.com/office/officeart/2008/layout/LinedList"/>
    <dgm:cxn modelId="{807A453F-0B10-4E39-BF69-73D9321AEDBF}" type="presParOf" srcId="{96AF53CD-DCFE-4792-9068-1B809291BB20}" destId="{EAB961BC-E12A-49B7-BB7E-A00ABD919702}" srcOrd="1" destOrd="0" presId="urn:microsoft.com/office/officeart/2008/layout/LinedList"/>
    <dgm:cxn modelId="{EAE96DE7-BCF8-45EE-B4F5-FEB1DA1D5FA3}" type="presParOf" srcId="{8C3DCFDE-1165-452E-9F11-4917F9AFBD3A}" destId="{19C5EF55-2674-4A7F-86E3-0E8A41DFB043}" srcOrd="6" destOrd="0" presId="urn:microsoft.com/office/officeart/2008/layout/LinedList"/>
    <dgm:cxn modelId="{E3168F5B-4EF1-4859-B43C-175465666CE9}" type="presParOf" srcId="{8C3DCFDE-1165-452E-9F11-4917F9AFBD3A}" destId="{18B71D96-1C80-4747-BC90-1290BBAF70A0}" srcOrd="7" destOrd="0" presId="urn:microsoft.com/office/officeart/2008/layout/LinedList"/>
    <dgm:cxn modelId="{8884E79A-165B-44E9-B886-CB5A0F068AAA}" type="presParOf" srcId="{18B71D96-1C80-4747-BC90-1290BBAF70A0}" destId="{F106AA2A-5C3A-426E-A1DA-D71851EFCBF6}" srcOrd="0" destOrd="0" presId="urn:microsoft.com/office/officeart/2008/layout/LinedList"/>
    <dgm:cxn modelId="{B9E8D94E-B8D5-43D0-8EA5-ED835B42174D}" type="presParOf" srcId="{18B71D96-1C80-4747-BC90-1290BBAF70A0}" destId="{0B708AFD-0AF0-4CB0-BD77-5C9D326FEE5A}" srcOrd="1" destOrd="0" presId="urn:microsoft.com/office/officeart/2008/layout/LinedList"/>
    <dgm:cxn modelId="{028B0A1D-E037-4CC9-967D-7CD17884D6F0}" type="presParOf" srcId="{8C3DCFDE-1165-452E-9F11-4917F9AFBD3A}" destId="{200F6F1F-F3E5-491C-8B48-A7697E15ADF2}" srcOrd="8" destOrd="0" presId="urn:microsoft.com/office/officeart/2008/layout/LinedList"/>
    <dgm:cxn modelId="{924489C8-E725-45D9-A9E5-608BA574B1FC}" type="presParOf" srcId="{8C3DCFDE-1165-452E-9F11-4917F9AFBD3A}" destId="{831E2C58-3C03-4D76-8A76-5889A535C6A3}" srcOrd="9" destOrd="0" presId="urn:microsoft.com/office/officeart/2008/layout/LinedList"/>
    <dgm:cxn modelId="{EFAC4320-D21B-4A35-852D-A355D72F4D70}" type="presParOf" srcId="{831E2C58-3C03-4D76-8A76-5889A535C6A3}" destId="{D7D4C7D2-23AC-42C8-997C-7EEB34614767}" srcOrd="0" destOrd="0" presId="urn:microsoft.com/office/officeart/2008/layout/LinedList"/>
    <dgm:cxn modelId="{563CC81A-DF90-41D8-8256-D71C591D07A1}" type="presParOf" srcId="{831E2C58-3C03-4D76-8A76-5889A535C6A3}" destId="{0BB2C701-9767-467C-B56B-6B92AA2C8C1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996F8BD-AD25-46DF-BA8B-943C301B838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09255D6-F831-4A78-B58D-3245FDF4CA77}">
      <dgm:prSet/>
      <dgm:spPr/>
      <dgm:t>
        <a:bodyPr/>
        <a:lstStyle/>
        <a:p>
          <a:r>
            <a:rPr lang="cs-CZ"/>
            <a:t>Církev prokazatelně figuruje jako největší vlastník nemovitostí v zemi. Její aktiva se podle různých odhadů pohybují mezi dvěma a třemi miliardami eur. </a:t>
          </a:r>
          <a:endParaRPr lang="en-US"/>
        </a:p>
      </dgm:t>
    </dgm:pt>
    <dgm:pt modelId="{14DF2ACE-2B2E-4AA5-8DED-A702787E9917}" type="parTrans" cxnId="{6495CF7E-8A78-4387-BB5B-475C4E74F5EA}">
      <dgm:prSet/>
      <dgm:spPr/>
      <dgm:t>
        <a:bodyPr/>
        <a:lstStyle/>
        <a:p>
          <a:endParaRPr lang="en-US"/>
        </a:p>
      </dgm:t>
    </dgm:pt>
    <dgm:pt modelId="{1852D808-0827-4165-8D4E-8421B695F494}" type="sibTrans" cxnId="{6495CF7E-8A78-4387-BB5B-475C4E74F5EA}">
      <dgm:prSet/>
      <dgm:spPr/>
      <dgm:t>
        <a:bodyPr/>
        <a:lstStyle/>
        <a:p>
          <a:endParaRPr lang="en-US"/>
        </a:p>
      </dgm:t>
    </dgm:pt>
    <dgm:pt modelId="{49DBA40B-BDC0-49F4-8C0B-B69C14AC17D2}">
      <dgm:prSet/>
      <dgm:spPr/>
      <dgm:t>
        <a:bodyPr/>
        <a:lstStyle/>
        <a:p>
          <a:r>
            <a:rPr lang="cs-CZ"/>
            <a:t>Vedení církve stavělo se proti každé myšlence týkající se většího zdanění jejího obrovského majetku.</a:t>
          </a:r>
          <a:endParaRPr lang="en-US"/>
        </a:p>
      </dgm:t>
    </dgm:pt>
    <dgm:pt modelId="{F2EB8B6E-9F0E-463E-93D1-C75F2D238D3F}" type="parTrans" cxnId="{D0C75863-9AD7-4AEB-ACC6-5D3F4B31B124}">
      <dgm:prSet/>
      <dgm:spPr/>
      <dgm:t>
        <a:bodyPr/>
        <a:lstStyle/>
        <a:p>
          <a:endParaRPr lang="en-US"/>
        </a:p>
      </dgm:t>
    </dgm:pt>
    <dgm:pt modelId="{AA856CFD-E908-4FF4-B427-D81AE4754D63}" type="sibTrans" cxnId="{D0C75863-9AD7-4AEB-ACC6-5D3F4B31B124}">
      <dgm:prSet/>
      <dgm:spPr/>
      <dgm:t>
        <a:bodyPr/>
        <a:lstStyle/>
        <a:p>
          <a:endParaRPr lang="en-US"/>
        </a:p>
      </dgm:t>
    </dgm:pt>
    <dgm:pt modelId="{141863E5-4DB0-4566-A5EC-F63DECD411D9}">
      <dgm:prSet/>
      <dgm:spPr/>
      <dgm:t>
        <a:bodyPr/>
        <a:lstStyle/>
        <a:p>
          <a:r>
            <a:rPr lang="cs-CZ"/>
            <a:t>Diskuse o privilegiích pravoslavné církve a její snaze vyhnout se zdanění se velmi zostřila po vypuknutí krize v Řecku. Terčem kritiky se staly také dvě největší politické strany: konzervativní Nové demokracie a socialistické PASOK, jež téměř nepřetržitě vládly v zemi posledních čtyřicet let – v letech 1974–2014.</a:t>
          </a:r>
          <a:endParaRPr lang="en-US"/>
        </a:p>
      </dgm:t>
    </dgm:pt>
    <dgm:pt modelId="{D2255C5A-57FD-48EA-AF4F-ED02A75907B0}" type="parTrans" cxnId="{EABBBB4F-3561-43E3-A9D8-740816A2BBFF}">
      <dgm:prSet/>
      <dgm:spPr/>
      <dgm:t>
        <a:bodyPr/>
        <a:lstStyle/>
        <a:p>
          <a:endParaRPr lang="en-US"/>
        </a:p>
      </dgm:t>
    </dgm:pt>
    <dgm:pt modelId="{FDCB0035-D0AF-4721-8AED-ABFED69AB56A}" type="sibTrans" cxnId="{EABBBB4F-3561-43E3-A9D8-740816A2BBFF}">
      <dgm:prSet/>
      <dgm:spPr/>
      <dgm:t>
        <a:bodyPr/>
        <a:lstStyle/>
        <a:p>
          <a:endParaRPr lang="en-US"/>
        </a:p>
      </dgm:t>
    </dgm:pt>
    <dgm:pt modelId="{FA5FAB48-BF5B-432C-AC8B-EEA39A89E178}">
      <dgm:prSet/>
      <dgm:spPr/>
      <dgm:t>
        <a:bodyPr/>
        <a:lstStyle/>
        <a:p>
          <a:r>
            <a:rPr lang="cs-CZ"/>
            <a:t>Pravoslavná církev s oběma stranami udržovala velmi dobré vztahy. A političtí vůdci těchto partají opětovali její vstřícnost při každé vhodné příležitosti. Dokonce i v době krize se církev vyhnula výjimečnému odvodu daní z nemovitostí, přestože tato daň tvrdě zasáhla zbytek řecké společnosti.</a:t>
          </a:r>
          <a:br>
            <a:rPr lang="cs-CZ"/>
          </a:br>
          <a:endParaRPr lang="en-US"/>
        </a:p>
      </dgm:t>
    </dgm:pt>
    <dgm:pt modelId="{64199086-1ED0-4690-910C-BE2CA893484E}" type="parTrans" cxnId="{1093A5A9-4FEF-4D42-899F-A98D17309F5E}">
      <dgm:prSet/>
      <dgm:spPr/>
      <dgm:t>
        <a:bodyPr/>
        <a:lstStyle/>
        <a:p>
          <a:endParaRPr lang="en-US"/>
        </a:p>
      </dgm:t>
    </dgm:pt>
    <dgm:pt modelId="{9407C48E-A0F0-490B-8E75-E1D97AC7669B}" type="sibTrans" cxnId="{1093A5A9-4FEF-4D42-899F-A98D17309F5E}">
      <dgm:prSet/>
      <dgm:spPr/>
      <dgm:t>
        <a:bodyPr/>
        <a:lstStyle/>
        <a:p>
          <a:endParaRPr lang="en-US"/>
        </a:p>
      </dgm:t>
    </dgm:pt>
    <dgm:pt modelId="{735B39F0-C705-4592-8162-1F72C212F942}" type="pres">
      <dgm:prSet presAssocID="{D996F8BD-AD25-46DF-BA8B-943C301B8386}" presName="linear" presStyleCnt="0">
        <dgm:presLayoutVars>
          <dgm:animLvl val="lvl"/>
          <dgm:resizeHandles val="exact"/>
        </dgm:presLayoutVars>
      </dgm:prSet>
      <dgm:spPr/>
    </dgm:pt>
    <dgm:pt modelId="{1007C136-52D2-49D1-AFC2-5308BA0A6FC3}" type="pres">
      <dgm:prSet presAssocID="{109255D6-F831-4A78-B58D-3245FDF4CA77}" presName="parentText" presStyleLbl="node1" presStyleIdx="0" presStyleCnt="4">
        <dgm:presLayoutVars>
          <dgm:chMax val="0"/>
          <dgm:bulletEnabled val="1"/>
        </dgm:presLayoutVars>
      </dgm:prSet>
      <dgm:spPr/>
    </dgm:pt>
    <dgm:pt modelId="{020F60B8-6C2E-4985-BC65-4A11B234E4C4}" type="pres">
      <dgm:prSet presAssocID="{1852D808-0827-4165-8D4E-8421B695F494}" presName="spacer" presStyleCnt="0"/>
      <dgm:spPr/>
    </dgm:pt>
    <dgm:pt modelId="{4E6A43D5-9242-4765-9483-6FD9BF743F41}" type="pres">
      <dgm:prSet presAssocID="{49DBA40B-BDC0-49F4-8C0B-B69C14AC17D2}" presName="parentText" presStyleLbl="node1" presStyleIdx="1" presStyleCnt="4">
        <dgm:presLayoutVars>
          <dgm:chMax val="0"/>
          <dgm:bulletEnabled val="1"/>
        </dgm:presLayoutVars>
      </dgm:prSet>
      <dgm:spPr/>
    </dgm:pt>
    <dgm:pt modelId="{5523CA2F-A262-4AA1-B0E3-EFEEE98E8C7E}" type="pres">
      <dgm:prSet presAssocID="{AA856CFD-E908-4FF4-B427-D81AE4754D63}" presName="spacer" presStyleCnt="0"/>
      <dgm:spPr/>
    </dgm:pt>
    <dgm:pt modelId="{8CEC650F-A2F3-4244-A3A9-179FFA50BFC3}" type="pres">
      <dgm:prSet presAssocID="{141863E5-4DB0-4566-A5EC-F63DECD411D9}" presName="parentText" presStyleLbl="node1" presStyleIdx="2" presStyleCnt="4">
        <dgm:presLayoutVars>
          <dgm:chMax val="0"/>
          <dgm:bulletEnabled val="1"/>
        </dgm:presLayoutVars>
      </dgm:prSet>
      <dgm:spPr/>
    </dgm:pt>
    <dgm:pt modelId="{4B718204-BEA5-443E-A9A3-55E799531E4C}" type="pres">
      <dgm:prSet presAssocID="{FDCB0035-D0AF-4721-8AED-ABFED69AB56A}" presName="spacer" presStyleCnt="0"/>
      <dgm:spPr/>
    </dgm:pt>
    <dgm:pt modelId="{19E20F29-9856-4B00-9942-55ED1D88ABE6}" type="pres">
      <dgm:prSet presAssocID="{FA5FAB48-BF5B-432C-AC8B-EEA39A89E178}" presName="parentText" presStyleLbl="node1" presStyleIdx="3" presStyleCnt="4">
        <dgm:presLayoutVars>
          <dgm:chMax val="0"/>
          <dgm:bulletEnabled val="1"/>
        </dgm:presLayoutVars>
      </dgm:prSet>
      <dgm:spPr/>
    </dgm:pt>
  </dgm:ptLst>
  <dgm:cxnLst>
    <dgm:cxn modelId="{D0C75863-9AD7-4AEB-ACC6-5D3F4B31B124}" srcId="{D996F8BD-AD25-46DF-BA8B-943C301B8386}" destId="{49DBA40B-BDC0-49F4-8C0B-B69C14AC17D2}" srcOrd="1" destOrd="0" parTransId="{F2EB8B6E-9F0E-463E-93D1-C75F2D238D3F}" sibTransId="{AA856CFD-E908-4FF4-B427-D81AE4754D63}"/>
    <dgm:cxn modelId="{EABBBB4F-3561-43E3-A9D8-740816A2BBFF}" srcId="{D996F8BD-AD25-46DF-BA8B-943C301B8386}" destId="{141863E5-4DB0-4566-A5EC-F63DECD411D9}" srcOrd="2" destOrd="0" parTransId="{D2255C5A-57FD-48EA-AF4F-ED02A75907B0}" sibTransId="{FDCB0035-D0AF-4721-8AED-ABFED69AB56A}"/>
    <dgm:cxn modelId="{D9367950-F320-44BB-AC4D-F9F44EA8C539}" type="presOf" srcId="{109255D6-F831-4A78-B58D-3245FDF4CA77}" destId="{1007C136-52D2-49D1-AFC2-5308BA0A6FC3}" srcOrd="0" destOrd="0" presId="urn:microsoft.com/office/officeart/2005/8/layout/vList2"/>
    <dgm:cxn modelId="{6495CF7E-8A78-4387-BB5B-475C4E74F5EA}" srcId="{D996F8BD-AD25-46DF-BA8B-943C301B8386}" destId="{109255D6-F831-4A78-B58D-3245FDF4CA77}" srcOrd="0" destOrd="0" parTransId="{14DF2ACE-2B2E-4AA5-8DED-A702787E9917}" sibTransId="{1852D808-0827-4165-8D4E-8421B695F494}"/>
    <dgm:cxn modelId="{1F3B5393-EB45-4057-BBA8-1A31401ED048}" type="presOf" srcId="{141863E5-4DB0-4566-A5EC-F63DECD411D9}" destId="{8CEC650F-A2F3-4244-A3A9-179FFA50BFC3}" srcOrd="0" destOrd="0" presId="urn:microsoft.com/office/officeart/2005/8/layout/vList2"/>
    <dgm:cxn modelId="{1093A5A9-4FEF-4D42-899F-A98D17309F5E}" srcId="{D996F8BD-AD25-46DF-BA8B-943C301B8386}" destId="{FA5FAB48-BF5B-432C-AC8B-EEA39A89E178}" srcOrd="3" destOrd="0" parTransId="{64199086-1ED0-4690-910C-BE2CA893484E}" sibTransId="{9407C48E-A0F0-490B-8E75-E1D97AC7669B}"/>
    <dgm:cxn modelId="{0D629AC5-A18B-4794-9B32-74A721D5E5C6}" type="presOf" srcId="{49DBA40B-BDC0-49F4-8C0B-B69C14AC17D2}" destId="{4E6A43D5-9242-4765-9483-6FD9BF743F41}" srcOrd="0" destOrd="0" presId="urn:microsoft.com/office/officeart/2005/8/layout/vList2"/>
    <dgm:cxn modelId="{F0F2ABCE-987A-448B-B542-40A6E1CF1D21}" type="presOf" srcId="{D996F8BD-AD25-46DF-BA8B-943C301B8386}" destId="{735B39F0-C705-4592-8162-1F72C212F942}" srcOrd="0" destOrd="0" presId="urn:microsoft.com/office/officeart/2005/8/layout/vList2"/>
    <dgm:cxn modelId="{0E9968F7-5C79-4CA7-B99F-585AE84B14BC}" type="presOf" srcId="{FA5FAB48-BF5B-432C-AC8B-EEA39A89E178}" destId="{19E20F29-9856-4B00-9942-55ED1D88ABE6}" srcOrd="0" destOrd="0" presId="urn:microsoft.com/office/officeart/2005/8/layout/vList2"/>
    <dgm:cxn modelId="{05DDB6F7-5749-46AC-8E55-073078AF3B69}" type="presParOf" srcId="{735B39F0-C705-4592-8162-1F72C212F942}" destId="{1007C136-52D2-49D1-AFC2-5308BA0A6FC3}" srcOrd="0" destOrd="0" presId="urn:microsoft.com/office/officeart/2005/8/layout/vList2"/>
    <dgm:cxn modelId="{E54A13DE-71C1-49F3-A5FF-A4C6548DA93B}" type="presParOf" srcId="{735B39F0-C705-4592-8162-1F72C212F942}" destId="{020F60B8-6C2E-4985-BC65-4A11B234E4C4}" srcOrd="1" destOrd="0" presId="urn:microsoft.com/office/officeart/2005/8/layout/vList2"/>
    <dgm:cxn modelId="{717F4614-0764-4A7A-8849-5B13F3DD9D28}" type="presParOf" srcId="{735B39F0-C705-4592-8162-1F72C212F942}" destId="{4E6A43D5-9242-4765-9483-6FD9BF743F41}" srcOrd="2" destOrd="0" presId="urn:microsoft.com/office/officeart/2005/8/layout/vList2"/>
    <dgm:cxn modelId="{97FF5C64-751D-47B6-AF6B-DF1E55BBB065}" type="presParOf" srcId="{735B39F0-C705-4592-8162-1F72C212F942}" destId="{5523CA2F-A262-4AA1-B0E3-EFEEE98E8C7E}" srcOrd="3" destOrd="0" presId="urn:microsoft.com/office/officeart/2005/8/layout/vList2"/>
    <dgm:cxn modelId="{E45B4CA2-4F28-4597-96C1-CCC4B667974B}" type="presParOf" srcId="{735B39F0-C705-4592-8162-1F72C212F942}" destId="{8CEC650F-A2F3-4244-A3A9-179FFA50BFC3}" srcOrd="4" destOrd="0" presId="urn:microsoft.com/office/officeart/2005/8/layout/vList2"/>
    <dgm:cxn modelId="{8828ED7D-2966-47F0-866F-5955F98073E3}" type="presParOf" srcId="{735B39F0-C705-4592-8162-1F72C212F942}" destId="{4B718204-BEA5-443E-A9A3-55E799531E4C}" srcOrd="5" destOrd="0" presId="urn:microsoft.com/office/officeart/2005/8/layout/vList2"/>
    <dgm:cxn modelId="{0703D2F2-5CC9-470C-BBE2-AD67391D195C}" type="presParOf" srcId="{735B39F0-C705-4592-8162-1F72C212F942}" destId="{19E20F29-9856-4B00-9942-55ED1D88ABE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1CE1092-040A-485B-9889-E9803F26966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7D0A036-8D44-4D5F-BCCD-5A51662F180C}">
      <dgm:prSet/>
      <dgm:spPr/>
      <dgm:t>
        <a:bodyPr/>
        <a:lstStyle/>
        <a:p>
          <a:r>
            <a:rPr lang="cs-CZ"/>
            <a:t>Přestože pojem „bez vyznání“ je v Řecku téměř neznámý, většina věřících prokazuje velkou toleranci k jinověrcům a nově také k ateistům. Vypovídá o tom mj. skutečnost, že většina členů byvalé levicové vlády poprvé v historii země složila slib bez přítomnosti biskupa. </a:t>
          </a:r>
          <a:endParaRPr lang="en-US"/>
        </a:p>
      </dgm:t>
    </dgm:pt>
    <dgm:pt modelId="{F4F03CDE-649B-4CEE-B667-0CE48C1936CD}" type="parTrans" cxnId="{C9EC9E9E-D67E-42C4-B39B-3E74C1ED53BC}">
      <dgm:prSet/>
      <dgm:spPr/>
      <dgm:t>
        <a:bodyPr/>
        <a:lstStyle/>
        <a:p>
          <a:endParaRPr lang="en-US"/>
        </a:p>
      </dgm:t>
    </dgm:pt>
    <dgm:pt modelId="{2641A614-E040-4E03-868A-061EB82BE132}" type="sibTrans" cxnId="{C9EC9E9E-D67E-42C4-B39B-3E74C1ED53BC}">
      <dgm:prSet/>
      <dgm:spPr/>
      <dgm:t>
        <a:bodyPr/>
        <a:lstStyle/>
        <a:p>
          <a:endParaRPr lang="en-US"/>
        </a:p>
      </dgm:t>
    </dgm:pt>
    <dgm:pt modelId="{76F4B354-60D4-4FB7-9C0D-456CAD0E0BB3}">
      <dgm:prSet/>
      <dgm:spPr/>
      <dgm:t>
        <a:bodyPr/>
        <a:lstStyle/>
        <a:p>
          <a:r>
            <a:rPr lang="cs-CZ"/>
            <a:t>Řada biskupů vyzývá věřící, aby se distancovali od „ateistické levice“, někteří neváhají dokonce otevřeně vyjádřit podporu ultrapravicovému Zlatému úsvitu. </a:t>
          </a:r>
          <a:endParaRPr lang="en-US"/>
        </a:p>
      </dgm:t>
    </dgm:pt>
    <dgm:pt modelId="{0604EFA6-20E3-4895-87E0-E832E03240F1}" type="parTrans" cxnId="{9674CD70-2E03-4D4A-B05C-E81D878EDD69}">
      <dgm:prSet/>
      <dgm:spPr/>
      <dgm:t>
        <a:bodyPr/>
        <a:lstStyle/>
        <a:p>
          <a:endParaRPr lang="en-US"/>
        </a:p>
      </dgm:t>
    </dgm:pt>
    <dgm:pt modelId="{7005B530-1D5B-4117-84E6-DDE0C6458246}" type="sibTrans" cxnId="{9674CD70-2E03-4D4A-B05C-E81D878EDD69}">
      <dgm:prSet/>
      <dgm:spPr/>
      <dgm:t>
        <a:bodyPr/>
        <a:lstStyle/>
        <a:p>
          <a:endParaRPr lang="en-US"/>
        </a:p>
      </dgm:t>
    </dgm:pt>
    <dgm:pt modelId="{8BBF7DBD-3EC6-484D-A0D0-A096F94F90C5}">
      <dgm:prSet/>
      <dgm:spPr/>
      <dgm:t>
        <a:bodyPr/>
        <a:lstStyle/>
        <a:p>
          <a:r>
            <a:rPr lang="cs-CZ"/>
            <a:t>Arcibiskup Jeroným (Ieronymos) při každé příležitosti dává najevo svůj antikomunismus a ostře se staví proti každé snaze, která směřuje k odluce církve od státu. </a:t>
          </a:r>
          <a:endParaRPr lang="en-US"/>
        </a:p>
      </dgm:t>
    </dgm:pt>
    <dgm:pt modelId="{EF64262C-8530-4472-8D85-E873CFED5EF0}" type="parTrans" cxnId="{CAADEE85-3043-4786-93D6-EE7C354B3692}">
      <dgm:prSet/>
      <dgm:spPr/>
      <dgm:t>
        <a:bodyPr/>
        <a:lstStyle/>
        <a:p>
          <a:endParaRPr lang="en-US"/>
        </a:p>
      </dgm:t>
    </dgm:pt>
    <dgm:pt modelId="{85E811E7-39D1-4B12-87A2-4EBDC819C2F0}" type="sibTrans" cxnId="{CAADEE85-3043-4786-93D6-EE7C354B3692}">
      <dgm:prSet/>
      <dgm:spPr/>
      <dgm:t>
        <a:bodyPr/>
        <a:lstStyle/>
        <a:p>
          <a:endParaRPr lang="en-US"/>
        </a:p>
      </dgm:t>
    </dgm:pt>
    <dgm:pt modelId="{C382CA2C-D231-41DB-AB54-D4D5426E7AAA}">
      <dgm:prSet/>
      <dgm:spPr/>
      <dgm:t>
        <a:bodyPr/>
        <a:lstStyle/>
        <a:p>
          <a:r>
            <a:rPr lang="cs-CZ"/>
            <a:t>Např. vedení církve protestovalo proti schválení zákona, který legalizoval registrované partnerství. Staví se proti redukci vyučovacích hodin náboženství (kde má exkluzivní postavení) ve školním systému. Řada pravoslavných hodnostářů dokonce proklela bývalého ministra školství Nikose Filise, který tuto reformu navrhoval, a sám arcibiskup Jeroným mu doporučil, „aby se nechal vyléčit ze svého ateismu“.</a:t>
          </a:r>
          <a:endParaRPr lang="en-US"/>
        </a:p>
      </dgm:t>
    </dgm:pt>
    <dgm:pt modelId="{DF571686-2A8B-4C34-886D-52AE6D899B49}" type="parTrans" cxnId="{480E0250-6DA9-4DFF-957B-967574934DB1}">
      <dgm:prSet/>
      <dgm:spPr/>
      <dgm:t>
        <a:bodyPr/>
        <a:lstStyle/>
        <a:p>
          <a:endParaRPr lang="en-US"/>
        </a:p>
      </dgm:t>
    </dgm:pt>
    <dgm:pt modelId="{4852F97F-2FB8-4EA2-8DEA-9F44D9F62236}" type="sibTrans" cxnId="{480E0250-6DA9-4DFF-957B-967574934DB1}">
      <dgm:prSet/>
      <dgm:spPr/>
      <dgm:t>
        <a:bodyPr/>
        <a:lstStyle/>
        <a:p>
          <a:endParaRPr lang="en-US"/>
        </a:p>
      </dgm:t>
    </dgm:pt>
    <dgm:pt modelId="{6A851D4F-B6BC-44A6-A7FE-639CA3792741}" type="pres">
      <dgm:prSet presAssocID="{91CE1092-040A-485B-9889-E9803F269669}" presName="linear" presStyleCnt="0">
        <dgm:presLayoutVars>
          <dgm:animLvl val="lvl"/>
          <dgm:resizeHandles val="exact"/>
        </dgm:presLayoutVars>
      </dgm:prSet>
      <dgm:spPr/>
    </dgm:pt>
    <dgm:pt modelId="{E13F6EC6-BD0B-4941-A049-B6B7739B419A}" type="pres">
      <dgm:prSet presAssocID="{E7D0A036-8D44-4D5F-BCCD-5A51662F180C}" presName="parentText" presStyleLbl="node1" presStyleIdx="0" presStyleCnt="4">
        <dgm:presLayoutVars>
          <dgm:chMax val="0"/>
          <dgm:bulletEnabled val="1"/>
        </dgm:presLayoutVars>
      </dgm:prSet>
      <dgm:spPr/>
    </dgm:pt>
    <dgm:pt modelId="{D2875F45-33F0-48A0-8CC9-FAAD84E96D3B}" type="pres">
      <dgm:prSet presAssocID="{2641A614-E040-4E03-868A-061EB82BE132}" presName="spacer" presStyleCnt="0"/>
      <dgm:spPr/>
    </dgm:pt>
    <dgm:pt modelId="{ECB4420F-1095-410A-95FC-09BFCA158D72}" type="pres">
      <dgm:prSet presAssocID="{76F4B354-60D4-4FB7-9C0D-456CAD0E0BB3}" presName="parentText" presStyleLbl="node1" presStyleIdx="1" presStyleCnt="4">
        <dgm:presLayoutVars>
          <dgm:chMax val="0"/>
          <dgm:bulletEnabled val="1"/>
        </dgm:presLayoutVars>
      </dgm:prSet>
      <dgm:spPr/>
    </dgm:pt>
    <dgm:pt modelId="{AF5ACCC9-963D-40C8-A6C5-FA44639F859A}" type="pres">
      <dgm:prSet presAssocID="{7005B530-1D5B-4117-84E6-DDE0C6458246}" presName="spacer" presStyleCnt="0"/>
      <dgm:spPr/>
    </dgm:pt>
    <dgm:pt modelId="{7DA89F77-4E36-4FF9-AD3E-8E70A630DD60}" type="pres">
      <dgm:prSet presAssocID="{8BBF7DBD-3EC6-484D-A0D0-A096F94F90C5}" presName="parentText" presStyleLbl="node1" presStyleIdx="2" presStyleCnt="4">
        <dgm:presLayoutVars>
          <dgm:chMax val="0"/>
          <dgm:bulletEnabled val="1"/>
        </dgm:presLayoutVars>
      </dgm:prSet>
      <dgm:spPr/>
    </dgm:pt>
    <dgm:pt modelId="{91777FDE-B031-425A-9AB9-0C1D5A4D67F4}" type="pres">
      <dgm:prSet presAssocID="{85E811E7-39D1-4B12-87A2-4EBDC819C2F0}" presName="spacer" presStyleCnt="0"/>
      <dgm:spPr/>
    </dgm:pt>
    <dgm:pt modelId="{48010382-ADF4-465A-BCD7-DB2110874439}" type="pres">
      <dgm:prSet presAssocID="{C382CA2C-D231-41DB-AB54-D4D5426E7AAA}" presName="parentText" presStyleLbl="node1" presStyleIdx="3" presStyleCnt="4">
        <dgm:presLayoutVars>
          <dgm:chMax val="0"/>
          <dgm:bulletEnabled val="1"/>
        </dgm:presLayoutVars>
      </dgm:prSet>
      <dgm:spPr/>
    </dgm:pt>
  </dgm:ptLst>
  <dgm:cxnLst>
    <dgm:cxn modelId="{E3EB5B1E-1FBF-4CF0-A62F-C7FAE80C8299}" type="presOf" srcId="{91CE1092-040A-485B-9889-E9803F269669}" destId="{6A851D4F-B6BC-44A6-A7FE-639CA3792741}" srcOrd="0" destOrd="0" presId="urn:microsoft.com/office/officeart/2005/8/layout/vList2"/>
    <dgm:cxn modelId="{0BD1B423-3BD7-4835-BA96-7C2DADA2785B}" type="presOf" srcId="{E7D0A036-8D44-4D5F-BCCD-5A51662F180C}" destId="{E13F6EC6-BD0B-4941-A049-B6B7739B419A}" srcOrd="0" destOrd="0" presId="urn:microsoft.com/office/officeart/2005/8/layout/vList2"/>
    <dgm:cxn modelId="{4E2F9E5E-AC3B-4E20-B6DF-BD803DB3213F}" type="presOf" srcId="{8BBF7DBD-3EC6-484D-A0D0-A096F94F90C5}" destId="{7DA89F77-4E36-4FF9-AD3E-8E70A630DD60}" srcOrd="0" destOrd="0" presId="urn:microsoft.com/office/officeart/2005/8/layout/vList2"/>
    <dgm:cxn modelId="{480E0250-6DA9-4DFF-957B-967574934DB1}" srcId="{91CE1092-040A-485B-9889-E9803F269669}" destId="{C382CA2C-D231-41DB-AB54-D4D5426E7AAA}" srcOrd="3" destOrd="0" parTransId="{DF571686-2A8B-4C34-886D-52AE6D899B49}" sibTransId="{4852F97F-2FB8-4EA2-8DEA-9F44D9F62236}"/>
    <dgm:cxn modelId="{9674CD70-2E03-4D4A-B05C-E81D878EDD69}" srcId="{91CE1092-040A-485B-9889-E9803F269669}" destId="{76F4B354-60D4-4FB7-9C0D-456CAD0E0BB3}" srcOrd="1" destOrd="0" parTransId="{0604EFA6-20E3-4895-87E0-E832E03240F1}" sibTransId="{7005B530-1D5B-4117-84E6-DDE0C6458246}"/>
    <dgm:cxn modelId="{CAADEE85-3043-4786-93D6-EE7C354B3692}" srcId="{91CE1092-040A-485B-9889-E9803F269669}" destId="{8BBF7DBD-3EC6-484D-A0D0-A096F94F90C5}" srcOrd="2" destOrd="0" parTransId="{EF64262C-8530-4472-8D85-E873CFED5EF0}" sibTransId="{85E811E7-39D1-4B12-87A2-4EBDC819C2F0}"/>
    <dgm:cxn modelId="{C9EC9E9E-D67E-42C4-B39B-3E74C1ED53BC}" srcId="{91CE1092-040A-485B-9889-E9803F269669}" destId="{E7D0A036-8D44-4D5F-BCCD-5A51662F180C}" srcOrd="0" destOrd="0" parTransId="{F4F03CDE-649B-4CEE-B667-0CE48C1936CD}" sibTransId="{2641A614-E040-4E03-868A-061EB82BE132}"/>
    <dgm:cxn modelId="{D4806CBA-F052-49DD-BABE-0F0ECBD544A3}" type="presOf" srcId="{C382CA2C-D231-41DB-AB54-D4D5426E7AAA}" destId="{48010382-ADF4-465A-BCD7-DB2110874439}" srcOrd="0" destOrd="0" presId="urn:microsoft.com/office/officeart/2005/8/layout/vList2"/>
    <dgm:cxn modelId="{E6CF1BE8-663D-4F60-9619-33E3209C31D4}" type="presOf" srcId="{76F4B354-60D4-4FB7-9C0D-456CAD0E0BB3}" destId="{ECB4420F-1095-410A-95FC-09BFCA158D72}" srcOrd="0" destOrd="0" presId="urn:microsoft.com/office/officeart/2005/8/layout/vList2"/>
    <dgm:cxn modelId="{6F9B26B4-99C4-433E-BD69-5CC0C6B1EA7A}" type="presParOf" srcId="{6A851D4F-B6BC-44A6-A7FE-639CA3792741}" destId="{E13F6EC6-BD0B-4941-A049-B6B7739B419A}" srcOrd="0" destOrd="0" presId="urn:microsoft.com/office/officeart/2005/8/layout/vList2"/>
    <dgm:cxn modelId="{AA89EED3-FF50-4704-83FD-3552B1546CC8}" type="presParOf" srcId="{6A851D4F-B6BC-44A6-A7FE-639CA3792741}" destId="{D2875F45-33F0-48A0-8CC9-FAAD84E96D3B}" srcOrd="1" destOrd="0" presId="urn:microsoft.com/office/officeart/2005/8/layout/vList2"/>
    <dgm:cxn modelId="{3407D443-6CD8-4133-848F-A6A2FEFB4603}" type="presParOf" srcId="{6A851D4F-B6BC-44A6-A7FE-639CA3792741}" destId="{ECB4420F-1095-410A-95FC-09BFCA158D72}" srcOrd="2" destOrd="0" presId="urn:microsoft.com/office/officeart/2005/8/layout/vList2"/>
    <dgm:cxn modelId="{51C31B6F-112B-4953-B8DE-53C467158057}" type="presParOf" srcId="{6A851D4F-B6BC-44A6-A7FE-639CA3792741}" destId="{AF5ACCC9-963D-40C8-A6C5-FA44639F859A}" srcOrd="3" destOrd="0" presId="urn:microsoft.com/office/officeart/2005/8/layout/vList2"/>
    <dgm:cxn modelId="{76ADEDEC-7D8D-44F2-BD18-9365FD090D34}" type="presParOf" srcId="{6A851D4F-B6BC-44A6-A7FE-639CA3792741}" destId="{7DA89F77-4E36-4FF9-AD3E-8E70A630DD60}" srcOrd="4" destOrd="0" presId="urn:microsoft.com/office/officeart/2005/8/layout/vList2"/>
    <dgm:cxn modelId="{5859D17D-C660-4082-A6B5-6E83F4185157}" type="presParOf" srcId="{6A851D4F-B6BC-44A6-A7FE-639CA3792741}" destId="{91777FDE-B031-425A-9AB9-0C1D5A4D67F4}" srcOrd="5" destOrd="0" presId="urn:microsoft.com/office/officeart/2005/8/layout/vList2"/>
    <dgm:cxn modelId="{90890591-FA3B-48F8-ACF9-2101DBD9B650}" type="presParOf" srcId="{6A851D4F-B6BC-44A6-A7FE-639CA3792741}" destId="{48010382-ADF4-465A-BCD7-DB211087443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AC6967D-411B-4915-B526-05A393B7962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D925E00-AF4C-48A2-B998-703A604AAB02}">
      <dgm:prSet/>
      <dgm:spPr/>
      <dgm:t>
        <a:bodyPr/>
        <a:lstStyle/>
        <a:p>
          <a:r>
            <a:rPr lang="cs-CZ"/>
            <a:t>Výjimky vyvolaly vlnu nevole k institucionální „nedotknutelnosti“ církve. </a:t>
          </a:r>
          <a:endParaRPr lang="en-US"/>
        </a:p>
      </dgm:t>
    </dgm:pt>
    <dgm:pt modelId="{02F0C6D6-D2BF-4965-AE18-FA1D41DA2A26}" type="parTrans" cxnId="{771B2F2F-8B34-440D-A0D4-28E6ACF5BB85}">
      <dgm:prSet/>
      <dgm:spPr/>
      <dgm:t>
        <a:bodyPr/>
        <a:lstStyle/>
        <a:p>
          <a:endParaRPr lang="en-US"/>
        </a:p>
      </dgm:t>
    </dgm:pt>
    <dgm:pt modelId="{A6C1F165-61EC-4D2E-9BD7-10491736F106}" type="sibTrans" cxnId="{771B2F2F-8B34-440D-A0D4-28E6ACF5BB85}">
      <dgm:prSet/>
      <dgm:spPr/>
      <dgm:t>
        <a:bodyPr/>
        <a:lstStyle/>
        <a:p>
          <a:endParaRPr lang="en-US"/>
        </a:p>
      </dgm:t>
    </dgm:pt>
    <dgm:pt modelId="{52C79E89-ADDF-414D-8233-9C47059967F5}">
      <dgm:prSet/>
      <dgm:spPr/>
      <dgm:t>
        <a:bodyPr/>
        <a:lstStyle/>
        <a:p>
          <a:r>
            <a:rPr lang="cs-CZ"/>
            <a:t>Nejkritičtější hlasy na adresu církve nepřicházejí z řad samotných Řeků, ale ze strany zahraničních činitelů. Např. Guy Verhofstadt, vůdce liberální frakce Evropského parlamentu, za nezdanění církve velmi tvrdě kritizoval byvalého premiéra Alexise Tsiprase, mimochodem prvního premiéra v dějinách Řecka, který se veřejně hlásí k ateismu. </a:t>
          </a:r>
          <a:endParaRPr lang="en-US"/>
        </a:p>
      </dgm:t>
    </dgm:pt>
    <dgm:pt modelId="{634D490F-E188-48FA-B37B-38CBCAC63627}" type="parTrans" cxnId="{33124930-FD60-40F0-9B2A-C0B37F338684}">
      <dgm:prSet/>
      <dgm:spPr/>
      <dgm:t>
        <a:bodyPr/>
        <a:lstStyle/>
        <a:p>
          <a:endParaRPr lang="en-US"/>
        </a:p>
      </dgm:t>
    </dgm:pt>
    <dgm:pt modelId="{86C587F1-38D8-4BEB-9773-CC0242485FC5}" type="sibTrans" cxnId="{33124930-FD60-40F0-9B2A-C0B37F338684}">
      <dgm:prSet/>
      <dgm:spPr/>
      <dgm:t>
        <a:bodyPr/>
        <a:lstStyle/>
        <a:p>
          <a:endParaRPr lang="en-US"/>
        </a:p>
      </dgm:t>
    </dgm:pt>
    <dgm:pt modelId="{47D041C2-7E92-4CCA-990D-5DE8FDD893F8}">
      <dgm:prSet/>
      <dgm:spPr/>
      <dgm:t>
        <a:bodyPr/>
        <a:lstStyle/>
        <a:p>
          <a:r>
            <a:rPr lang="cs-CZ"/>
            <a:t>Svatý synod opakovaně zveřejnil, že církev platí daň ve výši 20 % z nájmu svých nemovitostí, dále dědickou daň, darovací daň atd. </a:t>
          </a:r>
          <a:endParaRPr lang="en-US"/>
        </a:p>
      </dgm:t>
    </dgm:pt>
    <dgm:pt modelId="{475A62A0-DBFA-4113-86B5-7A25F526BE38}" type="parTrans" cxnId="{58F8999A-5539-4870-A4E6-6EB451BDBD0F}">
      <dgm:prSet/>
      <dgm:spPr/>
      <dgm:t>
        <a:bodyPr/>
        <a:lstStyle/>
        <a:p>
          <a:endParaRPr lang="en-US"/>
        </a:p>
      </dgm:t>
    </dgm:pt>
    <dgm:pt modelId="{06629C69-9E9B-4420-9FE4-724F08808970}" type="sibTrans" cxnId="{58F8999A-5539-4870-A4E6-6EB451BDBD0F}">
      <dgm:prSet/>
      <dgm:spPr/>
      <dgm:t>
        <a:bodyPr/>
        <a:lstStyle/>
        <a:p>
          <a:endParaRPr lang="en-US"/>
        </a:p>
      </dgm:t>
    </dgm:pt>
    <dgm:pt modelId="{36EC8118-23CC-4F69-8C83-8191F035D0BB}">
      <dgm:prSet/>
      <dgm:spPr/>
      <dgm:t>
        <a:bodyPr/>
        <a:lstStyle/>
        <a:p>
          <a:r>
            <a:rPr lang="cs-CZ"/>
            <a:t>Otázkou je, nakolik tyto odvody odpovídají výši jejího skutečného majetku v podmínkách, kdy řecká společnost tolik strádá. Různé výjimky, jež prosazuje vedení církve, nejsou zrovna populární a vyvolávají ostrou kritiku.</a:t>
          </a:r>
          <a:br>
            <a:rPr lang="cs-CZ"/>
          </a:br>
          <a:endParaRPr lang="en-US"/>
        </a:p>
      </dgm:t>
    </dgm:pt>
    <dgm:pt modelId="{DFA8AD67-0647-40B1-B10A-CC17286EDCA0}" type="parTrans" cxnId="{01B52490-C3FA-4168-BFE5-6BA732DF44E5}">
      <dgm:prSet/>
      <dgm:spPr/>
      <dgm:t>
        <a:bodyPr/>
        <a:lstStyle/>
        <a:p>
          <a:endParaRPr lang="en-US"/>
        </a:p>
      </dgm:t>
    </dgm:pt>
    <dgm:pt modelId="{39B1C98B-2FBF-4916-AB91-C227D8645528}" type="sibTrans" cxnId="{01B52490-C3FA-4168-BFE5-6BA732DF44E5}">
      <dgm:prSet/>
      <dgm:spPr/>
      <dgm:t>
        <a:bodyPr/>
        <a:lstStyle/>
        <a:p>
          <a:endParaRPr lang="en-US"/>
        </a:p>
      </dgm:t>
    </dgm:pt>
    <dgm:pt modelId="{60A3E346-1482-4A25-BD93-1CADD116E963}" type="pres">
      <dgm:prSet presAssocID="{2AC6967D-411B-4915-B526-05A393B79622}" presName="linear" presStyleCnt="0">
        <dgm:presLayoutVars>
          <dgm:animLvl val="lvl"/>
          <dgm:resizeHandles val="exact"/>
        </dgm:presLayoutVars>
      </dgm:prSet>
      <dgm:spPr/>
    </dgm:pt>
    <dgm:pt modelId="{B686F1C2-DFE8-4FDA-880E-9655A4997638}" type="pres">
      <dgm:prSet presAssocID="{8D925E00-AF4C-48A2-B998-703A604AAB02}" presName="parentText" presStyleLbl="node1" presStyleIdx="0" presStyleCnt="4">
        <dgm:presLayoutVars>
          <dgm:chMax val="0"/>
          <dgm:bulletEnabled val="1"/>
        </dgm:presLayoutVars>
      </dgm:prSet>
      <dgm:spPr/>
    </dgm:pt>
    <dgm:pt modelId="{422701A9-201C-4B1B-8C6A-3BF5417FDD99}" type="pres">
      <dgm:prSet presAssocID="{A6C1F165-61EC-4D2E-9BD7-10491736F106}" presName="spacer" presStyleCnt="0"/>
      <dgm:spPr/>
    </dgm:pt>
    <dgm:pt modelId="{626F3A97-D7F0-4633-B1C8-6E16B922D05D}" type="pres">
      <dgm:prSet presAssocID="{52C79E89-ADDF-414D-8233-9C47059967F5}" presName="parentText" presStyleLbl="node1" presStyleIdx="1" presStyleCnt="4">
        <dgm:presLayoutVars>
          <dgm:chMax val="0"/>
          <dgm:bulletEnabled val="1"/>
        </dgm:presLayoutVars>
      </dgm:prSet>
      <dgm:spPr/>
    </dgm:pt>
    <dgm:pt modelId="{52A34EDE-3881-48F7-B8F9-E3762D464A20}" type="pres">
      <dgm:prSet presAssocID="{86C587F1-38D8-4BEB-9773-CC0242485FC5}" presName="spacer" presStyleCnt="0"/>
      <dgm:spPr/>
    </dgm:pt>
    <dgm:pt modelId="{DF32C5F8-131E-464D-BED4-35BCEC306848}" type="pres">
      <dgm:prSet presAssocID="{47D041C2-7E92-4CCA-990D-5DE8FDD893F8}" presName="parentText" presStyleLbl="node1" presStyleIdx="2" presStyleCnt="4">
        <dgm:presLayoutVars>
          <dgm:chMax val="0"/>
          <dgm:bulletEnabled val="1"/>
        </dgm:presLayoutVars>
      </dgm:prSet>
      <dgm:spPr/>
    </dgm:pt>
    <dgm:pt modelId="{2D2095A5-6555-467A-9266-8B08776B160C}" type="pres">
      <dgm:prSet presAssocID="{06629C69-9E9B-4420-9FE4-724F08808970}" presName="spacer" presStyleCnt="0"/>
      <dgm:spPr/>
    </dgm:pt>
    <dgm:pt modelId="{7FEC87F1-FFD0-45BD-A205-2C56ED0AAB7C}" type="pres">
      <dgm:prSet presAssocID="{36EC8118-23CC-4F69-8C83-8191F035D0BB}" presName="parentText" presStyleLbl="node1" presStyleIdx="3" presStyleCnt="4">
        <dgm:presLayoutVars>
          <dgm:chMax val="0"/>
          <dgm:bulletEnabled val="1"/>
        </dgm:presLayoutVars>
      </dgm:prSet>
      <dgm:spPr/>
    </dgm:pt>
  </dgm:ptLst>
  <dgm:cxnLst>
    <dgm:cxn modelId="{27E8B51B-E488-4DCE-A187-C4BAD9D270E2}" type="presOf" srcId="{47D041C2-7E92-4CCA-990D-5DE8FDD893F8}" destId="{DF32C5F8-131E-464D-BED4-35BCEC306848}" srcOrd="0" destOrd="0" presId="urn:microsoft.com/office/officeart/2005/8/layout/vList2"/>
    <dgm:cxn modelId="{771B2F2F-8B34-440D-A0D4-28E6ACF5BB85}" srcId="{2AC6967D-411B-4915-B526-05A393B79622}" destId="{8D925E00-AF4C-48A2-B998-703A604AAB02}" srcOrd="0" destOrd="0" parTransId="{02F0C6D6-D2BF-4965-AE18-FA1D41DA2A26}" sibTransId="{A6C1F165-61EC-4D2E-9BD7-10491736F106}"/>
    <dgm:cxn modelId="{33124930-FD60-40F0-9B2A-C0B37F338684}" srcId="{2AC6967D-411B-4915-B526-05A393B79622}" destId="{52C79E89-ADDF-414D-8233-9C47059967F5}" srcOrd="1" destOrd="0" parTransId="{634D490F-E188-48FA-B37B-38CBCAC63627}" sibTransId="{86C587F1-38D8-4BEB-9773-CC0242485FC5}"/>
    <dgm:cxn modelId="{EB8B675D-803E-4ED2-8B04-E3D73080B277}" type="presOf" srcId="{52C79E89-ADDF-414D-8233-9C47059967F5}" destId="{626F3A97-D7F0-4633-B1C8-6E16B922D05D}" srcOrd="0" destOrd="0" presId="urn:microsoft.com/office/officeart/2005/8/layout/vList2"/>
    <dgm:cxn modelId="{8CB11686-D036-4EB4-92BB-CB6C60CB735E}" type="presOf" srcId="{8D925E00-AF4C-48A2-B998-703A604AAB02}" destId="{B686F1C2-DFE8-4FDA-880E-9655A4997638}" srcOrd="0" destOrd="0" presId="urn:microsoft.com/office/officeart/2005/8/layout/vList2"/>
    <dgm:cxn modelId="{01B52490-C3FA-4168-BFE5-6BA732DF44E5}" srcId="{2AC6967D-411B-4915-B526-05A393B79622}" destId="{36EC8118-23CC-4F69-8C83-8191F035D0BB}" srcOrd="3" destOrd="0" parTransId="{DFA8AD67-0647-40B1-B10A-CC17286EDCA0}" sibTransId="{39B1C98B-2FBF-4916-AB91-C227D8645528}"/>
    <dgm:cxn modelId="{58F8999A-5539-4870-A4E6-6EB451BDBD0F}" srcId="{2AC6967D-411B-4915-B526-05A393B79622}" destId="{47D041C2-7E92-4CCA-990D-5DE8FDD893F8}" srcOrd="2" destOrd="0" parTransId="{475A62A0-DBFA-4113-86B5-7A25F526BE38}" sibTransId="{06629C69-9E9B-4420-9FE4-724F08808970}"/>
    <dgm:cxn modelId="{595B9EAB-1AA4-4E2E-A6DB-1779A0DC44AA}" type="presOf" srcId="{36EC8118-23CC-4F69-8C83-8191F035D0BB}" destId="{7FEC87F1-FFD0-45BD-A205-2C56ED0AAB7C}" srcOrd="0" destOrd="0" presId="urn:microsoft.com/office/officeart/2005/8/layout/vList2"/>
    <dgm:cxn modelId="{6A7912F3-7D25-43CA-90BF-6D2153FACC39}" type="presOf" srcId="{2AC6967D-411B-4915-B526-05A393B79622}" destId="{60A3E346-1482-4A25-BD93-1CADD116E963}" srcOrd="0" destOrd="0" presId="urn:microsoft.com/office/officeart/2005/8/layout/vList2"/>
    <dgm:cxn modelId="{C7CE2092-0A9D-4071-AB1B-3FC260C8ADAC}" type="presParOf" srcId="{60A3E346-1482-4A25-BD93-1CADD116E963}" destId="{B686F1C2-DFE8-4FDA-880E-9655A4997638}" srcOrd="0" destOrd="0" presId="urn:microsoft.com/office/officeart/2005/8/layout/vList2"/>
    <dgm:cxn modelId="{90281F3F-8E80-4F6A-864C-C21F7D58F737}" type="presParOf" srcId="{60A3E346-1482-4A25-BD93-1CADD116E963}" destId="{422701A9-201C-4B1B-8C6A-3BF5417FDD99}" srcOrd="1" destOrd="0" presId="urn:microsoft.com/office/officeart/2005/8/layout/vList2"/>
    <dgm:cxn modelId="{F8575BB2-91E5-41D5-A7F6-E0E760B03592}" type="presParOf" srcId="{60A3E346-1482-4A25-BD93-1CADD116E963}" destId="{626F3A97-D7F0-4633-B1C8-6E16B922D05D}" srcOrd="2" destOrd="0" presId="urn:microsoft.com/office/officeart/2005/8/layout/vList2"/>
    <dgm:cxn modelId="{A30942EA-F7EE-477C-BC66-85C41478F084}" type="presParOf" srcId="{60A3E346-1482-4A25-BD93-1CADD116E963}" destId="{52A34EDE-3881-48F7-B8F9-E3762D464A20}" srcOrd="3" destOrd="0" presId="urn:microsoft.com/office/officeart/2005/8/layout/vList2"/>
    <dgm:cxn modelId="{BD7E570C-D554-4D8D-B513-543E551CD780}" type="presParOf" srcId="{60A3E346-1482-4A25-BD93-1CADD116E963}" destId="{DF32C5F8-131E-464D-BED4-35BCEC306848}" srcOrd="4" destOrd="0" presId="urn:microsoft.com/office/officeart/2005/8/layout/vList2"/>
    <dgm:cxn modelId="{B1C3203D-F5F3-4D5B-9B9C-767AB6452F24}" type="presParOf" srcId="{60A3E346-1482-4A25-BD93-1CADD116E963}" destId="{2D2095A5-6555-467A-9266-8B08776B160C}" srcOrd="5" destOrd="0" presId="urn:microsoft.com/office/officeart/2005/8/layout/vList2"/>
    <dgm:cxn modelId="{3EE19D95-5091-4EFB-8EE7-BC4986B9DDE4}" type="presParOf" srcId="{60A3E346-1482-4A25-BD93-1CADD116E963}" destId="{7FEC87F1-FFD0-45BD-A205-2C56ED0AAB7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D67E5D7-2B10-4A2D-973A-43EF4DA13AAA}"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6385C760-568F-4C9A-94D6-630046A307A4}">
      <dgm:prSet/>
      <dgm:spPr/>
      <dgm:t>
        <a:bodyPr/>
        <a:lstStyle/>
        <a:p>
          <a:r>
            <a:rPr lang="cs-CZ"/>
            <a:t>Vedení církve odmítá rozsáhlejší zdanění svého majetku s tím, že provozuje širokou charitativní a humanitární činnost. Podle údajů Svatého synodu jen v roce 2014 celková výše nákladů na tyto činnosti přesáhla 121 milionů eur. </a:t>
          </a:r>
          <a:endParaRPr lang="en-US"/>
        </a:p>
      </dgm:t>
    </dgm:pt>
    <dgm:pt modelId="{DEC534CA-F730-472C-A49C-0007C5631A60}" type="parTrans" cxnId="{393FC90A-0CB4-49F9-80E2-004F2E270E7B}">
      <dgm:prSet/>
      <dgm:spPr/>
      <dgm:t>
        <a:bodyPr/>
        <a:lstStyle/>
        <a:p>
          <a:endParaRPr lang="en-US"/>
        </a:p>
      </dgm:t>
    </dgm:pt>
    <dgm:pt modelId="{A27D0F1B-C12A-4877-AF1C-C7C36C567C19}" type="sibTrans" cxnId="{393FC90A-0CB4-49F9-80E2-004F2E270E7B}">
      <dgm:prSet/>
      <dgm:spPr/>
      <dgm:t>
        <a:bodyPr/>
        <a:lstStyle/>
        <a:p>
          <a:endParaRPr lang="en-US"/>
        </a:p>
      </dgm:t>
    </dgm:pt>
    <dgm:pt modelId="{0436B98F-423C-4E19-B409-E2649EAF9E07}">
      <dgm:prSet/>
      <dgm:spPr/>
      <dgm:t>
        <a:bodyPr/>
        <a:lstStyle/>
        <a:p>
          <a:r>
            <a:rPr lang="cs-CZ"/>
            <a:t>V dobách krize církev zprovoznila 280 veřejných vývařoven pro nejchudší obyvatele, kde denně obědvá nebo večeří téměř půl milionů lidí (5 % obyvatelstva). Dále pravoslavná církev vlastní a spravuje 58 domovů důchodců, 13 sirotčinců a desítky hospiců, dětských domovů, kolejí, škol, letních táborů atd. Její sociální přínos v době krize je nezpochybnitelný. Její mediální obraz – doma i v zahraničí – však pořád kazí lpění na některých zastaralých privilegiích, jakož i přepych a okázalost některých jejích hodnostářů.</a:t>
          </a:r>
          <a:br>
            <a:rPr lang="cs-CZ"/>
          </a:br>
          <a:endParaRPr lang="en-US"/>
        </a:p>
      </dgm:t>
    </dgm:pt>
    <dgm:pt modelId="{DC5489B7-75CC-4462-9920-38F0C11322BC}" type="parTrans" cxnId="{320E3FEE-9787-4CE6-8EFD-C033FBA84267}">
      <dgm:prSet/>
      <dgm:spPr/>
      <dgm:t>
        <a:bodyPr/>
        <a:lstStyle/>
        <a:p>
          <a:endParaRPr lang="en-US"/>
        </a:p>
      </dgm:t>
    </dgm:pt>
    <dgm:pt modelId="{E7622335-98A0-4EE5-99E9-B2C8561C083B}" type="sibTrans" cxnId="{320E3FEE-9787-4CE6-8EFD-C033FBA84267}">
      <dgm:prSet/>
      <dgm:spPr/>
      <dgm:t>
        <a:bodyPr/>
        <a:lstStyle/>
        <a:p>
          <a:endParaRPr lang="en-US"/>
        </a:p>
      </dgm:t>
    </dgm:pt>
    <dgm:pt modelId="{9F8AE477-96FD-4F0B-85F3-7A41C5CFAE2D}">
      <dgm:prSet/>
      <dgm:spPr/>
      <dgm:t>
        <a:bodyPr/>
        <a:lstStyle/>
        <a:p>
          <a:r>
            <a:rPr lang="cs-CZ"/>
            <a:t>Předmětem kritiky je rovněž skutečnost, že přibližně 9 500 pravoslavných duchovních figuruje jako státní zaměstnanci a je placeno z prostředků státního rozpočtu. Jejich platy se snížily stejně jako platy ostatních státních zaměstnanců přibližně o 30 %. V současnosti se pohybují od 700 do 1 200 eur za měsíc. Vedle slušného oficiálního platu si však každý pop může vylepšit rozpočet své rodiny různými milodary, které sice dobrovolně, zato tradičně věřící věnují při konání různých obřadů, jako jsou křtiny, pohřby, svatby, tryzny atd. Tyto milodary, jež často obdrží také kostely nebo kláštery, nejsou předmětem zdanění. Je pak pochopitelné, že v dobách, kdy nezaměstnanost mladých lidí láme rekordy, se rapidně zvýšil zájem stovek mladých mužů obléknout si černou kněžskou sutanu.</a:t>
          </a:r>
          <a:endParaRPr lang="en-US"/>
        </a:p>
      </dgm:t>
    </dgm:pt>
    <dgm:pt modelId="{96F3EBB4-E300-4066-866E-F94EF161F041}" type="parTrans" cxnId="{C4C5D686-3B6A-4DE6-89C0-85EAEC5C28AD}">
      <dgm:prSet/>
      <dgm:spPr/>
      <dgm:t>
        <a:bodyPr/>
        <a:lstStyle/>
        <a:p>
          <a:endParaRPr lang="en-US"/>
        </a:p>
      </dgm:t>
    </dgm:pt>
    <dgm:pt modelId="{D92BD27D-2B58-4F44-916B-B04BAF9AA986}" type="sibTrans" cxnId="{C4C5D686-3B6A-4DE6-89C0-85EAEC5C28AD}">
      <dgm:prSet/>
      <dgm:spPr/>
      <dgm:t>
        <a:bodyPr/>
        <a:lstStyle/>
        <a:p>
          <a:endParaRPr lang="en-US"/>
        </a:p>
      </dgm:t>
    </dgm:pt>
    <dgm:pt modelId="{6756013F-2CAE-4F7F-B57D-D47609C1D3C6}" type="pres">
      <dgm:prSet presAssocID="{BD67E5D7-2B10-4A2D-973A-43EF4DA13AAA}" presName="Name0" presStyleCnt="0">
        <dgm:presLayoutVars>
          <dgm:dir/>
          <dgm:animLvl val="lvl"/>
          <dgm:resizeHandles val="exact"/>
        </dgm:presLayoutVars>
      </dgm:prSet>
      <dgm:spPr/>
    </dgm:pt>
    <dgm:pt modelId="{F7B648F3-986B-4775-A079-82F75D6A4C32}" type="pres">
      <dgm:prSet presAssocID="{9F8AE477-96FD-4F0B-85F3-7A41C5CFAE2D}" presName="boxAndChildren" presStyleCnt="0"/>
      <dgm:spPr/>
    </dgm:pt>
    <dgm:pt modelId="{FA3AA584-31AF-4A95-B536-703B14014B6E}" type="pres">
      <dgm:prSet presAssocID="{9F8AE477-96FD-4F0B-85F3-7A41C5CFAE2D}" presName="parentTextBox" presStyleLbl="node1" presStyleIdx="0" presStyleCnt="3"/>
      <dgm:spPr/>
    </dgm:pt>
    <dgm:pt modelId="{2D85A031-2181-4A92-AF89-FF6A66A69D4F}" type="pres">
      <dgm:prSet presAssocID="{E7622335-98A0-4EE5-99E9-B2C8561C083B}" presName="sp" presStyleCnt="0"/>
      <dgm:spPr/>
    </dgm:pt>
    <dgm:pt modelId="{E6385FEC-41D7-4A39-948B-34B76BA899AD}" type="pres">
      <dgm:prSet presAssocID="{0436B98F-423C-4E19-B409-E2649EAF9E07}" presName="arrowAndChildren" presStyleCnt="0"/>
      <dgm:spPr/>
    </dgm:pt>
    <dgm:pt modelId="{8E0BAF4B-16E3-4836-A947-8A7426A962B2}" type="pres">
      <dgm:prSet presAssocID="{0436B98F-423C-4E19-B409-E2649EAF9E07}" presName="parentTextArrow" presStyleLbl="node1" presStyleIdx="1" presStyleCnt="3"/>
      <dgm:spPr/>
    </dgm:pt>
    <dgm:pt modelId="{AF286D60-5C01-4CC1-96E2-2117ECC6EF0A}" type="pres">
      <dgm:prSet presAssocID="{A27D0F1B-C12A-4877-AF1C-C7C36C567C19}" presName="sp" presStyleCnt="0"/>
      <dgm:spPr/>
    </dgm:pt>
    <dgm:pt modelId="{1EA495AF-EC83-49DD-96B7-CB10470E33FA}" type="pres">
      <dgm:prSet presAssocID="{6385C760-568F-4C9A-94D6-630046A307A4}" presName="arrowAndChildren" presStyleCnt="0"/>
      <dgm:spPr/>
    </dgm:pt>
    <dgm:pt modelId="{C92A899C-0533-4B1A-A52A-47B853A534C5}" type="pres">
      <dgm:prSet presAssocID="{6385C760-568F-4C9A-94D6-630046A307A4}" presName="parentTextArrow" presStyleLbl="node1" presStyleIdx="2" presStyleCnt="3"/>
      <dgm:spPr/>
    </dgm:pt>
  </dgm:ptLst>
  <dgm:cxnLst>
    <dgm:cxn modelId="{393FC90A-0CB4-49F9-80E2-004F2E270E7B}" srcId="{BD67E5D7-2B10-4A2D-973A-43EF4DA13AAA}" destId="{6385C760-568F-4C9A-94D6-630046A307A4}" srcOrd="0" destOrd="0" parTransId="{DEC534CA-F730-472C-A49C-0007C5631A60}" sibTransId="{A27D0F1B-C12A-4877-AF1C-C7C36C567C19}"/>
    <dgm:cxn modelId="{0FFCF47C-6C6F-4AFC-8F5E-7AA960936C67}" type="presOf" srcId="{BD67E5D7-2B10-4A2D-973A-43EF4DA13AAA}" destId="{6756013F-2CAE-4F7F-B57D-D47609C1D3C6}" srcOrd="0" destOrd="0" presId="urn:microsoft.com/office/officeart/2005/8/layout/process4"/>
    <dgm:cxn modelId="{C4C5D686-3B6A-4DE6-89C0-85EAEC5C28AD}" srcId="{BD67E5D7-2B10-4A2D-973A-43EF4DA13AAA}" destId="{9F8AE477-96FD-4F0B-85F3-7A41C5CFAE2D}" srcOrd="2" destOrd="0" parTransId="{96F3EBB4-E300-4066-866E-F94EF161F041}" sibTransId="{D92BD27D-2B58-4F44-916B-B04BAF9AA986}"/>
    <dgm:cxn modelId="{20CFF989-E653-4428-B03A-2C74A1523FB7}" type="presOf" srcId="{9F8AE477-96FD-4F0B-85F3-7A41C5CFAE2D}" destId="{FA3AA584-31AF-4A95-B536-703B14014B6E}" srcOrd="0" destOrd="0" presId="urn:microsoft.com/office/officeart/2005/8/layout/process4"/>
    <dgm:cxn modelId="{6F5D70DB-8A5C-4FFB-BDE9-D9FE5A5BA6B8}" type="presOf" srcId="{0436B98F-423C-4E19-B409-E2649EAF9E07}" destId="{8E0BAF4B-16E3-4836-A947-8A7426A962B2}" srcOrd="0" destOrd="0" presId="urn:microsoft.com/office/officeart/2005/8/layout/process4"/>
    <dgm:cxn modelId="{ADDD4FEB-9818-408F-9135-51A6C92388F7}" type="presOf" srcId="{6385C760-568F-4C9A-94D6-630046A307A4}" destId="{C92A899C-0533-4B1A-A52A-47B853A534C5}" srcOrd="0" destOrd="0" presId="urn:microsoft.com/office/officeart/2005/8/layout/process4"/>
    <dgm:cxn modelId="{320E3FEE-9787-4CE6-8EFD-C033FBA84267}" srcId="{BD67E5D7-2B10-4A2D-973A-43EF4DA13AAA}" destId="{0436B98F-423C-4E19-B409-E2649EAF9E07}" srcOrd="1" destOrd="0" parTransId="{DC5489B7-75CC-4462-9920-38F0C11322BC}" sibTransId="{E7622335-98A0-4EE5-99E9-B2C8561C083B}"/>
    <dgm:cxn modelId="{FADCA133-729F-40D3-BBB9-AFAEAB10B5F6}" type="presParOf" srcId="{6756013F-2CAE-4F7F-B57D-D47609C1D3C6}" destId="{F7B648F3-986B-4775-A079-82F75D6A4C32}" srcOrd="0" destOrd="0" presId="urn:microsoft.com/office/officeart/2005/8/layout/process4"/>
    <dgm:cxn modelId="{9EC35511-C14B-4B31-A712-918C75EBA751}" type="presParOf" srcId="{F7B648F3-986B-4775-A079-82F75D6A4C32}" destId="{FA3AA584-31AF-4A95-B536-703B14014B6E}" srcOrd="0" destOrd="0" presId="urn:microsoft.com/office/officeart/2005/8/layout/process4"/>
    <dgm:cxn modelId="{E681E052-D48E-4081-8636-09BDC7784938}" type="presParOf" srcId="{6756013F-2CAE-4F7F-B57D-D47609C1D3C6}" destId="{2D85A031-2181-4A92-AF89-FF6A66A69D4F}" srcOrd="1" destOrd="0" presId="urn:microsoft.com/office/officeart/2005/8/layout/process4"/>
    <dgm:cxn modelId="{B8B70713-A419-46E1-876B-37162D4916CD}" type="presParOf" srcId="{6756013F-2CAE-4F7F-B57D-D47609C1D3C6}" destId="{E6385FEC-41D7-4A39-948B-34B76BA899AD}" srcOrd="2" destOrd="0" presId="urn:microsoft.com/office/officeart/2005/8/layout/process4"/>
    <dgm:cxn modelId="{8C8F051F-BD9B-4AE1-AD35-8D64E0C5D77F}" type="presParOf" srcId="{E6385FEC-41D7-4A39-948B-34B76BA899AD}" destId="{8E0BAF4B-16E3-4836-A947-8A7426A962B2}" srcOrd="0" destOrd="0" presId="urn:microsoft.com/office/officeart/2005/8/layout/process4"/>
    <dgm:cxn modelId="{B52ACE9A-F641-446B-99A5-F209058252FE}" type="presParOf" srcId="{6756013F-2CAE-4F7F-B57D-D47609C1D3C6}" destId="{AF286D60-5C01-4CC1-96E2-2117ECC6EF0A}" srcOrd="3" destOrd="0" presId="urn:microsoft.com/office/officeart/2005/8/layout/process4"/>
    <dgm:cxn modelId="{E336B065-564A-455C-9124-1FDBD976491F}" type="presParOf" srcId="{6756013F-2CAE-4F7F-B57D-D47609C1D3C6}" destId="{1EA495AF-EC83-49DD-96B7-CB10470E33FA}" srcOrd="4" destOrd="0" presId="urn:microsoft.com/office/officeart/2005/8/layout/process4"/>
    <dgm:cxn modelId="{B65D87ED-2A5C-4A98-9E36-708CD091C5AF}" type="presParOf" srcId="{1EA495AF-EC83-49DD-96B7-CB10470E33FA}" destId="{C92A899C-0533-4B1A-A52A-47B853A534C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C8CA326-8C55-4901-B90B-2A7247B88C41}"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0FEDAF56-ACAD-47E6-B4CA-593D0515FFE2}">
      <dgm:prSet/>
      <dgm:spPr/>
      <dgm:t>
        <a:bodyPr/>
        <a:lstStyle/>
        <a:p>
          <a:r>
            <a:rPr lang="cs-CZ"/>
            <a:t>Velmi důležitou roli v záchraně řecké společnosti od tvrdých dopadů krize sehrává kromě církve institut řecké rodiny. </a:t>
          </a:r>
          <a:endParaRPr lang="en-US"/>
        </a:p>
      </dgm:t>
    </dgm:pt>
    <dgm:pt modelId="{22941545-972C-4F70-9F75-10F9F876C92C}" type="parTrans" cxnId="{4D5CFA02-FFAD-4C2C-B207-1B03215717BA}">
      <dgm:prSet/>
      <dgm:spPr/>
      <dgm:t>
        <a:bodyPr/>
        <a:lstStyle/>
        <a:p>
          <a:endParaRPr lang="en-US"/>
        </a:p>
      </dgm:t>
    </dgm:pt>
    <dgm:pt modelId="{495C9D20-BC33-43BF-A4D2-D90ACCB5A920}" type="sibTrans" cxnId="{4D5CFA02-FFAD-4C2C-B207-1B03215717BA}">
      <dgm:prSet/>
      <dgm:spPr/>
      <dgm:t>
        <a:bodyPr/>
        <a:lstStyle/>
        <a:p>
          <a:endParaRPr lang="en-US"/>
        </a:p>
      </dgm:t>
    </dgm:pt>
    <dgm:pt modelId="{AD4F9DB6-1987-47C7-8315-8AD45400AB7F}">
      <dgm:prSet/>
      <dgm:spPr/>
      <dgm:t>
        <a:bodyPr/>
        <a:lstStyle/>
        <a:p>
          <a:r>
            <a:rPr lang="cs-CZ"/>
            <a:t>Zachování tradičních vazeb mezi širším příbuzenstvem, silný pocit sounáležitosti mezi různými generacemi, kult dětí a existence desítek rodinných rituálů, jež obvykle probíhají v kostelech, vytvořily pevný základ pro projevení úcty a solidarity i pro ty členy rodiny nebo příbuzenstva, kteří přišli o práci nebo se potýkají s různými existenčními či psychickými problémy.</a:t>
          </a:r>
          <a:br>
            <a:rPr lang="cs-CZ"/>
          </a:br>
          <a:endParaRPr lang="en-US"/>
        </a:p>
      </dgm:t>
    </dgm:pt>
    <dgm:pt modelId="{CF6FA3E4-A2EE-43E0-9490-433A8EE38FD0}" type="parTrans" cxnId="{8757B0A3-AF3B-40C3-9D2B-31D013A242A1}">
      <dgm:prSet/>
      <dgm:spPr/>
      <dgm:t>
        <a:bodyPr/>
        <a:lstStyle/>
        <a:p>
          <a:endParaRPr lang="en-US"/>
        </a:p>
      </dgm:t>
    </dgm:pt>
    <dgm:pt modelId="{CA87E7FB-36BF-4409-B6B0-BB25A416483D}" type="sibTrans" cxnId="{8757B0A3-AF3B-40C3-9D2B-31D013A242A1}">
      <dgm:prSet/>
      <dgm:spPr/>
      <dgm:t>
        <a:bodyPr/>
        <a:lstStyle/>
        <a:p>
          <a:endParaRPr lang="en-US"/>
        </a:p>
      </dgm:t>
    </dgm:pt>
    <dgm:pt modelId="{E78FD89C-CE46-4B06-8F49-10BED220D894}">
      <dgm:prSet/>
      <dgm:spPr/>
      <dgm:t>
        <a:bodyPr/>
        <a:lstStyle/>
        <a:p>
          <a:r>
            <a:rPr lang="cs-CZ"/>
            <a:t>Pojem „bez vyznání“ donedávna v Řecku téměř neznámý, většina věřících prokazuje velkou toleranci k jinověrcům a nově také k ateistům. </a:t>
          </a:r>
          <a:endParaRPr lang="en-US"/>
        </a:p>
      </dgm:t>
    </dgm:pt>
    <dgm:pt modelId="{600BDF8A-6BC2-427A-A3B7-AD769207F9F6}" type="parTrans" cxnId="{41C8DFD5-EB0A-47EE-AA39-576CC038667F}">
      <dgm:prSet/>
      <dgm:spPr/>
      <dgm:t>
        <a:bodyPr/>
        <a:lstStyle/>
        <a:p>
          <a:endParaRPr lang="en-US"/>
        </a:p>
      </dgm:t>
    </dgm:pt>
    <dgm:pt modelId="{459B2933-3940-476F-A346-4D82618CAC16}" type="sibTrans" cxnId="{41C8DFD5-EB0A-47EE-AA39-576CC038667F}">
      <dgm:prSet/>
      <dgm:spPr/>
      <dgm:t>
        <a:bodyPr/>
        <a:lstStyle/>
        <a:p>
          <a:endParaRPr lang="en-US"/>
        </a:p>
      </dgm:t>
    </dgm:pt>
    <dgm:pt modelId="{19B9E808-8593-4825-B865-9D425940F38A}">
      <dgm:prSet/>
      <dgm:spPr/>
      <dgm:t>
        <a:bodyPr/>
        <a:lstStyle/>
        <a:p>
          <a:r>
            <a:rPr lang="cs-CZ"/>
            <a:t>Migrační krize: poměrnou vysokou toleranci prokazují Řekové a na rozdíl od Svatého synodu, část obyčejných popů též vůči statisícům běženců pocházejících většinou z nedalekých muslimských zemí. V podmínkách hluboké krize jejich přítomnost nejen tolerují, ale ještě se jim snaží pomoci a poskytnout útěchu.</a:t>
          </a:r>
          <a:endParaRPr lang="en-US"/>
        </a:p>
      </dgm:t>
    </dgm:pt>
    <dgm:pt modelId="{A66247DA-E8FB-42FE-95F2-9295E7ADDD8E}" type="parTrans" cxnId="{185D5676-648A-43B3-A814-8E8EEF976F0A}">
      <dgm:prSet/>
      <dgm:spPr/>
      <dgm:t>
        <a:bodyPr/>
        <a:lstStyle/>
        <a:p>
          <a:endParaRPr lang="en-US"/>
        </a:p>
      </dgm:t>
    </dgm:pt>
    <dgm:pt modelId="{D1B60A03-D257-4F3C-89DB-554ED1316B7C}" type="sibTrans" cxnId="{185D5676-648A-43B3-A814-8E8EEF976F0A}">
      <dgm:prSet/>
      <dgm:spPr/>
      <dgm:t>
        <a:bodyPr/>
        <a:lstStyle/>
        <a:p>
          <a:endParaRPr lang="en-US"/>
        </a:p>
      </dgm:t>
    </dgm:pt>
    <dgm:pt modelId="{9BB1EEC3-9408-44AA-B360-E8EDB547DACA}" type="pres">
      <dgm:prSet presAssocID="{5C8CA326-8C55-4901-B90B-2A7247B88C41}" presName="Name0" presStyleCnt="0">
        <dgm:presLayoutVars>
          <dgm:dir/>
          <dgm:animLvl val="lvl"/>
          <dgm:resizeHandles val="exact"/>
        </dgm:presLayoutVars>
      </dgm:prSet>
      <dgm:spPr/>
    </dgm:pt>
    <dgm:pt modelId="{F2FABB64-C97B-4595-84C7-FA5983F3444B}" type="pres">
      <dgm:prSet presAssocID="{19B9E808-8593-4825-B865-9D425940F38A}" presName="boxAndChildren" presStyleCnt="0"/>
      <dgm:spPr/>
    </dgm:pt>
    <dgm:pt modelId="{6F5536C1-3DCE-485F-806E-224EA5C0471D}" type="pres">
      <dgm:prSet presAssocID="{19B9E808-8593-4825-B865-9D425940F38A}" presName="parentTextBox" presStyleLbl="node1" presStyleIdx="0" presStyleCnt="4"/>
      <dgm:spPr/>
    </dgm:pt>
    <dgm:pt modelId="{EA6E8180-D12F-43F8-B14A-985DFEFF6FC2}" type="pres">
      <dgm:prSet presAssocID="{459B2933-3940-476F-A346-4D82618CAC16}" presName="sp" presStyleCnt="0"/>
      <dgm:spPr/>
    </dgm:pt>
    <dgm:pt modelId="{3FFC71C3-2D00-484C-8571-2108853612BE}" type="pres">
      <dgm:prSet presAssocID="{E78FD89C-CE46-4B06-8F49-10BED220D894}" presName="arrowAndChildren" presStyleCnt="0"/>
      <dgm:spPr/>
    </dgm:pt>
    <dgm:pt modelId="{0F2BA6A5-8470-44B8-9EA9-36880290A102}" type="pres">
      <dgm:prSet presAssocID="{E78FD89C-CE46-4B06-8F49-10BED220D894}" presName="parentTextArrow" presStyleLbl="node1" presStyleIdx="1" presStyleCnt="4"/>
      <dgm:spPr/>
    </dgm:pt>
    <dgm:pt modelId="{FB7C5931-60FB-42B6-96A5-A5F96795E3BE}" type="pres">
      <dgm:prSet presAssocID="{CA87E7FB-36BF-4409-B6B0-BB25A416483D}" presName="sp" presStyleCnt="0"/>
      <dgm:spPr/>
    </dgm:pt>
    <dgm:pt modelId="{51D9C4CE-6BAE-4B9B-90CE-2A21960DE56E}" type="pres">
      <dgm:prSet presAssocID="{AD4F9DB6-1987-47C7-8315-8AD45400AB7F}" presName="arrowAndChildren" presStyleCnt="0"/>
      <dgm:spPr/>
    </dgm:pt>
    <dgm:pt modelId="{372E2A8D-222B-4297-9834-4FB29E07FF93}" type="pres">
      <dgm:prSet presAssocID="{AD4F9DB6-1987-47C7-8315-8AD45400AB7F}" presName="parentTextArrow" presStyleLbl="node1" presStyleIdx="2" presStyleCnt="4"/>
      <dgm:spPr/>
    </dgm:pt>
    <dgm:pt modelId="{9F4EFCB2-8E24-45F5-962D-0EDC3AB98B13}" type="pres">
      <dgm:prSet presAssocID="{495C9D20-BC33-43BF-A4D2-D90ACCB5A920}" presName="sp" presStyleCnt="0"/>
      <dgm:spPr/>
    </dgm:pt>
    <dgm:pt modelId="{F25ADB0D-0FD1-4CC3-A8C8-E882AD2CB055}" type="pres">
      <dgm:prSet presAssocID="{0FEDAF56-ACAD-47E6-B4CA-593D0515FFE2}" presName="arrowAndChildren" presStyleCnt="0"/>
      <dgm:spPr/>
    </dgm:pt>
    <dgm:pt modelId="{2E19DFD0-B32C-47C4-B300-86854826F0EF}" type="pres">
      <dgm:prSet presAssocID="{0FEDAF56-ACAD-47E6-B4CA-593D0515FFE2}" presName="parentTextArrow" presStyleLbl="node1" presStyleIdx="3" presStyleCnt="4"/>
      <dgm:spPr/>
    </dgm:pt>
  </dgm:ptLst>
  <dgm:cxnLst>
    <dgm:cxn modelId="{4D5CFA02-FFAD-4C2C-B207-1B03215717BA}" srcId="{5C8CA326-8C55-4901-B90B-2A7247B88C41}" destId="{0FEDAF56-ACAD-47E6-B4CA-593D0515FFE2}" srcOrd="0" destOrd="0" parTransId="{22941545-972C-4F70-9F75-10F9F876C92C}" sibTransId="{495C9D20-BC33-43BF-A4D2-D90ACCB5A920}"/>
    <dgm:cxn modelId="{FB120B18-3CC9-478A-B196-A9C791903E70}" type="presOf" srcId="{AD4F9DB6-1987-47C7-8315-8AD45400AB7F}" destId="{372E2A8D-222B-4297-9834-4FB29E07FF93}" srcOrd="0" destOrd="0" presId="urn:microsoft.com/office/officeart/2005/8/layout/process4"/>
    <dgm:cxn modelId="{8CEB3D24-0919-400F-80D3-E3215A7EB7B0}" type="presOf" srcId="{0FEDAF56-ACAD-47E6-B4CA-593D0515FFE2}" destId="{2E19DFD0-B32C-47C4-B300-86854826F0EF}" srcOrd="0" destOrd="0" presId="urn:microsoft.com/office/officeart/2005/8/layout/process4"/>
    <dgm:cxn modelId="{A1B4C670-C9E3-4A74-B637-1FD2178129F7}" type="presOf" srcId="{19B9E808-8593-4825-B865-9D425940F38A}" destId="{6F5536C1-3DCE-485F-806E-224EA5C0471D}" srcOrd="0" destOrd="0" presId="urn:microsoft.com/office/officeart/2005/8/layout/process4"/>
    <dgm:cxn modelId="{185D5676-648A-43B3-A814-8E8EEF976F0A}" srcId="{5C8CA326-8C55-4901-B90B-2A7247B88C41}" destId="{19B9E808-8593-4825-B865-9D425940F38A}" srcOrd="3" destOrd="0" parTransId="{A66247DA-E8FB-42FE-95F2-9295E7ADDD8E}" sibTransId="{D1B60A03-D257-4F3C-89DB-554ED1316B7C}"/>
    <dgm:cxn modelId="{33F4967A-B4C5-4BDF-AE86-DA944DF562E5}" type="presOf" srcId="{5C8CA326-8C55-4901-B90B-2A7247B88C41}" destId="{9BB1EEC3-9408-44AA-B360-E8EDB547DACA}" srcOrd="0" destOrd="0" presId="urn:microsoft.com/office/officeart/2005/8/layout/process4"/>
    <dgm:cxn modelId="{8757B0A3-AF3B-40C3-9D2B-31D013A242A1}" srcId="{5C8CA326-8C55-4901-B90B-2A7247B88C41}" destId="{AD4F9DB6-1987-47C7-8315-8AD45400AB7F}" srcOrd="1" destOrd="0" parTransId="{CF6FA3E4-A2EE-43E0-9490-433A8EE38FD0}" sibTransId="{CA87E7FB-36BF-4409-B6B0-BB25A416483D}"/>
    <dgm:cxn modelId="{9DB5F9B4-26B1-400F-84C1-7B563F36B1D5}" type="presOf" srcId="{E78FD89C-CE46-4B06-8F49-10BED220D894}" destId="{0F2BA6A5-8470-44B8-9EA9-36880290A102}" srcOrd="0" destOrd="0" presId="urn:microsoft.com/office/officeart/2005/8/layout/process4"/>
    <dgm:cxn modelId="{41C8DFD5-EB0A-47EE-AA39-576CC038667F}" srcId="{5C8CA326-8C55-4901-B90B-2A7247B88C41}" destId="{E78FD89C-CE46-4B06-8F49-10BED220D894}" srcOrd="2" destOrd="0" parTransId="{600BDF8A-6BC2-427A-A3B7-AD769207F9F6}" sibTransId="{459B2933-3940-476F-A346-4D82618CAC16}"/>
    <dgm:cxn modelId="{952A14C6-DF90-4AD6-89F4-61F7FFFC689D}" type="presParOf" srcId="{9BB1EEC3-9408-44AA-B360-E8EDB547DACA}" destId="{F2FABB64-C97B-4595-84C7-FA5983F3444B}" srcOrd="0" destOrd="0" presId="urn:microsoft.com/office/officeart/2005/8/layout/process4"/>
    <dgm:cxn modelId="{3C18C3AD-2916-418C-A1C4-05052A06E5E7}" type="presParOf" srcId="{F2FABB64-C97B-4595-84C7-FA5983F3444B}" destId="{6F5536C1-3DCE-485F-806E-224EA5C0471D}" srcOrd="0" destOrd="0" presId="urn:microsoft.com/office/officeart/2005/8/layout/process4"/>
    <dgm:cxn modelId="{B89FCE0B-5CB6-4E48-8CB3-BAECBE66A9D4}" type="presParOf" srcId="{9BB1EEC3-9408-44AA-B360-E8EDB547DACA}" destId="{EA6E8180-D12F-43F8-B14A-985DFEFF6FC2}" srcOrd="1" destOrd="0" presId="urn:microsoft.com/office/officeart/2005/8/layout/process4"/>
    <dgm:cxn modelId="{6B0C5A6B-920D-4588-A7D4-7DC6EC1F867E}" type="presParOf" srcId="{9BB1EEC3-9408-44AA-B360-E8EDB547DACA}" destId="{3FFC71C3-2D00-484C-8571-2108853612BE}" srcOrd="2" destOrd="0" presId="urn:microsoft.com/office/officeart/2005/8/layout/process4"/>
    <dgm:cxn modelId="{8A98DEF1-CF8A-4E6A-8FD6-111D725481C6}" type="presParOf" srcId="{3FFC71C3-2D00-484C-8571-2108853612BE}" destId="{0F2BA6A5-8470-44B8-9EA9-36880290A102}" srcOrd="0" destOrd="0" presId="urn:microsoft.com/office/officeart/2005/8/layout/process4"/>
    <dgm:cxn modelId="{CD69BDB6-82B0-4049-B540-7A757B84BFD1}" type="presParOf" srcId="{9BB1EEC3-9408-44AA-B360-E8EDB547DACA}" destId="{FB7C5931-60FB-42B6-96A5-A5F96795E3BE}" srcOrd="3" destOrd="0" presId="urn:microsoft.com/office/officeart/2005/8/layout/process4"/>
    <dgm:cxn modelId="{C952A982-A096-42C0-A7AD-17525800E88F}" type="presParOf" srcId="{9BB1EEC3-9408-44AA-B360-E8EDB547DACA}" destId="{51D9C4CE-6BAE-4B9B-90CE-2A21960DE56E}" srcOrd="4" destOrd="0" presId="urn:microsoft.com/office/officeart/2005/8/layout/process4"/>
    <dgm:cxn modelId="{136F299C-3719-45B9-83FE-9DCBC0F8601F}" type="presParOf" srcId="{51D9C4CE-6BAE-4B9B-90CE-2A21960DE56E}" destId="{372E2A8D-222B-4297-9834-4FB29E07FF93}" srcOrd="0" destOrd="0" presId="urn:microsoft.com/office/officeart/2005/8/layout/process4"/>
    <dgm:cxn modelId="{79122004-5D24-4CB6-9054-118ED05DAA9B}" type="presParOf" srcId="{9BB1EEC3-9408-44AA-B360-E8EDB547DACA}" destId="{9F4EFCB2-8E24-45F5-962D-0EDC3AB98B13}" srcOrd="5" destOrd="0" presId="urn:microsoft.com/office/officeart/2005/8/layout/process4"/>
    <dgm:cxn modelId="{C863F9F8-0733-4EAF-BF7C-D3ACABC04B83}" type="presParOf" srcId="{9BB1EEC3-9408-44AA-B360-E8EDB547DACA}" destId="{F25ADB0D-0FD1-4CC3-A8C8-E882AD2CB055}" srcOrd="6" destOrd="0" presId="urn:microsoft.com/office/officeart/2005/8/layout/process4"/>
    <dgm:cxn modelId="{5E743161-9BA2-4D56-AD24-16CE4A80C297}" type="presParOf" srcId="{F25ADB0D-0FD1-4CC3-A8C8-E882AD2CB055}" destId="{2E19DFD0-B32C-47C4-B300-86854826F0E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AC298F-2AF3-4010-9A65-5428D58DED1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FBF20C8-05D0-489B-BC9A-934D5E37C836}">
      <dgm:prSet/>
      <dgm:spPr/>
      <dgm:t>
        <a:bodyPr/>
        <a:lstStyle/>
        <a:p>
          <a:r>
            <a:rPr lang="cs-CZ"/>
            <a:t>Konstantinopolský patriarchát či Ekumenický konstantinopolský patriarchát (Οικουμενικό Πατριαρχείο Κωνσταντινουπόλεως) je považován, za duchovní autoritou všech autokefálních pravoslavných církví. </a:t>
          </a:r>
          <a:endParaRPr lang="en-US"/>
        </a:p>
      </dgm:t>
    </dgm:pt>
    <dgm:pt modelId="{EE662D29-E866-4408-8E42-25124AAA30AD}" type="parTrans" cxnId="{D2A0BAA6-68D5-441F-8E2F-A3DD7A78836C}">
      <dgm:prSet/>
      <dgm:spPr/>
      <dgm:t>
        <a:bodyPr/>
        <a:lstStyle/>
        <a:p>
          <a:endParaRPr lang="en-US"/>
        </a:p>
      </dgm:t>
    </dgm:pt>
    <dgm:pt modelId="{2B5D6803-B4A2-4582-A254-D66116DC973C}" type="sibTrans" cxnId="{D2A0BAA6-68D5-441F-8E2F-A3DD7A78836C}">
      <dgm:prSet/>
      <dgm:spPr/>
      <dgm:t>
        <a:bodyPr/>
        <a:lstStyle/>
        <a:p>
          <a:endParaRPr lang="en-US"/>
        </a:p>
      </dgm:t>
    </dgm:pt>
    <dgm:pt modelId="{C5B590B9-1A1A-4831-942E-25696C34467E}">
      <dgm:prSet/>
      <dgm:spPr/>
      <dgm:t>
        <a:bodyPr/>
        <a:lstStyle/>
        <a:p>
          <a:r>
            <a:rPr lang="cs-CZ"/>
            <a:t>Její hlavou je ekumenický patriarcha, který v rámci pravoslavných církevních hodnostařů požívá status prvního mezi rovnými. </a:t>
          </a:r>
          <a:endParaRPr lang="en-US"/>
        </a:p>
      </dgm:t>
    </dgm:pt>
    <dgm:pt modelId="{3C1BD41B-0CAE-4AF1-855B-0881E73A6F38}" type="parTrans" cxnId="{4279C35A-84A4-45FA-9B76-278A4B4629B0}">
      <dgm:prSet/>
      <dgm:spPr/>
      <dgm:t>
        <a:bodyPr/>
        <a:lstStyle/>
        <a:p>
          <a:endParaRPr lang="en-US"/>
        </a:p>
      </dgm:t>
    </dgm:pt>
    <dgm:pt modelId="{F75FFAED-6BF7-4339-9DC2-7501E0593FBF}" type="sibTrans" cxnId="{4279C35A-84A4-45FA-9B76-278A4B4629B0}">
      <dgm:prSet/>
      <dgm:spPr/>
      <dgm:t>
        <a:bodyPr/>
        <a:lstStyle/>
        <a:p>
          <a:endParaRPr lang="en-US"/>
        </a:p>
      </dgm:t>
    </dgm:pt>
    <dgm:pt modelId="{A607A4D5-D017-472A-9BDB-5C610C2FBFA3}">
      <dgm:prSet/>
      <dgm:spPr/>
      <dgm:t>
        <a:bodyPr/>
        <a:lstStyle/>
        <a:p>
          <a:r>
            <a:rPr lang="cs-CZ"/>
            <a:t>Podle tradice počátky patriarchátu sahají ke kázání svatého Ondřeje r. 38 v Byzantiu, na jehož místě později císař Konstantin I. Veliký dal vybudovat nové hlavní město Římské říše Konstantinopol. </a:t>
          </a:r>
          <a:endParaRPr lang="en-US"/>
        </a:p>
      </dgm:t>
    </dgm:pt>
    <dgm:pt modelId="{CF3DF891-E48A-49DC-81A5-E61D04BC101A}" type="parTrans" cxnId="{26537EEF-4BD9-41BE-A3EC-5128BC7BAA66}">
      <dgm:prSet/>
      <dgm:spPr/>
      <dgm:t>
        <a:bodyPr/>
        <a:lstStyle/>
        <a:p>
          <a:endParaRPr lang="en-US"/>
        </a:p>
      </dgm:t>
    </dgm:pt>
    <dgm:pt modelId="{674516CD-E8B8-4592-A7D2-EA7B7ED7AC5E}" type="sibTrans" cxnId="{26537EEF-4BD9-41BE-A3EC-5128BC7BAA66}">
      <dgm:prSet/>
      <dgm:spPr/>
      <dgm:t>
        <a:bodyPr/>
        <a:lstStyle/>
        <a:p>
          <a:endParaRPr lang="en-US"/>
        </a:p>
      </dgm:t>
    </dgm:pt>
    <dgm:pt modelId="{116B2CE0-0FD2-4CE5-8A78-F7AD7DD8C66B}">
      <dgm:prSet/>
      <dgm:spPr/>
      <dgm:t>
        <a:bodyPr/>
        <a:lstStyle/>
        <a:p>
          <a:r>
            <a:rPr lang="cs-CZ"/>
            <a:t>Současným patriarchou je Bartoloměj I.</a:t>
          </a:r>
          <a:endParaRPr lang="en-US"/>
        </a:p>
      </dgm:t>
    </dgm:pt>
    <dgm:pt modelId="{439483F8-4391-4530-8394-F5D997839B31}" type="parTrans" cxnId="{88A84187-78ED-40FF-9A26-3B506CD8FD8E}">
      <dgm:prSet/>
      <dgm:spPr/>
      <dgm:t>
        <a:bodyPr/>
        <a:lstStyle/>
        <a:p>
          <a:endParaRPr lang="en-US"/>
        </a:p>
      </dgm:t>
    </dgm:pt>
    <dgm:pt modelId="{4173ECA4-17FD-45F6-8EEB-80EB90D91A34}" type="sibTrans" cxnId="{88A84187-78ED-40FF-9A26-3B506CD8FD8E}">
      <dgm:prSet/>
      <dgm:spPr/>
      <dgm:t>
        <a:bodyPr/>
        <a:lstStyle/>
        <a:p>
          <a:endParaRPr lang="en-US"/>
        </a:p>
      </dgm:t>
    </dgm:pt>
    <dgm:pt modelId="{9737D6DC-C1DF-44E2-9320-9E7E2AE97BCD}" type="pres">
      <dgm:prSet presAssocID="{A3AC298F-2AF3-4010-9A65-5428D58DED13}" presName="linear" presStyleCnt="0">
        <dgm:presLayoutVars>
          <dgm:animLvl val="lvl"/>
          <dgm:resizeHandles val="exact"/>
        </dgm:presLayoutVars>
      </dgm:prSet>
      <dgm:spPr/>
    </dgm:pt>
    <dgm:pt modelId="{102082D9-5F39-4071-BBC3-6924BBCCFA6B}" type="pres">
      <dgm:prSet presAssocID="{EFBF20C8-05D0-489B-BC9A-934D5E37C836}" presName="parentText" presStyleLbl="node1" presStyleIdx="0" presStyleCnt="4">
        <dgm:presLayoutVars>
          <dgm:chMax val="0"/>
          <dgm:bulletEnabled val="1"/>
        </dgm:presLayoutVars>
      </dgm:prSet>
      <dgm:spPr/>
    </dgm:pt>
    <dgm:pt modelId="{1A18D016-9176-4596-8C75-7CBDC48632FF}" type="pres">
      <dgm:prSet presAssocID="{2B5D6803-B4A2-4582-A254-D66116DC973C}" presName="spacer" presStyleCnt="0"/>
      <dgm:spPr/>
    </dgm:pt>
    <dgm:pt modelId="{50561EC1-9445-49A1-B1E9-FF008D385613}" type="pres">
      <dgm:prSet presAssocID="{C5B590B9-1A1A-4831-942E-25696C34467E}" presName="parentText" presStyleLbl="node1" presStyleIdx="1" presStyleCnt="4">
        <dgm:presLayoutVars>
          <dgm:chMax val="0"/>
          <dgm:bulletEnabled val="1"/>
        </dgm:presLayoutVars>
      </dgm:prSet>
      <dgm:spPr/>
    </dgm:pt>
    <dgm:pt modelId="{DE7CBFAC-267B-44FA-8B66-774795DB5561}" type="pres">
      <dgm:prSet presAssocID="{F75FFAED-6BF7-4339-9DC2-7501E0593FBF}" presName="spacer" presStyleCnt="0"/>
      <dgm:spPr/>
    </dgm:pt>
    <dgm:pt modelId="{DF75276B-58B8-4BCC-9FDB-6B38E3857326}" type="pres">
      <dgm:prSet presAssocID="{A607A4D5-D017-472A-9BDB-5C610C2FBFA3}" presName="parentText" presStyleLbl="node1" presStyleIdx="2" presStyleCnt="4">
        <dgm:presLayoutVars>
          <dgm:chMax val="0"/>
          <dgm:bulletEnabled val="1"/>
        </dgm:presLayoutVars>
      </dgm:prSet>
      <dgm:spPr/>
    </dgm:pt>
    <dgm:pt modelId="{40258D52-8E60-40F2-9492-996EF6603E8B}" type="pres">
      <dgm:prSet presAssocID="{674516CD-E8B8-4592-A7D2-EA7B7ED7AC5E}" presName="spacer" presStyleCnt="0"/>
      <dgm:spPr/>
    </dgm:pt>
    <dgm:pt modelId="{ABDF6C85-ECB6-4B29-AF67-1E8A452C4CB7}" type="pres">
      <dgm:prSet presAssocID="{116B2CE0-0FD2-4CE5-8A78-F7AD7DD8C66B}" presName="parentText" presStyleLbl="node1" presStyleIdx="3" presStyleCnt="4">
        <dgm:presLayoutVars>
          <dgm:chMax val="0"/>
          <dgm:bulletEnabled val="1"/>
        </dgm:presLayoutVars>
      </dgm:prSet>
      <dgm:spPr/>
    </dgm:pt>
  </dgm:ptLst>
  <dgm:cxnLst>
    <dgm:cxn modelId="{114BD308-EBBE-4469-8095-CEDE60E7B8D3}" type="presOf" srcId="{C5B590B9-1A1A-4831-942E-25696C34467E}" destId="{50561EC1-9445-49A1-B1E9-FF008D385613}" srcOrd="0" destOrd="0" presId="urn:microsoft.com/office/officeart/2005/8/layout/vList2"/>
    <dgm:cxn modelId="{3312F108-DE1D-4FE1-AE45-3589D0E5AE8D}" type="presOf" srcId="{116B2CE0-0FD2-4CE5-8A78-F7AD7DD8C66B}" destId="{ABDF6C85-ECB6-4B29-AF67-1E8A452C4CB7}" srcOrd="0" destOrd="0" presId="urn:microsoft.com/office/officeart/2005/8/layout/vList2"/>
    <dgm:cxn modelId="{883FB409-7164-4698-9E07-0A88B264F13F}" type="presOf" srcId="{EFBF20C8-05D0-489B-BC9A-934D5E37C836}" destId="{102082D9-5F39-4071-BBC3-6924BBCCFA6B}" srcOrd="0" destOrd="0" presId="urn:microsoft.com/office/officeart/2005/8/layout/vList2"/>
    <dgm:cxn modelId="{13BD322C-5846-4F50-97DD-EA1743D64566}" type="presOf" srcId="{A3AC298F-2AF3-4010-9A65-5428D58DED13}" destId="{9737D6DC-C1DF-44E2-9320-9E7E2AE97BCD}" srcOrd="0" destOrd="0" presId="urn:microsoft.com/office/officeart/2005/8/layout/vList2"/>
    <dgm:cxn modelId="{4279C35A-84A4-45FA-9B76-278A4B4629B0}" srcId="{A3AC298F-2AF3-4010-9A65-5428D58DED13}" destId="{C5B590B9-1A1A-4831-942E-25696C34467E}" srcOrd="1" destOrd="0" parTransId="{3C1BD41B-0CAE-4AF1-855B-0881E73A6F38}" sibTransId="{F75FFAED-6BF7-4339-9DC2-7501E0593FBF}"/>
    <dgm:cxn modelId="{B528297D-7907-4254-8020-18A4E5F84121}" type="presOf" srcId="{A607A4D5-D017-472A-9BDB-5C610C2FBFA3}" destId="{DF75276B-58B8-4BCC-9FDB-6B38E3857326}" srcOrd="0" destOrd="0" presId="urn:microsoft.com/office/officeart/2005/8/layout/vList2"/>
    <dgm:cxn modelId="{88A84187-78ED-40FF-9A26-3B506CD8FD8E}" srcId="{A3AC298F-2AF3-4010-9A65-5428D58DED13}" destId="{116B2CE0-0FD2-4CE5-8A78-F7AD7DD8C66B}" srcOrd="3" destOrd="0" parTransId="{439483F8-4391-4530-8394-F5D997839B31}" sibTransId="{4173ECA4-17FD-45F6-8EEB-80EB90D91A34}"/>
    <dgm:cxn modelId="{D2A0BAA6-68D5-441F-8E2F-A3DD7A78836C}" srcId="{A3AC298F-2AF3-4010-9A65-5428D58DED13}" destId="{EFBF20C8-05D0-489B-BC9A-934D5E37C836}" srcOrd="0" destOrd="0" parTransId="{EE662D29-E866-4408-8E42-25124AAA30AD}" sibTransId="{2B5D6803-B4A2-4582-A254-D66116DC973C}"/>
    <dgm:cxn modelId="{26537EEF-4BD9-41BE-A3EC-5128BC7BAA66}" srcId="{A3AC298F-2AF3-4010-9A65-5428D58DED13}" destId="{A607A4D5-D017-472A-9BDB-5C610C2FBFA3}" srcOrd="2" destOrd="0" parTransId="{CF3DF891-E48A-49DC-81A5-E61D04BC101A}" sibTransId="{674516CD-E8B8-4592-A7D2-EA7B7ED7AC5E}"/>
    <dgm:cxn modelId="{3312EE2B-B2DF-4C20-B8A2-D065F4B48B86}" type="presParOf" srcId="{9737D6DC-C1DF-44E2-9320-9E7E2AE97BCD}" destId="{102082D9-5F39-4071-BBC3-6924BBCCFA6B}" srcOrd="0" destOrd="0" presId="urn:microsoft.com/office/officeart/2005/8/layout/vList2"/>
    <dgm:cxn modelId="{06EBDD31-E677-43F7-9025-A27D15ACA15E}" type="presParOf" srcId="{9737D6DC-C1DF-44E2-9320-9E7E2AE97BCD}" destId="{1A18D016-9176-4596-8C75-7CBDC48632FF}" srcOrd="1" destOrd="0" presId="urn:microsoft.com/office/officeart/2005/8/layout/vList2"/>
    <dgm:cxn modelId="{7592A524-03F7-4C40-AB21-E35F5F77FC0D}" type="presParOf" srcId="{9737D6DC-C1DF-44E2-9320-9E7E2AE97BCD}" destId="{50561EC1-9445-49A1-B1E9-FF008D385613}" srcOrd="2" destOrd="0" presId="urn:microsoft.com/office/officeart/2005/8/layout/vList2"/>
    <dgm:cxn modelId="{F1292C18-4C72-43E3-9B15-8F4C06A493A1}" type="presParOf" srcId="{9737D6DC-C1DF-44E2-9320-9E7E2AE97BCD}" destId="{DE7CBFAC-267B-44FA-8B66-774795DB5561}" srcOrd="3" destOrd="0" presId="urn:microsoft.com/office/officeart/2005/8/layout/vList2"/>
    <dgm:cxn modelId="{564978F0-92FF-48EF-8858-81C9DE5FA538}" type="presParOf" srcId="{9737D6DC-C1DF-44E2-9320-9E7E2AE97BCD}" destId="{DF75276B-58B8-4BCC-9FDB-6B38E3857326}" srcOrd="4" destOrd="0" presId="urn:microsoft.com/office/officeart/2005/8/layout/vList2"/>
    <dgm:cxn modelId="{81B2DE75-291A-43D8-9429-7F886C5F2C56}" type="presParOf" srcId="{9737D6DC-C1DF-44E2-9320-9E7E2AE97BCD}" destId="{40258D52-8E60-40F2-9492-996EF6603E8B}" srcOrd="5" destOrd="0" presId="urn:microsoft.com/office/officeart/2005/8/layout/vList2"/>
    <dgm:cxn modelId="{1EF90004-9325-4B80-A765-29B83A74D8AC}" type="presParOf" srcId="{9737D6DC-C1DF-44E2-9320-9E7E2AE97BCD}" destId="{ABDF6C85-ECB6-4B29-AF67-1E8A452C4CB7}"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0CE4CC4-DB8A-429A-9C98-5CFCBB815E8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8F0E293-E9CC-44B0-98A7-62E384DFCD9D}">
      <dgm:prSet/>
      <dgm:spPr/>
      <dgm:t>
        <a:bodyPr/>
        <a:lstStyle/>
        <a:p>
          <a:pPr>
            <a:lnSpc>
              <a:spcPct val="100000"/>
            </a:lnSpc>
          </a:pPr>
          <a:r>
            <a:rPr lang="cs-CZ"/>
            <a:t>Pravoslavná církev je společenstvím samosprávných místních církví, z nichž každá je </a:t>
          </a:r>
          <a:r>
            <a:rPr lang="cs-CZ" i="1"/>
            <a:t>autokefální</a:t>
          </a:r>
          <a:r>
            <a:rPr lang="cs-CZ"/>
            <a:t>, tj. řízená vlastním nejvyšším představitelem – prvním z místních biskupů. </a:t>
          </a:r>
          <a:endParaRPr lang="en-US"/>
        </a:p>
      </dgm:t>
    </dgm:pt>
    <dgm:pt modelId="{B9495AB4-2E68-4EE8-AB1D-B194C9D86D94}" type="parTrans" cxnId="{616118B7-1CE1-46E3-8114-43B854D1F682}">
      <dgm:prSet/>
      <dgm:spPr/>
      <dgm:t>
        <a:bodyPr/>
        <a:lstStyle/>
        <a:p>
          <a:endParaRPr lang="en-US"/>
        </a:p>
      </dgm:t>
    </dgm:pt>
    <dgm:pt modelId="{7D3CCD36-0325-4BDE-A14B-6979F3E340B0}" type="sibTrans" cxnId="{616118B7-1CE1-46E3-8114-43B854D1F682}">
      <dgm:prSet/>
      <dgm:spPr/>
      <dgm:t>
        <a:bodyPr/>
        <a:lstStyle/>
        <a:p>
          <a:endParaRPr lang="en-US"/>
        </a:p>
      </dgm:t>
    </dgm:pt>
    <dgm:pt modelId="{71B8E94C-2864-432B-AED1-089DE8B732A0}">
      <dgm:prSet/>
      <dgm:spPr/>
      <dgm:t>
        <a:bodyPr/>
        <a:lstStyle/>
        <a:p>
          <a:pPr>
            <a:lnSpc>
              <a:spcPct val="100000"/>
            </a:lnSpc>
          </a:pPr>
          <a:r>
            <a:rPr lang="cs-CZ"/>
            <a:t>Všechny světové místní pravoslavné církve jsou sjednoceny nikoliv na správním principu jednoho pozemského ústředí (hlavy), nýbrž na principu společné pravoslavné víry.</a:t>
          </a:r>
          <a:endParaRPr lang="en-US"/>
        </a:p>
      </dgm:t>
    </dgm:pt>
    <dgm:pt modelId="{F081CD96-C071-430D-86D0-470635230589}" type="parTrans" cxnId="{A055AEA9-1F25-46B8-9115-08F679B206D2}">
      <dgm:prSet/>
      <dgm:spPr/>
      <dgm:t>
        <a:bodyPr/>
        <a:lstStyle/>
        <a:p>
          <a:endParaRPr lang="en-US"/>
        </a:p>
      </dgm:t>
    </dgm:pt>
    <dgm:pt modelId="{E0E18D3F-E7DC-4212-A710-9A4117AFEA25}" type="sibTrans" cxnId="{A055AEA9-1F25-46B8-9115-08F679B206D2}">
      <dgm:prSet/>
      <dgm:spPr/>
      <dgm:t>
        <a:bodyPr/>
        <a:lstStyle/>
        <a:p>
          <a:endParaRPr lang="en-US"/>
        </a:p>
      </dgm:t>
    </dgm:pt>
    <dgm:pt modelId="{E0598327-6AA2-470D-AA75-5377705F95AD}">
      <dgm:prSet/>
      <dgm:spPr/>
      <dgm:t>
        <a:bodyPr/>
        <a:lstStyle/>
        <a:p>
          <a:pPr>
            <a:lnSpc>
              <a:spcPct val="100000"/>
            </a:lnSpc>
          </a:pPr>
          <a:r>
            <a:rPr lang="cs-CZ"/>
            <a:t>Jednotlivé pravoslavné církve sdílejí tutéž víru, základní správní – politické principy a liturgickou tradici. Pravoslavné církve užívají při liturgii buď starých jazyků, nebo současných jazyků národních. </a:t>
          </a:r>
          <a:endParaRPr lang="en-US"/>
        </a:p>
      </dgm:t>
    </dgm:pt>
    <dgm:pt modelId="{AC1BBDED-3944-4793-847A-0F0E03C9F8B9}" type="parTrans" cxnId="{7896EEFD-5FE5-4F17-BEF4-C9C68A469AEF}">
      <dgm:prSet/>
      <dgm:spPr/>
      <dgm:t>
        <a:bodyPr/>
        <a:lstStyle/>
        <a:p>
          <a:endParaRPr lang="en-US"/>
        </a:p>
      </dgm:t>
    </dgm:pt>
    <dgm:pt modelId="{FBDA3D96-2927-4980-BB7F-9D676AE08A1E}" type="sibTrans" cxnId="{7896EEFD-5FE5-4F17-BEF4-C9C68A469AEF}">
      <dgm:prSet/>
      <dgm:spPr/>
      <dgm:t>
        <a:bodyPr/>
        <a:lstStyle/>
        <a:p>
          <a:endParaRPr lang="en-US"/>
        </a:p>
      </dgm:t>
    </dgm:pt>
    <dgm:pt modelId="{2A4B9C0A-C469-4B74-AADB-55E3DF90C34E}">
      <dgm:prSet/>
      <dgm:spPr/>
      <dgm:t>
        <a:bodyPr/>
        <a:lstStyle/>
        <a:p>
          <a:pPr>
            <a:lnSpc>
              <a:spcPct val="100000"/>
            </a:lnSpc>
          </a:pPr>
          <a:r>
            <a:rPr lang="cs-CZ"/>
            <a:t>Hierarchie: </a:t>
          </a:r>
          <a:r>
            <a:rPr lang="cs-CZ" b="1"/>
            <a:t>patriarchové, metropolité nebo arcibiskupové. </a:t>
          </a:r>
          <a:r>
            <a:rPr lang="cs-CZ"/>
            <a:t>Ti předsedají biskupskému synodu, který představuje nejvyšší kanonickou, věroučnou a administrativní autoritu církve.</a:t>
          </a:r>
          <a:endParaRPr lang="en-US"/>
        </a:p>
      </dgm:t>
    </dgm:pt>
    <dgm:pt modelId="{7966D5CE-4DD8-44EB-A860-E8F6261C2134}" type="parTrans" cxnId="{D259BBC7-D438-41F3-A07E-02305DC15A68}">
      <dgm:prSet/>
      <dgm:spPr/>
      <dgm:t>
        <a:bodyPr/>
        <a:lstStyle/>
        <a:p>
          <a:endParaRPr lang="en-US"/>
        </a:p>
      </dgm:t>
    </dgm:pt>
    <dgm:pt modelId="{4E4F0528-8DD8-4E3D-A035-B171D03C84C6}" type="sibTrans" cxnId="{D259BBC7-D438-41F3-A07E-02305DC15A68}">
      <dgm:prSet/>
      <dgm:spPr/>
      <dgm:t>
        <a:bodyPr/>
        <a:lstStyle/>
        <a:p>
          <a:endParaRPr lang="en-US"/>
        </a:p>
      </dgm:t>
    </dgm:pt>
    <dgm:pt modelId="{12E09BC1-D077-4E24-BD2F-0967AAB18DE6}">
      <dgm:prSet/>
      <dgm:spPr/>
      <dgm:t>
        <a:bodyPr/>
        <a:lstStyle/>
        <a:p>
          <a:pPr>
            <a:lnSpc>
              <a:spcPct val="100000"/>
            </a:lnSpc>
          </a:pPr>
          <a:r>
            <a:rPr lang="cs-CZ"/>
            <a:t>Základní organizační jednotkou je </a:t>
          </a:r>
          <a:r>
            <a:rPr lang="cs-CZ" b="1"/>
            <a:t>církevní obec – čili farnosti</a:t>
          </a:r>
          <a:r>
            <a:rPr lang="cs-CZ"/>
            <a:t>. Z duchovního hlediska je základní částicí Církve církevní sbor místních pravoslavných věřících, kteří se shromáždili spolu s řádně ustanoveným knězem a slouží společné svatou mši. </a:t>
          </a:r>
          <a:endParaRPr lang="en-US"/>
        </a:p>
      </dgm:t>
    </dgm:pt>
    <dgm:pt modelId="{23778809-ECF8-405D-825A-F40126042F8D}" type="parTrans" cxnId="{EF3B45FC-7395-4AA2-AAF6-EF48B16A251E}">
      <dgm:prSet/>
      <dgm:spPr/>
      <dgm:t>
        <a:bodyPr/>
        <a:lstStyle/>
        <a:p>
          <a:endParaRPr lang="en-US"/>
        </a:p>
      </dgm:t>
    </dgm:pt>
    <dgm:pt modelId="{57ED5F0E-8712-4418-A69B-F2DE70B1EE36}" type="sibTrans" cxnId="{EF3B45FC-7395-4AA2-AAF6-EF48B16A251E}">
      <dgm:prSet/>
      <dgm:spPr/>
      <dgm:t>
        <a:bodyPr/>
        <a:lstStyle/>
        <a:p>
          <a:endParaRPr lang="en-US"/>
        </a:p>
      </dgm:t>
    </dgm:pt>
    <dgm:pt modelId="{BF97ED09-15A7-4A4A-996D-5E95AC8F5C4D}" type="pres">
      <dgm:prSet presAssocID="{00CE4CC4-DB8A-429A-9C98-5CFCBB815E89}" presName="root" presStyleCnt="0">
        <dgm:presLayoutVars>
          <dgm:dir/>
          <dgm:resizeHandles val="exact"/>
        </dgm:presLayoutVars>
      </dgm:prSet>
      <dgm:spPr/>
    </dgm:pt>
    <dgm:pt modelId="{A38182BD-E990-4018-9FDC-265153C62A35}" type="pres">
      <dgm:prSet presAssocID="{78F0E293-E9CC-44B0-98A7-62E384DFCD9D}" presName="compNode" presStyleCnt="0"/>
      <dgm:spPr/>
    </dgm:pt>
    <dgm:pt modelId="{482B2110-D0EA-4A9D-BA1C-8B7201B6811E}" type="pres">
      <dgm:prSet presAssocID="{78F0E293-E9CC-44B0-98A7-62E384DFCD9D}" presName="bgRect" presStyleLbl="bgShp" presStyleIdx="0" presStyleCnt="5"/>
      <dgm:spPr/>
    </dgm:pt>
    <dgm:pt modelId="{6F02523D-5B8F-4542-9953-0ABD5E45F847}" type="pres">
      <dgm:prSet presAssocID="{78F0E293-E9CC-44B0-98A7-62E384DFCD9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Vývojový diagram"/>
        </a:ext>
      </dgm:extLst>
    </dgm:pt>
    <dgm:pt modelId="{471D3EB0-B650-4C10-9FDC-0D59B72F49E1}" type="pres">
      <dgm:prSet presAssocID="{78F0E293-E9CC-44B0-98A7-62E384DFCD9D}" presName="spaceRect" presStyleCnt="0"/>
      <dgm:spPr/>
    </dgm:pt>
    <dgm:pt modelId="{06062B10-119A-4D55-AB3D-4598D053BEE9}" type="pres">
      <dgm:prSet presAssocID="{78F0E293-E9CC-44B0-98A7-62E384DFCD9D}" presName="parTx" presStyleLbl="revTx" presStyleIdx="0" presStyleCnt="5">
        <dgm:presLayoutVars>
          <dgm:chMax val="0"/>
          <dgm:chPref val="0"/>
        </dgm:presLayoutVars>
      </dgm:prSet>
      <dgm:spPr/>
    </dgm:pt>
    <dgm:pt modelId="{996738AF-D3FE-4AD5-A8BF-35B4C59B3DA6}" type="pres">
      <dgm:prSet presAssocID="{7D3CCD36-0325-4BDE-A14B-6979F3E340B0}" presName="sibTrans" presStyleCnt="0"/>
      <dgm:spPr/>
    </dgm:pt>
    <dgm:pt modelId="{D8BBBE43-EEAF-4F2F-A222-C0BF94E3C28A}" type="pres">
      <dgm:prSet presAssocID="{71B8E94C-2864-432B-AED1-089DE8B732A0}" presName="compNode" presStyleCnt="0"/>
      <dgm:spPr/>
    </dgm:pt>
    <dgm:pt modelId="{1EA54FCA-5C38-452E-8DCF-584E288DF1F5}" type="pres">
      <dgm:prSet presAssocID="{71B8E94C-2864-432B-AED1-089DE8B732A0}" presName="bgRect" presStyleLbl="bgShp" presStyleIdx="1" presStyleCnt="5"/>
      <dgm:spPr/>
    </dgm:pt>
    <dgm:pt modelId="{5D864DAC-FB2D-4ABF-8D42-42C8A44D0EC2}" type="pres">
      <dgm:prSet presAssocID="{71B8E94C-2864-432B-AED1-089DE8B732A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of People"/>
        </a:ext>
      </dgm:extLst>
    </dgm:pt>
    <dgm:pt modelId="{E41A4D07-52FE-4AFF-87EA-B8F67AF86F90}" type="pres">
      <dgm:prSet presAssocID="{71B8E94C-2864-432B-AED1-089DE8B732A0}" presName="spaceRect" presStyleCnt="0"/>
      <dgm:spPr/>
    </dgm:pt>
    <dgm:pt modelId="{9C00D38E-A37F-4689-B0C9-11EDE09B663F}" type="pres">
      <dgm:prSet presAssocID="{71B8E94C-2864-432B-AED1-089DE8B732A0}" presName="parTx" presStyleLbl="revTx" presStyleIdx="1" presStyleCnt="5">
        <dgm:presLayoutVars>
          <dgm:chMax val="0"/>
          <dgm:chPref val="0"/>
        </dgm:presLayoutVars>
      </dgm:prSet>
      <dgm:spPr/>
    </dgm:pt>
    <dgm:pt modelId="{BC63BDDC-B90F-4860-A8B9-518F0A3885E7}" type="pres">
      <dgm:prSet presAssocID="{E0E18D3F-E7DC-4212-A710-9A4117AFEA25}" presName="sibTrans" presStyleCnt="0"/>
      <dgm:spPr/>
    </dgm:pt>
    <dgm:pt modelId="{6038806C-4217-4DAC-89C3-C602CF3A0B5D}" type="pres">
      <dgm:prSet presAssocID="{E0598327-6AA2-470D-AA75-5377705F95AD}" presName="compNode" presStyleCnt="0"/>
      <dgm:spPr/>
    </dgm:pt>
    <dgm:pt modelId="{794BE2B4-109D-4B3F-A6A7-D4C4B2315076}" type="pres">
      <dgm:prSet presAssocID="{E0598327-6AA2-470D-AA75-5377705F95AD}" presName="bgRect" presStyleLbl="bgShp" presStyleIdx="2" presStyleCnt="5"/>
      <dgm:spPr/>
    </dgm:pt>
    <dgm:pt modelId="{D8E04B20-E3EE-4C96-860E-A1EB6450739F}" type="pres">
      <dgm:prSet presAssocID="{E0598327-6AA2-470D-AA75-5377705F95AD}"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Prayer Candle"/>
        </a:ext>
      </dgm:extLst>
    </dgm:pt>
    <dgm:pt modelId="{ADAB2910-5EBF-4597-B33F-4A87E966E188}" type="pres">
      <dgm:prSet presAssocID="{E0598327-6AA2-470D-AA75-5377705F95AD}" presName="spaceRect" presStyleCnt="0"/>
      <dgm:spPr/>
    </dgm:pt>
    <dgm:pt modelId="{0E23D7E5-D74D-4E5A-8AC6-BFFFFF13668D}" type="pres">
      <dgm:prSet presAssocID="{E0598327-6AA2-470D-AA75-5377705F95AD}" presName="parTx" presStyleLbl="revTx" presStyleIdx="2" presStyleCnt="5">
        <dgm:presLayoutVars>
          <dgm:chMax val="0"/>
          <dgm:chPref val="0"/>
        </dgm:presLayoutVars>
      </dgm:prSet>
      <dgm:spPr/>
    </dgm:pt>
    <dgm:pt modelId="{9440C339-7A21-48B2-9F77-05C208B300AC}" type="pres">
      <dgm:prSet presAssocID="{FBDA3D96-2927-4980-BB7F-9D676AE08A1E}" presName="sibTrans" presStyleCnt="0"/>
      <dgm:spPr/>
    </dgm:pt>
    <dgm:pt modelId="{89800548-DB21-462A-8420-A81A880A7DB1}" type="pres">
      <dgm:prSet presAssocID="{2A4B9C0A-C469-4B74-AADB-55E3DF90C34E}" presName="compNode" presStyleCnt="0"/>
      <dgm:spPr/>
    </dgm:pt>
    <dgm:pt modelId="{B49D482A-3CB7-40AC-BA70-DD5E3E6DFC55}" type="pres">
      <dgm:prSet presAssocID="{2A4B9C0A-C469-4B74-AADB-55E3DF90C34E}" presName="bgRect" presStyleLbl="bgShp" presStyleIdx="3" presStyleCnt="5"/>
      <dgm:spPr/>
    </dgm:pt>
    <dgm:pt modelId="{6C8E385E-854F-4A55-BE4C-B9799FA23BD4}" type="pres">
      <dgm:prSet presAssocID="{2A4B9C0A-C469-4B74-AADB-55E3DF90C34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ranching Diagram"/>
        </a:ext>
      </dgm:extLst>
    </dgm:pt>
    <dgm:pt modelId="{03F94BF3-0028-4007-8C5E-E9B84EB77BB0}" type="pres">
      <dgm:prSet presAssocID="{2A4B9C0A-C469-4B74-AADB-55E3DF90C34E}" presName="spaceRect" presStyleCnt="0"/>
      <dgm:spPr/>
    </dgm:pt>
    <dgm:pt modelId="{06DF96C3-02BA-4946-9B67-CA9A6120B9E6}" type="pres">
      <dgm:prSet presAssocID="{2A4B9C0A-C469-4B74-AADB-55E3DF90C34E}" presName="parTx" presStyleLbl="revTx" presStyleIdx="3" presStyleCnt="5">
        <dgm:presLayoutVars>
          <dgm:chMax val="0"/>
          <dgm:chPref val="0"/>
        </dgm:presLayoutVars>
      </dgm:prSet>
      <dgm:spPr/>
    </dgm:pt>
    <dgm:pt modelId="{4E974D9F-D7B9-42CB-948F-EAFC42C92933}" type="pres">
      <dgm:prSet presAssocID="{4E4F0528-8DD8-4E3D-A035-B171D03C84C6}" presName="sibTrans" presStyleCnt="0"/>
      <dgm:spPr/>
    </dgm:pt>
    <dgm:pt modelId="{694FD876-F829-4E02-BA21-F75159933001}" type="pres">
      <dgm:prSet presAssocID="{12E09BC1-D077-4E24-BD2F-0967AAB18DE6}" presName="compNode" presStyleCnt="0"/>
      <dgm:spPr/>
    </dgm:pt>
    <dgm:pt modelId="{A34AD341-1245-4792-B6FE-4998FB5C049E}" type="pres">
      <dgm:prSet presAssocID="{12E09BC1-D077-4E24-BD2F-0967AAB18DE6}" presName="bgRect" presStyleLbl="bgShp" presStyleIdx="4" presStyleCnt="5"/>
      <dgm:spPr/>
    </dgm:pt>
    <dgm:pt modelId="{AF73B3F1-6063-4B62-99AF-6B20E6520C90}" type="pres">
      <dgm:prSet presAssocID="{12E09BC1-D077-4E24-BD2F-0967AAB18DE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Školní budova"/>
        </a:ext>
      </dgm:extLst>
    </dgm:pt>
    <dgm:pt modelId="{5A7E79C2-EFFE-48B9-A6F1-FC65772267E5}" type="pres">
      <dgm:prSet presAssocID="{12E09BC1-D077-4E24-BD2F-0967AAB18DE6}" presName="spaceRect" presStyleCnt="0"/>
      <dgm:spPr/>
    </dgm:pt>
    <dgm:pt modelId="{25D91896-59B4-4CAF-BC7E-E25075B8A8A0}" type="pres">
      <dgm:prSet presAssocID="{12E09BC1-D077-4E24-BD2F-0967AAB18DE6}" presName="parTx" presStyleLbl="revTx" presStyleIdx="4" presStyleCnt="5">
        <dgm:presLayoutVars>
          <dgm:chMax val="0"/>
          <dgm:chPref val="0"/>
        </dgm:presLayoutVars>
      </dgm:prSet>
      <dgm:spPr/>
    </dgm:pt>
  </dgm:ptLst>
  <dgm:cxnLst>
    <dgm:cxn modelId="{9E8F172C-9AAC-4473-BAD1-DCEC6D264B1A}" type="presOf" srcId="{2A4B9C0A-C469-4B74-AADB-55E3DF90C34E}" destId="{06DF96C3-02BA-4946-9B67-CA9A6120B9E6}" srcOrd="0" destOrd="0" presId="urn:microsoft.com/office/officeart/2018/2/layout/IconVerticalSolidList"/>
    <dgm:cxn modelId="{69D3A475-26DF-4B80-8E53-DC7EE5C06C77}" type="presOf" srcId="{71B8E94C-2864-432B-AED1-089DE8B732A0}" destId="{9C00D38E-A37F-4689-B0C9-11EDE09B663F}" srcOrd="0" destOrd="0" presId="urn:microsoft.com/office/officeart/2018/2/layout/IconVerticalSolidList"/>
    <dgm:cxn modelId="{A055AEA9-1F25-46B8-9115-08F679B206D2}" srcId="{00CE4CC4-DB8A-429A-9C98-5CFCBB815E89}" destId="{71B8E94C-2864-432B-AED1-089DE8B732A0}" srcOrd="1" destOrd="0" parTransId="{F081CD96-C071-430D-86D0-470635230589}" sibTransId="{E0E18D3F-E7DC-4212-A710-9A4117AFEA25}"/>
    <dgm:cxn modelId="{616118B7-1CE1-46E3-8114-43B854D1F682}" srcId="{00CE4CC4-DB8A-429A-9C98-5CFCBB815E89}" destId="{78F0E293-E9CC-44B0-98A7-62E384DFCD9D}" srcOrd="0" destOrd="0" parTransId="{B9495AB4-2E68-4EE8-AB1D-B194C9D86D94}" sibTransId="{7D3CCD36-0325-4BDE-A14B-6979F3E340B0}"/>
    <dgm:cxn modelId="{459363BA-6859-43F8-9120-D0589801B3AC}" type="presOf" srcId="{E0598327-6AA2-470D-AA75-5377705F95AD}" destId="{0E23D7E5-D74D-4E5A-8AC6-BFFFFF13668D}" srcOrd="0" destOrd="0" presId="urn:microsoft.com/office/officeart/2018/2/layout/IconVerticalSolidList"/>
    <dgm:cxn modelId="{D259BBC7-D438-41F3-A07E-02305DC15A68}" srcId="{00CE4CC4-DB8A-429A-9C98-5CFCBB815E89}" destId="{2A4B9C0A-C469-4B74-AADB-55E3DF90C34E}" srcOrd="3" destOrd="0" parTransId="{7966D5CE-4DD8-44EB-A860-E8F6261C2134}" sibTransId="{4E4F0528-8DD8-4E3D-A035-B171D03C84C6}"/>
    <dgm:cxn modelId="{BF1A15CA-B128-41BA-B91C-AF94F431A8E1}" type="presOf" srcId="{12E09BC1-D077-4E24-BD2F-0967AAB18DE6}" destId="{25D91896-59B4-4CAF-BC7E-E25075B8A8A0}" srcOrd="0" destOrd="0" presId="urn:microsoft.com/office/officeart/2018/2/layout/IconVerticalSolidList"/>
    <dgm:cxn modelId="{88B735D2-D2E9-4A5D-94A3-FD7200012745}" type="presOf" srcId="{00CE4CC4-DB8A-429A-9C98-5CFCBB815E89}" destId="{BF97ED09-15A7-4A4A-996D-5E95AC8F5C4D}" srcOrd="0" destOrd="0" presId="urn:microsoft.com/office/officeart/2018/2/layout/IconVerticalSolidList"/>
    <dgm:cxn modelId="{F8FA5AF0-B41A-45E0-BBFA-35FD0AFD8F43}" type="presOf" srcId="{78F0E293-E9CC-44B0-98A7-62E384DFCD9D}" destId="{06062B10-119A-4D55-AB3D-4598D053BEE9}" srcOrd="0" destOrd="0" presId="urn:microsoft.com/office/officeart/2018/2/layout/IconVerticalSolidList"/>
    <dgm:cxn modelId="{EF3B45FC-7395-4AA2-AAF6-EF48B16A251E}" srcId="{00CE4CC4-DB8A-429A-9C98-5CFCBB815E89}" destId="{12E09BC1-D077-4E24-BD2F-0967AAB18DE6}" srcOrd="4" destOrd="0" parTransId="{23778809-ECF8-405D-825A-F40126042F8D}" sibTransId="{57ED5F0E-8712-4418-A69B-F2DE70B1EE36}"/>
    <dgm:cxn modelId="{7896EEFD-5FE5-4F17-BEF4-C9C68A469AEF}" srcId="{00CE4CC4-DB8A-429A-9C98-5CFCBB815E89}" destId="{E0598327-6AA2-470D-AA75-5377705F95AD}" srcOrd="2" destOrd="0" parTransId="{AC1BBDED-3944-4793-847A-0F0E03C9F8B9}" sibTransId="{FBDA3D96-2927-4980-BB7F-9D676AE08A1E}"/>
    <dgm:cxn modelId="{ECAB723B-4418-47EA-986C-98A0C5BCA12F}" type="presParOf" srcId="{BF97ED09-15A7-4A4A-996D-5E95AC8F5C4D}" destId="{A38182BD-E990-4018-9FDC-265153C62A35}" srcOrd="0" destOrd="0" presId="urn:microsoft.com/office/officeart/2018/2/layout/IconVerticalSolidList"/>
    <dgm:cxn modelId="{7B7BCD8B-3A27-4388-9673-696DF1B9DA34}" type="presParOf" srcId="{A38182BD-E990-4018-9FDC-265153C62A35}" destId="{482B2110-D0EA-4A9D-BA1C-8B7201B6811E}" srcOrd="0" destOrd="0" presId="urn:microsoft.com/office/officeart/2018/2/layout/IconVerticalSolidList"/>
    <dgm:cxn modelId="{4DBCC536-497B-4DE9-A78F-D7F6C2E5AA17}" type="presParOf" srcId="{A38182BD-E990-4018-9FDC-265153C62A35}" destId="{6F02523D-5B8F-4542-9953-0ABD5E45F847}" srcOrd="1" destOrd="0" presId="urn:microsoft.com/office/officeart/2018/2/layout/IconVerticalSolidList"/>
    <dgm:cxn modelId="{E0CB289D-AC6B-4952-9EFB-1D4DA01B3523}" type="presParOf" srcId="{A38182BD-E990-4018-9FDC-265153C62A35}" destId="{471D3EB0-B650-4C10-9FDC-0D59B72F49E1}" srcOrd="2" destOrd="0" presId="urn:microsoft.com/office/officeart/2018/2/layout/IconVerticalSolidList"/>
    <dgm:cxn modelId="{B314CD8D-97B5-4C59-BAC6-07643C87C094}" type="presParOf" srcId="{A38182BD-E990-4018-9FDC-265153C62A35}" destId="{06062B10-119A-4D55-AB3D-4598D053BEE9}" srcOrd="3" destOrd="0" presId="urn:microsoft.com/office/officeart/2018/2/layout/IconVerticalSolidList"/>
    <dgm:cxn modelId="{F739219C-496E-4E13-B596-A854F407C0BA}" type="presParOf" srcId="{BF97ED09-15A7-4A4A-996D-5E95AC8F5C4D}" destId="{996738AF-D3FE-4AD5-A8BF-35B4C59B3DA6}" srcOrd="1" destOrd="0" presId="urn:microsoft.com/office/officeart/2018/2/layout/IconVerticalSolidList"/>
    <dgm:cxn modelId="{C4F8C4D2-C0E1-4797-98A0-15E37C49DF0E}" type="presParOf" srcId="{BF97ED09-15A7-4A4A-996D-5E95AC8F5C4D}" destId="{D8BBBE43-EEAF-4F2F-A222-C0BF94E3C28A}" srcOrd="2" destOrd="0" presId="urn:microsoft.com/office/officeart/2018/2/layout/IconVerticalSolidList"/>
    <dgm:cxn modelId="{688AB131-A23E-4AC0-A7C0-ABCE1F921747}" type="presParOf" srcId="{D8BBBE43-EEAF-4F2F-A222-C0BF94E3C28A}" destId="{1EA54FCA-5C38-452E-8DCF-584E288DF1F5}" srcOrd="0" destOrd="0" presId="urn:microsoft.com/office/officeart/2018/2/layout/IconVerticalSolidList"/>
    <dgm:cxn modelId="{E24FCA97-B25A-47FD-B808-8DE1D2D41992}" type="presParOf" srcId="{D8BBBE43-EEAF-4F2F-A222-C0BF94E3C28A}" destId="{5D864DAC-FB2D-4ABF-8D42-42C8A44D0EC2}" srcOrd="1" destOrd="0" presId="urn:microsoft.com/office/officeart/2018/2/layout/IconVerticalSolidList"/>
    <dgm:cxn modelId="{2EF508A6-8258-4A0E-ADAF-48A11B3E5980}" type="presParOf" srcId="{D8BBBE43-EEAF-4F2F-A222-C0BF94E3C28A}" destId="{E41A4D07-52FE-4AFF-87EA-B8F67AF86F90}" srcOrd="2" destOrd="0" presId="urn:microsoft.com/office/officeart/2018/2/layout/IconVerticalSolidList"/>
    <dgm:cxn modelId="{23C82AB4-1CAD-4A66-9225-DB3E4CCB8A5C}" type="presParOf" srcId="{D8BBBE43-EEAF-4F2F-A222-C0BF94E3C28A}" destId="{9C00D38E-A37F-4689-B0C9-11EDE09B663F}" srcOrd="3" destOrd="0" presId="urn:microsoft.com/office/officeart/2018/2/layout/IconVerticalSolidList"/>
    <dgm:cxn modelId="{07DE6A71-A8B5-48E3-AD6F-8733E260F842}" type="presParOf" srcId="{BF97ED09-15A7-4A4A-996D-5E95AC8F5C4D}" destId="{BC63BDDC-B90F-4860-A8B9-518F0A3885E7}" srcOrd="3" destOrd="0" presId="urn:microsoft.com/office/officeart/2018/2/layout/IconVerticalSolidList"/>
    <dgm:cxn modelId="{D68810E3-D97E-4C8C-9698-F0992C742CD9}" type="presParOf" srcId="{BF97ED09-15A7-4A4A-996D-5E95AC8F5C4D}" destId="{6038806C-4217-4DAC-89C3-C602CF3A0B5D}" srcOrd="4" destOrd="0" presId="urn:microsoft.com/office/officeart/2018/2/layout/IconVerticalSolidList"/>
    <dgm:cxn modelId="{60ECB639-946D-49AD-81FA-8AC2DEF253A0}" type="presParOf" srcId="{6038806C-4217-4DAC-89C3-C602CF3A0B5D}" destId="{794BE2B4-109D-4B3F-A6A7-D4C4B2315076}" srcOrd="0" destOrd="0" presId="urn:microsoft.com/office/officeart/2018/2/layout/IconVerticalSolidList"/>
    <dgm:cxn modelId="{B89DB9D6-E237-4580-A0AA-81C09E1370C7}" type="presParOf" srcId="{6038806C-4217-4DAC-89C3-C602CF3A0B5D}" destId="{D8E04B20-E3EE-4C96-860E-A1EB6450739F}" srcOrd="1" destOrd="0" presId="urn:microsoft.com/office/officeart/2018/2/layout/IconVerticalSolidList"/>
    <dgm:cxn modelId="{379912F5-589D-4ABC-B06B-1FA1C3ED190A}" type="presParOf" srcId="{6038806C-4217-4DAC-89C3-C602CF3A0B5D}" destId="{ADAB2910-5EBF-4597-B33F-4A87E966E188}" srcOrd="2" destOrd="0" presId="urn:microsoft.com/office/officeart/2018/2/layout/IconVerticalSolidList"/>
    <dgm:cxn modelId="{EDE4F8FD-F5FD-443D-A6EC-6AAEB5C5FD66}" type="presParOf" srcId="{6038806C-4217-4DAC-89C3-C602CF3A0B5D}" destId="{0E23D7E5-D74D-4E5A-8AC6-BFFFFF13668D}" srcOrd="3" destOrd="0" presId="urn:microsoft.com/office/officeart/2018/2/layout/IconVerticalSolidList"/>
    <dgm:cxn modelId="{2168C292-0857-4CDD-B92C-4DF26E6BA4F3}" type="presParOf" srcId="{BF97ED09-15A7-4A4A-996D-5E95AC8F5C4D}" destId="{9440C339-7A21-48B2-9F77-05C208B300AC}" srcOrd="5" destOrd="0" presId="urn:microsoft.com/office/officeart/2018/2/layout/IconVerticalSolidList"/>
    <dgm:cxn modelId="{11D83025-4A9B-4D44-A091-01D611336BB4}" type="presParOf" srcId="{BF97ED09-15A7-4A4A-996D-5E95AC8F5C4D}" destId="{89800548-DB21-462A-8420-A81A880A7DB1}" srcOrd="6" destOrd="0" presId="urn:microsoft.com/office/officeart/2018/2/layout/IconVerticalSolidList"/>
    <dgm:cxn modelId="{D3431161-C0D1-4D83-8F83-C30CFB93A197}" type="presParOf" srcId="{89800548-DB21-462A-8420-A81A880A7DB1}" destId="{B49D482A-3CB7-40AC-BA70-DD5E3E6DFC55}" srcOrd="0" destOrd="0" presId="urn:microsoft.com/office/officeart/2018/2/layout/IconVerticalSolidList"/>
    <dgm:cxn modelId="{84BCF027-8796-40DE-A63D-BD4443588A19}" type="presParOf" srcId="{89800548-DB21-462A-8420-A81A880A7DB1}" destId="{6C8E385E-854F-4A55-BE4C-B9799FA23BD4}" srcOrd="1" destOrd="0" presId="urn:microsoft.com/office/officeart/2018/2/layout/IconVerticalSolidList"/>
    <dgm:cxn modelId="{3E19C108-083B-42D4-BCD4-6DC3A209617A}" type="presParOf" srcId="{89800548-DB21-462A-8420-A81A880A7DB1}" destId="{03F94BF3-0028-4007-8C5E-E9B84EB77BB0}" srcOrd="2" destOrd="0" presId="urn:microsoft.com/office/officeart/2018/2/layout/IconVerticalSolidList"/>
    <dgm:cxn modelId="{FE504FFB-CB27-46A9-89A9-1DB564C6EB09}" type="presParOf" srcId="{89800548-DB21-462A-8420-A81A880A7DB1}" destId="{06DF96C3-02BA-4946-9B67-CA9A6120B9E6}" srcOrd="3" destOrd="0" presId="urn:microsoft.com/office/officeart/2018/2/layout/IconVerticalSolidList"/>
    <dgm:cxn modelId="{F2C926B0-6D44-4D1C-8262-598D3A1E601F}" type="presParOf" srcId="{BF97ED09-15A7-4A4A-996D-5E95AC8F5C4D}" destId="{4E974D9F-D7B9-42CB-948F-EAFC42C92933}" srcOrd="7" destOrd="0" presId="urn:microsoft.com/office/officeart/2018/2/layout/IconVerticalSolidList"/>
    <dgm:cxn modelId="{DD5BAC87-2088-4306-9FD8-E20FDBE56A7D}" type="presParOf" srcId="{BF97ED09-15A7-4A4A-996D-5E95AC8F5C4D}" destId="{694FD876-F829-4E02-BA21-F75159933001}" srcOrd="8" destOrd="0" presId="urn:microsoft.com/office/officeart/2018/2/layout/IconVerticalSolidList"/>
    <dgm:cxn modelId="{445A0A46-C9FC-40D6-8CD3-44C932C17656}" type="presParOf" srcId="{694FD876-F829-4E02-BA21-F75159933001}" destId="{A34AD341-1245-4792-B6FE-4998FB5C049E}" srcOrd="0" destOrd="0" presId="urn:microsoft.com/office/officeart/2018/2/layout/IconVerticalSolidList"/>
    <dgm:cxn modelId="{87D1ABB0-AAFC-49AE-8EC9-5B0B873F8B57}" type="presParOf" srcId="{694FD876-F829-4E02-BA21-F75159933001}" destId="{AF73B3F1-6063-4B62-99AF-6B20E6520C90}" srcOrd="1" destOrd="0" presId="urn:microsoft.com/office/officeart/2018/2/layout/IconVerticalSolidList"/>
    <dgm:cxn modelId="{A091A0D1-EBF8-4570-BA50-3B013475828F}" type="presParOf" srcId="{694FD876-F829-4E02-BA21-F75159933001}" destId="{5A7E79C2-EFFE-48B9-A6F1-FC65772267E5}" srcOrd="2" destOrd="0" presId="urn:microsoft.com/office/officeart/2018/2/layout/IconVerticalSolidList"/>
    <dgm:cxn modelId="{6811A64E-7936-444E-A06D-17CE989F7A01}" type="presParOf" srcId="{694FD876-F829-4E02-BA21-F75159933001}" destId="{25D91896-59B4-4CAF-BC7E-E25075B8A8A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FCE01F-F765-4B28-B380-162E1A3F99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099C149-8832-4679-B076-6EACEAA389DA}">
      <dgm:prSet/>
      <dgm:spPr/>
      <dgm:t>
        <a:bodyPr/>
        <a:lstStyle/>
        <a:p>
          <a:r>
            <a:rPr lang="cs-CZ"/>
            <a:t>Identita Řeků spjatá s pravoslavnou církví - jejich život začíná a končí v kostele. </a:t>
          </a:r>
          <a:endParaRPr lang="en-US"/>
        </a:p>
      </dgm:t>
    </dgm:pt>
    <dgm:pt modelId="{05636234-DFC4-437B-97CD-E2B38C645C1C}" type="parTrans" cxnId="{38C3DA88-7479-42F4-ACA9-7D6084C9CB3F}">
      <dgm:prSet/>
      <dgm:spPr/>
      <dgm:t>
        <a:bodyPr/>
        <a:lstStyle/>
        <a:p>
          <a:endParaRPr lang="en-US"/>
        </a:p>
      </dgm:t>
    </dgm:pt>
    <dgm:pt modelId="{6E3D8918-878C-42BB-A5E9-B8AA6991D410}" type="sibTrans" cxnId="{38C3DA88-7479-42F4-ACA9-7D6084C9CB3F}">
      <dgm:prSet/>
      <dgm:spPr/>
      <dgm:t>
        <a:bodyPr/>
        <a:lstStyle/>
        <a:p>
          <a:endParaRPr lang="en-US"/>
        </a:p>
      </dgm:t>
    </dgm:pt>
    <dgm:pt modelId="{6D5A699B-CD4F-4556-A2C0-CA3DB40E5E81}">
      <dgm:prSet/>
      <dgm:spPr/>
      <dgm:t>
        <a:bodyPr/>
        <a:lstStyle/>
        <a:p>
          <a:r>
            <a:rPr lang="cs-CZ"/>
            <a:t>Společenský život v Řecku téměř nemyslitelný bez přítomnosti náboženských rituálů – např. křtiny, svatby, pohřby, ale i mnoho dalších, (položení základního kamene veřejné stavby, slavnostní otevření nového obchodu, složení slibu nové vlády atd.) </a:t>
          </a:r>
          <a:endParaRPr lang="en-US"/>
        </a:p>
      </dgm:t>
    </dgm:pt>
    <dgm:pt modelId="{E394C62E-E614-4296-B19F-DFC1BBF520C2}" type="parTrans" cxnId="{D36D68FE-DB30-4FD2-9436-DE18A8C07CCD}">
      <dgm:prSet/>
      <dgm:spPr/>
      <dgm:t>
        <a:bodyPr/>
        <a:lstStyle/>
        <a:p>
          <a:endParaRPr lang="en-US"/>
        </a:p>
      </dgm:t>
    </dgm:pt>
    <dgm:pt modelId="{99C41919-602F-4E9E-B298-95E7CC5EC066}" type="sibTrans" cxnId="{D36D68FE-DB30-4FD2-9436-DE18A8C07CCD}">
      <dgm:prSet/>
      <dgm:spPr/>
      <dgm:t>
        <a:bodyPr/>
        <a:lstStyle/>
        <a:p>
          <a:endParaRPr lang="en-US"/>
        </a:p>
      </dgm:t>
    </dgm:pt>
    <dgm:pt modelId="{EEFBCA09-8A99-44EE-9D2A-FACE46EE1E2E}">
      <dgm:prSet/>
      <dgm:spPr/>
      <dgm:t>
        <a:bodyPr/>
        <a:lstStyle/>
        <a:p>
          <a:r>
            <a:rPr lang="cs-CZ" dirty="0"/>
            <a:t>Všechny rituály se odehrávají za přítomnosti duchovních. </a:t>
          </a:r>
          <a:endParaRPr lang="en-US" dirty="0"/>
        </a:p>
      </dgm:t>
    </dgm:pt>
    <dgm:pt modelId="{5F0B5CCA-BF59-4ADC-8CB0-A25354C8F7A9}" type="parTrans" cxnId="{C3A9E4E7-7589-42B1-A897-9BBCB7ECB46C}">
      <dgm:prSet/>
      <dgm:spPr/>
      <dgm:t>
        <a:bodyPr/>
        <a:lstStyle/>
        <a:p>
          <a:endParaRPr lang="en-US"/>
        </a:p>
      </dgm:t>
    </dgm:pt>
    <dgm:pt modelId="{70AA9B7B-9FB2-45FD-8D1F-D2F7BE899AF3}" type="sibTrans" cxnId="{C3A9E4E7-7589-42B1-A897-9BBCB7ECB46C}">
      <dgm:prSet/>
      <dgm:spPr/>
      <dgm:t>
        <a:bodyPr/>
        <a:lstStyle/>
        <a:p>
          <a:endParaRPr lang="en-US"/>
        </a:p>
      </dgm:t>
    </dgm:pt>
    <dgm:pt modelId="{74C8ED2A-454F-4A76-950D-2C857F051F12}" type="pres">
      <dgm:prSet presAssocID="{E6FCE01F-F765-4B28-B380-162E1A3F99FF}" presName="linear" presStyleCnt="0">
        <dgm:presLayoutVars>
          <dgm:animLvl val="lvl"/>
          <dgm:resizeHandles val="exact"/>
        </dgm:presLayoutVars>
      </dgm:prSet>
      <dgm:spPr/>
    </dgm:pt>
    <dgm:pt modelId="{BB1B057C-62D8-4BF8-8246-98491A8F3B20}" type="pres">
      <dgm:prSet presAssocID="{F099C149-8832-4679-B076-6EACEAA389DA}" presName="parentText" presStyleLbl="node1" presStyleIdx="0" presStyleCnt="3">
        <dgm:presLayoutVars>
          <dgm:chMax val="0"/>
          <dgm:bulletEnabled val="1"/>
        </dgm:presLayoutVars>
      </dgm:prSet>
      <dgm:spPr/>
    </dgm:pt>
    <dgm:pt modelId="{C2F4E432-4B49-4BFC-9E0F-6D9A87FDD62C}" type="pres">
      <dgm:prSet presAssocID="{6E3D8918-878C-42BB-A5E9-B8AA6991D410}" presName="spacer" presStyleCnt="0"/>
      <dgm:spPr/>
    </dgm:pt>
    <dgm:pt modelId="{9CAB7ED5-36AA-45C8-9D0E-E24F3F04F7EC}" type="pres">
      <dgm:prSet presAssocID="{6D5A699B-CD4F-4556-A2C0-CA3DB40E5E81}" presName="parentText" presStyleLbl="node1" presStyleIdx="1" presStyleCnt="3">
        <dgm:presLayoutVars>
          <dgm:chMax val="0"/>
          <dgm:bulletEnabled val="1"/>
        </dgm:presLayoutVars>
      </dgm:prSet>
      <dgm:spPr/>
    </dgm:pt>
    <dgm:pt modelId="{6BA96270-0161-439C-A202-ADD5557C5FB1}" type="pres">
      <dgm:prSet presAssocID="{99C41919-602F-4E9E-B298-95E7CC5EC066}" presName="spacer" presStyleCnt="0"/>
      <dgm:spPr/>
    </dgm:pt>
    <dgm:pt modelId="{8C77DE0B-706B-45E5-B852-FD16BEFBD5D7}" type="pres">
      <dgm:prSet presAssocID="{EEFBCA09-8A99-44EE-9D2A-FACE46EE1E2E}" presName="parentText" presStyleLbl="node1" presStyleIdx="2" presStyleCnt="3">
        <dgm:presLayoutVars>
          <dgm:chMax val="0"/>
          <dgm:bulletEnabled val="1"/>
        </dgm:presLayoutVars>
      </dgm:prSet>
      <dgm:spPr/>
    </dgm:pt>
  </dgm:ptLst>
  <dgm:cxnLst>
    <dgm:cxn modelId="{C0DF6B12-1CEB-405B-9E65-0CB4F45EC67E}" type="presOf" srcId="{6D5A699B-CD4F-4556-A2C0-CA3DB40E5E81}" destId="{9CAB7ED5-36AA-45C8-9D0E-E24F3F04F7EC}" srcOrd="0" destOrd="0" presId="urn:microsoft.com/office/officeart/2005/8/layout/vList2"/>
    <dgm:cxn modelId="{C02DA71C-6175-417D-87AF-F65B88F82767}" type="presOf" srcId="{EEFBCA09-8A99-44EE-9D2A-FACE46EE1E2E}" destId="{8C77DE0B-706B-45E5-B852-FD16BEFBD5D7}" srcOrd="0" destOrd="0" presId="urn:microsoft.com/office/officeart/2005/8/layout/vList2"/>
    <dgm:cxn modelId="{38C3DA88-7479-42F4-ACA9-7D6084C9CB3F}" srcId="{E6FCE01F-F765-4B28-B380-162E1A3F99FF}" destId="{F099C149-8832-4679-B076-6EACEAA389DA}" srcOrd="0" destOrd="0" parTransId="{05636234-DFC4-437B-97CD-E2B38C645C1C}" sibTransId="{6E3D8918-878C-42BB-A5E9-B8AA6991D410}"/>
    <dgm:cxn modelId="{968CCA8A-91D2-48C3-A3CA-A1719B5C6595}" type="presOf" srcId="{E6FCE01F-F765-4B28-B380-162E1A3F99FF}" destId="{74C8ED2A-454F-4A76-950D-2C857F051F12}" srcOrd="0" destOrd="0" presId="urn:microsoft.com/office/officeart/2005/8/layout/vList2"/>
    <dgm:cxn modelId="{EB403AE4-29D7-4FD5-AAD3-2149A10C9C18}" type="presOf" srcId="{F099C149-8832-4679-B076-6EACEAA389DA}" destId="{BB1B057C-62D8-4BF8-8246-98491A8F3B20}" srcOrd="0" destOrd="0" presId="urn:microsoft.com/office/officeart/2005/8/layout/vList2"/>
    <dgm:cxn modelId="{C3A9E4E7-7589-42B1-A897-9BBCB7ECB46C}" srcId="{E6FCE01F-F765-4B28-B380-162E1A3F99FF}" destId="{EEFBCA09-8A99-44EE-9D2A-FACE46EE1E2E}" srcOrd="2" destOrd="0" parTransId="{5F0B5CCA-BF59-4ADC-8CB0-A25354C8F7A9}" sibTransId="{70AA9B7B-9FB2-45FD-8D1F-D2F7BE899AF3}"/>
    <dgm:cxn modelId="{D36D68FE-DB30-4FD2-9436-DE18A8C07CCD}" srcId="{E6FCE01F-F765-4B28-B380-162E1A3F99FF}" destId="{6D5A699B-CD4F-4556-A2C0-CA3DB40E5E81}" srcOrd="1" destOrd="0" parTransId="{E394C62E-E614-4296-B19F-DFC1BBF520C2}" sibTransId="{99C41919-602F-4E9E-B298-95E7CC5EC066}"/>
    <dgm:cxn modelId="{FAB5E760-44CC-415A-91B7-37C00163CF8C}" type="presParOf" srcId="{74C8ED2A-454F-4A76-950D-2C857F051F12}" destId="{BB1B057C-62D8-4BF8-8246-98491A8F3B20}" srcOrd="0" destOrd="0" presId="urn:microsoft.com/office/officeart/2005/8/layout/vList2"/>
    <dgm:cxn modelId="{A5FC07BE-92B1-4D25-9490-FF75AB76B7CF}" type="presParOf" srcId="{74C8ED2A-454F-4A76-950D-2C857F051F12}" destId="{C2F4E432-4B49-4BFC-9E0F-6D9A87FDD62C}" srcOrd="1" destOrd="0" presId="urn:microsoft.com/office/officeart/2005/8/layout/vList2"/>
    <dgm:cxn modelId="{87746045-A382-4EB7-AF5E-C60376E20DB5}" type="presParOf" srcId="{74C8ED2A-454F-4A76-950D-2C857F051F12}" destId="{9CAB7ED5-36AA-45C8-9D0E-E24F3F04F7EC}" srcOrd="2" destOrd="0" presId="urn:microsoft.com/office/officeart/2005/8/layout/vList2"/>
    <dgm:cxn modelId="{424C74C9-0E30-4ACD-83D9-065C1FC0AFBD}" type="presParOf" srcId="{74C8ED2A-454F-4A76-950D-2C857F051F12}" destId="{6BA96270-0161-439C-A202-ADD5557C5FB1}" srcOrd="3" destOrd="0" presId="urn:microsoft.com/office/officeart/2005/8/layout/vList2"/>
    <dgm:cxn modelId="{4BCC947D-5F5B-476D-91B3-DAD0947C3F65}" type="presParOf" srcId="{74C8ED2A-454F-4A76-950D-2C857F051F12}" destId="{8C77DE0B-706B-45E5-B852-FD16BEFBD5D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1963E3-D2CE-4324-BA01-79672DD357B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FF52C88-8353-4CA5-891B-1ADBBCCF4BD4}">
      <dgm:prSet/>
      <dgm:spPr/>
      <dgm:t>
        <a:bodyPr/>
        <a:lstStyle/>
        <a:p>
          <a:r>
            <a:rPr lang="cs-CZ"/>
            <a:t>Podle statistických údajů se cca 95 % Řeků hlásí k pravoslaví. </a:t>
          </a:r>
          <a:endParaRPr lang="en-US"/>
        </a:p>
      </dgm:t>
    </dgm:pt>
    <dgm:pt modelId="{2E563FE1-CE95-4AE1-BD7E-B6043881595E}" type="parTrans" cxnId="{AD6FD5CE-A06F-43A7-AF9C-83B63B35F2B8}">
      <dgm:prSet/>
      <dgm:spPr/>
      <dgm:t>
        <a:bodyPr/>
        <a:lstStyle/>
        <a:p>
          <a:endParaRPr lang="en-US"/>
        </a:p>
      </dgm:t>
    </dgm:pt>
    <dgm:pt modelId="{25505428-4678-4F5D-9E5D-EA03E32CA2B2}" type="sibTrans" cxnId="{AD6FD5CE-A06F-43A7-AF9C-83B63B35F2B8}">
      <dgm:prSet/>
      <dgm:spPr/>
      <dgm:t>
        <a:bodyPr/>
        <a:lstStyle/>
        <a:p>
          <a:endParaRPr lang="en-US"/>
        </a:p>
      </dgm:t>
    </dgm:pt>
    <dgm:pt modelId="{AC696BE5-D12F-444A-B89E-E9BC418E22C1}">
      <dgm:prSet/>
      <dgm:spPr/>
      <dgm:t>
        <a:bodyPr/>
        <a:lstStyle/>
        <a:p>
          <a:r>
            <a:rPr lang="cs-CZ" dirty="0"/>
            <a:t>Kostely jsou každou neděli plné a s projevy náklonnosti k pravoslavné církvi se setkáváte na každém kroku. </a:t>
          </a:r>
          <a:endParaRPr lang="en-US" dirty="0"/>
        </a:p>
      </dgm:t>
    </dgm:pt>
    <dgm:pt modelId="{E730FA06-51D8-4838-A230-8C836440BD0D}" type="parTrans" cxnId="{FF162E68-5E8C-4251-B181-AD34B6BADE8C}">
      <dgm:prSet/>
      <dgm:spPr/>
      <dgm:t>
        <a:bodyPr/>
        <a:lstStyle/>
        <a:p>
          <a:endParaRPr lang="en-US"/>
        </a:p>
      </dgm:t>
    </dgm:pt>
    <dgm:pt modelId="{1B2C99D3-7B50-4C44-9C2B-13C39F4EFE61}" type="sibTrans" cxnId="{FF162E68-5E8C-4251-B181-AD34B6BADE8C}">
      <dgm:prSet/>
      <dgm:spPr/>
      <dgm:t>
        <a:bodyPr/>
        <a:lstStyle/>
        <a:p>
          <a:endParaRPr lang="en-US"/>
        </a:p>
      </dgm:t>
    </dgm:pt>
    <dgm:pt modelId="{E354443F-74A1-42B8-8599-A07794E9E31C}">
      <dgm:prSet/>
      <dgm:spPr/>
      <dgm:t>
        <a:bodyPr/>
        <a:lstStyle/>
        <a:p>
          <a:r>
            <a:rPr lang="cs-CZ"/>
            <a:t>Otázkou je, </a:t>
          </a:r>
          <a:r>
            <a:rPr lang="cs-CZ" b="1"/>
            <a:t>kolik Řeků se hlásí k pravoslaví z náboženských, tj. čistě spirituálních důvodů, a kolik z nich bere účast na církevních rituálech jako společenskou povinnost. </a:t>
          </a:r>
          <a:endParaRPr lang="en-US"/>
        </a:p>
      </dgm:t>
    </dgm:pt>
    <dgm:pt modelId="{FF385D0D-AE7E-41C9-81A0-BA82749F1E30}" type="parTrans" cxnId="{2EA5FC39-2035-4FEC-920E-0A5D39AF4D7E}">
      <dgm:prSet/>
      <dgm:spPr/>
      <dgm:t>
        <a:bodyPr/>
        <a:lstStyle/>
        <a:p>
          <a:endParaRPr lang="en-US"/>
        </a:p>
      </dgm:t>
    </dgm:pt>
    <dgm:pt modelId="{C64C5DC4-B57C-4323-803F-ADF0854695DA}" type="sibTrans" cxnId="{2EA5FC39-2035-4FEC-920E-0A5D39AF4D7E}">
      <dgm:prSet/>
      <dgm:spPr/>
      <dgm:t>
        <a:bodyPr/>
        <a:lstStyle/>
        <a:p>
          <a:endParaRPr lang="en-US"/>
        </a:p>
      </dgm:t>
    </dgm:pt>
    <dgm:pt modelId="{CB790FD8-33DD-43F9-89BC-58DC020FF7A7}">
      <dgm:prSet/>
      <dgm:spPr/>
      <dgm:t>
        <a:bodyPr/>
        <a:lstStyle/>
        <a:p>
          <a:r>
            <a:rPr lang="cs-CZ"/>
            <a:t>Role pravoslavné církve v Řecku je v porovnání s ostatními evropskými zeměmi </a:t>
          </a:r>
          <a:r>
            <a:rPr lang="cs-CZ" b="1"/>
            <a:t>vysoce nadstandardní, přesahuje oblast religiozity</a:t>
          </a:r>
          <a:r>
            <a:rPr lang="cs-CZ"/>
            <a:t> a má významný vliv nejen v politickém, ale i v hospodářském životě země.</a:t>
          </a:r>
          <a:endParaRPr lang="en-US"/>
        </a:p>
      </dgm:t>
    </dgm:pt>
    <dgm:pt modelId="{11DE7126-7597-4215-AE18-F09C4548CEB7}" type="parTrans" cxnId="{81D75984-8262-49BC-8AD3-A689903A8C2D}">
      <dgm:prSet/>
      <dgm:spPr/>
      <dgm:t>
        <a:bodyPr/>
        <a:lstStyle/>
        <a:p>
          <a:endParaRPr lang="en-US"/>
        </a:p>
      </dgm:t>
    </dgm:pt>
    <dgm:pt modelId="{611D83C6-1924-4AFC-8694-08DDC6ACC59E}" type="sibTrans" cxnId="{81D75984-8262-49BC-8AD3-A689903A8C2D}">
      <dgm:prSet/>
      <dgm:spPr/>
      <dgm:t>
        <a:bodyPr/>
        <a:lstStyle/>
        <a:p>
          <a:endParaRPr lang="en-US"/>
        </a:p>
      </dgm:t>
    </dgm:pt>
    <dgm:pt modelId="{A7C14C2E-22F9-4438-83BF-E951DD2B2490}" type="pres">
      <dgm:prSet presAssocID="{101963E3-D2CE-4324-BA01-79672DD357B3}" presName="linear" presStyleCnt="0">
        <dgm:presLayoutVars>
          <dgm:animLvl val="lvl"/>
          <dgm:resizeHandles val="exact"/>
        </dgm:presLayoutVars>
      </dgm:prSet>
      <dgm:spPr/>
    </dgm:pt>
    <dgm:pt modelId="{23CA2F38-88EB-4FFE-957A-581E243E4EDA}" type="pres">
      <dgm:prSet presAssocID="{5FF52C88-8353-4CA5-891B-1ADBBCCF4BD4}" presName="parentText" presStyleLbl="node1" presStyleIdx="0" presStyleCnt="4">
        <dgm:presLayoutVars>
          <dgm:chMax val="0"/>
          <dgm:bulletEnabled val="1"/>
        </dgm:presLayoutVars>
      </dgm:prSet>
      <dgm:spPr/>
    </dgm:pt>
    <dgm:pt modelId="{D37902B4-F99E-4A01-B4B0-DDBE876EC55B}" type="pres">
      <dgm:prSet presAssocID="{25505428-4678-4F5D-9E5D-EA03E32CA2B2}" presName="spacer" presStyleCnt="0"/>
      <dgm:spPr/>
    </dgm:pt>
    <dgm:pt modelId="{D4C07202-3469-4F41-80F0-4D970A8C18C4}" type="pres">
      <dgm:prSet presAssocID="{AC696BE5-D12F-444A-B89E-E9BC418E22C1}" presName="parentText" presStyleLbl="node1" presStyleIdx="1" presStyleCnt="4">
        <dgm:presLayoutVars>
          <dgm:chMax val="0"/>
          <dgm:bulletEnabled val="1"/>
        </dgm:presLayoutVars>
      </dgm:prSet>
      <dgm:spPr/>
    </dgm:pt>
    <dgm:pt modelId="{2B0A40B7-4122-468B-9EA7-8679E83C97D0}" type="pres">
      <dgm:prSet presAssocID="{1B2C99D3-7B50-4C44-9C2B-13C39F4EFE61}" presName="spacer" presStyleCnt="0"/>
      <dgm:spPr/>
    </dgm:pt>
    <dgm:pt modelId="{744CD2A1-BFFE-407F-A28B-B62FBEE853D5}" type="pres">
      <dgm:prSet presAssocID="{E354443F-74A1-42B8-8599-A07794E9E31C}" presName="parentText" presStyleLbl="node1" presStyleIdx="2" presStyleCnt="4">
        <dgm:presLayoutVars>
          <dgm:chMax val="0"/>
          <dgm:bulletEnabled val="1"/>
        </dgm:presLayoutVars>
      </dgm:prSet>
      <dgm:spPr/>
    </dgm:pt>
    <dgm:pt modelId="{AB81343F-726E-4611-95E7-5769DA2329B7}" type="pres">
      <dgm:prSet presAssocID="{C64C5DC4-B57C-4323-803F-ADF0854695DA}" presName="spacer" presStyleCnt="0"/>
      <dgm:spPr/>
    </dgm:pt>
    <dgm:pt modelId="{22F6698D-9C16-4A18-A8E3-BAD475FF4EAD}" type="pres">
      <dgm:prSet presAssocID="{CB790FD8-33DD-43F9-89BC-58DC020FF7A7}" presName="parentText" presStyleLbl="node1" presStyleIdx="3" presStyleCnt="4">
        <dgm:presLayoutVars>
          <dgm:chMax val="0"/>
          <dgm:bulletEnabled val="1"/>
        </dgm:presLayoutVars>
      </dgm:prSet>
      <dgm:spPr/>
    </dgm:pt>
  </dgm:ptLst>
  <dgm:cxnLst>
    <dgm:cxn modelId="{1E6DED04-D307-41E8-A249-B16A5E6034D9}" type="presOf" srcId="{E354443F-74A1-42B8-8599-A07794E9E31C}" destId="{744CD2A1-BFFE-407F-A28B-B62FBEE853D5}" srcOrd="0" destOrd="0" presId="urn:microsoft.com/office/officeart/2005/8/layout/vList2"/>
    <dgm:cxn modelId="{18EF6608-0810-4621-B3DF-A85D8C2D178E}" type="presOf" srcId="{5FF52C88-8353-4CA5-891B-1ADBBCCF4BD4}" destId="{23CA2F38-88EB-4FFE-957A-581E243E4EDA}" srcOrd="0" destOrd="0" presId="urn:microsoft.com/office/officeart/2005/8/layout/vList2"/>
    <dgm:cxn modelId="{2EA5FC39-2035-4FEC-920E-0A5D39AF4D7E}" srcId="{101963E3-D2CE-4324-BA01-79672DD357B3}" destId="{E354443F-74A1-42B8-8599-A07794E9E31C}" srcOrd="2" destOrd="0" parTransId="{FF385D0D-AE7E-41C9-81A0-BA82749F1E30}" sibTransId="{C64C5DC4-B57C-4323-803F-ADF0854695DA}"/>
    <dgm:cxn modelId="{FF162E68-5E8C-4251-B181-AD34B6BADE8C}" srcId="{101963E3-D2CE-4324-BA01-79672DD357B3}" destId="{AC696BE5-D12F-444A-B89E-E9BC418E22C1}" srcOrd="1" destOrd="0" parTransId="{E730FA06-51D8-4838-A230-8C836440BD0D}" sibTransId="{1B2C99D3-7B50-4C44-9C2B-13C39F4EFE61}"/>
    <dgm:cxn modelId="{A5A4B856-FE11-4367-B8C1-10F356C5BA4B}" type="presOf" srcId="{CB790FD8-33DD-43F9-89BC-58DC020FF7A7}" destId="{22F6698D-9C16-4A18-A8E3-BAD475FF4EAD}" srcOrd="0" destOrd="0" presId="urn:microsoft.com/office/officeart/2005/8/layout/vList2"/>
    <dgm:cxn modelId="{81D75984-8262-49BC-8AD3-A689903A8C2D}" srcId="{101963E3-D2CE-4324-BA01-79672DD357B3}" destId="{CB790FD8-33DD-43F9-89BC-58DC020FF7A7}" srcOrd="3" destOrd="0" parTransId="{11DE7126-7597-4215-AE18-F09C4548CEB7}" sibTransId="{611D83C6-1924-4AFC-8694-08DDC6ACC59E}"/>
    <dgm:cxn modelId="{98CDE38B-393D-417C-8010-2EF9EDF6BE6E}" type="presOf" srcId="{101963E3-D2CE-4324-BA01-79672DD357B3}" destId="{A7C14C2E-22F9-4438-83BF-E951DD2B2490}" srcOrd="0" destOrd="0" presId="urn:microsoft.com/office/officeart/2005/8/layout/vList2"/>
    <dgm:cxn modelId="{247F5CCD-305D-42C8-9AD7-055B64F14E29}" type="presOf" srcId="{AC696BE5-D12F-444A-B89E-E9BC418E22C1}" destId="{D4C07202-3469-4F41-80F0-4D970A8C18C4}" srcOrd="0" destOrd="0" presId="urn:microsoft.com/office/officeart/2005/8/layout/vList2"/>
    <dgm:cxn modelId="{AD6FD5CE-A06F-43A7-AF9C-83B63B35F2B8}" srcId="{101963E3-D2CE-4324-BA01-79672DD357B3}" destId="{5FF52C88-8353-4CA5-891B-1ADBBCCF4BD4}" srcOrd="0" destOrd="0" parTransId="{2E563FE1-CE95-4AE1-BD7E-B6043881595E}" sibTransId="{25505428-4678-4F5D-9E5D-EA03E32CA2B2}"/>
    <dgm:cxn modelId="{E8704427-8B75-41BF-A9F9-EEAAA03590EF}" type="presParOf" srcId="{A7C14C2E-22F9-4438-83BF-E951DD2B2490}" destId="{23CA2F38-88EB-4FFE-957A-581E243E4EDA}" srcOrd="0" destOrd="0" presId="urn:microsoft.com/office/officeart/2005/8/layout/vList2"/>
    <dgm:cxn modelId="{913D0C0B-5DC6-4D77-BA41-F3AB99B61839}" type="presParOf" srcId="{A7C14C2E-22F9-4438-83BF-E951DD2B2490}" destId="{D37902B4-F99E-4A01-B4B0-DDBE876EC55B}" srcOrd="1" destOrd="0" presId="urn:microsoft.com/office/officeart/2005/8/layout/vList2"/>
    <dgm:cxn modelId="{893C1C12-7126-4B3C-8CCF-ECF75E684016}" type="presParOf" srcId="{A7C14C2E-22F9-4438-83BF-E951DD2B2490}" destId="{D4C07202-3469-4F41-80F0-4D970A8C18C4}" srcOrd="2" destOrd="0" presId="urn:microsoft.com/office/officeart/2005/8/layout/vList2"/>
    <dgm:cxn modelId="{5E748FB3-4077-4DDF-8FC2-C1E71B179868}" type="presParOf" srcId="{A7C14C2E-22F9-4438-83BF-E951DD2B2490}" destId="{2B0A40B7-4122-468B-9EA7-8679E83C97D0}" srcOrd="3" destOrd="0" presId="urn:microsoft.com/office/officeart/2005/8/layout/vList2"/>
    <dgm:cxn modelId="{C1620132-56DC-4D8D-9D8D-BF877C5D6000}" type="presParOf" srcId="{A7C14C2E-22F9-4438-83BF-E951DD2B2490}" destId="{744CD2A1-BFFE-407F-A28B-B62FBEE853D5}" srcOrd="4" destOrd="0" presId="urn:microsoft.com/office/officeart/2005/8/layout/vList2"/>
    <dgm:cxn modelId="{37629881-B914-452E-B4C8-F5A97E2EEAD9}" type="presParOf" srcId="{A7C14C2E-22F9-4438-83BF-E951DD2B2490}" destId="{AB81343F-726E-4611-95E7-5769DA2329B7}" srcOrd="5" destOrd="0" presId="urn:microsoft.com/office/officeart/2005/8/layout/vList2"/>
    <dgm:cxn modelId="{E5EAFDA3-16F5-4526-8DD4-3297CD9CA180}" type="presParOf" srcId="{A7C14C2E-22F9-4438-83BF-E951DD2B2490}" destId="{22F6698D-9C16-4A18-A8E3-BAD475FF4EA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464ED1-06B7-4542-A485-31799800309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4CA8ED9-AC7F-455D-BF63-8A7176332BB1}">
      <dgm:prSet/>
      <dgm:spPr/>
      <dgm:t>
        <a:bodyPr/>
        <a:lstStyle/>
        <a:p>
          <a:r>
            <a:rPr lang="cs-CZ"/>
            <a:t>Přestože řecká ústava zaručuje svobodu vyznání, označuje zároveň pravoslavnou církev jako „převažující náboženství“ (čl. 3). Navíc zaručuje, že se neuskuteční žádná jazyková úprava Písma svatého bez souhlasu církve nebo Konstantinopolského patriarchátu.  </a:t>
          </a:r>
          <a:endParaRPr lang="en-US"/>
        </a:p>
      </dgm:t>
    </dgm:pt>
    <dgm:pt modelId="{BC4AE2B2-3C0C-4C38-A6C3-1B10314C51BF}" type="parTrans" cxnId="{F38EB865-D452-4EC3-B7CD-D64DC94FD141}">
      <dgm:prSet/>
      <dgm:spPr/>
      <dgm:t>
        <a:bodyPr/>
        <a:lstStyle/>
        <a:p>
          <a:endParaRPr lang="en-US"/>
        </a:p>
      </dgm:t>
    </dgm:pt>
    <dgm:pt modelId="{E89ACB3A-0D9F-48A4-BF73-BBD3537A2ED3}" type="sibTrans" cxnId="{F38EB865-D452-4EC3-B7CD-D64DC94FD141}">
      <dgm:prSet/>
      <dgm:spPr/>
      <dgm:t>
        <a:bodyPr/>
        <a:lstStyle/>
        <a:p>
          <a:endParaRPr lang="en-US"/>
        </a:p>
      </dgm:t>
    </dgm:pt>
    <dgm:pt modelId="{0C24BCED-66B5-400C-B389-E2DD9CB7B3B8}">
      <dgm:prSet/>
      <dgm:spPr/>
      <dgm:t>
        <a:bodyPr/>
        <a:lstStyle/>
        <a:p>
          <a:r>
            <a:rPr lang="cs-CZ"/>
            <a:t>Bible v řečtině existuje jen v helénistické podobě (koiné). V archaické řečtině probíhají také veškeré liturgické rituály. Jazyk sice pomáhá zachovat historickou kontinuitu a povědomí slavné minulosti, avšak prakticky znemožňuje hlubší porozumění svatým textům. </a:t>
          </a:r>
          <a:endParaRPr lang="en-US"/>
        </a:p>
      </dgm:t>
    </dgm:pt>
    <dgm:pt modelId="{68F509A5-1436-4D78-A608-5184A1C6E93B}" type="parTrans" cxnId="{2E15941A-5761-43CF-8CBE-092F0D8FCE2B}">
      <dgm:prSet/>
      <dgm:spPr/>
      <dgm:t>
        <a:bodyPr/>
        <a:lstStyle/>
        <a:p>
          <a:endParaRPr lang="en-US"/>
        </a:p>
      </dgm:t>
    </dgm:pt>
    <dgm:pt modelId="{9C6C4655-5E4A-4468-80B4-C29B234D7557}" type="sibTrans" cxnId="{2E15941A-5761-43CF-8CBE-092F0D8FCE2B}">
      <dgm:prSet/>
      <dgm:spPr/>
      <dgm:t>
        <a:bodyPr/>
        <a:lstStyle/>
        <a:p>
          <a:endParaRPr lang="en-US"/>
        </a:p>
      </dgm:t>
    </dgm:pt>
    <dgm:pt modelId="{6C1D1AF9-CD0F-479C-849D-D144145EF759}">
      <dgm:prSet/>
      <dgm:spPr/>
      <dgm:t>
        <a:bodyPr/>
        <a:lstStyle/>
        <a:p>
          <a:r>
            <a:rPr lang="cs-CZ"/>
            <a:t>vedení řecké pravoslavné církve v minulosti velmi odmítavé ke každému reformnímu hnutí, které si kladlo za cíl přiblížit se evropským standardům a zmodernizovat řeckou společnost.</a:t>
          </a:r>
          <a:endParaRPr lang="en-US"/>
        </a:p>
      </dgm:t>
    </dgm:pt>
    <dgm:pt modelId="{4F28864E-9940-441B-8EFF-645B71714066}" type="parTrans" cxnId="{AE322911-9A47-46E6-ACB9-C6E1471D8D11}">
      <dgm:prSet/>
      <dgm:spPr/>
      <dgm:t>
        <a:bodyPr/>
        <a:lstStyle/>
        <a:p>
          <a:endParaRPr lang="en-US"/>
        </a:p>
      </dgm:t>
    </dgm:pt>
    <dgm:pt modelId="{D7BABA85-3665-4CF2-80E7-6E4A6DCC6BF2}" type="sibTrans" cxnId="{AE322911-9A47-46E6-ACB9-C6E1471D8D11}">
      <dgm:prSet/>
      <dgm:spPr/>
      <dgm:t>
        <a:bodyPr/>
        <a:lstStyle/>
        <a:p>
          <a:endParaRPr lang="en-US"/>
        </a:p>
      </dgm:t>
    </dgm:pt>
    <dgm:pt modelId="{021BAB0B-C922-4016-8CE6-FC8075B83125}" type="pres">
      <dgm:prSet presAssocID="{BD464ED1-06B7-4542-A485-31799800309E}" presName="linear" presStyleCnt="0">
        <dgm:presLayoutVars>
          <dgm:animLvl val="lvl"/>
          <dgm:resizeHandles val="exact"/>
        </dgm:presLayoutVars>
      </dgm:prSet>
      <dgm:spPr/>
    </dgm:pt>
    <dgm:pt modelId="{1FC77DD5-C617-4510-9707-A6A64B18E5FC}" type="pres">
      <dgm:prSet presAssocID="{04CA8ED9-AC7F-455D-BF63-8A7176332BB1}" presName="parentText" presStyleLbl="node1" presStyleIdx="0" presStyleCnt="3">
        <dgm:presLayoutVars>
          <dgm:chMax val="0"/>
          <dgm:bulletEnabled val="1"/>
        </dgm:presLayoutVars>
      </dgm:prSet>
      <dgm:spPr/>
    </dgm:pt>
    <dgm:pt modelId="{7AA1FA87-77BC-456C-91D9-68552F61D0C5}" type="pres">
      <dgm:prSet presAssocID="{E89ACB3A-0D9F-48A4-BF73-BBD3537A2ED3}" presName="spacer" presStyleCnt="0"/>
      <dgm:spPr/>
    </dgm:pt>
    <dgm:pt modelId="{31963573-36A9-4648-B9EE-D63DD2FA2A89}" type="pres">
      <dgm:prSet presAssocID="{0C24BCED-66B5-400C-B389-E2DD9CB7B3B8}" presName="parentText" presStyleLbl="node1" presStyleIdx="1" presStyleCnt="3">
        <dgm:presLayoutVars>
          <dgm:chMax val="0"/>
          <dgm:bulletEnabled val="1"/>
        </dgm:presLayoutVars>
      </dgm:prSet>
      <dgm:spPr/>
    </dgm:pt>
    <dgm:pt modelId="{E4D64D16-B9BB-4F2A-AB07-FCDE2DBE30FF}" type="pres">
      <dgm:prSet presAssocID="{9C6C4655-5E4A-4468-80B4-C29B234D7557}" presName="spacer" presStyleCnt="0"/>
      <dgm:spPr/>
    </dgm:pt>
    <dgm:pt modelId="{A350C700-673B-4B2A-B814-C37D3115B4C2}" type="pres">
      <dgm:prSet presAssocID="{6C1D1AF9-CD0F-479C-849D-D144145EF759}" presName="parentText" presStyleLbl="node1" presStyleIdx="2" presStyleCnt="3">
        <dgm:presLayoutVars>
          <dgm:chMax val="0"/>
          <dgm:bulletEnabled val="1"/>
        </dgm:presLayoutVars>
      </dgm:prSet>
      <dgm:spPr/>
    </dgm:pt>
  </dgm:ptLst>
  <dgm:cxnLst>
    <dgm:cxn modelId="{AE322911-9A47-46E6-ACB9-C6E1471D8D11}" srcId="{BD464ED1-06B7-4542-A485-31799800309E}" destId="{6C1D1AF9-CD0F-479C-849D-D144145EF759}" srcOrd="2" destOrd="0" parTransId="{4F28864E-9940-441B-8EFF-645B71714066}" sibTransId="{D7BABA85-3665-4CF2-80E7-6E4A6DCC6BF2}"/>
    <dgm:cxn modelId="{2E15941A-5761-43CF-8CBE-092F0D8FCE2B}" srcId="{BD464ED1-06B7-4542-A485-31799800309E}" destId="{0C24BCED-66B5-400C-B389-E2DD9CB7B3B8}" srcOrd="1" destOrd="0" parTransId="{68F509A5-1436-4D78-A608-5184A1C6E93B}" sibTransId="{9C6C4655-5E4A-4468-80B4-C29B234D7557}"/>
    <dgm:cxn modelId="{F38EB865-D452-4EC3-B7CD-D64DC94FD141}" srcId="{BD464ED1-06B7-4542-A485-31799800309E}" destId="{04CA8ED9-AC7F-455D-BF63-8A7176332BB1}" srcOrd="0" destOrd="0" parTransId="{BC4AE2B2-3C0C-4C38-A6C3-1B10314C51BF}" sibTransId="{E89ACB3A-0D9F-48A4-BF73-BBD3537A2ED3}"/>
    <dgm:cxn modelId="{513DCB70-E495-4F3D-A9C1-C627CBE556D2}" type="presOf" srcId="{BD464ED1-06B7-4542-A485-31799800309E}" destId="{021BAB0B-C922-4016-8CE6-FC8075B83125}" srcOrd="0" destOrd="0" presId="urn:microsoft.com/office/officeart/2005/8/layout/vList2"/>
    <dgm:cxn modelId="{FE8C4C72-EE8E-43FF-88A1-ED9C37C385E4}" type="presOf" srcId="{04CA8ED9-AC7F-455D-BF63-8A7176332BB1}" destId="{1FC77DD5-C617-4510-9707-A6A64B18E5FC}" srcOrd="0" destOrd="0" presId="urn:microsoft.com/office/officeart/2005/8/layout/vList2"/>
    <dgm:cxn modelId="{DEFC0578-45C6-4802-9808-B5F54657CD74}" type="presOf" srcId="{6C1D1AF9-CD0F-479C-849D-D144145EF759}" destId="{A350C700-673B-4B2A-B814-C37D3115B4C2}" srcOrd="0" destOrd="0" presId="urn:microsoft.com/office/officeart/2005/8/layout/vList2"/>
    <dgm:cxn modelId="{3675838D-A105-4ADA-962F-F5141C0E59CA}" type="presOf" srcId="{0C24BCED-66B5-400C-B389-E2DD9CB7B3B8}" destId="{31963573-36A9-4648-B9EE-D63DD2FA2A89}" srcOrd="0" destOrd="0" presId="urn:microsoft.com/office/officeart/2005/8/layout/vList2"/>
    <dgm:cxn modelId="{9625E8BA-5EE3-47F6-BD47-A2904F45B1AE}" type="presParOf" srcId="{021BAB0B-C922-4016-8CE6-FC8075B83125}" destId="{1FC77DD5-C617-4510-9707-A6A64B18E5FC}" srcOrd="0" destOrd="0" presId="urn:microsoft.com/office/officeart/2005/8/layout/vList2"/>
    <dgm:cxn modelId="{BCE8BE0B-2843-4879-B242-17D4E4A63D86}" type="presParOf" srcId="{021BAB0B-C922-4016-8CE6-FC8075B83125}" destId="{7AA1FA87-77BC-456C-91D9-68552F61D0C5}" srcOrd="1" destOrd="0" presId="urn:microsoft.com/office/officeart/2005/8/layout/vList2"/>
    <dgm:cxn modelId="{811F8A9E-9FDA-4837-ADC4-2C5B812B0F23}" type="presParOf" srcId="{021BAB0B-C922-4016-8CE6-FC8075B83125}" destId="{31963573-36A9-4648-B9EE-D63DD2FA2A89}" srcOrd="2" destOrd="0" presId="urn:microsoft.com/office/officeart/2005/8/layout/vList2"/>
    <dgm:cxn modelId="{20B58D3A-BCDD-4E93-9C6A-51F0E678B7CB}" type="presParOf" srcId="{021BAB0B-C922-4016-8CE6-FC8075B83125}" destId="{E4D64D16-B9BB-4F2A-AB07-FCDE2DBE30FF}" srcOrd="3" destOrd="0" presId="urn:microsoft.com/office/officeart/2005/8/layout/vList2"/>
    <dgm:cxn modelId="{5AFBDE22-9454-434C-BB15-D06E2A6CF1A7}" type="presParOf" srcId="{021BAB0B-C922-4016-8CE6-FC8075B83125}" destId="{A350C700-673B-4B2A-B814-C37D3115B4C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B55D097-E5A3-4476-A8DB-47EA77A9C8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F8A13E1-6CD7-4C85-A486-0149A926ABF2}">
      <dgm:prSet/>
      <dgm:spPr/>
      <dgm:t>
        <a:bodyPr/>
        <a:lstStyle/>
        <a:p>
          <a:r>
            <a:rPr lang="cs-CZ"/>
            <a:t>Sehrála velmi významnou roli v těžkých dobách útlaku Řecka, kdy sjednocovala obyvatelstvo a udržovala národní uvědomění Řeků.</a:t>
          </a:r>
          <a:endParaRPr lang="en-US"/>
        </a:p>
      </dgm:t>
    </dgm:pt>
    <dgm:pt modelId="{63098E49-270C-4BBD-A566-CD13FDF20867}" type="parTrans" cxnId="{C250D63E-79C3-4BD4-9DDE-F6D38A92D01F}">
      <dgm:prSet/>
      <dgm:spPr/>
      <dgm:t>
        <a:bodyPr/>
        <a:lstStyle/>
        <a:p>
          <a:endParaRPr lang="en-US"/>
        </a:p>
      </dgm:t>
    </dgm:pt>
    <dgm:pt modelId="{3F3F2569-712C-4C4F-A322-4AAF5759E7BD}" type="sibTrans" cxnId="{C250D63E-79C3-4BD4-9DDE-F6D38A92D01F}">
      <dgm:prSet/>
      <dgm:spPr/>
      <dgm:t>
        <a:bodyPr/>
        <a:lstStyle/>
        <a:p>
          <a:endParaRPr lang="en-US"/>
        </a:p>
      </dgm:t>
    </dgm:pt>
    <dgm:pt modelId="{D6875830-FC8C-4F2C-A9AC-3BFB5D2C1135}">
      <dgm:prSet/>
      <dgm:spPr/>
      <dgm:t>
        <a:bodyPr/>
        <a:lstStyle/>
        <a:p>
          <a:r>
            <a:rPr lang="cs-CZ"/>
            <a:t>V Řecku dále najdete muslimy, protestanty, katolíky a židy.</a:t>
          </a:r>
          <a:endParaRPr lang="en-US"/>
        </a:p>
      </dgm:t>
    </dgm:pt>
    <dgm:pt modelId="{D58B150C-E1F3-4E07-84AB-05C12D902631}" type="parTrans" cxnId="{AD1CB2D5-EA24-4988-AE78-0A9E1B61E7B2}">
      <dgm:prSet/>
      <dgm:spPr/>
      <dgm:t>
        <a:bodyPr/>
        <a:lstStyle/>
        <a:p>
          <a:endParaRPr lang="en-US"/>
        </a:p>
      </dgm:t>
    </dgm:pt>
    <dgm:pt modelId="{4163149C-48B0-4331-A569-DEFD458F0B34}" type="sibTrans" cxnId="{AD1CB2D5-EA24-4988-AE78-0A9E1B61E7B2}">
      <dgm:prSet/>
      <dgm:spPr/>
      <dgm:t>
        <a:bodyPr/>
        <a:lstStyle/>
        <a:p>
          <a:endParaRPr lang="en-US"/>
        </a:p>
      </dgm:t>
    </dgm:pt>
    <dgm:pt modelId="{ADE84A9A-673C-4664-93BF-3276D9156600}">
      <dgm:prSet/>
      <dgm:spPr/>
      <dgm:t>
        <a:bodyPr/>
        <a:lstStyle/>
        <a:p>
          <a:r>
            <a:rPr lang="cs-CZ"/>
            <a:t>Řecká ortodoxní církev je nezávislá a od r. 1850 její hlavou je metropolita athénský. </a:t>
          </a:r>
          <a:endParaRPr lang="en-US"/>
        </a:p>
      </dgm:t>
    </dgm:pt>
    <dgm:pt modelId="{8611E852-C114-4C13-B154-3564591E35D8}" type="parTrans" cxnId="{F9784D89-468D-40CA-BA7D-A7B3ED9421EF}">
      <dgm:prSet/>
      <dgm:spPr/>
      <dgm:t>
        <a:bodyPr/>
        <a:lstStyle/>
        <a:p>
          <a:endParaRPr lang="en-US"/>
        </a:p>
      </dgm:t>
    </dgm:pt>
    <dgm:pt modelId="{536392ED-C1A5-42DE-95D1-7A5B2CD2A157}" type="sibTrans" cxnId="{F9784D89-468D-40CA-BA7D-A7B3ED9421EF}">
      <dgm:prSet/>
      <dgm:spPr/>
      <dgm:t>
        <a:bodyPr/>
        <a:lstStyle/>
        <a:p>
          <a:endParaRPr lang="en-US"/>
        </a:p>
      </dgm:t>
    </dgm:pt>
    <dgm:pt modelId="{A21E909B-5406-41F8-BF06-813646C7B349}">
      <dgm:prSet/>
      <dgm:spPr/>
      <dgm:t>
        <a:bodyPr/>
        <a:lstStyle/>
        <a:p>
          <a:r>
            <a:rPr lang="cs-CZ"/>
            <a:t>V Řecku naleznete také malý mnišský stát Athos, který se nalézá na Chalkidiki a kam mají zakázaný vstup ženy.</a:t>
          </a:r>
          <a:endParaRPr lang="en-US"/>
        </a:p>
      </dgm:t>
    </dgm:pt>
    <dgm:pt modelId="{4A1BC382-F671-43BB-8B3C-9EAA3F5F1635}" type="parTrans" cxnId="{4419010A-8BA9-4B84-887A-9E278EDC19C6}">
      <dgm:prSet/>
      <dgm:spPr/>
      <dgm:t>
        <a:bodyPr/>
        <a:lstStyle/>
        <a:p>
          <a:endParaRPr lang="en-US"/>
        </a:p>
      </dgm:t>
    </dgm:pt>
    <dgm:pt modelId="{6997B179-2712-4F8B-9CFB-8CC5841B6D28}" type="sibTrans" cxnId="{4419010A-8BA9-4B84-887A-9E278EDC19C6}">
      <dgm:prSet/>
      <dgm:spPr/>
      <dgm:t>
        <a:bodyPr/>
        <a:lstStyle/>
        <a:p>
          <a:endParaRPr lang="en-US"/>
        </a:p>
      </dgm:t>
    </dgm:pt>
    <dgm:pt modelId="{62AB0F13-067C-4639-BAC2-27998B81689B}">
      <dgm:prSet/>
      <dgm:spPr/>
      <dgm:t>
        <a:bodyPr/>
        <a:lstStyle/>
        <a:p>
          <a:r>
            <a:rPr lang="cs-CZ"/>
            <a:t>Ortodoxní náboženství nenásilnou formou proniká do všech oblastí společenského života. </a:t>
          </a:r>
          <a:endParaRPr lang="en-US"/>
        </a:p>
      </dgm:t>
    </dgm:pt>
    <dgm:pt modelId="{CE579964-A280-4C44-B852-B97226E37A61}" type="parTrans" cxnId="{8EA44CF9-130C-41F5-8F96-B4EF4EDD5131}">
      <dgm:prSet/>
      <dgm:spPr/>
      <dgm:t>
        <a:bodyPr/>
        <a:lstStyle/>
        <a:p>
          <a:endParaRPr lang="en-US"/>
        </a:p>
      </dgm:t>
    </dgm:pt>
    <dgm:pt modelId="{DD527EB3-1D76-43C5-9AD1-87C4B685F372}" type="sibTrans" cxnId="{8EA44CF9-130C-41F5-8F96-B4EF4EDD5131}">
      <dgm:prSet/>
      <dgm:spPr/>
      <dgm:t>
        <a:bodyPr/>
        <a:lstStyle/>
        <a:p>
          <a:endParaRPr lang="en-US"/>
        </a:p>
      </dgm:t>
    </dgm:pt>
    <dgm:pt modelId="{2FA27E18-81D1-480E-B12C-6D457064AA2F}" type="pres">
      <dgm:prSet presAssocID="{AB55D097-E5A3-4476-A8DB-47EA77A9C89B}" presName="linear" presStyleCnt="0">
        <dgm:presLayoutVars>
          <dgm:animLvl val="lvl"/>
          <dgm:resizeHandles val="exact"/>
        </dgm:presLayoutVars>
      </dgm:prSet>
      <dgm:spPr/>
    </dgm:pt>
    <dgm:pt modelId="{4F337070-7BD2-4ACA-A7D1-D9E3D06CED03}" type="pres">
      <dgm:prSet presAssocID="{8F8A13E1-6CD7-4C85-A486-0149A926ABF2}" presName="parentText" presStyleLbl="node1" presStyleIdx="0" presStyleCnt="5">
        <dgm:presLayoutVars>
          <dgm:chMax val="0"/>
          <dgm:bulletEnabled val="1"/>
        </dgm:presLayoutVars>
      </dgm:prSet>
      <dgm:spPr/>
    </dgm:pt>
    <dgm:pt modelId="{C8A99D21-C85A-4E04-BCCF-C53EA89DED1B}" type="pres">
      <dgm:prSet presAssocID="{3F3F2569-712C-4C4F-A322-4AAF5759E7BD}" presName="spacer" presStyleCnt="0"/>
      <dgm:spPr/>
    </dgm:pt>
    <dgm:pt modelId="{395B766F-CC5D-4D45-911B-7236B16B7CFD}" type="pres">
      <dgm:prSet presAssocID="{D6875830-FC8C-4F2C-A9AC-3BFB5D2C1135}" presName="parentText" presStyleLbl="node1" presStyleIdx="1" presStyleCnt="5">
        <dgm:presLayoutVars>
          <dgm:chMax val="0"/>
          <dgm:bulletEnabled val="1"/>
        </dgm:presLayoutVars>
      </dgm:prSet>
      <dgm:spPr/>
    </dgm:pt>
    <dgm:pt modelId="{495B8FC9-EADC-4ECD-86F9-35CB047EE1E4}" type="pres">
      <dgm:prSet presAssocID="{4163149C-48B0-4331-A569-DEFD458F0B34}" presName="spacer" presStyleCnt="0"/>
      <dgm:spPr/>
    </dgm:pt>
    <dgm:pt modelId="{5BC900E8-C45A-41E5-972E-99B37B18F942}" type="pres">
      <dgm:prSet presAssocID="{ADE84A9A-673C-4664-93BF-3276D9156600}" presName="parentText" presStyleLbl="node1" presStyleIdx="2" presStyleCnt="5">
        <dgm:presLayoutVars>
          <dgm:chMax val="0"/>
          <dgm:bulletEnabled val="1"/>
        </dgm:presLayoutVars>
      </dgm:prSet>
      <dgm:spPr/>
    </dgm:pt>
    <dgm:pt modelId="{9263644D-F5FB-466E-A681-67B27C7F49F3}" type="pres">
      <dgm:prSet presAssocID="{536392ED-C1A5-42DE-95D1-7A5B2CD2A157}" presName="spacer" presStyleCnt="0"/>
      <dgm:spPr/>
    </dgm:pt>
    <dgm:pt modelId="{EF175969-43B4-46DB-8A7E-814AEADFC882}" type="pres">
      <dgm:prSet presAssocID="{A21E909B-5406-41F8-BF06-813646C7B349}" presName="parentText" presStyleLbl="node1" presStyleIdx="3" presStyleCnt="5">
        <dgm:presLayoutVars>
          <dgm:chMax val="0"/>
          <dgm:bulletEnabled val="1"/>
        </dgm:presLayoutVars>
      </dgm:prSet>
      <dgm:spPr/>
    </dgm:pt>
    <dgm:pt modelId="{6E5D0980-3E96-4799-8543-F8A0E46D6E6D}" type="pres">
      <dgm:prSet presAssocID="{6997B179-2712-4F8B-9CFB-8CC5841B6D28}" presName="spacer" presStyleCnt="0"/>
      <dgm:spPr/>
    </dgm:pt>
    <dgm:pt modelId="{4853DC67-C137-431B-85D9-BFE228429212}" type="pres">
      <dgm:prSet presAssocID="{62AB0F13-067C-4639-BAC2-27998B81689B}" presName="parentText" presStyleLbl="node1" presStyleIdx="4" presStyleCnt="5">
        <dgm:presLayoutVars>
          <dgm:chMax val="0"/>
          <dgm:bulletEnabled val="1"/>
        </dgm:presLayoutVars>
      </dgm:prSet>
      <dgm:spPr/>
    </dgm:pt>
  </dgm:ptLst>
  <dgm:cxnLst>
    <dgm:cxn modelId="{4419010A-8BA9-4B84-887A-9E278EDC19C6}" srcId="{AB55D097-E5A3-4476-A8DB-47EA77A9C89B}" destId="{A21E909B-5406-41F8-BF06-813646C7B349}" srcOrd="3" destOrd="0" parTransId="{4A1BC382-F671-43BB-8B3C-9EAA3F5F1635}" sibTransId="{6997B179-2712-4F8B-9CFB-8CC5841B6D28}"/>
    <dgm:cxn modelId="{C250D63E-79C3-4BD4-9DDE-F6D38A92D01F}" srcId="{AB55D097-E5A3-4476-A8DB-47EA77A9C89B}" destId="{8F8A13E1-6CD7-4C85-A486-0149A926ABF2}" srcOrd="0" destOrd="0" parTransId="{63098E49-270C-4BBD-A566-CD13FDF20867}" sibTransId="{3F3F2569-712C-4C4F-A322-4AAF5759E7BD}"/>
    <dgm:cxn modelId="{8DAD4D67-2EAA-4F8B-9D5F-E24B040A8D48}" type="presOf" srcId="{62AB0F13-067C-4639-BAC2-27998B81689B}" destId="{4853DC67-C137-431B-85D9-BFE228429212}" srcOrd="0" destOrd="0" presId="urn:microsoft.com/office/officeart/2005/8/layout/vList2"/>
    <dgm:cxn modelId="{5EAA5568-830A-4155-84A7-69C5A64E284B}" type="presOf" srcId="{8F8A13E1-6CD7-4C85-A486-0149A926ABF2}" destId="{4F337070-7BD2-4ACA-A7D1-D9E3D06CED03}" srcOrd="0" destOrd="0" presId="urn:microsoft.com/office/officeart/2005/8/layout/vList2"/>
    <dgm:cxn modelId="{1C9AD354-6EFC-4B12-AD89-7C8B7CB211BF}" type="presOf" srcId="{A21E909B-5406-41F8-BF06-813646C7B349}" destId="{EF175969-43B4-46DB-8A7E-814AEADFC882}" srcOrd="0" destOrd="0" presId="urn:microsoft.com/office/officeart/2005/8/layout/vList2"/>
    <dgm:cxn modelId="{F9784D89-468D-40CA-BA7D-A7B3ED9421EF}" srcId="{AB55D097-E5A3-4476-A8DB-47EA77A9C89B}" destId="{ADE84A9A-673C-4664-93BF-3276D9156600}" srcOrd="2" destOrd="0" parTransId="{8611E852-C114-4C13-B154-3564591E35D8}" sibTransId="{536392ED-C1A5-42DE-95D1-7A5B2CD2A157}"/>
    <dgm:cxn modelId="{EEDA6F9A-61AE-43AD-A3FB-2593175AD815}" type="presOf" srcId="{AB55D097-E5A3-4476-A8DB-47EA77A9C89B}" destId="{2FA27E18-81D1-480E-B12C-6D457064AA2F}" srcOrd="0" destOrd="0" presId="urn:microsoft.com/office/officeart/2005/8/layout/vList2"/>
    <dgm:cxn modelId="{AD1CB2D5-EA24-4988-AE78-0A9E1B61E7B2}" srcId="{AB55D097-E5A3-4476-A8DB-47EA77A9C89B}" destId="{D6875830-FC8C-4F2C-A9AC-3BFB5D2C1135}" srcOrd="1" destOrd="0" parTransId="{D58B150C-E1F3-4E07-84AB-05C12D902631}" sibTransId="{4163149C-48B0-4331-A569-DEFD458F0B34}"/>
    <dgm:cxn modelId="{FBA5FBE2-9B8C-4F66-90EA-C718609DF9FF}" type="presOf" srcId="{D6875830-FC8C-4F2C-A9AC-3BFB5D2C1135}" destId="{395B766F-CC5D-4D45-911B-7236B16B7CFD}" srcOrd="0" destOrd="0" presId="urn:microsoft.com/office/officeart/2005/8/layout/vList2"/>
    <dgm:cxn modelId="{681F32F7-4B54-4F3E-8CEB-6C9C17409656}" type="presOf" srcId="{ADE84A9A-673C-4664-93BF-3276D9156600}" destId="{5BC900E8-C45A-41E5-972E-99B37B18F942}" srcOrd="0" destOrd="0" presId="urn:microsoft.com/office/officeart/2005/8/layout/vList2"/>
    <dgm:cxn modelId="{8EA44CF9-130C-41F5-8F96-B4EF4EDD5131}" srcId="{AB55D097-E5A3-4476-A8DB-47EA77A9C89B}" destId="{62AB0F13-067C-4639-BAC2-27998B81689B}" srcOrd="4" destOrd="0" parTransId="{CE579964-A280-4C44-B852-B97226E37A61}" sibTransId="{DD527EB3-1D76-43C5-9AD1-87C4B685F372}"/>
    <dgm:cxn modelId="{261DC730-77A2-4194-BCDD-32770F25DC91}" type="presParOf" srcId="{2FA27E18-81D1-480E-B12C-6D457064AA2F}" destId="{4F337070-7BD2-4ACA-A7D1-D9E3D06CED03}" srcOrd="0" destOrd="0" presId="urn:microsoft.com/office/officeart/2005/8/layout/vList2"/>
    <dgm:cxn modelId="{B2DC2789-0DC9-4423-9F66-7F1F4971DE7F}" type="presParOf" srcId="{2FA27E18-81D1-480E-B12C-6D457064AA2F}" destId="{C8A99D21-C85A-4E04-BCCF-C53EA89DED1B}" srcOrd="1" destOrd="0" presId="urn:microsoft.com/office/officeart/2005/8/layout/vList2"/>
    <dgm:cxn modelId="{96D5F113-C84C-4D94-999A-188803FA2F98}" type="presParOf" srcId="{2FA27E18-81D1-480E-B12C-6D457064AA2F}" destId="{395B766F-CC5D-4D45-911B-7236B16B7CFD}" srcOrd="2" destOrd="0" presId="urn:microsoft.com/office/officeart/2005/8/layout/vList2"/>
    <dgm:cxn modelId="{173D0473-A181-472E-9C78-70352B74B137}" type="presParOf" srcId="{2FA27E18-81D1-480E-B12C-6D457064AA2F}" destId="{495B8FC9-EADC-4ECD-86F9-35CB047EE1E4}" srcOrd="3" destOrd="0" presId="urn:microsoft.com/office/officeart/2005/8/layout/vList2"/>
    <dgm:cxn modelId="{294AC321-E510-4646-96A8-E3A5311EE705}" type="presParOf" srcId="{2FA27E18-81D1-480E-B12C-6D457064AA2F}" destId="{5BC900E8-C45A-41E5-972E-99B37B18F942}" srcOrd="4" destOrd="0" presId="urn:microsoft.com/office/officeart/2005/8/layout/vList2"/>
    <dgm:cxn modelId="{88036D40-D368-4735-8713-0DEBC51C8613}" type="presParOf" srcId="{2FA27E18-81D1-480E-B12C-6D457064AA2F}" destId="{9263644D-F5FB-466E-A681-67B27C7F49F3}" srcOrd="5" destOrd="0" presId="urn:microsoft.com/office/officeart/2005/8/layout/vList2"/>
    <dgm:cxn modelId="{C7625467-BF1C-478C-9934-6A055C3FE7A4}" type="presParOf" srcId="{2FA27E18-81D1-480E-B12C-6D457064AA2F}" destId="{EF175969-43B4-46DB-8A7E-814AEADFC882}" srcOrd="6" destOrd="0" presId="urn:microsoft.com/office/officeart/2005/8/layout/vList2"/>
    <dgm:cxn modelId="{A02171E3-5B65-4D53-AADC-E55F6602C791}" type="presParOf" srcId="{2FA27E18-81D1-480E-B12C-6D457064AA2F}" destId="{6E5D0980-3E96-4799-8543-F8A0E46D6E6D}" srcOrd="7" destOrd="0" presId="urn:microsoft.com/office/officeart/2005/8/layout/vList2"/>
    <dgm:cxn modelId="{1836C4E8-D9B5-4331-9E8B-E8AE4280D472}" type="presParOf" srcId="{2FA27E18-81D1-480E-B12C-6D457064AA2F}" destId="{4853DC67-C137-431B-85D9-BFE22842921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3F60C52-C62D-4E44-A2FB-B0C93F795D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56E5FFB-B3AA-4EE2-808F-9FF1CAE6BC4D}">
      <dgm:prSet/>
      <dgm:spPr/>
      <dgm:t>
        <a:bodyPr/>
        <a:lstStyle/>
        <a:p>
          <a:r>
            <a:rPr lang="cs-CZ" dirty="0"/>
            <a:t>Pravoslavná církev má velké zásluhy na zachování řecké identity během půltisícileté osmanské nadvlády. </a:t>
          </a:r>
          <a:endParaRPr lang="en-US" dirty="0"/>
        </a:p>
      </dgm:t>
    </dgm:pt>
    <dgm:pt modelId="{4CF652CE-7BC4-47D0-9231-68D53EC2B8AC}" type="parTrans" cxnId="{3E78F936-ADB8-4BBD-ADEA-224BC9184BEA}">
      <dgm:prSet/>
      <dgm:spPr/>
      <dgm:t>
        <a:bodyPr/>
        <a:lstStyle/>
        <a:p>
          <a:endParaRPr lang="en-US"/>
        </a:p>
      </dgm:t>
    </dgm:pt>
    <dgm:pt modelId="{FFC054EA-9679-4CB7-A3C9-2CD9EB356FC8}" type="sibTrans" cxnId="{3E78F936-ADB8-4BBD-ADEA-224BC9184BEA}">
      <dgm:prSet/>
      <dgm:spPr/>
      <dgm:t>
        <a:bodyPr/>
        <a:lstStyle/>
        <a:p>
          <a:endParaRPr lang="en-US"/>
        </a:p>
      </dgm:t>
    </dgm:pt>
    <dgm:pt modelId="{F837D2EB-7C26-4E54-B49F-ADBD03ED074B}">
      <dgm:prSet/>
      <dgm:spPr/>
      <dgm:t>
        <a:bodyPr/>
        <a:lstStyle/>
        <a:p>
          <a:r>
            <a:rPr lang="cs-CZ"/>
            <a:t>nicméně i temné stránky tohoto soužití. Např. že patriarchát exkomunikoval protagonisty  národně-osvobozenecké revoluce v r. 1821. </a:t>
          </a:r>
          <a:endParaRPr lang="en-US"/>
        </a:p>
      </dgm:t>
    </dgm:pt>
    <dgm:pt modelId="{36815B3A-66B2-4EA9-ACC2-EEB2AAB15DEF}" type="parTrans" cxnId="{D758BFE9-E475-43A5-92F4-7E2194A90C3C}">
      <dgm:prSet/>
      <dgm:spPr/>
      <dgm:t>
        <a:bodyPr/>
        <a:lstStyle/>
        <a:p>
          <a:endParaRPr lang="en-US"/>
        </a:p>
      </dgm:t>
    </dgm:pt>
    <dgm:pt modelId="{B299BDFE-C33B-43EA-8055-8C73AA9463BF}" type="sibTrans" cxnId="{D758BFE9-E475-43A5-92F4-7E2194A90C3C}">
      <dgm:prSet/>
      <dgm:spPr/>
      <dgm:t>
        <a:bodyPr/>
        <a:lstStyle/>
        <a:p>
          <a:endParaRPr lang="en-US"/>
        </a:p>
      </dgm:t>
    </dgm:pt>
    <dgm:pt modelId="{AC7B680F-09F4-4166-8225-E67C537B8BE4}">
      <dgm:prSet/>
      <dgm:spPr/>
      <dgm:t>
        <a:bodyPr/>
        <a:lstStyle/>
        <a:p>
          <a:r>
            <a:rPr lang="cs-CZ"/>
            <a:t>K souznění pravoslavných kněží s jejich farníky mezi jiným napomáhá, že řadoví popové mohou založit rodinu, takže znají běžné starosti spojené s každodenním životem. </a:t>
          </a:r>
          <a:endParaRPr lang="en-US"/>
        </a:p>
      </dgm:t>
    </dgm:pt>
    <dgm:pt modelId="{912630A1-C2DB-470B-9615-8E4A3646DCC5}" type="parTrans" cxnId="{940A810F-A6EB-4E80-9FA2-56C8C48FB966}">
      <dgm:prSet/>
      <dgm:spPr/>
      <dgm:t>
        <a:bodyPr/>
        <a:lstStyle/>
        <a:p>
          <a:endParaRPr lang="en-US"/>
        </a:p>
      </dgm:t>
    </dgm:pt>
    <dgm:pt modelId="{E7DE0B24-AB9D-4EDA-B4C5-C585666128E6}" type="sibTrans" cxnId="{940A810F-A6EB-4E80-9FA2-56C8C48FB966}">
      <dgm:prSet/>
      <dgm:spPr/>
      <dgm:t>
        <a:bodyPr/>
        <a:lstStyle/>
        <a:p>
          <a:endParaRPr lang="en-US"/>
        </a:p>
      </dgm:t>
    </dgm:pt>
    <dgm:pt modelId="{C36BFF0E-A792-4409-AB03-25AD5C470ABF}">
      <dgm:prSet/>
      <dgm:spPr/>
      <dgm:t>
        <a:bodyPr/>
        <a:lstStyle/>
        <a:p>
          <a:r>
            <a:rPr lang="cs-CZ"/>
            <a:t>Ke cti řecké církve slouží, že její hodnostáři během druhé světové války nekolaborovali s německými, italskými a bulharskými okupanty. Někteří z nich se dokonce zapojili do odboje nebo se snažili zachránit co nejvíce řeckých Židů před holokaustem.</a:t>
          </a:r>
          <a:endParaRPr lang="en-US"/>
        </a:p>
      </dgm:t>
    </dgm:pt>
    <dgm:pt modelId="{76C6539F-6E7C-4B3B-A34D-0C6863A67250}" type="parTrans" cxnId="{BC235D51-7726-4014-BE47-01A882ABAB66}">
      <dgm:prSet/>
      <dgm:spPr/>
      <dgm:t>
        <a:bodyPr/>
        <a:lstStyle/>
        <a:p>
          <a:endParaRPr lang="en-US"/>
        </a:p>
      </dgm:t>
    </dgm:pt>
    <dgm:pt modelId="{95D2AA88-AD75-4E07-97F1-947FA6A67DB3}" type="sibTrans" cxnId="{BC235D51-7726-4014-BE47-01A882ABAB66}">
      <dgm:prSet/>
      <dgm:spPr/>
      <dgm:t>
        <a:bodyPr/>
        <a:lstStyle/>
        <a:p>
          <a:endParaRPr lang="en-US"/>
        </a:p>
      </dgm:t>
    </dgm:pt>
    <dgm:pt modelId="{9EEAAB3C-123A-4543-8378-FF06894FD020}" type="pres">
      <dgm:prSet presAssocID="{63F60C52-C62D-4E44-A2FB-B0C93F795D5A}" presName="linear" presStyleCnt="0">
        <dgm:presLayoutVars>
          <dgm:animLvl val="lvl"/>
          <dgm:resizeHandles val="exact"/>
        </dgm:presLayoutVars>
      </dgm:prSet>
      <dgm:spPr/>
    </dgm:pt>
    <dgm:pt modelId="{787B4C6C-CEC7-4FD5-84EA-2621AE5DCE61}" type="pres">
      <dgm:prSet presAssocID="{D56E5FFB-B3AA-4EE2-808F-9FF1CAE6BC4D}" presName="parentText" presStyleLbl="node1" presStyleIdx="0" presStyleCnt="4">
        <dgm:presLayoutVars>
          <dgm:chMax val="0"/>
          <dgm:bulletEnabled val="1"/>
        </dgm:presLayoutVars>
      </dgm:prSet>
      <dgm:spPr/>
    </dgm:pt>
    <dgm:pt modelId="{994FC268-F787-482C-A7F1-F2F4DF67747E}" type="pres">
      <dgm:prSet presAssocID="{FFC054EA-9679-4CB7-A3C9-2CD9EB356FC8}" presName="spacer" presStyleCnt="0"/>
      <dgm:spPr/>
    </dgm:pt>
    <dgm:pt modelId="{0211CBCC-FD9B-447B-962A-8ED9E6AAF4C8}" type="pres">
      <dgm:prSet presAssocID="{F837D2EB-7C26-4E54-B49F-ADBD03ED074B}" presName="parentText" presStyleLbl="node1" presStyleIdx="1" presStyleCnt="4">
        <dgm:presLayoutVars>
          <dgm:chMax val="0"/>
          <dgm:bulletEnabled val="1"/>
        </dgm:presLayoutVars>
      </dgm:prSet>
      <dgm:spPr/>
    </dgm:pt>
    <dgm:pt modelId="{0714AD4B-47FD-42F3-AEAA-5B58D28F095C}" type="pres">
      <dgm:prSet presAssocID="{B299BDFE-C33B-43EA-8055-8C73AA9463BF}" presName="spacer" presStyleCnt="0"/>
      <dgm:spPr/>
    </dgm:pt>
    <dgm:pt modelId="{3661F8F5-B1BD-45BF-A597-415E6B0962FA}" type="pres">
      <dgm:prSet presAssocID="{AC7B680F-09F4-4166-8225-E67C537B8BE4}" presName="parentText" presStyleLbl="node1" presStyleIdx="2" presStyleCnt="4">
        <dgm:presLayoutVars>
          <dgm:chMax val="0"/>
          <dgm:bulletEnabled val="1"/>
        </dgm:presLayoutVars>
      </dgm:prSet>
      <dgm:spPr/>
    </dgm:pt>
    <dgm:pt modelId="{B49C75F0-0C53-4BB2-87F5-723ED86FAD79}" type="pres">
      <dgm:prSet presAssocID="{E7DE0B24-AB9D-4EDA-B4C5-C585666128E6}" presName="spacer" presStyleCnt="0"/>
      <dgm:spPr/>
    </dgm:pt>
    <dgm:pt modelId="{52EB2F76-B110-49CC-97A9-D09CFAE5DCEA}" type="pres">
      <dgm:prSet presAssocID="{C36BFF0E-A792-4409-AB03-25AD5C470ABF}" presName="parentText" presStyleLbl="node1" presStyleIdx="3" presStyleCnt="4">
        <dgm:presLayoutVars>
          <dgm:chMax val="0"/>
          <dgm:bulletEnabled val="1"/>
        </dgm:presLayoutVars>
      </dgm:prSet>
      <dgm:spPr/>
    </dgm:pt>
  </dgm:ptLst>
  <dgm:cxnLst>
    <dgm:cxn modelId="{F8DB920E-0153-4720-B711-27B723E22AD5}" type="presOf" srcId="{AC7B680F-09F4-4166-8225-E67C537B8BE4}" destId="{3661F8F5-B1BD-45BF-A597-415E6B0962FA}" srcOrd="0" destOrd="0" presId="urn:microsoft.com/office/officeart/2005/8/layout/vList2"/>
    <dgm:cxn modelId="{940A810F-A6EB-4E80-9FA2-56C8C48FB966}" srcId="{63F60C52-C62D-4E44-A2FB-B0C93F795D5A}" destId="{AC7B680F-09F4-4166-8225-E67C537B8BE4}" srcOrd="2" destOrd="0" parTransId="{912630A1-C2DB-470B-9615-8E4A3646DCC5}" sibTransId="{E7DE0B24-AB9D-4EDA-B4C5-C585666128E6}"/>
    <dgm:cxn modelId="{9A6E5813-3B08-467F-B78E-C8942D50C401}" type="presOf" srcId="{63F60C52-C62D-4E44-A2FB-B0C93F795D5A}" destId="{9EEAAB3C-123A-4543-8378-FF06894FD020}" srcOrd="0" destOrd="0" presId="urn:microsoft.com/office/officeart/2005/8/layout/vList2"/>
    <dgm:cxn modelId="{3E78F936-ADB8-4BBD-ADEA-224BC9184BEA}" srcId="{63F60C52-C62D-4E44-A2FB-B0C93F795D5A}" destId="{D56E5FFB-B3AA-4EE2-808F-9FF1CAE6BC4D}" srcOrd="0" destOrd="0" parTransId="{4CF652CE-7BC4-47D0-9231-68D53EC2B8AC}" sibTransId="{FFC054EA-9679-4CB7-A3C9-2CD9EB356FC8}"/>
    <dgm:cxn modelId="{BE87725C-EA76-483B-96E4-7482822551C5}" type="presOf" srcId="{C36BFF0E-A792-4409-AB03-25AD5C470ABF}" destId="{52EB2F76-B110-49CC-97A9-D09CFAE5DCEA}" srcOrd="0" destOrd="0" presId="urn:microsoft.com/office/officeart/2005/8/layout/vList2"/>
    <dgm:cxn modelId="{BC235D51-7726-4014-BE47-01A882ABAB66}" srcId="{63F60C52-C62D-4E44-A2FB-B0C93F795D5A}" destId="{C36BFF0E-A792-4409-AB03-25AD5C470ABF}" srcOrd="3" destOrd="0" parTransId="{76C6539F-6E7C-4B3B-A34D-0C6863A67250}" sibTransId="{95D2AA88-AD75-4E07-97F1-947FA6A67DB3}"/>
    <dgm:cxn modelId="{49D8EED7-2E90-4486-98D0-4EA7251BD390}" type="presOf" srcId="{D56E5FFB-B3AA-4EE2-808F-9FF1CAE6BC4D}" destId="{787B4C6C-CEC7-4FD5-84EA-2621AE5DCE61}" srcOrd="0" destOrd="0" presId="urn:microsoft.com/office/officeart/2005/8/layout/vList2"/>
    <dgm:cxn modelId="{D758BFE9-E475-43A5-92F4-7E2194A90C3C}" srcId="{63F60C52-C62D-4E44-A2FB-B0C93F795D5A}" destId="{F837D2EB-7C26-4E54-B49F-ADBD03ED074B}" srcOrd="1" destOrd="0" parTransId="{36815B3A-66B2-4EA9-ACC2-EEB2AAB15DEF}" sibTransId="{B299BDFE-C33B-43EA-8055-8C73AA9463BF}"/>
    <dgm:cxn modelId="{C4502DEF-EFAB-4135-98AD-C55FF36E2322}" type="presOf" srcId="{F837D2EB-7C26-4E54-B49F-ADBD03ED074B}" destId="{0211CBCC-FD9B-447B-962A-8ED9E6AAF4C8}" srcOrd="0" destOrd="0" presId="urn:microsoft.com/office/officeart/2005/8/layout/vList2"/>
    <dgm:cxn modelId="{01BE6159-1166-4F3D-AB32-906AD1F71375}" type="presParOf" srcId="{9EEAAB3C-123A-4543-8378-FF06894FD020}" destId="{787B4C6C-CEC7-4FD5-84EA-2621AE5DCE61}" srcOrd="0" destOrd="0" presId="urn:microsoft.com/office/officeart/2005/8/layout/vList2"/>
    <dgm:cxn modelId="{8BBC5086-FDE5-4E26-8620-1BA7E4F72586}" type="presParOf" srcId="{9EEAAB3C-123A-4543-8378-FF06894FD020}" destId="{994FC268-F787-482C-A7F1-F2F4DF67747E}" srcOrd="1" destOrd="0" presId="urn:microsoft.com/office/officeart/2005/8/layout/vList2"/>
    <dgm:cxn modelId="{5B9F2BE2-3D43-4F8F-86F8-9F6AAE8B18C1}" type="presParOf" srcId="{9EEAAB3C-123A-4543-8378-FF06894FD020}" destId="{0211CBCC-FD9B-447B-962A-8ED9E6AAF4C8}" srcOrd="2" destOrd="0" presId="urn:microsoft.com/office/officeart/2005/8/layout/vList2"/>
    <dgm:cxn modelId="{1484AFA9-C07B-40AD-A28A-56476B39906E}" type="presParOf" srcId="{9EEAAB3C-123A-4543-8378-FF06894FD020}" destId="{0714AD4B-47FD-42F3-AEAA-5B58D28F095C}" srcOrd="3" destOrd="0" presId="urn:microsoft.com/office/officeart/2005/8/layout/vList2"/>
    <dgm:cxn modelId="{DB1E7F2B-14CF-44D2-9E56-D2C084153831}" type="presParOf" srcId="{9EEAAB3C-123A-4543-8378-FF06894FD020}" destId="{3661F8F5-B1BD-45BF-A597-415E6B0962FA}" srcOrd="4" destOrd="0" presId="urn:microsoft.com/office/officeart/2005/8/layout/vList2"/>
    <dgm:cxn modelId="{3167293C-78E8-4B9C-A7C2-6DE3B33EA62D}" type="presParOf" srcId="{9EEAAB3C-123A-4543-8378-FF06894FD020}" destId="{B49C75F0-0C53-4BB2-87F5-723ED86FAD79}" srcOrd="5" destOrd="0" presId="urn:microsoft.com/office/officeart/2005/8/layout/vList2"/>
    <dgm:cxn modelId="{3F2CBD0E-F35A-42A8-8475-B0E992401664}" type="presParOf" srcId="{9EEAAB3C-123A-4543-8378-FF06894FD020}" destId="{52EB2F76-B110-49CC-97A9-D09CFAE5DCE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C52F209-BE31-4199-A00E-5CA6F2BEB17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B03BD83-B443-4D42-B132-46DD3712AEBE}">
      <dgm:prSet/>
      <dgm:spPr/>
      <dgm:t>
        <a:bodyPr/>
        <a:lstStyle/>
        <a:p>
          <a:r>
            <a:rPr lang="cs-CZ"/>
            <a:t>Po potlačení komunistické revolty v letech 1946–1949, se pravoslavná církev stala nedílnou součástí ideologického mechanismu různých ultrakonzervativních vlád či vojenských režimů, jež vládly v Řecku až do roku 1974. Poválečný řecký stát byl s požehnáním pravoslavné církve založen na základech nacionalistické ideologie „řecko-křesťanské civilizace“, jejímiž hlavními atributy byly vlast, náboženství a rodina.</a:t>
          </a:r>
          <a:endParaRPr lang="en-US"/>
        </a:p>
      </dgm:t>
    </dgm:pt>
    <dgm:pt modelId="{ECC198A4-DD24-44D9-B2CC-1A4C4AF8AC04}" type="parTrans" cxnId="{7F13EB08-B5C0-45BE-9392-62CF9039CD70}">
      <dgm:prSet/>
      <dgm:spPr/>
      <dgm:t>
        <a:bodyPr/>
        <a:lstStyle/>
        <a:p>
          <a:endParaRPr lang="en-US"/>
        </a:p>
      </dgm:t>
    </dgm:pt>
    <dgm:pt modelId="{847B1C24-D4F6-4A63-829B-0064C7EFE8F5}" type="sibTrans" cxnId="{7F13EB08-B5C0-45BE-9392-62CF9039CD70}">
      <dgm:prSet/>
      <dgm:spPr/>
      <dgm:t>
        <a:bodyPr/>
        <a:lstStyle/>
        <a:p>
          <a:endParaRPr lang="en-US"/>
        </a:p>
      </dgm:t>
    </dgm:pt>
    <dgm:pt modelId="{D7CB8B56-9840-48D6-AD10-9E14970252E8}">
      <dgm:prSet/>
      <dgm:spPr/>
      <dgm:t>
        <a:bodyPr/>
        <a:lstStyle/>
        <a:p>
          <a:r>
            <a:rPr lang="cs-CZ"/>
            <a:t>V době vojenské junty v období 1967–1974 vystudovala v teologických školách většina hodnostářů (metropolitů) řecké pravoslavné církve, kteří tvoří současný Svatý synod. I z tohoto důvodu se vedení církve stavělo velmi negativně k různým reformám, jež měly po vstupu Řecka do EU v roce 1980 přibližovat právní status země západní Evropě. </a:t>
          </a:r>
          <a:endParaRPr lang="en-US"/>
        </a:p>
      </dgm:t>
    </dgm:pt>
    <dgm:pt modelId="{49CF7A5E-2609-4F1F-9CEA-31DB2FC809E0}" type="parTrans" cxnId="{9BAF9144-E15E-4A96-9F11-7E0E1EE135FD}">
      <dgm:prSet/>
      <dgm:spPr/>
      <dgm:t>
        <a:bodyPr/>
        <a:lstStyle/>
        <a:p>
          <a:endParaRPr lang="en-US"/>
        </a:p>
      </dgm:t>
    </dgm:pt>
    <dgm:pt modelId="{34D6A6D2-5F8C-41A6-A9C2-21E1A3251079}" type="sibTrans" cxnId="{9BAF9144-E15E-4A96-9F11-7E0E1EE135FD}">
      <dgm:prSet/>
      <dgm:spPr/>
      <dgm:t>
        <a:bodyPr/>
        <a:lstStyle/>
        <a:p>
          <a:endParaRPr lang="en-US"/>
        </a:p>
      </dgm:t>
    </dgm:pt>
    <dgm:pt modelId="{A41D4896-0BBA-4D2E-9D06-7116FDB95F24}">
      <dgm:prSet/>
      <dgm:spPr/>
      <dgm:t>
        <a:bodyPr/>
        <a:lstStyle/>
        <a:p>
          <a:r>
            <a:rPr lang="cs-CZ" dirty="0"/>
            <a:t>v 80. letech minulého století postavil Svatý synod proti reformě zákona o rodině, který mj. poprvé zaváděl institut občanské svatby nebo pojmenování dětí bez křtin, zjednodušoval rozvodové řízení atd. Tyto ryze sekulární záležitosti, stejně jako příjmy za jejich spravování, spadaly do té doby výlučně pod jurisdikci pravoslavné církve.</a:t>
          </a:r>
          <a:endParaRPr lang="en-US" dirty="0"/>
        </a:p>
      </dgm:t>
    </dgm:pt>
    <dgm:pt modelId="{9D3B058E-9421-48FF-B7B1-4DF2416CF3C9}" type="parTrans" cxnId="{F6A0B9BF-037C-4052-B04D-93E40B4CD91C}">
      <dgm:prSet/>
      <dgm:spPr/>
      <dgm:t>
        <a:bodyPr/>
        <a:lstStyle/>
        <a:p>
          <a:endParaRPr lang="en-US"/>
        </a:p>
      </dgm:t>
    </dgm:pt>
    <dgm:pt modelId="{8D9C50D1-947E-40EA-B14D-D0D4B1B03D21}" type="sibTrans" cxnId="{F6A0B9BF-037C-4052-B04D-93E40B4CD91C}">
      <dgm:prSet/>
      <dgm:spPr/>
      <dgm:t>
        <a:bodyPr/>
        <a:lstStyle/>
        <a:p>
          <a:endParaRPr lang="en-US"/>
        </a:p>
      </dgm:t>
    </dgm:pt>
    <dgm:pt modelId="{6D7BE43F-A351-451F-A602-31A1E6D6324E}">
      <dgm:prSet/>
      <dgm:spPr/>
      <dgm:t>
        <a:bodyPr/>
        <a:lstStyle/>
        <a:p>
          <a:r>
            <a:rPr lang="cs-CZ"/>
            <a:t>Na přelomu nového milénia pak Svatý synod pod vedením velmi aktivistického arcibiskupa Christodula zorganizoval stovky protestních a podpisových akcí proti iniciativě tehdejší socialistické vlády PASOK, která chtěla z občanských průkazů a dalších veřejných listin odstranit kolonky týkající se náboženské příslušnosti.</a:t>
          </a:r>
          <a:endParaRPr lang="en-US"/>
        </a:p>
      </dgm:t>
    </dgm:pt>
    <dgm:pt modelId="{A949183E-DE25-43FE-B62D-9D3344451A23}" type="parTrans" cxnId="{E966808F-A302-457A-B741-A4716C119185}">
      <dgm:prSet/>
      <dgm:spPr/>
      <dgm:t>
        <a:bodyPr/>
        <a:lstStyle/>
        <a:p>
          <a:endParaRPr lang="en-US"/>
        </a:p>
      </dgm:t>
    </dgm:pt>
    <dgm:pt modelId="{DE00DE0D-E8FF-423B-9071-4ED4405E6EEE}" type="sibTrans" cxnId="{E966808F-A302-457A-B741-A4716C119185}">
      <dgm:prSet/>
      <dgm:spPr/>
      <dgm:t>
        <a:bodyPr/>
        <a:lstStyle/>
        <a:p>
          <a:endParaRPr lang="en-US"/>
        </a:p>
      </dgm:t>
    </dgm:pt>
    <dgm:pt modelId="{A98AB5CC-3836-4C5F-BCD6-A144DF9866AE}" type="pres">
      <dgm:prSet presAssocID="{8C52F209-BE31-4199-A00E-5CA6F2BEB177}" presName="vert0" presStyleCnt="0">
        <dgm:presLayoutVars>
          <dgm:dir/>
          <dgm:animOne val="branch"/>
          <dgm:animLvl val="lvl"/>
        </dgm:presLayoutVars>
      </dgm:prSet>
      <dgm:spPr/>
    </dgm:pt>
    <dgm:pt modelId="{FA6BA753-7837-444D-9B0A-2CD4BD474098}" type="pres">
      <dgm:prSet presAssocID="{4B03BD83-B443-4D42-B132-46DD3712AEBE}" presName="thickLine" presStyleLbl="alignNode1" presStyleIdx="0" presStyleCnt="4"/>
      <dgm:spPr/>
    </dgm:pt>
    <dgm:pt modelId="{5F014756-F2CC-4811-8ACA-06591C553F26}" type="pres">
      <dgm:prSet presAssocID="{4B03BD83-B443-4D42-B132-46DD3712AEBE}" presName="horz1" presStyleCnt="0"/>
      <dgm:spPr/>
    </dgm:pt>
    <dgm:pt modelId="{746FAFF4-86F7-4705-82E1-045B369D1CBA}" type="pres">
      <dgm:prSet presAssocID="{4B03BD83-B443-4D42-B132-46DD3712AEBE}" presName="tx1" presStyleLbl="revTx" presStyleIdx="0" presStyleCnt="4"/>
      <dgm:spPr/>
    </dgm:pt>
    <dgm:pt modelId="{CCAE5C96-884F-45C6-BCB8-E08577B00A8D}" type="pres">
      <dgm:prSet presAssocID="{4B03BD83-B443-4D42-B132-46DD3712AEBE}" presName="vert1" presStyleCnt="0"/>
      <dgm:spPr/>
    </dgm:pt>
    <dgm:pt modelId="{7E490DFE-3E56-4756-BC0C-D1F308BB0672}" type="pres">
      <dgm:prSet presAssocID="{D7CB8B56-9840-48D6-AD10-9E14970252E8}" presName="thickLine" presStyleLbl="alignNode1" presStyleIdx="1" presStyleCnt="4"/>
      <dgm:spPr/>
    </dgm:pt>
    <dgm:pt modelId="{1AA55B09-E728-48B7-A08D-D2BC1EF31091}" type="pres">
      <dgm:prSet presAssocID="{D7CB8B56-9840-48D6-AD10-9E14970252E8}" presName="horz1" presStyleCnt="0"/>
      <dgm:spPr/>
    </dgm:pt>
    <dgm:pt modelId="{82D8331D-094A-4DD8-A3E6-E8D82560003F}" type="pres">
      <dgm:prSet presAssocID="{D7CB8B56-9840-48D6-AD10-9E14970252E8}" presName="tx1" presStyleLbl="revTx" presStyleIdx="1" presStyleCnt="4"/>
      <dgm:spPr/>
    </dgm:pt>
    <dgm:pt modelId="{3C7CF6D7-CE63-4742-BEFB-ADAA8551646E}" type="pres">
      <dgm:prSet presAssocID="{D7CB8B56-9840-48D6-AD10-9E14970252E8}" presName="vert1" presStyleCnt="0"/>
      <dgm:spPr/>
    </dgm:pt>
    <dgm:pt modelId="{8382D09C-431C-480B-A897-BC49F5E4C9E4}" type="pres">
      <dgm:prSet presAssocID="{A41D4896-0BBA-4D2E-9D06-7116FDB95F24}" presName="thickLine" presStyleLbl="alignNode1" presStyleIdx="2" presStyleCnt="4"/>
      <dgm:spPr/>
    </dgm:pt>
    <dgm:pt modelId="{76DE6D4E-57EA-4EA8-BE1B-2101FAFDCE0A}" type="pres">
      <dgm:prSet presAssocID="{A41D4896-0BBA-4D2E-9D06-7116FDB95F24}" presName="horz1" presStyleCnt="0"/>
      <dgm:spPr/>
    </dgm:pt>
    <dgm:pt modelId="{AC0D9F2F-1DE2-48EA-AC8E-A9F83C259418}" type="pres">
      <dgm:prSet presAssocID="{A41D4896-0BBA-4D2E-9D06-7116FDB95F24}" presName="tx1" presStyleLbl="revTx" presStyleIdx="2" presStyleCnt="4"/>
      <dgm:spPr/>
    </dgm:pt>
    <dgm:pt modelId="{DD2F912B-EBB6-41A1-8E73-DB4D04657F9D}" type="pres">
      <dgm:prSet presAssocID="{A41D4896-0BBA-4D2E-9D06-7116FDB95F24}" presName="vert1" presStyleCnt="0"/>
      <dgm:spPr/>
    </dgm:pt>
    <dgm:pt modelId="{965AC808-D36A-4F16-AD29-7C63CE377091}" type="pres">
      <dgm:prSet presAssocID="{6D7BE43F-A351-451F-A602-31A1E6D6324E}" presName="thickLine" presStyleLbl="alignNode1" presStyleIdx="3" presStyleCnt="4"/>
      <dgm:spPr/>
    </dgm:pt>
    <dgm:pt modelId="{1743AD28-67C1-4D28-BE34-976878B76AAC}" type="pres">
      <dgm:prSet presAssocID="{6D7BE43F-A351-451F-A602-31A1E6D6324E}" presName="horz1" presStyleCnt="0"/>
      <dgm:spPr/>
    </dgm:pt>
    <dgm:pt modelId="{A7073ED4-9E9D-4EC1-8CE5-2DF2E1BC74A4}" type="pres">
      <dgm:prSet presAssocID="{6D7BE43F-A351-451F-A602-31A1E6D6324E}" presName="tx1" presStyleLbl="revTx" presStyleIdx="3" presStyleCnt="4"/>
      <dgm:spPr/>
    </dgm:pt>
    <dgm:pt modelId="{7F6599F1-978D-464A-8AF1-0C9B26D632CE}" type="pres">
      <dgm:prSet presAssocID="{6D7BE43F-A351-451F-A602-31A1E6D6324E}" presName="vert1" presStyleCnt="0"/>
      <dgm:spPr/>
    </dgm:pt>
  </dgm:ptLst>
  <dgm:cxnLst>
    <dgm:cxn modelId="{7F13EB08-B5C0-45BE-9392-62CF9039CD70}" srcId="{8C52F209-BE31-4199-A00E-5CA6F2BEB177}" destId="{4B03BD83-B443-4D42-B132-46DD3712AEBE}" srcOrd="0" destOrd="0" parTransId="{ECC198A4-DD24-44D9-B2CC-1A4C4AF8AC04}" sibTransId="{847B1C24-D4F6-4A63-829B-0064C7EFE8F5}"/>
    <dgm:cxn modelId="{FFF92A0E-079A-4359-9CCF-65DB2BA3CE82}" type="presOf" srcId="{4B03BD83-B443-4D42-B132-46DD3712AEBE}" destId="{746FAFF4-86F7-4705-82E1-045B369D1CBA}" srcOrd="0" destOrd="0" presId="urn:microsoft.com/office/officeart/2008/layout/LinedList"/>
    <dgm:cxn modelId="{32E4D72F-FD91-40C9-84B0-CD7D3F99C902}" type="presOf" srcId="{8C52F209-BE31-4199-A00E-5CA6F2BEB177}" destId="{A98AB5CC-3836-4C5F-BCD6-A144DF9866AE}" srcOrd="0" destOrd="0" presId="urn:microsoft.com/office/officeart/2008/layout/LinedList"/>
    <dgm:cxn modelId="{9BAF9144-E15E-4A96-9F11-7E0E1EE135FD}" srcId="{8C52F209-BE31-4199-A00E-5CA6F2BEB177}" destId="{D7CB8B56-9840-48D6-AD10-9E14970252E8}" srcOrd="1" destOrd="0" parTransId="{49CF7A5E-2609-4F1F-9CEA-31DB2FC809E0}" sibTransId="{34D6A6D2-5F8C-41A6-A9C2-21E1A3251079}"/>
    <dgm:cxn modelId="{EBBE3549-051F-4ABA-A955-358DA6CD894C}" type="presOf" srcId="{A41D4896-0BBA-4D2E-9D06-7116FDB95F24}" destId="{AC0D9F2F-1DE2-48EA-AC8E-A9F83C259418}" srcOrd="0" destOrd="0" presId="urn:microsoft.com/office/officeart/2008/layout/LinedList"/>
    <dgm:cxn modelId="{E966808F-A302-457A-B741-A4716C119185}" srcId="{8C52F209-BE31-4199-A00E-5CA6F2BEB177}" destId="{6D7BE43F-A351-451F-A602-31A1E6D6324E}" srcOrd="3" destOrd="0" parTransId="{A949183E-DE25-43FE-B62D-9D3344451A23}" sibTransId="{DE00DE0D-E8FF-423B-9071-4ED4405E6EEE}"/>
    <dgm:cxn modelId="{0F56A5A3-5D7E-446A-AFF8-D3F7A2C9143B}" type="presOf" srcId="{6D7BE43F-A351-451F-A602-31A1E6D6324E}" destId="{A7073ED4-9E9D-4EC1-8CE5-2DF2E1BC74A4}" srcOrd="0" destOrd="0" presId="urn:microsoft.com/office/officeart/2008/layout/LinedList"/>
    <dgm:cxn modelId="{F6A0B9BF-037C-4052-B04D-93E40B4CD91C}" srcId="{8C52F209-BE31-4199-A00E-5CA6F2BEB177}" destId="{A41D4896-0BBA-4D2E-9D06-7116FDB95F24}" srcOrd="2" destOrd="0" parTransId="{9D3B058E-9421-48FF-B7B1-4DF2416CF3C9}" sibTransId="{8D9C50D1-947E-40EA-B14D-D0D4B1B03D21}"/>
    <dgm:cxn modelId="{5D1923FC-16D6-402E-8DC2-E3C7E19C56E6}" type="presOf" srcId="{D7CB8B56-9840-48D6-AD10-9E14970252E8}" destId="{82D8331D-094A-4DD8-A3E6-E8D82560003F}" srcOrd="0" destOrd="0" presId="urn:microsoft.com/office/officeart/2008/layout/LinedList"/>
    <dgm:cxn modelId="{83D4DE65-76EB-4FD0-A864-D036E62FDB0F}" type="presParOf" srcId="{A98AB5CC-3836-4C5F-BCD6-A144DF9866AE}" destId="{FA6BA753-7837-444D-9B0A-2CD4BD474098}" srcOrd="0" destOrd="0" presId="urn:microsoft.com/office/officeart/2008/layout/LinedList"/>
    <dgm:cxn modelId="{5A66B669-90D1-4477-B174-4E5DBCC7E370}" type="presParOf" srcId="{A98AB5CC-3836-4C5F-BCD6-A144DF9866AE}" destId="{5F014756-F2CC-4811-8ACA-06591C553F26}" srcOrd="1" destOrd="0" presId="urn:microsoft.com/office/officeart/2008/layout/LinedList"/>
    <dgm:cxn modelId="{C9A35BE6-9CA5-4619-AE67-B16DD0060BD6}" type="presParOf" srcId="{5F014756-F2CC-4811-8ACA-06591C553F26}" destId="{746FAFF4-86F7-4705-82E1-045B369D1CBA}" srcOrd="0" destOrd="0" presId="urn:microsoft.com/office/officeart/2008/layout/LinedList"/>
    <dgm:cxn modelId="{FBF38FE4-6905-45CA-90E6-3241F195CE58}" type="presParOf" srcId="{5F014756-F2CC-4811-8ACA-06591C553F26}" destId="{CCAE5C96-884F-45C6-BCB8-E08577B00A8D}" srcOrd="1" destOrd="0" presId="urn:microsoft.com/office/officeart/2008/layout/LinedList"/>
    <dgm:cxn modelId="{EC8479BC-AEDE-4E7C-9D62-2C56803AE735}" type="presParOf" srcId="{A98AB5CC-3836-4C5F-BCD6-A144DF9866AE}" destId="{7E490DFE-3E56-4756-BC0C-D1F308BB0672}" srcOrd="2" destOrd="0" presId="urn:microsoft.com/office/officeart/2008/layout/LinedList"/>
    <dgm:cxn modelId="{D0AD9AEE-2B10-4714-B452-03DE0226F524}" type="presParOf" srcId="{A98AB5CC-3836-4C5F-BCD6-A144DF9866AE}" destId="{1AA55B09-E728-48B7-A08D-D2BC1EF31091}" srcOrd="3" destOrd="0" presId="urn:microsoft.com/office/officeart/2008/layout/LinedList"/>
    <dgm:cxn modelId="{3D637563-CA4A-4184-B710-E2D7D79638C1}" type="presParOf" srcId="{1AA55B09-E728-48B7-A08D-D2BC1EF31091}" destId="{82D8331D-094A-4DD8-A3E6-E8D82560003F}" srcOrd="0" destOrd="0" presId="urn:microsoft.com/office/officeart/2008/layout/LinedList"/>
    <dgm:cxn modelId="{3F9BC8BC-0310-4D94-9BE9-348422F6FD57}" type="presParOf" srcId="{1AA55B09-E728-48B7-A08D-D2BC1EF31091}" destId="{3C7CF6D7-CE63-4742-BEFB-ADAA8551646E}" srcOrd="1" destOrd="0" presId="urn:microsoft.com/office/officeart/2008/layout/LinedList"/>
    <dgm:cxn modelId="{7B266448-CC28-4A60-B493-44FDF9EE89E2}" type="presParOf" srcId="{A98AB5CC-3836-4C5F-BCD6-A144DF9866AE}" destId="{8382D09C-431C-480B-A897-BC49F5E4C9E4}" srcOrd="4" destOrd="0" presId="urn:microsoft.com/office/officeart/2008/layout/LinedList"/>
    <dgm:cxn modelId="{458C77A9-44AB-4C5E-B14E-13128F551F9F}" type="presParOf" srcId="{A98AB5CC-3836-4C5F-BCD6-A144DF9866AE}" destId="{76DE6D4E-57EA-4EA8-BE1B-2101FAFDCE0A}" srcOrd="5" destOrd="0" presId="urn:microsoft.com/office/officeart/2008/layout/LinedList"/>
    <dgm:cxn modelId="{3CC779A9-8592-4B88-9E98-3EB62A775EA1}" type="presParOf" srcId="{76DE6D4E-57EA-4EA8-BE1B-2101FAFDCE0A}" destId="{AC0D9F2F-1DE2-48EA-AC8E-A9F83C259418}" srcOrd="0" destOrd="0" presId="urn:microsoft.com/office/officeart/2008/layout/LinedList"/>
    <dgm:cxn modelId="{B90936C6-043A-45D3-B635-2789420E565E}" type="presParOf" srcId="{76DE6D4E-57EA-4EA8-BE1B-2101FAFDCE0A}" destId="{DD2F912B-EBB6-41A1-8E73-DB4D04657F9D}" srcOrd="1" destOrd="0" presId="urn:microsoft.com/office/officeart/2008/layout/LinedList"/>
    <dgm:cxn modelId="{DB24AC27-78D7-4762-B2A2-FDF4478A7EDA}" type="presParOf" srcId="{A98AB5CC-3836-4C5F-BCD6-A144DF9866AE}" destId="{965AC808-D36A-4F16-AD29-7C63CE377091}" srcOrd="6" destOrd="0" presId="urn:microsoft.com/office/officeart/2008/layout/LinedList"/>
    <dgm:cxn modelId="{B9BB688D-A342-4D50-9FD3-B52AA39E9FE2}" type="presParOf" srcId="{A98AB5CC-3836-4C5F-BCD6-A144DF9866AE}" destId="{1743AD28-67C1-4D28-BE34-976878B76AAC}" srcOrd="7" destOrd="0" presId="urn:microsoft.com/office/officeart/2008/layout/LinedList"/>
    <dgm:cxn modelId="{20FA2859-8427-4292-AC85-CC4BCBC0BAC1}" type="presParOf" srcId="{1743AD28-67C1-4D28-BE34-976878B76AAC}" destId="{A7073ED4-9E9D-4EC1-8CE5-2DF2E1BC74A4}" srcOrd="0" destOrd="0" presId="urn:microsoft.com/office/officeart/2008/layout/LinedList"/>
    <dgm:cxn modelId="{960041A4-4553-472C-A0DA-0EDA6E810701}" type="presParOf" srcId="{1743AD28-67C1-4D28-BE34-976878B76AAC}" destId="{7F6599F1-978D-464A-8AF1-0C9B26D632C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FD2E45-BF8D-4FFD-BCA6-0C82293C7861}">
      <dsp:nvSpPr>
        <dsp:cNvPr id="0" name=""/>
        <dsp:cNvSpPr/>
      </dsp:nvSpPr>
      <dsp:spPr>
        <a:xfrm>
          <a:off x="0" y="558"/>
          <a:ext cx="8504238" cy="0"/>
        </a:xfrm>
        <a:prstGeom prst="line">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32CE6D63-8F61-47CF-9D5D-C94BAEE153A2}">
      <dsp:nvSpPr>
        <dsp:cNvPr id="0" name=""/>
        <dsp:cNvSpPr/>
      </dsp:nvSpPr>
      <dsp:spPr>
        <a:xfrm>
          <a:off x="0" y="558"/>
          <a:ext cx="8504238" cy="91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K pravoslavné církvi se hlásí nejvíce</a:t>
          </a:r>
          <a:r>
            <a:rPr lang="cs-CZ" sz="1900" kern="1200"/>
            <a:t> křesťanů</a:t>
          </a:r>
          <a:r>
            <a:rPr lang="en-US" sz="1900" kern="1200"/>
            <a:t> po církvi římskokatolické</a:t>
          </a:r>
          <a:r>
            <a:rPr lang="el-GR" sz="1900" kern="1200"/>
            <a:t> (</a:t>
          </a:r>
          <a:r>
            <a:rPr lang="cs-CZ" sz="1900" kern="1200"/>
            <a:t>cca 300 milionů lidí)</a:t>
          </a:r>
          <a:r>
            <a:rPr lang="en-US" sz="1900" kern="1200"/>
            <a:t> </a:t>
          </a:r>
        </a:p>
      </dsp:txBody>
      <dsp:txXfrm>
        <a:off x="0" y="558"/>
        <a:ext cx="8504238" cy="914176"/>
      </dsp:txXfrm>
    </dsp:sp>
    <dsp:sp modelId="{8DC9493B-47A9-4ADE-BE01-CC3B3C069348}">
      <dsp:nvSpPr>
        <dsp:cNvPr id="0" name=""/>
        <dsp:cNvSpPr/>
      </dsp:nvSpPr>
      <dsp:spPr>
        <a:xfrm>
          <a:off x="0" y="914734"/>
          <a:ext cx="8504238" cy="0"/>
        </a:xfrm>
        <a:prstGeom prst="line">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B18363A6-3B07-4915-89CE-ECF7EED4F2B7}">
      <dsp:nvSpPr>
        <dsp:cNvPr id="0" name=""/>
        <dsp:cNvSpPr/>
      </dsp:nvSpPr>
      <dsp:spPr>
        <a:xfrm>
          <a:off x="0" y="914734"/>
          <a:ext cx="8504238" cy="91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K pravoslaví se hlásí především</a:t>
          </a:r>
          <a:r>
            <a:rPr lang="el-GR" sz="1900" kern="1200"/>
            <a:t> </a:t>
          </a:r>
          <a:r>
            <a:rPr lang="en-US" sz="1900" kern="1200"/>
            <a:t>obyvatelé Řecka, Ruska a dalších</a:t>
          </a:r>
          <a:r>
            <a:rPr lang="cs-CZ" sz="1900" kern="1200"/>
            <a:t> </a:t>
          </a:r>
          <a:r>
            <a:rPr lang="en-US" sz="1900" kern="1200"/>
            <a:t>slovanských zemí. </a:t>
          </a:r>
        </a:p>
      </dsp:txBody>
      <dsp:txXfrm>
        <a:off x="0" y="914734"/>
        <a:ext cx="8504238" cy="914176"/>
      </dsp:txXfrm>
    </dsp:sp>
    <dsp:sp modelId="{84DECFAE-E364-48E1-9D03-8F5F9C1D181B}">
      <dsp:nvSpPr>
        <dsp:cNvPr id="0" name=""/>
        <dsp:cNvSpPr/>
      </dsp:nvSpPr>
      <dsp:spPr>
        <a:xfrm>
          <a:off x="0" y="1828911"/>
          <a:ext cx="8504238" cy="0"/>
        </a:xfrm>
        <a:prstGeom prst="line">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E55309D4-A3F2-48D9-AA8D-FEB1E631EB1E}">
      <dsp:nvSpPr>
        <dsp:cNvPr id="0" name=""/>
        <dsp:cNvSpPr/>
      </dsp:nvSpPr>
      <dsp:spPr>
        <a:xfrm>
          <a:off x="0" y="1828911"/>
          <a:ext cx="8504238" cy="91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Pravoslavní věřící, původně </a:t>
          </a:r>
          <a:r>
            <a:rPr lang="cs-CZ" sz="1900" kern="1200"/>
            <a:t>i</a:t>
          </a:r>
          <a:r>
            <a:rPr lang="en-US" sz="1900" kern="1200"/>
            <a:t>migranti, však obývají i mnoho jiných zemí, velké komunity pravoslavných věřících existují např. </a:t>
          </a:r>
          <a:r>
            <a:rPr lang="cs-CZ" sz="1900" kern="1200"/>
            <a:t>v </a:t>
          </a:r>
          <a:r>
            <a:rPr lang="en-US" sz="1900" kern="1200"/>
            <a:t>USA, Kanadě nebo Austrálii.</a:t>
          </a:r>
        </a:p>
      </dsp:txBody>
      <dsp:txXfrm>
        <a:off x="0" y="1828911"/>
        <a:ext cx="8504238" cy="914176"/>
      </dsp:txXfrm>
    </dsp:sp>
    <dsp:sp modelId="{19C5EF55-2674-4A7F-86E3-0E8A41DFB043}">
      <dsp:nvSpPr>
        <dsp:cNvPr id="0" name=""/>
        <dsp:cNvSpPr/>
      </dsp:nvSpPr>
      <dsp:spPr>
        <a:xfrm>
          <a:off x="0" y="2743088"/>
          <a:ext cx="8504238" cy="0"/>
        </a:xfrm>
        <a:prstGeom prst="line">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F106AA2A-5C3A-426E-A1DA-D71851EFCBF6}">
      <dsp:nvSpPr>
        <dsp:cNvPr id="0" name=""/>
        <dsp:cNvSpPr/>
      </dsp:nvSpPr>
      <dsp:spPr>
        <a:xfrm>
          <a:off x="0" y="2743088"/>
          <a:ext cx="8504238" cy="91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cs-CZ" sz="1900" kern="1200"/>
            <a:t>Další ortodoxní patriarcháty (Alexandrie, Jeruzalém a Antiochie) - Autokefální církve </a:t>
          </a:r>
          <a:endParaRPr lang="en-US" sz="1900" kern="1200"/>
        </a:p>
      </dsp:txBody>
      <dsp:txXfrm>
        <a:off x="0" y="2743088"/>
        <a:ext cx="8504238" cy="914176"/>
      </dsp:txXfrm>
    </dsp:sp>
    <dsp:sp modelId="{200F6F1F-F3E5-491C-8B48-A7697E15ADF2}">
      <dsp:nvSpPr>
        <dsp:cNvPr id="0" name=""/>
        <dsp:cNvSpPr/>
      </dsp:nvSpPr>
      <dsp:spPr>
        <a:xfrm>
          <a:off x="0" y="3657265"/>
          <a:ext cx="8504238" cy="0"/>
        </a:xfrm>
        <a:prstGeom prst="line">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D7D4C7D2-23AC-42C8-997C-7EEB34614767}">
      <dsp:nvSpPr>
        <dsp:cNvPr id="0" name=""/>
        <dsp:cNvSpPr/>
      </dsp:nvSpPr>
      <dsp:spPr>
        <a:xfrm>
          <a:off x="0" y="3657265"/>
          <a:ext cx="8504238" cy="91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cs-CZ" sz="1900" kern="1200"/>
            <a:t>Problémy mezi Konstantinopolským patriarchátem a Moskvou kvůli uznání autokefální ukrajinské církve.</a:t>
          </a:r>
          <a:endParaRPr lang="en-US" sz="1900" kern="1200"/>
        </a:p>
      </dsp:txBody>
      <dsp:txXfrm>
        <a:off x="0" y="3657265"/>
        <a:ext cx="8504238" cy="91417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07C136-52D2-49D1-AFC2-5308BA0A6FC3}">
      <dsp:nvSpPr>
        <dsp:cNvPr id="0" name=""/>
        <dsp:cNvSpPr/>
      </dsp:nvSpPr>
      <dsp:spPr>
        <a:xfrm>
          <a:off x="0" y="220499"/>
          <a:ext cx="8504238" cy="100035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Církev prokazatelně figuruje jako největší vlastník nemovitostí v zemi. Její aktiva se podle různých odhadů pohybují mezi dvěma a třemi miliardami eur. </a:t>
          </a:r>
          <a:endParaRPr lang="en-US" sz="1500" kern="1200"/>
        </a:p>
      </dsp:txBody>
      <dsp:txXfrm>
        <a:off x="48833" y="269332"/>
        <a:ext cx="8406572" cy="902684"/>
      </dsp:txXfrm>
    </dsp:sp>
    <dsp:sp modelId="{4E6A43D5-9242-4765-9483-6FD9BF743F41}">
      <dsp:nvSpPr>
        <dsp:cNvPr id="0" name=""/>
        <dsp:cNvSpPr/>
      </dsp:nvSpPr>
      <dsp:spPr>
        <a:xfrm>
          <a:off x="0" y="1264049"/>
          <a:ext cx="8504238" cy="100035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Vedení církve stavělo se proti každé myšlence týkající se většího zdanění jejího obrovského majetku.</a:t>
          </a:r>
          <a:endParaRPr lang="en-US" sz="1500" kern="1200"/>
        </a:p>
      </dsp:txBody>
      <dsp:txXfrm>
        <a:off x="48833" y="1312882"/>
        <a:ext cx="8406572" cy="902684"/>
      </dsp:txXfrm>
    </dsp:sp>
    <dsp:sp modelId="{8CEC650F-A2F3-4244-A3A9-179FFA50BFC3}">
      <dsp:nvSpPr>
        <dsp:cNvPr id="0" name=""/>
        <dsp:cNvSpPr/>
      </dsp:nvSpPr>
      <dsp:spPr>
        <a:xfrm>
          <a:off x="0" y="2307599"/>
          <a:ext cx="8504238" cy="100035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Diskuse o privilegiích pravoslavné církve a její snaze vyhnout se zdanění se velmi zostřila po vypuknutí krize v Řecku. Terčem kritiky se staly také dvě největší politické strany: konzervativní Nové demokracie a socialistické PASOK, jež téměř nepřetržitě vládly v zemi posledních čtyřicet let – v letech 1974–2014.</a:t>
          </a:r>
          <a:endParaRPr lang="en-US" sz="1500" kern="1200"/>
        </a:p>
      </dsp:txBody>
      <dsp:txXfrm>
        <a:off x="48833" y="2356432"/>
        <a:ext cx="8406572" cy="902684"/>
      </dsp:txXfrm>
    </dsp:sp>
    <dsp:sp modelId="{19E20F29-9856-4B00-9942-55ED1D88ABE6}">
      <dsp:nvSpPr>
        <dsp:cNvPr id="0" name=""/>
        <dsp:cNvSpPr/>
      </dsp:nvSpPr>
      <dsp:spPr>
        <a:xfrm>
          <a:off x="0" y="3351150"/>
          <a:ext cx="8504238" cy="100035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Pravoslavná církev s oběma stranami udržovala velmi dobré vztahy. A političtí vůdci těchto partají opětovali její vstřícnost při každé vhodné příležitosti. Dokonce i v době krize se církev vyhnula výjimečnému odvodu daní z nemovitostí, přestože tato daň tvrdě zasáhla zbytek řecké společnosti.</a:t>
          </a:r>
          <a:br>
            <a:rPr lang="cs-CZ" sz="1500" kern="1200"/>
          </a:br>
          <a:endParaRPr lang="en-US" sz="1500" kern="1200"/>
        </a:p>
      </dsp:txBody>
      <dsp:txXfrm>
        <a:off x="48833" y="3399983"/>
        <a:ext cx="8406572" cy="90268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F6EC6-BD0B-4941-A049-B6B7739B419A}">
      <dsp:nvSpPr>
        <dsp:cNvPr id="0" name=""/>
        <dsp:cNvSpPr/>
      </dsp:nvSpPr>
      <dsp:spPr>
        <a:xfrm>
          <a:off x="0" y="336701"/>
          <a:ext cx="8504238" cy="94440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Přestože pojem „bez vyznání“ je v Řecku téměř neznámý, většina věřících prokazuje velkou toleranci k jinověrcům a nově také k ateistům. Vypovídá o tom mj. skutečnost, že většina členů byvalé levicové vlády poprvé v historii země složila slib bez přítomnosti biskupa. </a:t>
          </a:r>
          <a:endParaRPr lang="en-US" sz="1400" kern="1200"/>
        </a:p>
      </dsp:txBody>
      <dsp:txXfrm>
        <a:off x="46102" y="382803"/>
        <a:ext cx="8412034" cy="852205"/>
      </dsp:txXfrm>
    </dsp:sp>
    <dsp:sp modelId="{ECB4420F-1095-410A-95FC-09BFCA158D72}">
      <dsp:nvSpPr>
        <dsp:cNvPr id="0" name=""/>
        <dsp:cNvSpPr/>
      </dsp:nvSpPr>
      <dsp:spPr>
        <a:xfrm>
          <a:off x="0" y="1321430"/>
          <a:ext cx="8504238" cy="94440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Řada biskupů vyzývá věřící, aby se distancovali od „ateistické levice“, někteří neváhají dokonce otevřeně vyjádřit podporu ultrapravicovému Zlatému úsvitu. </a:t>
          </a:r>
          <a:endParaRPr lang="en-US" sz="1400" kern="1200"/>
        </a:p>
      </dsp:txBody>
      <dsp:txXfrm>
        <a:off x="46102" y="1367532"/>
        <a:ext cx="8412034" cy="852205"/>
      </dsp:txXfrm>
    </dsp:sp>
    <dsp:sp modelId="{7DA89F77-4E36-4FF9-AD3E-8E70A630DD60}">
      <dsp:nvSpPr>
        <dsp:cNvPr id="0" name=""/>
        <dsp:cNvSpPr/>
      </dsp:nvSpPr>
      <dsp:spPr>
        <a:xfrm>
          <a:off x="0" y="2306160"/>
          <a:ext cx="8504238" cy="94440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Arcibiskup Jeroným (Ieronymos) při každé příležitosti dává najevo svůj antikomunismus a ostře se staví proti každé snaze, která směřuje k odluce církve od státu. </a:t>
          </a:r>
          <a:endParaRPr lang="en-US" sz="1400" kern="1200"/>
        </a:p>
      </dsp:txBody>
      <dsp:txXfrm>
        <a:off x="46102" y="2352262"/>
        <a:ext cx="8412034" cy="852205"/>
      </dsp:txXfrm>
    </dsp:sp>
    <dsp:sp modelId="{48010382-ADF4-465A-BCD7-DB2110874439}">
      <dsp:nvSpPr>
        <dsp:cNvPr id="0" name=""/>
        <dsp:cNvSpPr/>
      </dsp:nvSpPr>
      <dsp:spPr>
        <a:xfrm>
          <a:off x="0" y="3290889"/>
          <a:ext cx="8504238" cy="944409"/>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Např. vedení církve protestovalo proti schválení zákona, který legalizoval registrované partnerství. Staví se proti redukci vyučovacích hodin náboženství (kde má exkluzivní postavení) ve školním systému. Řada pravoslavných hodnostářů dokonce proklela bývalého ministra školství Nikose Filise, který tuto reformu navrhoval, a sám arcibiskup Jeroným mu doporučil, „aby se nechal vyléčit ze svého ateismu“.</a:t>
          </a:r>
          <a:endParaRPr lang="en-US" sz="1400" kern="1200"/>
        </a:p>
      </dsp:txBody>
      <dsp:txXfrm>
        <a:off x="46102" y="3336991"/>
        <a:ext cx="8412034" cy="85220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86F1C2-DFE8-4FDA-880E-9655A4997638}">
      <dsp:nvSpPr>
        <dsp:cNvPr id="0" name=""/>
        <dsp:cNvSpPr/>
      </dsp:nvSpPr>
      <dsp:spPr>
        <a:xfrm>
          <a:off x="0" y="64079"/>
          <a:ext cx="8504238" cy="10764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kern="1200"/>
            <a:t>Výjimky vyvolaly vlnu nevole k institucionální „nedotknutelnosti“ církve. </a:t>
          </a:r>
          <a:endParaRPr lang="en-US" sz="1600" kern="1200"/>
        </a:p>
      </dsp:txBody>
      <dsp:txXfrm>
        <a:off x="52546" y="116625"/>
        <a:ext cx="8399146" cy="971308"/>
      </dsp:txXfrm>
    </dsp:sp>
    <dsp:sp modelId="{626F3A97-D7F0-4633-B1C8-6E16B922D05D}">
      <dsp:nvSpPr>
        <dsp:cNvPr id="0" name=""/>
        <dsp:cNvSpPr/>
      </dsp:nvSpPr>
      <dsp:spPr>
        <a:xfrm>
          <a:off x="0" y="1186559"/>
          <a:ext cx="8504238" cy="10764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kern="1200"/>
            <a:t>Nejkritičtější hlasy na adresu církve nepřicházejí z řad samotných Řeků, ale ze strany zahraničních činitelů. Např. Guy Verhofstadt, vůdce liberální frakce Evropského parlamentu, za nezdanění církve velmi tvrdě kritizoval byvalého premiéra Alexise Tsiprase, mimochodem prvního premiéra v dějinách Řecka, který se veřejně hlásí k ateismu. </a:t>
          </a:r>
          <a:endParaRPr lang="en-US" sz="1600" kern="1200"/>
        </a:p>
      </dsp:txBody>
      <dsp:txXfrm>
        <a:off x="52546" y="1239105"/>
        <a:ext cx="8399146" cy="971308"/>
      </dsp:txXfrm>
    </dsp:sp>
    <dsp:sp modelId="{DF32C5F8-131E-464D-BED4-35BCEC306848}">
      <dsp:nvSpPr>
        <dsp:cNvPr id="0" name=""/>
        <dsp:cNvSpPr/>
      </dsp:nvSpPr>
      <dsp:spPr>
        <a:xfrm>
          <a:off x="0" y="2309040"/>
          <a:ext cx="8504238" cy="10764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kern="1200"/>
            <a:t>Svatý synod opakovaně zveřejnil, že církev platí daň ve výši 20 % z nájmu svých nemovitostí, dále dědickou daň, darovací daň atd. </a:t>
          </a:r>
          <a:endParaRPr lang="en-US" sz="1600" kern="1200"/>
        </a:p>
      </dsp:txBody>
      <dsp:txXfrm>
        <a:off x="52546" y="2361586"/>
        <a:ext cx="8399146" cy="971308"/>
      </dsp:txXfrm>
    </dsp:sp>
    <dsp:sp modelId="{7FEC87F1-FFD0-45BD-A205-2C56ED0AAB7C}">
      <dsp:nvSpPr>
        <dsp:cNvPr id="0" name=""/>
        <dsp:cNvSpPr/>
      </dsp:nvSpPr>
      <dsp:spPr>
        <a:xfrm>
          <a:off x="0" y="3431520"/>
          <a:ext cx="8504238" cy="10764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cs-CZ" sz="1600" kern="1200"/>
            <a:t>Otázkou je, nakolik tyto odvody odpovídají výši jejího skutečného majetku v podmínkách, kdy řecká společnost tolik strádá. Různé výjimky, jež prosazuje vedení církve, nejsou zrovna populární a vyvolávají ostrou kritiku.</a:t>
          </a:r>
          <a:br>
            <a:rPr lang="cs-CZ" sz="1600" kern="1200"/>
          </a:br>
          <a:endParaRPr lang="en-US" sz="1600" kern="1200"/>
        </a:p>
      </dsp:txBody>
      <dsp:txXfrm>
        <a:off x="52546" y="3484066"/>
        <a:ext cx="8399146" cy="97130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AA584-31AF-4A95-B536-703B14014B6E}">
      <dsp:nvSpPr>
        <dsp:cNvPr id="0" name=""/>
        <dsp:cNvSpPr/>
      </dsp:nvSpPr>
      <dsp:spPr>
        <a:xfrm>
          <a:off x="0" y="3441586"/>
          <a:ext cx="8504238" cy="1129605"/>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cs-CZ" sz="1100" kern="1200"/>
            <a:t>Předmětem kritiky je rovněž skutečnost, že přibližně 9 500 pravoslavných duchovních figuruje jako státní zaměstnanci a je placeno z prostředků státního rozpočtu. Jejich platy se snížily stejně jako platy ostatních státních zaměstnanců přibližně o 30 %. V současnosti se pohybují od 700 do 1 200 eur za měsíc. Vedle slušného oficiálního platu si však každý pop může vylepšit rozpočet své rodiny různými milodary, které sice dobrovolně, zato tradičně věřící věnují při konání různých obřadů, jako jsou křtiny, pohřby, svatby, tryzny atd. Tyto milodary, jež často obdrží také kostely nebo kláštery, nejsou předmětem zdanění. Je pak pochopitelné, že v dobách, kdy nezaměstnanost mladých lidí láme rekordy, se rapidně zvýšil zájem stovek mladých mužů obléknout si černou kněžskou sutanu.</a:t>
          </a:r>
          <a:endParaRPr lang="en-US" sz="1100" kern="1200"/>
        </a:p>
      </dsp:txBody>
      <dsp:txXfrm>
        <a:off x="0" y="3441586"/>
        <a:ext cx="8504238" cy="1129605"/>
      </dsp:txXfrm>
    </dsp:sp>
    <dsp:sp modelId="{8E0BAF4B-16E3-4836-A947-8A7426A962B2}">
      <dsp:nvSpPr>
        <dsp:cNvPr id="0" name=""/>
        <dsp:cNvSpPr/>
      </dsp:nvSpPr>
      <dsp:spPr>
        <a:xfrm rot="10800000">
          <a:off x="0" y="1721197"/>
          <a:ext cx="8504238" cy="1737333"/>
        </a:xfrm>
        <a:prstGeom prst="upArrowCallou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cs-CZ" sz="1100" kern="1200"/>
            <a:t>V dobách krize církev zprovoznila 280 veřejných vývařoven pro nejchudší obyvatele, kde denně obědvá nebo večeří téměř půl milionů lidí (5 % obyvatelstva). Dále pravoslavná církev vlastní a spravuje 58 domovů důchodců, 13 sirotčinců a desítky hospiců, dětských domovů, kolejí, škol, letních táborů atd. Její sociální přínos v době krize je nezpochybnitelný. Její mediální obraz – doma i v zahraničí – však pořád kazí lpění na některých zastaralých privilegiích, jakož i přepych a okázalost některých jejích hodnostářů.</a:t>
          </a:r>
          <a:br>
            <a:rPr lang="cs-CZ" sz="1100" kern="1200"/>
          </a:br>
          <a:endParaRPr lang="en-US" sz="1100" kern="1200"/>
        </a:p>
      </dsp:txBody>
      <dsp:txXfrm rot="10800000">
        <a:off x="0" y="1721197"/>
        <a:ext cx="8504238" cy="1128867"/>
      </dsp:txXfrm>
    </dsp:sp>
    <dsp:sp modelId="{C92A899C-0533-4B1A-A52A-47B853A534C5}">
      <dsp:nvSpPr>
        <dsp:cNvPr id="0" name=""/>
        <dsp:cNvSpPr/>
      </dsp:nvSpPr>
      <dsp:spPr>
        <a:xfrm rot="10800000">
          <a:off x="0" y="808"/>
          <a:ext cx="8504238" cy="1737333"/>
        </a:xfrm>
        <a:prstGeom prst="upArrowCallou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cs-CZ" sz="1100" kern="1200"/>
            <a:t>Vedení církve odmítá rozsáhlejší zdanění svého majetku s tím, že provozuje širokou charitativní a humanitární činnost. Podle údajů Svatého synodu jen v roce 2014 celková výše nákladů na tyto činnosti přesáhla 121 milionů eur. </a:t>
          </a:r>
          <a:endParaRPr lang="en-US" sz="1100" kern="1200"/>
        </a:p>
      </dsp:txBody>
      <dsp:txXfrm rot="10800000">
        <a:off x="0" y="808"/>
        <a:ext cx="8504238" cy="112886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536C1-3DCE-485F-806E-224EA5C0471D}">
      <dsp:nvSpPr>
        <dsp:cNvPr id="0" name=""/>
        <dsp:cNvSpPr/>
      </dsp:nvSpPr>
      <dsp:spPr>
        <a:xfrm>
          <a:off x="0" y="3750030"/>
          <a:ext cx="8504238" cy="820415"/>
        </a:xfrm>
        <a:prstGeom prst="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a:t>Migrační krize: poměrnou vysokou toleranci prokazují Řekové a na rozdíl od Svatého synodu, část obyčejných popů též vůči statisícům běženců pocházejících většinou z nedalekých muslimských zemí. V podmínkách hluboké krize jejich přítomnost nejen tolerují, ale ještě se jim snaží pomoci a poskytnout útěchu.</a:t>
          </a:r>
          <a:endParaRPr lang="en-US" sz="1200" kern="1200"/>
        </a:p>
      </dsp:txBody>
      <dsp:txXfrm>
        <a:off x="0" y="3750030"/>
        <a:ext cx="8504238" cy="820415"/>
      </dsp:txXfrm>
    </dsp:sp>
    <dsp:sp modelId="{0F2BA6A5-8470-44B8-9EA9-36880290A102}">
      <dsp:nvSpPr>
        <dsp:cNvPr id="0" name=""/>
        <dsp:cNvSpPr/>
      </dsp:nvSpPr>
      <dsp:spPr>
        <a:xfrm rot="10800000">
          <a:off x="0" y="2500538"/>
          <a:ext cx="8504238" cy="1261798"/>
        </a:xfrm>
        <a:prstGeom prst="upArrowCallou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a:t>Pojem „bez vyznání“ donedávna v Řecku téměř neznámý, většina věřících prokazuje velkou toleranci k jinověrcům a nově také k ateistům. </a:t>
          </a:r>
          <a:endParaRPr lang="en-US" sz="1200" kern="1200"/>
        </a:p>
      </dsp:txBody>
      <dsp:txXfrm rot="10800000">
        <a:off x="0" y="2500538"/>
        <a:ext cx="8504238" cy="819878"/>
      </dsp:txXfrm>
    </dsp:sp>
    <dsp:sp modelId="{372E2A8D-222B-4297-9834-4FB29E07FF93}">
      <dsp:nvSpPr>
        <dsp:cNvPr id="0" name=""/>
        <dsp:cNvSpPr/>
      </dsp:nvSpPr>
      <dsp:spPr>
        <a:xfrm rot="10800000">
          <a:off x="0" y="1251046"/>
          <a:ext cx="8504238" cy="1261798"/>
        </a:xfrm>
        <a:prstGeom prst="upArrowCallou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a:t>Zachování tradičních vazeb mezi širším příbuzenstvem, silný pocit sounáležitosti mezi různými generacemi, kult dětí a existence desítek rodinných rituálů, jež obvykle probíhají v kostelech, vytvořily pevný základ pro projevení úcty a solidarity i pro ty členy rodiny nebo příbuzenstva, kteří přišli o práci nebo se potýkají s různými existenčními či psychickými problémy.</a:t>
          </a:r>
          <a:br>
            <a:rPr lang="cs-CZ" sz="1200" kern="1200"/>
          </a:br>
          <a:endParaRPr lang="en-US" sz="1200" kern="1200"/>
        </a:p>
      </dsp:txBody>
      <dsp:txXfrm rot="10800000">
        <a:off x="0" y="1251046"/>
        <a:ext cx="8504238" cy="819878"/>
      </dsp:txXfrm>
    </dsp:sp>
    <dsp:sp modelId="{2E19DFD0-B32C-47C4-B300-86854826F0EF}">
      <dsp:nvSpPr>
        <dsp:cNvPr id="0" name=""/>
        <dsp:cNvSpPr/>
      </dsp:nvSpPr>
      <dsp:spPr>
        <a:xfrm rot="10800000">
          <a:off x="0" y="1554"/>
          <a:ext cx="8504238" cy="1261798"/>
        </a:xfrm>
        <a:prstGeom prst="upArrowCallou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a:t>Velmi důležitou roli v záchraně řecké společnosti od tvrdých dopadů krize sehrává kromě církve institut řecké rodiny. </a:t>
          </a:r>
          <a:endParaRPr lang="en-US" sz="1200" kern="1200"/>
        </a:p>
      </dsp:txBody>
      <dsp:txXfrm rot="10800000">
        <a:off x="0" y="1554"/>
        <a:ext cx="8504238" cy="8198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2082D9-5F39-4071-BBC3-6924BBCCFA6B}">
      <dsp:nvSpPr>
        <dsp:cNvPr id="0" name=""/>
        <dsp:cNvSpPr/>
      </dsp:nvSpPr>
      <dsp:spPr>
        <a:xfrm>
          <a:off x="0" y="155208"/>
          <a:ext cx="4038600" cy="10647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cs-CZ" sz="1300" kern="1200"/>
            <a:t>Konstantinopolský patriarchát či Ekumenický konstantinopolský patriarchát (Οικουμενικό Πατριαρχείο Κωνσταντινουπόλεως) je považován, za duchovní autoritou všech autokefálních pravoslavných církví. </a:t>
          </a:r>
          <a:endParaRPr lang="en-US" sz="1300" kern="1200"/>
        </a:p>
      </dsp:txBody>
      <dsp:txXfrm>
        <a:off x="51974" y="207182"/>
        <a:ext cx="3934652" cy="960752"/>
      </dsp:txXfrm>
    </dsp:sp>
    <dsp:sp modelId="{50561EC1-9445-49A1-B1E9-FF008D385613}">
      <dsp:nvSpPr>
        <dsp:cNvPr id="0" name=""/>
        <dsp:cNvSpPr/>
      </dsp:nvSpPr>
      <dsp:spPr>
        <a:xfrm>
          <a:off x="0" y="1257348"/>
          <a:ext cx="4038600" cy="10647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cs-CZ" sz="1300" kern="1200"/>
            <a:t>Její hlavou je ekumenický patriarcha, který v rámci pravoslavných církevních hodnostařů požívá status prvního mezi rovnými. </a:t>
          </a:r>
          <a:endParaRPr lang="en-US" sz="1300" kern="1200"/>
        </a:p>
      </dsp:txBody>
      <dsp:txXfrm>
        <a:off x="51974" y="1309322"/>
        <a:ext cx="3934652" cy="960752"/>
      </dsp:txXfrm>
    </dsp:sp>
    <dsp:sp modelId="{DF75276B-58B8-4BCC-9FDB-6B38E3857326}">
      <dsp:nvSpPr>
        <dsp:cNvPr id="0" name=""/>
        <dsp:cNvSpPr/>
      </dsp:nvSpPr>
      <dsp:spPr>
        <a:xfrm>
          <a:off x="0" y="2359488"/>
          <a:ext cx="4038600" cy="10647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cs-CZ" sz="1300" kern="1200"/>
            <a:t>Podle tradice počátky patriarchátu sahají ke kázání svatého Ondřeje r. 38 v Byzantiu, na jehož místě později císař Konstantin I. Veliký dal vybudovat nové hlavní město Římské říše Konstantinopol. </a:t>
          </a:r>
          <a:endParaRPr lang="en-US" sz="1300" kern="1200"/>
        </a:p>
      </dsp:txBody>
      <dsp:txXfrm>
        <a:off x="51974" y="2411462"/>
        <a:ext cx="3934652" cy="960752"/>
      </dsp:txXfrm>
    </dsp:sp>
    <dsp:sp modelId="{ABDF6C85-ECB6-4B29-AF67-1E8A452C4CB7}">
      <dsp:nvSpPr>
        <dsp:cNvPr id="0" name=""/>
        <dsp:cNvSpPr/>
      </dsp:nvSpPr>
      <dsp:spPr>
        <a:xfrm>
          <a:off x="0" y="3461629"/>
          <a:ext cx="4038600" cy="10647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cs-CZ" sz="1300" kern="1200"/>
            <a:t>Současným patriarchou je Bartoloměj I.</a:t>
          </a:r>
          <a:endParaRPr lang="en-US" sz="1300" kern="1200"/>
        </a:p>
      </dsp:txBody>
      <dsp:txXfrm>
        <a:off x="51974" y="3513603"/>
        <a:ext cx="3934652" cy="960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2B2110-D0EA-4A9D-BA1C-8B7201B6811E}">
      <dsp:nvSpPr>
        <dsp:cNvPr id="0" name=""/>
        <dsp:cNvSpPr/>
      </dsp:nvSpPr>
      <dsp:spPr>
        <a:xfrm>
          <a:off x="0" y="5800"/>
          <a:ext cx="8504238" cy="7370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02523D-5B8F-4542-9953-0ABD5E45F847}">
      <dsp:nvSpPr>
        <dsp:cNvPr id="0" name=""/>
        <dsp:cNvSpPr/>
      </dsp:nvSpPr>
      <dsp:spPr>
        <a:xfrm>
          <a:off x="222952" y="171633"/>
          <a:ext cx="405765" cy="4053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06062B10-119A-4D55-AB3D-4598D053BEE9}">
      <dsp:nvSpPr>
        <dsp:cNvPr id="0" name=""/>
        <dsp:cNvSpPr/>
      </dsp:nvSpPr>
      <dsp:spPr>
        <a:xfrm>
          <a:off x="851670" y="5800"/>
          <a:ext cx="7639451" cy="760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40" tIns="80440" rIns="80440" bIns="80440" numCol="1" spcCol="1270" anchor="ctr" anchorCtr="0">
          <a:noAutofit/>
        </a:bodyPr>
        <a:lstStyle/>
        <a:p>
          <a:pPr marL="0" lvl="0" indent="0" algn="l" defTabSz="622300">
            <a:lnSpc>
              <a:spcPct val="100000"/>
            </a:lnSpc>
            <a:spcBef>
              <a:spcPct val="0"/>
            </a:spcBef>
            <a:spcAft>
              <a:spcPct val="35000"/>
            </a:spcAft>
            <a:buNone/>
          </a:pPr>
          <a:r>
            <a:rPr lang="cs-CZ" sz="1400" kern="1200"/>
            <a:t>Pravoslavná církev je společenstvím samosprávných místních církví, z nichž každá je </a:t>
          </a:r>
          <a:r>
            <a:rPr lang="cs-CZ" sz="1400" i="1" kern="1200"/>
            <a:t>autokefální</a:t>
          </a:r>
          <a:r>
            <a:rPr lang="cs-CZ" sz="1400" kern="1200"/>
            <a:t>, tj. řízená vlastním nejvyšším představitelem – prvním z místních biskupů. </a:t>
          </a:r>
          <a:endParaRPr lang="en-US" sz="1400" kern="1200"/>
        </a:p>
      </dsp:txBody>
      <dsp:txXfrm>
        <a:off x="851670" y="5800"/>
        <a:ext cx="7639451" cy="760066"/>
      </dsp:txXfrm>
    </dsp:sp>
    <dsp:sp modelId="{1EA54FCA-5C38-452E-8DCF-584E288DF1F5}">
      <dsp:nvSpPr>
        <dsp:cNvPr id="0" name=""/>
        <dsp:cNvSpPr/>
      </dsp:nvSpPr>
      <dsp:spPr>
        <a:xfrm>
          <a:off x="0" y="955883"/>
          <a:ext cx="8504238" cy="7370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864DAC-FB2D-4ABF-8D42-42C8A44D0EC2}">
      <dsp:nvSpPr>
        <dsp:cNvPr id="0" name=""/>
        <dsp:cNvSpPr/>
      </dsp:nvSpPr>
      <dsp:spPr>
        <a:xfrm>
          <a:off x="222952" y="1121716"/>
          <a:ext cx="405765" cy="4053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9C00D38E-A37F-4689-B0C9-11EDE09B663F}">
      <dsp:nvSpPr>
        <dsp:cNvPr id="0" name=""/>
        <dsp:cNvSpPr/>
      </dsp:nvSpPr>
      <dsp:spPr>
        <a:xfrm>
          <a:off x="851670" y="955883"/>
          <a:ext cx="7639451" cy="760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40" tIns="80440" rIns="80440" bIns="80440" numCol="1" spcCol="1270" anchor="ctr" anchorCtr="0">
          <a:noAutofit/>
        </a:bodyPr>
        <a:lstStyle/>
        <a:p>
          <a:pPr marL="0" lvl="0" indent="0" algn="l" defTabSz="622300">
            <a:lnSpc>
              <a:spcPct val="100000"/>
            </a:lnSpc>
            <a:spcBef>
              <a:spcPct val="0"/>
            </a:spcBef>
            <a:spcAft>
              <a:spcPct val="35000"/>
            </a:spcAft>
            <a:buNone/>
          </a:pPr>
          <a:r>
            <a:rPr lang="cs-CZ" sz="1400" kern="1200"/>
            <a:t>Všechny světové místní pravoslavné církve jsou sjednoceny nikoliv na správním principu jednoho pozemského ústředí (hlavy), nýbrž na principu společné pravoslavné víry.</a:t>
          </a:r>
          <a:endParaRPr lang="en-US" sz="1400" kern="1200"/>
        </a:p>
      </dsp:txBody>
      <dsp:txXfrm>
        <a:off x="851670" y="955883"/>
        <a:ext cx="7639451" cy="760066"/>
      </dsp:txXfrm>
    </dsp:sp>
    <dsp:sp modelId="{794BE2B4-109D-4B3F-A6A7-D4C4B2315076}">
      <dsp:nvSpPr>
        <dsp:cNvPr id="0" name=""/>
        <dsp:cNvSpPr/>
      </dsp:nvSpPr>
      <dsp:spPr>
        <a:xfrm>
          <a:off x="0" y="1905966"/>
          <a:ext cx="8504238" cy="7370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E04B20-E3EE-4C96-860E-A1EB6450739F}">
      <dsp:nvSpPr>
        <dsp:cNvPr id="0" name=""/>
        <dsp:cNvSpPr/>
      </dsp:nvSpPr>
      <dsp:spPr>
        <a:xfrm>
          <a:off x="222952" y="2071799"/>
          <a:ext cx="405765" cy="40536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0E23D7E5-D74D-4E5A-8AC6-BFFFFF13668D}">
      <dsp:nvSpPr>
        <dsp:cNvPr id="0" name=""/>
        <dsp:cNvSpPr/>
      </dsp:nvSpPr>
      <dsp:spPr>
        <a:xfrm>
          <a:off x="851670" y="1905966"/>
          <a:ext cx="7639451" cy="760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40" tIns="80440" rIns="80440" bIns="80440" numCol="1" spcCol="1270" anchor="ctr" anchorCtr="0">
          <a:noAutofit/>
        </a:bodyPr>
        <a:lstStyle/>
        <a:p>
          <a:pPr marL="0" lvl="0" indent="0" algn="l" defTabSz="622300">
            <a:lnSpc>
              <a:spcPct val="100000"/>
            </a:lnSpc>
            <a:spcBef>
              <a:spcPct val="0"/>
            </a:spcBef>
            <a:spcAft>
              <a:spcPct val="35000"/>
            </a:spcAft>
            <a:buNone/>
          </a:pPr>
          <a:r>
            <a:rPr lang="cs-CZ" sz="1400" kern="1200"/>
            <a:t>Jednotlivé pravoslavné církve sdílejí tutéž víru, základní správní – politické principy a liturgickou tradici. Pravoslavné církve užívají při liturgii buď starých jazyků, nebo současných jazyků národních. </a:t>
          </a:r>
          <a:endParaRPr lang="en-US" sz="1400" kern="1200"/>
        </a:p>
      </dsp:txBody>
      <dsp:txXfrm>
        <a:off x="851670" y="1905966"/>
        <a:ext cx="7639451" cy="760066"/>
      </dsp:txXfrm>
    </dsp:sp>
    <dsp:sp modelId="{B49D482A-3CB7-40AC-BA70-DD5E3E6DFC55}">
      <dsp:nvSpPr>
        <dsp:cNvPr id="0" name=""/>
        <dsp:cNvSpPr/>
      </dsp:nvSpPr>
      <dsp:spPr>
        <a:xfrm>
          <a:off x="0" y="2856049"/>
          <a:ext cx="8504238" cy="7370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8E385E-854F-4A55-BE4C-B9799FA23BD4}">
      <dsp:nvSpPr>
        <dsp:cNvPr id="0" name=""/>
        <dsp:cNvSpPr/>
      </dsp:nvSpPr>
      <dsp:spPr>
        <a:xfrm>
          <a:off x="222952" y="3021882"/>
          <a:ext cx="405765" cy="40536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06DF96C3-02BA-4946-9B67-CA9A6120B9E6}">
      <dsp:nvSpPr>
        <dsp:cNvPr id="0" name=""/>
        <dsp:cNvSpPr/>
      </dsp:nvSpPr>
      <dsp:spPr>
        <a:xfrm>
          <a:off x="851670" y="2856049"/>
          <a:ext cx="7639451" cy="760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40" tIns="80440" rIns="80440" bIns="80440" numCol="1" spcCol="1270" anchor="ctr" anchorCtr="0">
          <a:noAutofit/>
        </a:bodyPr>
        <a:lstStyle/>
        <a:p>
          <a:pPr marL="0" lvl="0" indent="0" algn="l" defTabSz="622300">
            <a:lnSpc>
              <a:spcPct val="100000"/>
            </a:lnSpc>
            <a:spcBef>
              <a:spcPct val="0"/>
            </a:spcBef>
            <a:spcAft>
              <a:spcPct val="35000"/>
            </a:spcAft>
            <a:buNone/>
          </a:pPr>
          <a:r>
            <a:rPr lang="cs-CZ" sz="1400" kern="1200"/>
            <a:t>Hierarchie: </a:t>
          </a:r>
          <a:r>
            <a:rPr lang="cs-CZ" sz="1400" b="1" kern="1200"/>
            <a:t>patriarchové, metropolité nebo arcibiskupové. </a:t>
          </a:r>
          <a:r>
            <a:rPr lang="cs-CZ" sz="1400" kern="1200"/>
            <a:t>Ti předsedají biskupskému synodu, který představuje nejvyšší kanonickou, věroučnou a administrativní autoritu církve.</a:t>
          </a:r>
          <a:endParaRPr lang="en-US" sz="1400" kern="1200"/>
        </a:p>
      </dsp:txBody>
      <dsp:txXfrm>
        <a:off x="851670" y="2856049"/>
        <a:ext cx="7639451" cy="760066"/>
      </dsp:txXfrm>
    </dsp:sp>
    <dsp:sp modelId="{A34AD341-1245-4792-B6FE-4998FB5C049E}">
      <dsp:nvSpPr>
        <dsp:cNvPr id="0" name=""/>
        <dsp:cNvSpPr/>
      </dsp:nvSpPr>
      <dsp:spPr>
        <a:xfrm>
          <a:off x="0" y="3806132"/>
          <a:ext cx="8504238" cy="7370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73B3F1-6063-4B62-99AF-6B20E6520C90}">
      <dsp:nvSpPr>
        <dsp:cNvPr id="0" name=""/>
        <dsp:cNvSpPr/>
      </dsp:nvSpPr>
      <dsp:spPr>
        <a:xfrm>
          <a:off x="222952" y="3971965"/>
          <a:ext cx="405765" cy="40536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25D91896-59B4-4CAF-BC7E-E25075B8A8A0}">
      <dsp:nvSpPr>
        <dsp:cNvPr id="0" name=""/>
        <dsp:cNvSpPr/>
      </dsp:nvSpPr>
      <dsp:spPr>
        <a:xfrm>
          <a:off x="851670" y="3806132"/>
          <a:ext cx="7639451" cy="760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440" tIns="80440" rIns="80440" bIns="80440" numCol="1" spcCol="1270" anchor="ctr" anchorCtr="0">
          <a:noAutofit/>
        </a:bodyPr>
        <a:lstStyle/>
        <a:p>
          <a:pPr marL="0" lvl="0" indent="0" algn="l" defTabSz="622300">
            <a:lnSpc>
              <a:spcPct val="100000"/>
            </a:lnSpc>
            <a:spcBef>
              <a:spcPct val="0"/>
            </a:spcBef>
            <a:spcAft>
              <a:spcPct val="35000"/>
            </a:spcAft>
            <a:buNone/>
          </a:pPr>
          <a:r>
            <a:rPr lang="cs-CZ" sz="1400" kern="1200"/>
            <a:t>Základní organizační jednotkou je </a:t>
          </a:r>
          <a:r>
            <a:rPr lang="cs-CZ" sz="1400" b="1" kern="1200"/>
            <a:t>církevní obec – čili farnosti</a:t>
          </a:r>
          <a:r>
            <a:rPr lang="cs-CZ" sz="1400" kern="1200"/>
            <a:t>. Z duchovního hlediska je základní částicí Církve církevní sbor místních pravoslavných věřících, kteří se shromáždili spolu s řádně ustanoveným knězem a slouží společné svatou mši. </a:t>
          </a:r>
          <a:endParaRPr lang="en-US" sz="1400" kern="1200"/>
        </a:p>
      </dsp:txBody>
      <dsp:txXfrm>
        <a:off x="851670" y="3806132"/>
        <a:ext cx="7639451" cy="7600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1B057C-62D8-4BF8-8246-98491A8F3B20}">
      <dsp:nvSpPr>
        <dsp:cNvPr id="0" name=""/>
        <dsp:cNvSpPr/>
      </dsp:nvSpPr>
      <dsp:spPr>
        <a:xfrm>
          <a:off x="0" y="285708"/>
          <a:ext cx="4038600" cy="134316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Identita Řeků spjatá s pravoslavnou církví - jejich život začíná a končí v kostele. </a:t>
          </a:r>
          <a:endParaRPr lang="en-US" sz="1400" kern="1200"/>
        </a:p>
      </dsp:txBody>
      <dsp:txXfrm>
        <a:off x="65568" y="351276"/>
        <a:ext cx="3907464" cy="1212024"/>
      </dsp:txXfrm>
    </dsp:sp>
    <dsp:sp modelId="{9CAB7ED5-36AA-45C8-9D0E-E24F3F04F7EC}">
      <dsp:nvSpPr>
        <dsp:cNvPr id="0" name=""/>
        <dsp:cNvSpPr/>
      </dsp:nvSpPr>
      <dsp:spPr>
        <a:xfrm>
          <a:off x="0" y="1669188"/>
          <a:ext cx="4038600" cy="134316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Společenský život v Řecku téměř nemyslitelný bez přítomnosti náboženských rituálů – např. křtiny, svatby, pohřby, ale i mnoho dalších, (položení základního kamene veřejné stavby, slavnostní otevření nového obchodu, složení slibu nové vlády atd.) </a:t>
          </a:r>
          <a:endParaRPr lang="en-US" sz="1400" kern="1200"/>
        </a:p>
      </dsp:txBody>
      <dsp:txXfrm>
        <a:off x="65568" y="1734756"/>
        <a:ext cx="3907464" cy="1212024"/>
      </dsp:txXfrm>
    </dsp:sp>
    <dsp:sp modelId="{8C77DE0B-706B-45E5-B852-FD16BEFBD5D7}">
      <dsp:nvSpPr>
        <dsp:cNvPr id="0" name=""/>
        <dsp:cNvSpPr/>
      </dsp:nvSpPr>
      <dsp:spPr>
        <a:xfrm>
          <a:off x="0" y="3052669"/>
          <a:ext cx="4038600" cy="134316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dirty="0"/>
            <a:t>Všechny rituály se odehrávají za přítomnosti duchovních. </a:t>
          </a:r>
          <a:endParaRPr lang="en-US" sz="1400" kern="1200" dirty="0"/>
        </a:p>
      </dsp:txBody>
      <dsp:txXfrm>
        <a:off x="65568" y="3118237"/>
        <a:ext cx="3907464" cy="12120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A2F38-88EB-4FFE-957A-581E243E4EDA}">
      <dsp:nvSpPr>
        <dsp:cNvPr id="0" name=""/>
        <dsp:cNvSpPr/>
      </dsp:nvSpPr>
      <dsp:spPr>
        <a:xfrm>
          <a:off x="0" y="101826"/>
          <a:ext cx="8504238" cy="1048886"/>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Podle statistických údajů se cca 95 % Řeků hlásí k pravoslaví. </a:t>
          </a:r>
          <a:endParaRPr lang="en-US" sz="2000" kern="1200"/>
        </a:p>
      </dsp:txBody>
      <dsp:txXfrm>
        <a:off x="51202" y="153028"/>
        <a:ext cx="8401834" cy="946482"/>
      </dsp:txXfrm>
    </dsp:sp>
    <dsp:sp modelId="{D4C07202-3469-4F41-80F0-4D970A8C18C4}">
      <dsp:nvSpPr>
        <dsp:cNvPr id="0" name=""/>
        <dsp:cNvSpPr/>
      </dsp:nvSpPr>
      <dsp:spPr>
        <a:xfrm>
          <a:off x="0" y="1208313"/>
          <a:ext cx="8504238" cy="1048886"/>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t>Kostely jsou každou neděli plné a s projevy náklonnosti k pravoslavné církvi se setkáváte na každém kroku. </a:t>
          </a:r>
          <a:endParaRPr lang="en-US" sz="2000" kern="1200" dirty="0"/>
        </a:p>
      </dsp:txBody>
      <dsp:txXfrm>
        <a:off x="51202" y="1259515"/>
        <a:ext cx="8401834" cy="946482"/>
      </dsp:txXfrm>
    </dsp:sp>
    <dsp:sp modelId="{744CD2A1-BFFE-407F-A28B-B62FBEE853D5}">
      <dsp:nvSpPr>
        <dsp:cNvPr id="0" name=""/>
        <dsp:cNvSpPr/>
      </dsp:nvSpPr>
      <dsp:spPr>
        <a:xfrm>
          <a:off x="0" y="2314800"/>
          <a:ext cx="8504238" cy="1048886"/>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Otázkou je, </a:t>
          </a:r>
          <a:r>
            <a:rPr lang="cs-CZ" sz="2000" b="1" kern="1200"/>
            <a:t>kolik Řeků se hlásí k pravoslaví z náboženských, tj. čistě spirituálních důvodů, a kolik z nich bere účast na církevních rituálech jako společenskou povinnost. </a:t>
          </a:r>
          <a:endParaRPr lang="en-US" sz="2000" kern="1200"/>
        </a:p>
      </dsp:txBody>
      <dsp:txXfrm>
        <a:off x="51202" y="2366002"/>
        <a:ext cx="8401834" cy="946482"/>
      </dsp:txXfrm>
    </dsp:sp>
    <dsp:sp modelId="{22F6698D-9C16-4A18-A8E3-BAD475FF4EAD}">
      <dsp:nvSpPr>
        <dsp:cNvPr id="0" name=""/>
        <dsp:cNvSpPr/>
      </dsp:nvSpPr>
      <dsp:spPr>
        <a:xfrm>
          <a:off x="0" y="3421286"/>
          <a:ext cx="8504238" cy="1048886"/>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Role pravoslavné církve v Řecku je v porovnání s ostatními evropskými zeměmi </a:t>
          </a:r>
          <a:r>
            <a:rPr lang="cs-CZ" sz="2000" b="1" kern="1200"/>
            <a:t>vysoce nadstandardní, přesahuje oblast religiozity</a:t>
          </a:r>
          <a:r>
            <a:rPr lang="cs-CZ" sz="2000" kern="1200"/>
            <a:t> a má významný vliv nejen v politickém, ale i v hospodářském životě země.</a:t>
          </a:r>
          <a:endParaRPr lang="en-US" sz="2000" kern="1200"/>
        </a:p>
      </dsp:txBody>
      <dsp:txXfrm>
        <a:off x="51202" y="3472488"/>
        <a:ext cx="8401834" cy="9464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C77DD5-C617-4510-9707-A6A64B18E5FC}">
      <dsp:nvSpPr>
        <dsp:cNvPr id="0" name=""/>
        <dsp:cNvSpPr/>
      </dsp:nvSpPr>
      <dsp:spPr>
        <a:xfrm>
          <a:off x="0" y="285708"/>
          <a:ext cx="4038600" cy="134316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Přestože řecká ústava zaručuje svobodu vyznání, označuje zároveň pravoslavnou církev jako „převažující náboženství“ (čl. 3). Navíc zaručuje, že se neuskuteční žádná jazyková úprava Písma svatého bez souhlasu církve nebo Konstantinopolského patriarchátu.  </a:t>
          </a:r>
          <a:endParaRPr lang="en-US" sz="1400" kern="1200"/>
        </a:p>
      </dsp:txBody>
      <dsp:txXfrm>
        <a:off x="65568" y="351276"/>
        <a:ext cx="3907464" cy="1212024"/>
      </dsp:txXfrm>
    </dsp:sp>
    <dsp:sp modelId="{31963573-36A9-4648-B9EE-D63DD2FA2A89}">
      <dsp:nvSpPr>
        <dsp:cNvPr id="0" name=""/>
        <dsp:cNvSpPr/>
      </dsp:nvSpPr>
      <dsp:spPr>
        <a:xfrm>
          <a:off x="0" y="1669188"/>
          <a:ext cx="4038600" cy="134316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Bible v řečtině existuje jen v helénistické podobě (koiné). V archaické řečtině probíhají také veškeré liturgické rituály. Jazyk sice pomáhá zachovat historickou kontinuitu a povědomí slavné minulosti, avšak prakticky znemožňuje hlubší porozumění svatým textům. </a:t>
          </a:r>
          <a:endParaRPr lang="en-US" sz="1400" kern="1200"/>
        </a:p>
      </dsp:txBody>
      <dsp:txXfrm>
        <a:off x="65568" y="1734756"/>
        <a:ext cx="3907464" cy="1212024"/>
      </dsp:txXfrm>
    </dsp:sp>
    <dsp:sp modelId="{A350C700-673B-4B2A-B814-C37D3115B4C2}">
      <dsp:nvSpPr>
        <dsp:cNvPr id="0" name=""/>
        <dsp:cNvSpPr/>
      </dsp:nvSpPr>
      <dsp:spPr>
        <a:xfrm>
          <a:off x="0" y="3052669"/>
          <a:ext cx="4038600" cy="134316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vedení řecké pravoslavné církve v minulosti velmi odmítavé ke každému reformnímu hnutí, které si kladlo za cíl přiblížit se evropským standardům a zmodernizovat řeckou společnost.</a:t>
          </a:r>
          <a:endParaRPr lang="en-US" sz="1400" kern="1200"/>
        </a:p>
      </dsp:txBody>
      <dsp:txXfrm>
        <a:off x="65568" y="3118237"/>
        <a:ext cx="3907464" cy="12120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337070-7BD2-4ACA-A7D1-D9E3D06CED03}">
      <dsp:nvSpPr>
        <dsp:cNvPr id="0" name=""/>
        <dsp:cNvSpPr/>
      </dsp:nvSpPr>
      <dsp:spPr>
        <a:xfrm>
          <a:off x="0" y="417378"/>
          <a:ext cx="4038600" cy="7371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Sehrála velmi významnou roli v těžkých dobách útlaku Řecka, kdy sjednocovala obyvatelstvo a udržovala národní uvědomění Řeků.</a:t>
          </a:r>
          <a:endParaRPr lang="en-US" sz="1400" kern="1200"/>
        </a:p>
      </dsp:txBody>
      <dsp:txXfrm>
        <a:off x="35982" y="453360"/>
        <a:ext cx="3966636" cy="665136"/>
      </dsp:txXfrm>
    </dsp:sp>
    <dsp:sp modelId="{395B766F-CC5D-4D45-911B-7236B16B7CFD}">
      <dsp:nvSpPr>
        <dsp:cNvPr id="0" name=""/>
        <dsp:cNvSpPr/>
      </dsp:nvSpPr>
      <dsp:spPr>
        <a:xfrm>
          <a:off x="0" y="1194798"/>
          <a:ext cx="4038600" cy="7371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V Řecku dále najdete muslimy, protestanty, katolíky a židy.</a:t>
          </a:r>
          <a:endParaRPr lang="en-US" sz="1400" kern="1200"/>
        </a:p>
      </dsp:txBody>
      <dsp:txXfrm>
        <a:off x="35982" y="1230780"/>
        <a:ext cx="3966636" cy="665136"/>
      </dsp:txXfrm>
    </dsp:sp>
    <dsp:sp modelId="{5BC900E8-C45A-41E5-972E-99B37B18F942}">
      <dsp:nvSpPr>
        <dsp:cNvPr id="0" name=""/>
        <dsp:cNvSpPr/>
      </dsp:nvSpPr>
      <dsp:spPr>
        <a:xfrm>
          <a:off x="0" y="1972218"/>
          <a:ext cx="4038600" cy="7371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Řecká ortodoxní církev je nezávislá a od r. 1850 její hlavou je metropolita athénský. </a:t>
          </a:r>
          <a:endParaRPr lang="en-US" sz="1400" kern="1200"/>
        </a:p>
      </dsp:txBody>
      <dsp:txXfrm>
        <a:off x="35982" y="2008200"/>
        <a:ext cx="3966636" cy="665136"/>
      </dsp:txXfrm>
    </dsp:sp>
    <dsp:sp modelId="{EF175969-43B4-46DB-8A7E-814AEADFC882}">
      <dsp:nvSpPr>
        <dsp:cNvPr id="0" name=""/>
        <dsp:cNvSpPr/>
      </dsp:nvSpPr>
      <dsp:spPr>
        <a:xfrm>
          <a:off x="0" y="2749639"/>
          <a:ext cx="4038600" cy="7371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V Řecku naleznete také malý mnišský stát Athos, který se nalézá na Chalkidiki a kam mají zakázaný vstup ženy.</a:t>
          </a:r>
          <a:endParaRPr lang="en-US" sz="1400" kern="1200"/>
        </a:p>
      </dsp:txBody>
      <dsp:txXfrm>
        <a:off x="35982" y="2785621"/>
        <a:ext cx="3966636" cy="665136"/>
      </dsp:txXfrm>
    </dsp:sp>
    <dsp:sp modelId="{4853DC67-C137-431B-85D9-BFE228429212}">
      <dsp:nvSpPr>
        <dsp:cNvPr id="0" name=""/>
        <dsp:cNvSpPr/>
      </dsp:nvSpPr>
      <dsp:spPr>
        <a:xfrm>
          <a:off x="0" y="3527059"/>
          <a:ext cx="4038600" cy="73710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a:t>Ortodoxní náboženství nenásilnou formou proniká do všech oblastí společenského života. </a:t>
          </a:r>
          <a:endParaRPr lang="en-US" sz="1400" kern="1200"/>
        </a:p>
      </dsp:txBody>
      <dsp:txXfrm>
        <a:off x="35982" y="3563041"/>
        <a:ext cx="3966636" cy="6651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B4C6C-CEC7-4FD5-84EA-2621AE5DCE61}">
      <dsp:nvSpPr>
        <dsp:cNvPr id="0" name=""/>
        <dsp:cNvSpPr/>
      </dsp:nvSpPr>
      <dsp:spPr>
        <a:xfrm>
          <a:off x="0" y="147039"/>
          <a:ext cx="4038600" cy="106878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cs-CZ" sz="1300" kern="1200" dirty="0"/>
            <a:t>Pravoslavná církev má velké zásluhy na zachování řecké identity během půltisícileté osmanské nadvlády. </a:t>
          </a:r>
          <a:endParaRPr lang="en-US" sz="1300" kern="1200" dirty="0"/>
        </a:p>
      </dsp:txBody>
      <dsp:txXfrm>
        <a:off x="52174" y="199213"/>
        <a:ext cx="3934252" cy="964436"/>
      </dsp:txXfrm>
    </dsp:sp>
    <dsp:sp modelId="{0211CBCC-FD9B-447B-962A-8ED9E6AAF4C8}">
      <dsp:nvSpPr>
        <dsp:cNvPr id="0" name=""/>
        <dsp:cNvSpPr/>
      </dsp:nvSpPr>
      <dsp:spPr>
        <a:xfrm>
          <a:off x="0" y="1253264"/>
          <a:ext cx="4038600" cy="106878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cs-CZ" sz="1300" kern="1200"/>
            <a:t>nicméně i temné stránky tohoto soužití. Např. že patriarchát exkomunikoval protagonisty  národně-osvobozenecké revoluce v r. 1821. </a:t>
          </a:r>
          <a:endParaRPr lang="en-US" sz="1300" kern="1200"/>
        </a:p>
      </dsp:txBody>
      <dsp:txXfrm>
        <a:off x="52174" y="1305438"/>
        <a:ext cx="3934252" cy="964436"/>
      </dsp:txXfrm>
    </dsp:sp>
    <dsp:sp modelId="{3661F8F5-B1BD-45BF-A597-415E6B0962FA}">
      <dsp:nvSpPr>
        <dsp:cNvPr id="0" name=""/>
        <dsp:cNvSpPr/>
      </dsp:nvSpPr>
      <dsp:spPr>
        <a:xfrm>
          <a:off x="0" y="2359488"/>
          <a:ext cx="4038600" cy="106878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cs-CZ" sz="1300" kern="1200"/>
            <a:t>K souznění pravoslavných kněží s jejich farníky mezi jiným napomáhá, že řadoví popové mohou založit rodinu, takže znají běžné starosti spojené s každodenním životem. </a:t>
          </a:r>
          <a:endParaRPr lang="en-US" sz="1300" kern="1200"/>
        </a:p>
      </dsp:txBody>
      <dsp:txXfrm>
        <a:off x="52174" y="2411662"/>
        <a:ext cx="3934252" cy="964436"/>
      </dsp:txXfrm>
    </dsp:sp>
    <dsp:sp modelId="{52EB2F76-B110-49CC-97A9-D09CFAE5DCEA}">
      <dsp:nvSpPr>
        <dsp:cNvPr id="0" name=""/>
        <dsp:cNvSpPr/>
      </dsp:nvSpPr>
      <dsp:spPr>
        <a:xfrm>
          <a:off x="0" y="3465713"/>
          <a:ext cx="4038600" cy="1068784"/>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cs-CZ" sz="1300" kern="1200"/>
            <a:t>Ke cti řecké církve slouží, že její hodnostáři během druhé světové války nekolaborovali s německými, italskými a bulharskými okupanty. Někteří z nich se dokonce zapojili do odboje nebo se snažili zachránit co nejvíce řeckých Židů před holokaustem.</a:t>
          </a:r>
          <a:endParaRPr lang="en-US" sz="1300" kern="1200"/>
        </a:p>
      </dsp:txBody>
      <dsp:txXfrm>
        <a:off x="52174" y="3517887"/>
        <a:ext cx="3934252" cy="96443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BA753-7837-444D-9B0A-2CD4BD474098}">
      <dsp:nvSpPr>
        <dsp:cNvPr id="0" name=""/>
        <dsp:cNvSpPr/>
      </dsp:nvSpPr>
      <dsp:spPr>
        <a:xfrm>
          <a:off x="0" y="0"/>
          <a:ext cx="8504238" cy="0"/>
        </a:xfrm>
        <a:prstGeom prst="line">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746FAFF4-86F7-4705-82E1-045B369D1CBA}">
      <dsp:nvSpPr>
        <dsp:cNvPr id="0" name=""/>
        <dsp:cNvSpPr/>
      </dsp:nvSpPr>
      <dsp:spPr>
        <a:xfrm>
          <a:off x="0" y="0"/>
          <a:ext cx="8504238"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Po potlačení komunistické revolty v letech 1946–1949, se pravoslavná církev stala nedílnou součástí ideologického mechanismu různých ultrakonzervativních vlád či vojenských režimů, jež vládly v Řecku až do roku 1974. Poválečný řecký stát byl s požehnáním pravoslavné církve založen na základech nacionalistické ideologie „řecko-křesťanské civilizace“, jejímiž hlavními atributy byly vlast, náboženství a rodina.</a:t>
          </a:r>
          <a:endParaRPr lang="en-US" sz="1500" kern="1200"/>
        </a:p>
      </dsp:txBody>
      <dsp:txXfrm>
        <a:off x="0" y="0"/>
        <a:ext cx="8504238" cy="1143000"/>
      </dsp:txXfrm>
    </dsp:sp>
    <dsp:sp modelId="{7E490DFE-3E56-4756-BC0C-D1F308BB0672}">
      <dsp:nvSpPr>
        <dsp:cNvPr id="0" name=""/>
        <dsp:cNvSpPr/>
      </dsp:nvSpPr>
      <dsp:spPr>
        <a:xfrm>
          <a:off x="0" y="1143000"/>
          <a:ext cx="8504238" cy="0"/>
        </a:xfrm>
        <a:prstGeom prst="line">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82D8331D-094A-4DD8-A3E6-E8D82560003F}">
      <dsp:nvSpPr>
        <dsp:cNvPr id="0" name=""/>
        <dsp:cNvSpPr/>
      </dsp:nvSpPr>
      <dsp:spPr>
        <a:xfrm>
          <a:off x="0" y="1143000"/>
          <a:ext cx="8504238"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V době vojenské junty v období 1967–1974 vystudovala v teologických školách většina hodnostářů (metropolitů) řecké pravoslavné církve, kteří tvoří současný Svatý synod. I z tohoto důvodu se vedení církve stavělo velmi negativně k různým reformám, jež měly po vstupu Řecka do EU v roce 1980 přibližovat právní status země západní Evropě. </a:t>
          </a:r>
          <a:endParaRPr lang="en-US" sz="1500" kern="1200"/>
        </a:p>
      </dsp:txBody>
      <dsp:txXfrm>
        <a:off x="0" y="1143000"/>
        <a:ext cx="8504238" cy="1143000"/>
      </dsp:txXfrm>
    </dsp:sp>
    <dsp:sp modelId="{8382D09C-431C-480B-A897-BC49F5E4C9E4}">
      <dsp:nvSpPr>
        <dsp:cNvPr id="0" name=""/>
        <dsp:cNvSpPr/>
      </dsp:nvSpPr>
      <dsp:spPr>
        <a:xfrm>
          <a:off x="0" y="2286000"/>
          <a:ext cx="8504238" cy="0"/>
        </a:xfrm>
        <a:prstGeom prst="line">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AC0D9F2F-1DE2-48EA-AC8E-A9F83C259418}">
      <dsp:nvSpPr>
        <dsp:cNvPr id="0" name=""/>
        <dsp:cNvSpPr/>
      </dsp:nvSpPr>
      <dsp:spPr>
        <a:xfrm>
          <a:off x="0" y="2286000"/>
          <a:ext cx="8504238"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dirty="0"/>
            <a:t>v 80. letech minulého století postavil Svatý synod proti reformě zákona o rodině, který mj. poprvé zaváděl institut občanské svatby nebo pojmenování dětí bez křtin, zjednodušoval rozvodové řízení atd. Tyto ryze sekulární záležitosti, stejně jako příjmy za jejich spravování, spadaly do té doby výlučně pod jurisdikci pravoslavné církve.</a:t>
          </a:r>
          <a:endParaRPr lang="en-US" sz="1500" kern="1200" dirty="0"/>
        </a:p>
      </dsp:txBody>
      <dsp:txXfrm>
        <a:off x="0" y="2286000"/>
        <a:ext cx="8504238" cy="1143000"/>
      </dsp:txXfrm>
    </dsp:sp>
    <dsp:sp modelId="{965AC808-D36A-4F16-AD29-7C63CE377091}">
      <dsp:nvSpPr>
        <dsp:cNvPr id="0" name=""/>
        <dsp:cNvSpPr/>
      </dsp:nvSpPr>
      <dsp:spPr>
        <a:xfrm>
          <a:off x="0" y="3429000"/>
          <a:ext cx="8504238" cy="0"/>
        </a:xfrm>
        <a:prstGeom prst="line">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A7073ED4-9E9D-4EC1-8CE5-2DF2E1BC74A4}">
      <dsp:nvSpPr>
        <dsp:cNvPr id="0" name=""/>
        <dsp:cNvSpPr/>
      </dsp:nvSpPr>
      <dsp:spPr>
        <a:xfrm>
          <a:off x="0" y="3429000"/>
          <a:ext cx="8504238"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Na přelomu nového milénia pak Svatý synod pod vedením velmi aktivistického arcibiskupa Christodula zorganizoval stovky protestních a podpisových akcí proti iniciativě tehdejší socialistické vlády PASOK, která chtěla z občanských průkazů a dalších veřejných listin odstranit kolonky týkající se náboženské příslušnosti.</a:t>
          </a:r>
          <a:endParaRPr lang="en-US" sz="1500" kern="1200"/>
        </a:p>
      </dsp:txBody>
      <dsp:txXfrm>
        <a:off x="0" y="3429000"/>
        <a:ext cx="8504238" cy="11430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Obdélník 19">
            <a:extLst>
              <a:ext uri="{FF2B5EF4-FFF2-40B4-BE49-F238E27FC236}">
                <a16:creationId xmlns:a16="http://schemas.microsoft.com/office/drawing/2014/main" id="{6ACE1ED3-651E-EE8F-E24F-6139ECCDFB86}"/>
              </a:ext>
            </a:extLst>
          </p:cNvPr>
          <p:cNvSpPr>
            <a:spLocks noChangeArrowheads="1"/>
          </p:cNvSpPr>
          <p:nvPr/>
        </p:nvSpPr>
        <p:spPr bwMode="white">
          <a:xfrm>
            <a:off x="0" y="670560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3" name="Obdélník 20">
            <a:extLst>
              <a:ext uri="{FF2B5EF4-FFF2-40B4-BE49-F238E27FC236}">
                <a16:creationId xmlns:a16="http://schemas.microsoft.com/office/drawing/2014/main" id="{DCC81E8B-3EA0-2302-5134-F88610DCEA0D}"/>
              </a:ext>
            </a:extLst>
          </p:cNvPr>
          <p:cNvSpPr>
            <a:spLocks noChangeArrowheads="1"/>
          </p:cNvSpPr>
          <p:nvPr/>
        </p:nvSpPr>
        <p:spPr bwMode="white">
          <a:xfrm>
            <a:off x="8991600" y="3175"/>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4" name="Obdélník 23">
            <a:extLst>
              <a:ext uri="{FF2B5EF4-FFF2-40B4-BE49-F238E27FC236}">
                <a16:creationId xmlns:a16="http://schemas.microsoft.com/office/drawing/2014/main" id="{DD815915-66B7-B83F-DC0B-6303E04A3D2D}"/>
              </a:ext>
            </a:extLst>
          </p:cNvPr>
          <p:cNvSpPr>
            <a:spLocks noChangeArrowheads="1"/>
          </p:cNvSpPr>
          <p:nvPr/>
        </p:nvSpPr>
        <p:spPr bwMode="white">
          <a:xfrm>
            <a:off x="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5" name="Obdélník 24">
            <a:extLst>
              <a:ext uri="{FF2B5EF4-FFF2-40B4-BE49-F238E27FC236}">
                <a16:creationId xmlns:a16="http://schemas.microsoft.com/office/drawing/2014/main" id="{DAE27912-80F1-7606-87E4-6D39F950291A}"/>
              </a:ext>
            </a:extLst>
          </p:cNvPr>
          <p:cNvSpPr>
            <a:spLocks noChangeArrowheads="1"/>
          </p:cNvSpPr>
          <p:nvPr/>
        </p:nvSpPr>
        <p:spPr bwMode="white">
          <a:xfrm>
            <a:off x="0" y="0"/>
            <a:ext cx="9144000" cy="25146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6" name="Obdélník 25">
            <a:extLst>
              <a:ext uri="{FF2B5EF4-FFF2-40B4-BE49-F238E27FC236}">
                <a16:creationId xmlns:a16="http://schemas.microsoft.com/office/drawing/2014/main" id="{DD154EAA-3380-0A51-9527-9FCAC1E6E5A4}"/>
              </a:ext>
            </a:extLst>
          </p:cNvPr>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7" name="Přímá spojovací čára 26">
            <a:extLst>
              <a:ext uri="{FF2B5EF4-FFF2-40B4-BE49-F238E27FC236}">
                <a16:creationId xmlns:a16="http://schemas.microsoft.com/office/drawing/2014/main" id="{E0C42B10-D03F-D0DF-8F97-CCF0B915F384}"/>
              </a:ext>
            </a:extLst>
          </p:cNvPr>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0" name="Obdélník 27">
            <a:extLst>
              <a:ext uri="{FF2B5EF4-FFF2-40B4-BE49-F238E27FC236}">
                <a16:creationId xmlns:a16="http://schemas.microsoft.com/office/drawing/2014/main" id="{70851A03-82BE-CED6-398E-8A9F3079FAB3}"/>
              </a:ext>
            </a:extLst>
          </p:cNvPr>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dirty="0">
              <a:latin typeface="+mn-lt"/>
            </a:endParaRPr>
          </a:p>
        </p:txBody>
      </p:sp>
      <p:sp>
        <p:nvSpPr>
          <p:cNvPr id="11" name="Elipsa 28">
            <a:extLst>
              <a:ext uri="{FF2B5EF4-FFF2-40B4-BE49-F238E27FC236}">
                <a16:creationId xmlns:a16="http://schemas.microsoft.com/office/drawing/2014/main" id="{4D0A267A-DA7D-7D1E-719C-47E3CEB79DF5}"/>
              </a:ext>
            </a:extLst>
          </p:cNvPr>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Elipsa 29">
            <a:extLst>
              <a:ext uri="{FF2B5EF4-FFF2-40B4-BE49-F238E27FC236}">
                <a16:creationId xmlns:a16="http://schemas.microsoft.com/office/drawing/2014/main" id="{437F086A-865D-2254-A37E-749FA203B451}"/>
              </a:ext>
            </a:extLst>
          </p:cNvPr>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a:t>Klepnutím lze upravit styl předlohy nadpisů.</a:t>
            </a:r>
            <a:endParaRPr lang="en-US"/>
          </a:p>
        </p:txBody>
      </p:sp>
      <p:sp>
        <p:nvSpPr>
          <p:cNvPr id="13" name="Zástupný symbol pro datum 27">
            <a:extLst>
              <a:ext uri="{FF2B5EF4-FFF2-40B4-BE49-F238E27FC236}">
                <a16:creationId xmlns:a16="http://schemas.microsoft.com/office/drawing/2014/main" id="{FFBCD8C3-EDEF-990D-6C08-9BF33FCDBED6}"/>
              </a:ext>
            </a:extLst>
          </p:cNvPr>
          <p:cNvSpPr>
            <a:spLocks noGrp="1"/>
          </p:cNvSpPr>
          <p:nvPr>
            <p:ph type="dt" sz="half" idx="10"/>
          </p:nvPr>
        </p:nvSpPr>
        <p:spPr/>
        <p:txBody>
          <a:bodyPr/>
          <a:lstStyle>
            <a:lvl1pPr>
              <a:defRPr/>
            </a:lvl1pPr>
          </a:lstStyle>
          <a:p>
            <a:pPr>
              <a:defRPr/>
            </a:pPr>
            <a:fld id="{1AD57D7B-45AE-466A-965D-733817F94039}" type="datetimeFigureOut">
              <a:rPr lang="en-US"/>
              <a:pPr>
                <a:defRPr/>
              </a:pPr>
              <a:t>4/25/2023</a:t>
            </a:fld>
            <a:endParaRPr lang="en-US"/>
          </a:p>
        </p:txBody>
      </p:sp>
      <p:sp>
        <p:nvSpPr>
          <p:cNvPr id="14" name="Zástupný symbol pro zápatí 16">
            <a:extLst>
              <a:ext uri="{FF2B5EF4-FFF2-40B4-BE49-F238E27FC236}">
                <a16:creationId xmlns:a16="http://schemas.microsoft.com/office/drawing/2014/main" id="{8BD2A6F8-9D73-73C7-D5AF-3940F228E89C}"/>
              </a:ext>
            </a:extLst>
          </p:cNvPr>
          <p:cNvSpPr>
            <a:spLocks noGrp="1"/>
          </p:cNvSpPr>
          <p:nvPr>
            <p:ph type="ftr" sz="quarter" idx="11"/>
          </p:nvPr>
        </p:nvSpPr>
        <p:spPr/>
        <p:txBody>
          <a:bodyPr/>
          <a:lstStyle>
            <a:lvl1pPr>
              <a:defRPr/>
            </a:lvl1pPr>
          </a:lstStyle>
          <a:p>
            <a:pPr>
              <a:defRPr/>
            </a:pPr>
            <a:endParaRPr lang="en-US"/>
          </a:p>
        </p:txBody>
      </p:sp>
      <p:sp>
        <p:nvSpPr>
          <p:cNvPr id="15" name="Zástupný symbol pro číslo snímku 28">
            <a:extLst>
              <a:ext uri="{FF2B5EF4-FFF2-40B4-BE49-F238E27FC236}">
                <a16:creationId xmlns:a16="http://schemas.microsoft.com/office/drawing/2014/main" id="{D889F588-ACA1-F450-E0F0-79F1365FE54D}"/>
              </a:ext>
            </a:extLst>
          </p:cNvPr>
          <p:cNvSpPr>
            <a:spLocks noGrp="1"/>
          </p:cNvSpPr>
          <p:nvPr>
            <p:ph type="sldNum" sz="quarter" idx="12"/>
          </p:nvPr>
        </p:nvSpPr>
        <p:spPr>
          <a:xfrm>
            <a:off x="4343400" y="2198688"/>
            <a:ext cx="457200" cy="441325"/>
          </a:xfrm>
        </p:spPr>
        <p:txBody>
          <a:bodyPr/>
          <a:lstStyle>
            <a:lvl1pPr>
              <a:defRPr/>
            </a:lvl1pPr>
          </a:lstStyle>
          <a:p>
            <a:pPr>
              <a:defRPr/>
            </a:pPr>
            <a:fld id="{DBC5EF9C-077D-4D06-B74C-18D63A2F20AD}" type="slidenum">
              <a:rPr lang="en-US" altLang="en-US"/>
              <a:pPr>
                <a:defRPr/>
              </a:pPr>
              <a:t>‹#›</a:t>
            </a:fld>
            <a:endParaRPr lang="en-US" altLang="en-US"/>
          </a:p>
        </p:txBody>
      </p:sp>
    </p:spTree>
    <p:extLst>
      <p:ext uri="{BB962C8B-B14F-4D97-AF65-F5344CB8AC3E}">
        <p14:creationId xmlns:p14="http://schemas.microsoft.com/office/powerpoint/2010/main" val="28515105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Pr>
        <a:solidFill>
          <a:schemeClr val="bg2"/>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56036DCD-545D-11CD-4779-9CB3FA035035}"/>
              </a:ext>
            </a:extLst>
          </p:cNvPr>
          <p:cNvSpPr>
            <a:spLocks noGrp="1"/>
          </p:cNvSpPr>
          <p:nvPr>
            <p:ph type="dt" sz="half" idx="10"/>
          </p:nvPr>
        </p:nvSpPr>
        <p:spPr/>
        <p:txBody>
          <a:bodyPr/>
          <a:lstStyle>
            <a:lvl1pPr>
              <a:defRPr/>
            </a:lvl1pPr>
          </a:lstStyle>
          <a:p>
            <a:pPr>
              <a:defRPr/>
            </a:pPr>
            <a:fld id="{525FACF0-736F-4984-A155-377BAB331426}" type="datetimeFigureOut">
              <a:rPr lang="en-US"/>
              <a:pPr>
                <a:defRPr/>
              </a:pPr>
              <a:t>4/25/2023</a:t>
            </a:fld>
            <a:endParaRPr lang="en-US"/>
          </a:p>
        </p:txBody>
      </p:sp>
      <p:sp>
        <p:nvSpPr>
          <p:cNvPr id="5" name="Zástupný symbol pro zápatí 4">
            <a:extLst>
              <a:ext uri="{FF2B5EF4-FFF2-40B4-BE49-F238E27FC236}">
                <a16:creationId xmlns:a16="http://schemas.microsoft.com/office/drawing/2014/main" id="{E6E30D67-5026-543C-0B5E-0F2F8EC56B87}"/>
              </a:ext>
            </a:extLst>
          </p:cNvPr>
          <p:cNvSpPr>
            <a:spLocks noGrp="1"/>
          </p:cNvSpPr>
          <p:nvPr>
            <p:ph type="ftr" sz="quarter" idx="11"/>
          </p:nvPr>
        </p:nvSpPr>
        <p:spPr/>
        <p:txBody>
          <a:bodyPr/>
          <a:lstStyle>
            <a:lvl1pPr>
              <a:defRPr/>
            </a:lvl1pPr>
          </a:lstStyle>
          <a:p>
            <a:pPr>
              <a:defRPr/>
            </a:pPr>
            <a:endParaRPr lang="en-US"/>
          </a:p>
        </p:txBody>
      </p:sp>
      <p:sp>
        <p:nvSpPr>
          <p:cNvPr id="6" name="Zástupný symbol pro číslo snímku 5">
            <a:extLst>
              <a:ext uri="{FF2B5EF4-FFF2-40B4-BE49-F238E27FC236}">
                <a16:creationId xmlns:a16="http://schemas.microsoft.com/office/drawing/2014/main" id="{B06BC4E2-11AB-51A2-68F7-50E72B91563E}"/>
              </a:ext>
            </a:extLst>
          </p:cNvPr>
          <p:cNvSpPr>
            <a:spLocks noGrp="1"/>
          </p:cNvSpPr>
          <p:nvPr>
            <p:ph type="sldNum" sz="quarter" idx="12"/>
          </p:nvPr>
        </p:nvSpPr>
        <p:spPr/>
        <p:txBody>
          <a:bodyPr/>
          <a:lstStyle>
            <a:lvl1pPr>
              <a:defRPr/>
            </a:lvl1pPr>
          </a:lstStyle>
          <a:p>
            <a:pPr>
              <a:defRPr/>
            </a:pPr>
            <a:fld id="{FBDAF303-1F0A-480D-AEAD-E3E038411357}" type="slidenum">
              <a:rPr lang="en-US" altLang="en-US"/>
              <a:pPr>
                <a:defRPr/>
              </a:pPr>
              <a:t>‹#›</a:t>
            </a:fld>
            <a:endParaRPr lang="en-US" altLang="en-US"/>
          </a:p>
        </p:txBody>
      </p:sp>
    </p:spTree>
    <p:extLst>
      <p:ext uri="{BB962C8B-B14F-4D97-AF65-F5344CB8AC3E}">
        <p14:creationId xmlns:p14="http://schemas.microsoft.com/office/powerpoint/2010/main" val="894518622"/>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Pr>
        <a:solidFill>
          <a:schemeClr val="bg2"/>
        </a:solidFill>
        <a:effectLst/>
      </p:bgPr>
    </p:bg>
    <p:spTree>
      <p:nvGrpSpPr>
        <p:cNvPr id="1" name=""/>
        <p:cNvGrpSpPr/>
        <p:nvPr/>
      </p:nvGrpSpPr>
      <p:grpSpPr>
        <a:xfrm>
          <a:off x="0" y="0"/>
          <a:ext cx="0" cy="0"/>
          <a:chOff x="0" y="0"/>
          <a:chExt cx="0" cy="0"/>
        </a:xfrm>
      </p:grpSpPr>
      <p:sp>
        <p:nvSpPr>
          <p:cNvPr id="4" name="Obdélník 19">
            <a:extLst>
              <a:ext uri="{FF2B5EF4-FFF2-40B4-BE49-F238E27FC236}">
                <a16:creationId xmlns:a16="http://schemas.microsoft.com/office/drawing/2014/main" id="{ECEA5562-B92F-B9D2-0767-23B165D0BD19}"/>
              </a:ext>
            </a:extLst>
          </p:cNvPr>
          <p:cNvSpPr>
            <a:spLocks noChangeArrowheads="1"/>
          </p:cNvSpPr>
          <p:nvPr/>
        </p:nvSpPr>
        <p:spPr bwMode="white">
          <a:xfrm>
            <a:off x="0" y="670560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5" name="Obdélník 20">
            <a:extLst>
              <a:ext uri="{FF2B5EF4-FFF2-40B4-BE49-F238E27FC236}">
                <a16:creationId xmlns:a16="http://schemas.microsoft.com/office/drawing/2014/main" id="{34A8E86C-84B5-B79F-10C8-74F433EAA384}"/>
              </a:ext>
            </a:extLst>
          </p:cNvPr>
          <p:cNvSpPr>
            <a:spLocks noChangeArrowheads="1"/>
          </p:cNvSpPr>
          <p:nvPr/>
        </p:nvSpPr>
        <p:spPr bwMode="white">
          <a:xfrm>
            <a:off x="7010400" y="0"/>
            <a:ext cx="21336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6" name="Obdélník 23">
            <a:extLst>
              <a:ext uri="{FF2B5EF4-FFF2-40B4-BE49-F238E27FC236}">
                <a16:creationId xmlns:a16="http://schemas.microsoft.com/office/drawing/2014/main" id="{8C4E7E1E-F619-5C51-8144-E1F35F5BAA71}"/>
              </a:ext>
            </a:extLst>
          </p:cNvPr>
          <p:cNvSpPr>
            <a:spLocks noChangeArrowheads="1"/>
          </p:cNvSpPr>
          <p:nvPr/>
        </p:nvSpPr>
        <p:spPr bwMode="white">
          <a:xfrm>
            <a:off x="0" y="0"/>
            <a:ext cx="9144000" cy="155575"/>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7" name="Obdélník 24">
            <a:extLst>
              <a:ext uri="{FF2B5EF4-FFF2-40B4-BE49-F238E27FC236}">
                <a16:creationId xmlns:a16="http://schemas.microsoft.com/office/drawing/2014/main" id="{FBBB2D19-08CC-3FE4-723B-AF64D7F169FD}"/>
              </a:ext>
            </a:extLst>
          </p:cNvPr>
          <p:cNvSpPr>
            <a:spLocks noChangeArrowheads="1"/>
          </p:cNvSpPr>
          <p:nvPr/>
        </p:nvSpPr>
        <p:spPr bwMode="white">
          <a:xfrm>
            <a:off x="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8" name="Obdélník 25">
            <a:extLst>
              <a:ext uri="{FF2B5EF4-FFF2-40B4-BE49-F238E27FC236}">
                <a16:creationId xmlns:a16="http://schemas.microsoft.com/office/drawing/2014/main" id="{CD254558-064D-99CF-D010-B38B052E59A6}"/>
              </a:ext>
            </a:extLst>
          </p:cNvPr>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9" name="Obdélník 26">
            <a:extLst>
              <a:ext uri="{FF2B5EF4-FFF2-40B4-BE49-F238E27FC236}">
                <a16:creationId xmlns:a16="http://schemas.microsoft.com/office/drawing/2014/main" id="{EDEEE39A-CD37-BFBB-AA5F-FE36B9E8802B}"/>
              </a:ext>
            </a:extLst>
          </p:cNvPr>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dirty="0">
              <a:latin typeface="+mn-lt"/>
            </a:endParaRPr>
          </a:p>
        </p:txBody>
      </p:sp>
      <p:sp>
        <p:nvSpPr>
          <p:cNvPr id="10" name="Přímá spojovací čára 27">
            <a:extLst>
              <a:ext uri="{FF2B5EF4-FFF2-40B4-BE49-F238E27FC236}">
                <a16:creationId xmlns:a16="http://schemas.microsoft.com/office/drawing/2014/main" id="{0B6586BB-E304-57A3-8BF9-22A81AA2DEBD}"/>
              </a:ext>
            </a:extLst>
          </p:cNvPr>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1" name="Elipsa 28">
            <a:extLst>
              <a:ext uri="{FF2B5EF4-FFF2-40B4-BE49-F238E27FC236}">
                <a16:creationId xmlns:a16="http://schemas.microsoft.com/office/drawing/2014/main" id="{306F15A0-DC22-349D-25A0-AC55312C66EE}"/>
              </a:ext>
            </a:extLst>
          </p:cNvPr>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Elipsa 29">
            <a:extLst>
              <a:ext uri="{FF2B5EF4-FFF2-40B4-BE49-F238E27FC236}">
                <a16:creationId xmlns:a16="http://schemas.microsoft.com/office/drawing/2014/main" id="{FB2CDF79-9C67-8788-2F58-3871EA88CBCC}"/>
              </a:ext>
            </a:extLst>
          </p:cNvPr>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2" name="Svislý nadpis 1"/>
          <p:cNvSpPr>
            <a:spLocks noGrp="1"/>
          </p:cNvSpPr>
          <p:nvPr>
            <p:ph type="title" orient="vert"/>
          </p:nvPr>
        </p:nvSpPr>
        <p:spPr>
          <a:xfrm>
            <a:off x="7391400" y="304801"/>
            <a:ext cx="1447800" cy="5851525"/>
          </a:xfrm>
        </p:spPr>
        <p:txBody>
          <a:bodyPr vert="eaVert"/>
          <a:lstStyle/>
          <a:p>
            <a:r>
              <a:rPr lang="cs-CZ"/>
              <a:t>Klepnutím lze upravit styl předlohy nadpisů.</a:t>
            </a:r>
            <a:endParaRPr lang="en-US"/>
          </a:p>
        </p:txBody>
      </p:sp>
      <p:sp>
        <p:nvSpPr>
          <p:cNvPr id="13" name="Zástupný symbol pro číslo snímku 5">
            <a:extLst>
              <a:ext uri="{FF2B5EF4-FFF2-40B4-BE49-F238E27FC236}">
                <a16:creationId xmlns:a16="http://schemas.microsoft.com/office/drawing/2014/main" id="{30099C23-7234-7817-C48B-96825E4E603A}"/>
              </a:ext>
            </a:extLst>
          </p:cNvPr>
          <p:cNvSpPr>
            <a:spLocks noGrp="1"/>
          </p:cNvSpPr>
          <p:nvPr>
            <p:ph type="sldNum" sz="quarter" idx="10"/>
          </p:nvPr>
        </p:nvSpPr>
        <p:spPr>
          <a:xfrm>
            <a:off x="6915150" y="3009900"/>
            <a:ext cx="457200" cy="441325"/>
          </a:xfrm>
        </p:spPr>
        <p:txBody>
          <a:bodyPr/>
          <a:lstStyle>
            <a:lvl1pPr>
              <a:defRPr/>
            </a:lvl1pPr>
          </a:lstStyle>
          <a:p>
            <a:pPr>
              <a:defRPr/>
            </a:pPr>
            <a:fld id="{88CE2DCE-7FAD-421B-8257-095A08C4481F}" type="slidenum">
              <a:rPr lang="en-US" altLang="en-US"/>
              <a:pPr>
                <a:defRPr/>
              </a:pPr>
              <a:t>‹#›</a:t>
            </a:fld>
            <a:endParaRPr lang="en-US" altLang="en-US"/>
          </a:p>
        </p:txBody>
      </p:sp>
      <p:sp>
        <p:nvSpPr>
          <p:cNvPr id="14" name="Zástupný symbol pro datum 3">
            <a:extLst>
              <a:ext uri="{FF2B5EF4-FFF2-40B4-BE49-F238E27FC236}">
                <a16:creationId xmlns:a16="http://schemas.microsoft.com/office/drawing/2014/main" id="{78C2AF6D-0D64-85DA-EA17-5983C3306374}"/>
              </a:ext>
            </a:extLst>
          </p:cNvPr>
          <p:cNvSpPr>
            <a:spLocks noGrp="1"/>
          </p:cNvSpPr>
          <p:nvPr>
            <p:ph type="dt" sz="half" idx="11"/>
          </p:nvPr>
        </p:nvSpPr>
        <p:spPr/>
        <p:txBody>
          <a:bodyPr/>
          <a:lstStyle>
            <a:lvl1pPr>
              <a:defRPr/>
            </a:lvl1pPr>
          </a:lstStyle>
          <a:p>
            <a:pPr>
              <a:defRPr/>
            </a:pPr>
            <a:fld id="{19D20B67-2146-4D02-AA77-E281248045D4}" type="datetimeFigureOut">
              <a:rPr lang="en-US"/>
              <a:pPr>
                <a:defRPr/>
              </a:pPr>
              <a:t>4/25/2023</a:t>
            </a:fld>
            <a:endParaRPr lang="en-US"/>
          </a:p>
        </p:txBody>
      </p:sp>
      <p:sp>
        <p:nvSpPr>
          <p:cNvPr id="15" name="Zástupný symbol pro zápatí 4">
            <a:extLst>
              <a:ext uri="{FF2B5EF4-FFF2-40B4-BE49-F238E27FC236}">
                <a16:creationId xmlns:a16="http://schemas.microsoft.com/office/drawing/2014/main" id="{046B1DE1-ECF3-2FF2-8F2A-9329403C4295}"/>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56558081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Pr>
        <a:solidFill>
          <a:schemeClr val="bg2"/>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lang="cs-CZ"/>
              <a:t>Klepnutím lze upravit styl předlohy nadpisů.</a:t>
            </a:r>
            <a:endParaRPr lang="en-US"/>
          </a:p>
        </p:txBody>
      </p:sp>
      <p:sp>
        <p:nvSpPr>
          <p:cNvPr id="8" name="Zástupný symbol pro obsah 7"/>
          <p:cNvSpPr>
            <a:spLocks noGrp="1"/>
          </p:cNvSpPr>
          <p:nvPr>
            <p:ph sz="quarter" idx="1"/>
          </p:nvPr>
        </p:nvSpPr>
        <p:spPr>
          <a:xfrm>
            <a:off x="301752" y="1527048"/>
            <a:ext cx="8503920" cy="4572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3" name="Zástupný symbol pro datum 3">
            <a:extLst>
              <a:ext uri="{FF2B5EF4-FFF2-40B4-BE49-F238E27FC236}">
                <a16:creationId xmlns:a16="http://schemas.microsoft.com/office/drawing/2014/main" id="{97DAA706-6D59-C74C-D098-0FE702EF0661}"/>
              </a:ext>
            </a:extLst>
          </p:cNvPr>
          <p:cNvSpPr>
            <a:spLocks noGrp="1"/>
          </p:cNvSpPr>
          <p:nvPr>
            <p:ph type="dt" sz="half" idx="10"/>
          </p:nvPr>
        </p:nvSpPr>
        <p:spPr/>
        <p:txBody>
          <a:bodyPr/>
          <a:lstStyle>
            <a:lvl1pPr>
              <a:defRPr/>
            </a:lvl1pPr>
          </a:lstStyle>
          <a:p>
            <a:pPr>
              <a:defRPr/>
            </a:pPr>
            <a:fld id="{37DE14C5-D947-48D9-9C1E-2FB1BFD21FAA}" type="datetimeFigureOut">
              <a:rPr lang="en-US"/>
              <a:pPr>
                <a:defRPr/>
              </a:pPr>
              <a:t>4/25/2023</a:t>
            </a:fld>
            <a:endParaRPr lang="en-US"/>
          </a:p>
        </p:txBody>
      </p:sp>
      <p:sp>
        <p:nvSpPr>
          <p:cNvPr id="4" name="Zástupný symbol pro zápatí 4">
            <a:extLst>
              <a:ext uri="{FF2B5EF4-FFF2-40B4-BE49-F238E27FC236}">
                <a16:creationId xmlns:a16="http://schemas.microsoft.com/office/drawing/2014/main" id="{3A3640F4-AD5B-87FD-D5A3-8D266F22AADC}"/>
              </a:ext>
            </a:extLst>
          </p:cNvPr>
          <p:cNvSpPr>
            <a:spLocks noGrp="1"/>
          </p:cNvSpPr>
          <p:nvPr>
            <p:ph type="ftr" sz="quarter" idx="11"/>
          </p:nvPr>
        </p:nvSpPr>
        <p:spPr/>
        <p:txBody>
          <a:bodyPr/>
          <a:lstStyle>
            <a:lvl1pPr>
              <a:defRPr/>
            </a:lvl1pPr>
          </a:lstStyle>
          <a:p>
            <a:pPr>
              <a:defRPr/>
            </a:pPr>
            <a:endParaRPr lang="en-US"/>
          </a:p>
        </p:txBody>
      </p:sp>
      <p:sp>
        <p:nvSpPr>
          <p:cNvPr id="5" name="Zástupný symbol pro číslo snímku 5">
            <a:extLst>
              <a:ext uri="{FF2B5EF4-FFF2-40B4-BE49-F238E27FC236}">
                <a16:creationId xmlns:a16="http://schemas.microsoft.com/office/drawing/2014/main" id="{167D7BC2-D6C5-2F34-78F0-5608DA2490E3}"/>
              </a:ext>
            </a:extLst>
          </p:cNvPr>
          <p:cNvSpPr>
            <a:spLocks noGrp="1"/>
          </p:cNvSpPr>
          <p:nvPr>
            <p:ph type="sldNum" sz="quarter" idx="12"/>
          </p:nvPr>
        </p:nvSpPr>
        <p:spPr>
          <a:xfrm>
            <a:off x="4362450" y="1027113"/>
            <a:ext cx="457200" cy="441325"/>
          </a:xfrm>
        </p:spPr>
        <p:txBody>
          <a:bodyPr/>
          <a:lstStyle>
            <a:lvl1pPr>
              <a:defRPr/>
            </a:lvl1pPr>
          </a:lstStyle>
          <a:p>
            <a:pPr>
              <a:defRPr/>
            </a:pPr>
            <a:fld id="{926E6743-B0BD-4761-A88A-74CED0322468}" type="slidenum">
              <a:rPr lang="en-US" altLang="en-US"/>
              <a:pPr>
                <a:defRPr/>
              </a:pPr>
              <a:t>‹#›</a:t>
            </a:fld>
            <a:endParaRPr lang="en-US" altLang="en-US"/>
          </a:p>
        </p:txBody>
      </p:sp>
    </p:spTree>
    <p:extLst>
      <p:ext uri="{BB962C8B-B14F-4D97-AF65-F5344CB8AC3E}">
        <p14:creationId xmlns:p14="http://schemas.microsoft.com/office/powerpoint/2010/main" val="182921073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Obdélník 19">
            <a:extLst>
              <a:ext uri="{FF2B5EF4-FFF2-40B4-BE49-F238E27FC236}">
                <a16:creationId xmlns:a16="http://schemas.microsoft.com/office/drawing/2014/main" id="{320FDF66-10F2-DAA8-1D6C-E3A46976BD7B}"/>
              </a:ext>
            </a:extLst>
          </p:cNvPr>
          <p:cNvSpPr>
            <a:spLocks noChangeArrowheads="1"/>
          </p:cNvSpPr>
          <p:nvPr/>
        </p:nvSpPr>
        <p:spPr bwMode="white">
          <a:xfrm>
            <a:off x="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5" name="Obdélník 20">
            <a:extLst>
              <a:ext uri="{FF2B5EF4-FFF2-40B4-BE49-F238E27FC236}">
                <a16:creationId xmlns:a16="http://schemas.microsoft.com/office/drawing/2014/main" id="{2BBA0962-5BAA-D269-5C60-42110BE09D64}"/>
              </a:ext>
            </a:extLst>
          </p:cNvPr>
          <p:cNvSpPr>
            <a:spLocks noChangeArrowheads="1"/>
          </p:cNvSpPr>
          <p:nvPr/>
        </p:nvSpPr>
        <p:spPr bwMode="white">
          <a:xfrm>
            <a:off x="0" y="670560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6" name="Obdélník 23">
            <a:extLst>
              <a:ext uri="{FF2B5EF4-FFF2-40B4-BE49-F238E27FC236}">
                <a16:creationId xmlns:a16="http://schemas.microsoft.com/office/drawing/2014/main" id="{68012CC8-9339-A0B8-CA43-C0EA4FA2FBDB}"/>
              </a:ext>
            </a:extLst>
          </p:cNvPr>
          <p:cNvSpPr>
            <a:spLocks noChangeArrowheads="1"/>
          </p:cNvSpPr>
          <p:nvPr/>
        </p:nvSpPr>
        <p:spPr bwMode="white">
          <a:xfrm>
            <a:off x="0" y="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7" name="Obdélník 24">
            <a:extLst>
              <a:ext uri="{FF2B5EF4-FFF2-40B4-BE49-F238E27FC236}">
                <a16:creationId xmlns:a16="http://schemas.microsoft.com/office/drawing/2014/main" id="{A97FE939-67C7-1499-BEE0-6C26F165E7ED}"/>
              </a:ext>
            </a:extLst>
          </p:cNvPr>
          <p:cNvSpPr>
            <a:spLocks noChangeArrowheads="1"/>
          </p:cNvSpPr>
          <p:nvPr/>
        </p:nvSpPr>
        <p:spPr bwMode="white">
          <a:xfrm>
            <a:off x="8991600" y="1905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8" name="Obdélník 25">
            <a:extLst>
              <a:ext uri="{FF2B5EF4-FFF2-40B4-BE49-F238E27FC236}">
                <a16:creationId xmlns:a16="http://schemas.microsoft.com/office/drawing/2014/main" id="{76FAE0EC-28E4-C32E-F1ED-BDC6660E2697}"/>
              </a:ext>
            </a:extLst>
          </p:cNvPr>
          <p:cNvSpPr>
            <a:spLocks noChangeArrowheads="1"/>
          </p:cNvSpPr>
          <p:nvPr/>
        </p:nvSpPr>
        <p:spPr bwMode="white">
          <a:xfrm>
            <a:off x="152400" y="2286000"/>
            <a:ext cx="8832850" cy="3048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9" name="Obdélník 26">
            <a:extLst>
              <a:ext uri="{FF2B5EF4-FFF2-40B4-BE49-F238E27FC236}">
                <a16:creationId xmlns:a16="http://schemas.microsoft.com/office/drawing/2014/main" id="{B06510F2-E54B-4C97-5C2D-F5AD7DB54437}"/>
              </a:ext>
            </a:extLst>
          </p:cNvPr>
          <p:cNvSpPr>
            <a:spLocks noChangeArrowheads="1"/>
          </p:cNvSpPr>
          <p:nvPr/>
        </p:nvSpPr>
        <p:spPr bwMode="auto">
          <a:xfrm>
            <a:off x="155575" y="142875"/>
            <a:ext cx="8832850" cy="2139950"/>
          </a:xfrm>
          <a:prstGeom prst="rect">
            <a:avLst/>
          </a:prstGeom>
          <a:solidFill>
            <a:schemeClr val="accent1"/>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10" name="Obdélník 27">
            <a:extLst>
              <a:ext uri="{FF2B5EF4-FFF2-40B4-BE49-F238E27FC236}">
                <a16:creationId xmlns:a16="http://schemas.microsoft.com/office/drawing/2014/main" id="{A3D7C327-8795-4397-0715-E11537810D1B}"/>
              </a:ext>
            </a:extLst>
          </p:cNvPr>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1" name="Obdélník 28">
            <a:extLst>
              <a:ext uri="{FF2B5EF4-FFF2-40B4-BE49-F238E27FC236}">
                <a16:creationId xmlns:a16="http://schemas.microsoft.com/office/drawing/2014/main" id="{DD45F647-922D-6C62-77AE-81EF8DA70542}"/>
              </a:ext>
            </a:extLst>
          </p:cNvPr>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dirty="0">
              <a:latin typeface="+mn-lt"/>
            </a:endParaRPr>
          </a:p>
        </p:txBody>
      </p:sp>
      <p:sp>
        <p:nvSpPr>
          <p:cNvPr id="12" name="Přímá spojovací čára 29">
            <a:extLst>
              <a:ext uri="{FF2B5EF4-FFF2-40B4-BE49-F238E27FC236}">
                <a16:creationId xmlns:a16="http://schemas.microsoft.com/office/drawing/2014/main" id="{DC1F6A49-8208-AFCF-9757-2EC94260E530}"/>
              </a:ext>
            </a:extLst>
          </p:cNvPr>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3" name="Elipsa 30">
            <a:extLst>
              <a:ext uri="{FF2B5EF4-FFF2-40B4-BE49-F238E27FC236}">
                <a16:creationId xmlns:a16="http://schemas.microsoft.com/office/drawing/2014/main" id="{3BCC903B-CE28-A0A2-AFD8-C610D55114CA}"/>
              </a:ext>
            </a:extLst>
          </p:cNvPr>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Elipsa 31">
            <a:extLst>
              <a:ext uri="{FF2B5EF4-FFF2-40B4-BE49-F238E27FC236}">
                <a16:creationId xmlns:a16="http://schemas.microsoft.com/office/drawing/2014/main" id="{833B3F31-7A0F-FB6B-E75A-D24A46A8A826}"/>
              </a:ext>
            </a:extLst>
          </p:cNvPr>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Zástupný symbol pro text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Klepnutím lze upravit styly předlohy textu.</a:t>
            </a:r>
          </a:p>
        </p:txBody>
      </p:sp>
      <p:sp>
        <p:nvSpPr>
          <p:cNvPr id="2" name="Nadpis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cs-CZ"/>
              <a:t>Klepnutím lze upravit styl předlohy nadpisů.</a:t>
            </a:r>
            <a:endParaRPr lang="en-US"/>
          </a:p>
        </p:txBody>
      </p:sp>
      <p:sp>
        <p:nvSpPr>
          <p:cNvPr id="15" name="Zástupný symbol pro zápatí 4">
            <a:extLst>
              <a:ext uri="{FF2B5EF4-FFF2-40B4-BE49-F238E27FC236}">
                <a16:creationId xmlns:a16="http://schemas.microsoft.com/office/drawing/2014/main" id="{704DB423-2CFE-EE37-CCB0-B78498C6B57A}"/>
              </a:ext>
            </a:extLst>
          </p:cNvPr>
          <p:cNvSpPr>
            <a:spLocks noGrp="1"/>
          </p:cNvSpPr>
          <p:nvPr>
            <p:ph type="ftr" sz="quarter" idx="10"/>
          </p:nvPr>
        </p:nvSpPr>
        <p:spPr/>
        <p:txBody>
          <a:bodyPr/>
          <a:lstStyle>
            <a:lvl1pPr>
              <a:defRPr/>
            </a:lvl1pPr>
          </a:lstStyle>
          <a:p>
            <a:pPr>
              <a:defRPr/>
            </a:pPr>
            <a:endParaRPr lang="en-US"/>
          </a:p>
        </p:txBody>
      </p:sp>
      <p:sp>
        <p:nvSpPr>
          <p:cNvPr id="16" name="Zástupný symbol pro datum 3">
            <a:extLst>
              <a:ext uri="{FF2B5EF4-FFF2-40B4-BE49-F238E27FC236}">
                <a16:creationId xmlns:a16="http://schemas.microsoft.com/office/drawing/2014/main" id="{3B9AEC4F-BDC2-48A9-010F-B85ACFEB4743}"/>
              </a:ext>
            </a:extLst>
          </p:cNvPr>
          <p:cNvSpPr>
            <a:spLocks noGrp="1"/>
          </p:cNvSpPr>
          <p:nvPr>
            <p:ph type="dt" sz="half" idx="11"/>
          </p:nvPr>
        </p:nvSpPr>
        <p:spPr/>
        <p:txBody>
          <a:bodyPr/>
          <a:lstStyle>
            <a:lvl1pPr>
              <a:defRPr/>
            </a:lvl1pPr>
          </a:lstStyle>
          <a:p>
            <a:pPr>
              <a:defRPr/>
            </a:pPr>
            <a:fld id="{5238A3EB-DAC8-4554-A8D8-652276907F64}" type="datetimeFigureOut">
              <a:rPr lang="en-US"/>
              <a:pPr>
                <a:defRPr/>
              </a:pPr>
              <a:t>4/25/2023</a:t>
            </a:fld>
            <a:endParaRPr lang="en-US"/>
          </a:p>
        </p:txBody>
      </p:sp>
      <p:sp>
        <p:nvSpPr>
          <p:cNvPr id="17" name="Zástupný symbol pro číslo snímku 5">
            <a:extLst>
              <a:ext uri="{FF2B5EF4-FFF2-40B4-BE49-F238E27FC236}">
                <a16:creationId xmlns:a16="http://schemas.microsoft.com/office/drawing/2014/main" id="{403C4ECA-6DB2-9085-DC80-203426CDE274}"/>
              </a:ext>
            </a:extLst>
          </p:cNvPr>
          <p:cNvSpPr>
            <a:spLocks noGrp="1"/>
          </p:cNvSpPr>
          <p:nvPr>
            <p:ph type="sldNum" sz="quarter" idx="12"/>
          </p:nvPr>
        </p:nvSpPr>
        <p:spPr>
          <a:xfrm>
            <a:off x="4343400" y="2198688"/>
            <a:ext cx="457200" cy="441325"/>
          </a:xfrm>
        </p:spPr>
        <p:txBody>
          <a:bodyPr/>
          <a:lstStyle>
            <a:lvl1pPr>
              <a:defRPr/>
            </a:lvl1pPr>
          </a:lstStyle>
          <a:p>
            <a:pPr>
              <a:defRPr/>
            </a:pPr>
            <a:fld id="{0A583B85-F49B-4103-80D3-3FD7069D82DF}" type="slidenum">
              <a:rPr lang="en-US" altLang="en-US"/>
              <a:pPr>
                <a:defRPr/>
              </a:pPr>
              <a:t>‹#›</a:t>
            </a:fld>
            <a:endParaRPr lang="en-US" altLang="en-US"/>
          </a:p>
        </p:txBody>
      </p:sp>
    </p:spTree>
    <p:extLst>
      <p:ext uri="{BB962C8B-B14F-4D97-AF65-F5344CB8AC3E}">
        <p14:creationId xmlns:p14="http://schemas.microsoft.com/office/powerpoint/2010/main" val="308056522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Pr>
        <a:solidFill>
          <a:schemeClr val="bg2"/>
        </a:solidFill>
        <a:effectLst/>
      </p:bgPr>
    </p:bg>
    <p:spTree>
      <p:nvGrpSpPr>
        <p:cNvPr id="1" name=""/>
        <p:cNvGrpSpPr/>
        <p:nvPr/>
      </p:nvGrpSpPr>
      <p:grpSpPr>
        <a:xfrm>
          <a:off x="0" y="0"/>
          <a:ext cx="0" cy="0"/>
          <a:chOff x="0" y="0"/>
          <a:chExt cx="0" cy="0"/>
        </a:xfrm>
      </p:grpSpPr>
      <p:sp>
        <p:nvSpPr>
          <p:cNvPr id="3" name="Přímá spojovací čára 19">
            <a:extLst>
              <a:ext uri="{FF2B5EF4-FFF2-40B4-BE49-F238E27FC236}">
                <a16:creationId xmlns:a16="http://schemas.microsoft.com/office/drawing/2014/main" id="{DEF8D374-A298-14F6-DF48-B7A6AFDAEDBB}"/>
              </a:ext>
            </a:extLst>
          </p:cNvPr>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2" name="Nadpis 1"/>
          <p:cNvSpPr>
            <a:spLocks noGrp="1"/>
          </p:cNvSpPr>
          <p:nvPr>
            <p:ph type="title"/>
          </p:nvPr>
        </p:nvSpPr>
        <p:spPr>
          <a:xfrm>
            <a:off x="301752" y="228600"/>
            <a:ext cx="8534400" cy="758952"/>
          </a:xfrm>
        </p:spPr>
        <p:txBody>
          <a:bodyPr/>
          <a:lstStyle/>
          <a:p>
            <a:r>
              <a:rPr lang="cs-CZ"/>
              <a:t>Klepnutím lze upravit styl předlohy nadpisů.</a:t>
            </a:r>
            <a:endParaRPr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4">
            <a:extLst>
              <a:ext uri="{FF2B5EF4-FFF2-40B4-BE49-F238E27FC236}">
                <a16:creationId xmlns:a16="http://schemas.microsoft.com/office/drawing/2014/main" id="{A851DC78-AAA6-D893-5105-68AEA6BC6A45}"/>
              </a:ext>
            </a:extLst>
          </p:cNvPr>
          <p:cNvSpPr>
            <a:spLocks noGrp="1"/>
          </p:cNvSpPr>
          <p:nvPr>
            <p:ph type="dt" sz="half" idx="10"/>
          </p:nvPr>
        </p:nvSpPr>
        <p:spPr>
          <a:xfrm>
            <a:off x="5791200" y="6410325"/>
            <a:ext cx="3044825" cy="365125"/>
          </a:xfrm>
        </p:spPr>
        <p:txBody>
          <a:bodyPr/>
          <a:lstStyle>
            <a:lvl1pPr>
              <a:defRPr/>
            </a:lvl1pPr>
          </a:lstStyle>
          <a:p>
            <a:pPr>
              <a:defRPr/>
            </a:pPr>
            <a:fld id="{9B507C0D-B037-47A9-B063-6F734DB17CB5}" type="datetimeFigureOut">
              <a:rPr lang="en-US"/>
              <a:pPr>
                <a:defRPr/>
              </a:pPr>
              <a:t>4/25/2023</a:t>
            </a:fld>
            <a:endParaRPr lang="en-US"/>
          </a:p>
        </p:txBody>
      </p:sp>
      <p:sp>
        <p:nvSpPr>
          <p:cNvPr id="5" name="Zástupný symbol pro zápatí 5">
            <a:extLst>
              <a:ext uri="{FF2B5EF4-FFF2-40B4-BE49-F238E27FC236}">
                <a16:creationId xmlns:a16="http://schemas.microsoft.com/office/drawing/2014/main" id="{D8AC3E5D-38CE-2916-EF80-EDF6385258CB}"/>
              </a:ext>
            </a:extLst>
          </p:cNvPr>
          <p:cNvSpPr>
            <a:spLocks noGrp="1"/>
          </p:cNvSpPr>
          <p:nvPr>
            <p:ph type="ftr" sz="quarter" idx="11"/>
          </p:nvPr>
        </p:nvSpPr>
        <p:spPr/>
        <p:txBody>
          <a:bodyPr/>
          <a:lstStyle>
            <a:lvl1pPr>
              <a:defRPr/>
            </a:lvl1pPr>
          </a:lstStyle>
          <a:p>
            <a:pPr>
              <a:defRPr/>
            </a:pPr>
            <a:endParaRPr lang="en-US"/>
          </a:p>
        </p:txBody>
      </p:sp>
      <p:sp>
        <p:nvSpPr>
          <p:cNvPr id="6" name="Zástupný symbol pro číslo snímku 6">
            <a:extLst>
              <a:ext uri="{FF2B5EF4-FFF2-40B4-BE49-F238E27FC236}">
                <a16:creationId xmlns:a16="http://schemas.microsoft.com/office/drawing/2014/main" id="{D7BB56B1-FCC8-BDE5-2741-20B67F4E3FD5}"/>
              </a:ext>
            </a:extLst>
          </p:cNvPr>
          <p:cNvSpPr>
            <a:spLocks noGrp="1"/>
          </p:cNvSpPr>
          <p:nvPr>
            <p:ph type="sldNum" sz="quarter" idx="12"/>
          </p:nvPr>
        </p:nvSpPr>
        <p:spPr/>
        <p:txBody>
          <a:bodyPr/>
          <a:lstStyle>
            <a:lvl1pPr>
              <a:defRPr/>
            </a:lvl1pPr>
          </a:lstStyle>
          <a:p>
            <a:pPr>
              <a:defRPr/>
            </a:pPr>
            <a:fld id="{0B3CFFC2-C444-4DAC-93E6-5A97300D0402}" type="slidenum">
              <a:rPr lang="en-US" altLang="en-US"/>
              <a:pPr>
                <a:defRPr/>
              </a:pPr>
              <a:t>‹#›</a:t>
            </a:fld>
            <a:endParaRPr lang="en-US" altLang="en-US"/>
          </a:p>
        </p:txBody>
      </p:sp>
    </p:spTree>
    <p:extLst>
      <p:ext uri="{BB962C8B-B14F-4D97-AF65-F5344CB8AC3E}">
        <p14:creationId xmlns:p14="http://schemas.microsoft.com/office/powerpoint/2010/main" val="116482586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Pr>
        <a:solidFill>
          <a:schemeClr val="bg2"/>
        </a:solidFill>
        <a:effectLst/>
      </p:bgPr>
    </p:bg>
    <p:spTree>
      <p:nvGrpSpPr>
        <p:cNvPr id="1" name=""/>
        <p:cNvGrpSpPr/>
        <p:nvPr/>
      </p:nvGrpSpPr>
      <p:grpSpPr>
        <a:xfrm>
          <a:off x="0" y="0"/>
          <a:ext cx="0" cy="0"/>
          <a:chOff x="0" y="0"/>
          <a:chExt cx="0" cy="0"/>
        </a:xfrm>
      </p:grpSpPr>
      <p:sp>
        <p:nvSpPr>
          <p:cNvPr id="2" name="Přímá spojovací čára 19">
            <a:extLst>
              <a:ext uri="{FF2B5EF4-FFF2-40B4-BE49-F238E27FC236}">
                <a16:creationId xmlns:a16="http://schemas.microsoft.com/office/drawing/2014/main" id="{DBA89233-1706-9A78-45CF-5F70B2284316}"/>
              </a:ext>
            </a:extLst>
          </p:cNvPr>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5" name="Obdélník 20">
            <a:extLst>
              <a:ext uri="{FF2B5EF4-FFF2-40B4-BE49-F238E27FC236}">
                <a16:creationId xmlns:a16="http://schemas.microsoft.com/office/drawing/2014/main" id="{F7E185A4-897F-E048-6C94-D6668AF21304}"/>
              </a:ext>
            </a:extLst>
          </p:cNvPr>
          <p:cNvSpPr>
            <a:spLocks noChangeArrowheads="1"/>
          </p:cNvSpPr>
          <p:nvPr/>
        </p:nvSpPr>
        <p:spPr bwMode="white">
          <a:xfrm>
            <a:off x="0" y="0"/>
            <a:ext cx="9144000" cy="14478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6" name="Obdélník 23">
            <a:extLst>
              <a:ext uri="{FF2B5EF4-FFF2-40B4-BE49-F238E27FC236}">
                <a16:creationId xmlns:a16="http://schemas.microsoft.com/office/drawing/2014/main" id="{CE1DD87C-E4D6-D36A-B440-C5BDBC3CDE63}"/>
              </a:ext>
            </a:extLst>
          </p:cNvPr>
          <p:cNvSpPr>
            <a:spLocks noChangeArrowheads="1"/>
          </p:cNvSpPr>
          <p:nvPr/>
        </p:nvSpPr>
        <p:spPr bwMode="white">
          <a:xfrm>
            <a:off x="0" y="670560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7" name="Obdélník 24">
            <a:extLst>
              <a:ext uri="{FF2B5EF4-FFF2-40B4-BE49-F238E27FC236}">
                <a16:creationId xmlns:a16="http://schemas.microsoft.com/office/drawing/2014/main" id="{C24E6D69-0BF5-E14A-C320-1035E788D73D}"/>
              </a:ext>
            </a:extLst>
          </p:cNvPr>
          <p:cNvSpPr>
            <a:spLocks noChangeArrowheads="1"/>
          </p:cNvSpPr>
          <p:nvPr/>
        </p:nvSpPr>
        <p:spPr bwMode="white">
          <a:xfrm>
            <a:off x="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8" name="Obdélník 25">
            <a:extLst>
              <a:ext uri="{FF2B5EF4-FFF2-40B4-BE49-F238E27FC236}">
                <a16:creationId xmlns:a16="http://schemas.microsoft.com/office/drawing/2014/main" id="{46BC4A0B-997E-0787-7247-969DEE9DE4D8}"/>
              </a:ext>
            </a:extLst>
          </p:cNvPr>
          <p:cNvSpPr>
            <a:spLocks noChangeArrowheads="1"/>
          </p:cNvSpPr>
          <p:nvPr/>
        </p:nvSpPr>
        <p:spPr bwMode="white">
          <a:xfrm>
            <a:off x="899160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9" name="Obdélník 26">
            <a:extLst>
              <a:ext uri="{FF2B5EF4-FFF2-40B4-BE49-F238E27FC236}">
                <a16:creationId xmlns:a16="http://schemas.microsoft.com/office/drawing/2014/main" id="{8721D257-3498-464E-1B94-B4740A44046A}"/>
              </a:ext>
            </a:extLst>
          </p:cNvPr>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bdélník 27">
            <a:extLst>
              <a:ext uri="{FF2B5EF4-FFF2-40B4-BE49-F238E27FC236}">
                <a16:creationId xmlns:a16="http://schemas.microsoft.com/office/drawing/2014/main" id="{DB26EA70-961F-B80C-AF9C-793C5F09EBB0}"/>
              </a:ext>
            </a:extLst>
          </p:cNvPr>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1" name="Přímá spojovací čára 28">
            <a:extLst>
              <a:ext uri="{FF2B5EF4-FFF2-40B4-BE49-F238E27FC236}">
                <a16:creationId xmlns:a16="http://schemas.microsoft.com/office/drawing/2014/main" id="{D57A2066-11F3-25C5-2BCD-29CE23735E40}"/>
              </a:ext>
            </a:extLst>
          </p:cNvPr>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2" name="Obdélník 29">
            <a:extLst>
              <a:ext uri="{FF2B5EF4-FFF2-40B4-BE49-F238E27FC236}">
                <a16:creationId xmlns:a16="http://schemas.microsoft.com/office/drawing/2014/main" id="{44004D70-C679-D115-5BA2-05B07A6D450D}"/>
              </a:ext>
            </a:extLst>
          </p:cNvPr>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dirty="0">
              <a:latin typeface="+mn-lt"/>
            </a:endParaRPr>
          </a:p>
        </p:txBody>
      </p:sp>
      <p:sp>
        <p:nvSpPr>
          <p:cNvPr id="13" name="Elipsa 30">
            <a:extLst>
              <a:ext uri="{FF2B5EF4-FFF2-40B4-BE49-F238E27FC236}">
                <a16:creationId xmlns:a16="http://schemas.microsoft.com/office/drawing/2014/main" id="{5DC113FE-9823-483D-5DA4-4382ADCA8AC0}"/>
              </a:ext>
            </a:extLst>
          </p:cNvPr>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Elipsa 31">
            <a:extLst>
              <a:ext uri="{FF2B5EF4-FFF2-40B4-BE49-F238E27FC236}">
                <a16:creationId xmlns:a16="http://schemas.microsoft.com/office/drawing/2014/main" id="{76E99696-1578-6A09-D196-4CDB9F71EBAD}"/>
              </a:ext>
            </a:extLst>
          </p:cNvPr>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cs-CZ"/>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cs-CZ"/>
              <a:t>Klepnutím lze upravit styly předlohy textu.</a:t>
            </a:r>
          </a:p>
        </p:txBody>
      </p:sp>
      <p:sp>
        <p:nvSpPr>
          <p:cNvPr id="24" name="Zástupný symbol pro obsah 23"/>
          <p:cNvSpPr>
            <a:spLocks noGrp="1"/>
          </p:cNvSpPr>
          <p:nvPr>
            <p:ph sz="quarter" idx="2"/>
          </p:nvPr>
        </p:nvSpPr>
        <p:spPr>
          <a:xfrm>
            <a:off x="301752" y="2471383"/>
            <a:ext cx="4041648" cy="3818404"/>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26" name="Zástupný symbol pro obsah 25"/>
          <p:cNvSpPr>
            <a:spLocks noGrp="1"/>
          </p:cNvSpPr>
          <p:nvPr>
            <p:ph sz="quarter" idx="4"/>
          </p:nvPr>
        </p:nvSpPr>
        <p:spPr>
          <a:xfrm>
            <a:off x="4800600" y="2471383"/>
            <a:ext cx="4038600" cy="3822192"/>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23" name="Nadpis 22"/>
          <p:cNvSpPr>
            <a:spLocks noGrp="1"/>
          </p:cNvSpPr>
          <p:nvPr>
            <p:ph type="title"/>
          </p:nvPr>
        </p:nvSpPr>
        <p:spPr/>
        <p:txBody>
          <a:bodyPr rtlCol="0"/>
          <a:lstStyle/>
          <a:p>
            <a:r>
              <a:rPr lang="cs-CZ"/>
              <a:t>Klepnutím lze upravit styl předlohy nadpisů.</a:t>
            </a:r>
            <a:endParaRPr lang="en-US"/>
          </a:p>
        </p:txBody>
      </p:sp>
      <p:sp>
        <p:nvSpPr>
          <p:cNvPr id="15" name="Zástupný symbol pro datum 6">
            <a:extLst>
              <a:ext uri="{FF2B5EF4-FFF2-40B4-BE49-F238E27FC236}">
                <a16:creationId xmlns:a16="http://schemas.microsoft.com/office/drawing/2014/main" id="{F43AB5C8-866C-89D0-0149-EE4595273C19}"/>
              </a:ext>
            </a:extLst>
          </p:cNvPr>
          <p:cNvSpPr>
            <a:spLocks noGrp="1"/>
          </p:cNvSpPr>
          <p:nvPr>
            <p:ph type="dt" sz="half" idx="10"/>
          </p:nvPr>
        </p:nvSpPr>
        <p:spPr/>
        <p:txBody>
          <a:bodyPr/>
          <a:lstStyle>
            <a:lvl1pPr>
              <a:defRPr/>
            </a:lvl1pPr>
          </a:lstStyle>
          <a:p>
            <a:pPr>
              <a:defRPr/>
            </a:pPr>
            <a:fld id="{6CEE2FAE-DE32-46A5-8565-57BBA82C2785}" type="datetimeFigureOut">
              <a:rPr lang="en-US"/>
              <a:pPr>
                <a:defRPr/>
              </a:pPr>
              <a:t>4/25/2023</a:t>
            </a:fld>
            <a:endParaRPr lang="en-US"/>
          </a:p>
        </p:txBody>
      </p:sp>
      <p:sp>
        <p:nvSpPr>
          <p:cNvPr id="16" name="Zástupný symbol pro zápatí 7">
            <a:extLst>
              <a:ext uri="{FF2B5EF4-FFF2-40B4-BE49-F238E27FC236}">
                <a16:creationId xmlns:a16="http://schemas.microsoft.com/office/drawing/2014/main" id="{2954DF72-3884-FC21-137D-4D8733991189}"/>
              </a:ext>
            </a:extLst>
          </p:cNvPr>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17" name="Zástupný symbol pro číslo snímku 8">
            <a:extLst>
              <a:ext uri="{FF2B5EF4-FFF2-40B4-BE49-F238E27FC236}">
                <a16:creationId xmlns:a16="http://schemas.microsoft.com/office/drawing/2014/main" id="{B206801F-3FCD-B46A-F566-C6A71E940DF8}"/>
              </a:ext>
            </a:extLst>
          </p:cNvPr>
          <p:cNvSpPr>
            <a:spLocks noGrp="1"/>
          </p:cNvSpPr>
          <p:nvPr>
            <p:ph type="sldNum" sz="quarter" idx="12"/>
          </p:nvPr>
        </p:nvSpPr>
        <p:spPr>
          <a:xfrm>
            <a:off x="4343400" y="1042988"/>
            <a:ext cx="457200" cy="441325"/>
          </a:xfrm>
        </p:spPr>
        <p:txBody>
          <a:bodyPr/>
          <a:lstStyle>
            <a:lvl1pPr>
              <a:defRPr/>
            </a:lvl1pPr>
          </a:lstStyle>
          <a:p>
            <a:pPr>
              <a:defRPr/>
            </a:pPr>
            <a:fld id="{427320B8-B864-47DB-A4B3-27A7121B4B08}" type="slidenum">
              <a:rPr lang="en-US" altLang="en-US"/>
              <a:pPr>
                <a:defRPr/>
              </a:pPr>
              <a:t>‹#›</a:t>
            </a:fld>
            <a:endParaRPr lang="en-US" altLang="en-US"/>
          </a:p>
        </p:txBody>
      </p:sp>
    </p:spTree>
    <p:extLst>
      <p:ext uri="{BB962C8B-B14F-4D97-AF65-F5344CB8AC3E}">
        <p14:creationId xmlns:p14="http://schemas.microsoft.com/office/powerpoint/2010/main" val="387878355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datum 2">
            <a:extLst>
              <a:ext uri="{FF2B5EF4-FFF2-40B4-BE49-F238E27FC236}">
                <a16:creationId xmlns:a16="http://schemas.microsoft.com/office/drawing/2014/main" id="{B610D7BB-8DDA-2CCD-87C9-ED41732075E4}"/>
              </a:ext>
            </a:extLst>
          </p:cNvPr>
          <p:cNvSpPr>
            <a:spLocks noGrp="1"/>
          </p:cNvSpPr>
          <p:nvPr>
            <p:ph type="dt" sz="half" idx="10"/>
          </p:nvPr>
        </p:nvSpPr>
        <p:spPr/>
        <p:txBody>
          <a:bodyPr/>
          <a:lstStyle>
            <a:lvl1pPr>
              <a:defRPr/>
            </a:lvl1pPr>
          </a:lstStyle>
          <a:p>
            <a:pPr>
              <a:defRPr/>
            </a:pPr>
            <a:fld id="{8C0B7BDF-AB20-4FD0-AD03-99E948072A4D}" type="datetimeFigureOut">
              <a:rPr lang="en-US"/>
              <a:pPr>
                <a:defRPr/>
              </a:pPr>
              <a:t>4/25/2023</a:t>
            </a:fld>
            <a:endParaRPr lang="en-US"/>
          </a:p>
        </p:txBody>
      </p:sp>
      <p:sp>
        <p:nvSpPr>
          <p:cNvPr id="4" name="Zástupný symbol pro zápatí 3">
            <a:extLst>
              <a:ext uri="{FF2B5EF4-FFF2-40B4-BE49-F238E27FC236}">
                <a16:creationId xmlns:a16="http://schemas.microsoft.com/office/drawing/2014/main" id="{7482A525-ED6D-FB51-2BE3-5858B8A83F47}"/>
              </a:ext>
            </a:extLst>
          </p:cNvPr>
          <p:cNvSpPr>
            <a:spLocks noGrp="1"/>
          </p:cNvSpPr>
          <p:nvPr>
            <p:ph type="ftr" sz="quarter" idx="11"/>
          </p:nvPr>
        </p:nvSpPr>
        <p:spPr/>
        <p:txBody>
          <a:bodyPr/>
          <a:lstStyle>
            <a:lvl1pPr>
              <a:defRPr/>
            </a:lvl1pPr>
          </a:lstStyle>
          <a:p>
            <a:pPr>
              <a:defRPr/>
            </a:pPr>
            <a:endParaRPr lang="en-US"/>
          </a:p>
        </p:txBody>
      </p:sp>
      <p:sp>
        <p:nvSpPr>
          <p:cNvPr id="5" name="Zástupný symbol pro číslo snímku 4">
            <a:extLst>
              <a:ext uri="{FF2B5EF4-FFF2-40B4-BE49-F238E27FC236}">
                <a16:creationId xmlns:a16="http://schemas.microsoft.com/office/drawing/2014/main" id="{B2485992-B22F-01DC-D379-F8ECB3BAFBE4}"/>
              </a:ext>
            </a:extLst>
          </p:cNvPr>
          <p:cNvSpPr>
            <a:spLocks noGrp="1"/>
          </p:cNvSpPr>
          <p:nvPr>
            <p:ph type="sldNum" sz="quarter" idx="12"/>
          </p:nvPr>
        </p:nvSpPr>
        <p:spPr>
          <a:xfrm>
            <a:off x="4343400" y="1036638"/>
            <a:ext cx="457200" cy="441325"/>
          </a:xfrm>
        </p:spPr>
        <p:txBody>
          <a:bodyPr/>
          <a:lstStyle>
            <a:lvl1pPr>
              <a:defRPr/>
            </a:lvl1pPr>
          </a:lstStyle>
          <a:p>
            <a:pPr>
              <a:defRPr/>
            </a:pPr>
            <a:fld id="{5C3703EA-8F2B-43D9-96D7-E4F6D6BB387A}" type="slidenum">
              <a:rPr lang="en-US" altLang="en-US"/>
              <a:pPr>
                <a:defRPr/>
              </a:pPr>
              <a:t>‹#›</a:t>
            </a:fld>
            <a:endParaRPr lang="en-US" altLang="en-US"/>
          </a:p>
        </p:txBody>
      </p:sp>
    </p:spTree>
    <p:extLst>
      <p:ext uri="{BB962C8B-B14F-4D97-AF65-F5344CB8AC3E}">
        <p14:creationId xmlns:p14="http://schemas.microsoft.com/office/powerpoint/2010/main" val="3881590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Obdélník 19">
            <a:extLst>
              <a:ext uri="{FF2B5EF4-FFF2-40B4-BE49-F238E27FC236}">
                <a16:creationId xmlns:a16="http://schemas.microsoft.com/office/drawing/2014/main" id="{719BC2ED-BECE-2630-BEFB-EEC334DC6DDA}"/>
              </a:ext>
            </a:extLst>
          </p:cNvPr>
          <p:cNvSpPr>
            <a:spLocks noChangeArrowheads="1"/>
          </p:cNvSpPr>
          <p:nvPr/>
        </p:nvSpPr>
        <p:spPr bwMode="white">
          <a:xfrm>
            <a:off x="0" y="670560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3" name="Obdélník 20">
            <a:extLst>
              <a:ext uri="{FF2B5EF4-FFF2-40B4-BE49-F238E27FC236}">
                <a16:creationId xmlns:a16="http://schemas.microsoft.com/office/drawing/2014/main" id="{D7E2C9A0-7D73-3ABE-D61A-DDF27D6E4839}"/>
              </a:ext>
            </a:extLst>
          </p:cNvPr>
          <p:cNvSpPr>
            <a:spLocks noChangeArrowheads="1"/>
          </p:cNvSpPr>
          <p:nvPr/>
        </p:nvSpPr>
        <p:spPr bwMode="white">
          <a:xfrm>
            <a:off x="0" y="0"/>
            <a:ext cx="9144000" cy="155575"/>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4" name="Obdélník 23">
            <a:extLst>
              <a:ext uri="{FF2B5EF4-FFF2-40B4-BE49-F238E27FC236}">
                <a16:creationId xmlns:a16="http://schemas.microsoft.com/office/drawing/2014/main" id="{632FB5B8-3AC7-6105-7264-20122FB8A4E3}"/>
              </a:ext>
            </a:extLst>
          </p:cNvPr>
          <p:cNvSpPr>
            <a:spLocks noChangeArrowheads="1"/>
          </p:cNvSpPr>
          <p:nvPr/>
        </p:nvSpPr>
        <p:spPr bwMode="white">
          <a:xfrm>
            <a:off x="899160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5" name="Obdélník 24">
            <a:extLst>
              <a:ext uri="{FF2B5EF4-FFF2-40B4-BE49-F238E27FC236}">
                <a16:creationId xmlns:a16="http://schemas.microsoft.com/office/drawing/2014/main" id="{A10C08AD-79CD-018D-511C-825BC6DDBAF5}"/>
              </a:ext>
            </a:extLst>
          </p:cNvPr>
          <p:cNvSpPr>
            <a:spLocks noChangeArrowheads="1"/>
          </p:cNvSpPr>
          <p:nvPr/>
        </p:nvSpPr>
        <p:spPr bwMode="white">
          <a:xfrm>
            <a:off x="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6" name="Obdélník 25">
            <a:extLst>
              <a:ext uri="{FF2B5EF4-FFF2-40B4-BE49-F238E27FC236}">
                <a16:creationId xmlns:a16="http://schemas.microsoft.com/office/drawing/2014/main" id="{46BF8C10-B902-3858-15F8-5620C4F64145}"/>
              </a:ext>
            </a:extLst>
          </p:cNvPr>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7" name="Obdélník 26">
            <a:extLst>
              <a:ext uri="{FF2B5EF4-FFF2-40B4-BE49-F238E27FC236}">
                <a16:creationId xmlns:a16="http://schemas.microsoft.com/office/drawing/2014/main" id="{50A207DF-3BBA-6A90-43B2-87AA1998E0EA}"/>
              </a:ext>
            </a:extLst>
          </p:cNvPr>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dirty="0">
              <a:latin typeface="+mn-lt"/>
            </a:endParaRPr>
          </a:p>
        </p:txBody>
      </p:sp>
      <p:sp>
        <p:nvSpPr>
          <p:cNvPr id="8" name="Zástupný symbol pro datum 1">
            <a:extLst>
              <a:ext uri="{FF2B5EF4-FFF2-40B4-BE49-F238E27FC236}">
                <a16:creationId xmlns:a16="http://schemas.microsoft.com/office/drawing/2014/main" id="{15BA478B-0006-C79F-3F84-9529332999D9}"/>
              </a:ext>
            </a:extLst>
          </p:cNvPr>
          <p:cNvSpPr>
            <a:spLocks noGrp="1"/>
          </p:cNvSpPr>
          <p:nvPr>
            <p:ph type="dt" sz="half" idx="10"/>
          </p:nvPr>
        </p:nvSpPr>
        <p:spPr/>
        <p:txBody>
          <a:bodyPr/>
          <a:lstStyle>
            <a:lvl1pPr>
              <a:defRPr/>
            </a:lvl1pPr>
          </a:lstStyle>
          <a:p>
            <a:pPr>
              <a:defRPr/>
            </a:pPr>
            <a:fld id="{3D69FDF1-E5C7-4D7F-9ED0-D6B0BFAE65F0}" type="datetimeFigureOut">
              <a:rPr lang="en-US"/>
              <a:pPr>
                <a:defRPr/>
              </a:pPr>
              <a:t>4/25/2023</a:t>
            </a:fld>
            <a:endParaRPr lang="en-US"/>
          </a:p>
        </p:txBody>
      </p:sp>
      <p:sp>
        <p:nvSpPr>
          <p:cNvPr id="9" name="Zástupný symbol pro zápatí 2">
            <a:extLst>
              <a:ext uri="{FF2B5EF4-FFF2-40B4-BE49-F238E27FC236}">
                <a16:creationId xmlns:a16="http://schemas.microsoft.com/office/drawing/2014/main" id="{E04191AA-E8A8-C542-DA9A-19761565B775}"/>
              </a:ext>
            </a:extLst>
          </p:cNvPr>
          <p:cNvSpPr>
            <a:spLocks noGrp="1"/>
          </p:cNvSpPr>
          <p:nvPr>
            <p:ph type="ftr" sz="quarter" idx="11"/>
          </p:nvPr>
        </p:nvSpPr>
        <p:spPr/>
        <p:txBody>
          <a:bodyPr/>
          <a:lstStyle>
            <a:lvl1pPr>
              <a:defRPr/>
            </a:lvl1pPr>
          </a:lstStyle>
          <a:p>
            <a:pPr>
              <a:defRPr/>
            </a:pPr>
            <a:endParaRPr lang="en-US"/>
          </a:p>
        </p:txBody>
      </p:sp>
      <p:sp>
        <p:nvSpPr>
          <p:cNvPr id="10" name="Zástupný symbol pro číslo snímku 3">
            <a:extLst>
              <a:ext uri="{FF2B5EF4-FFF2-40B4-BE49-F238E27FC236}">
                <a16:creationId xmlns:a16="http://schemas.microsoft.com/office/drawing/2014/main" id="{7BA726C9-76DD-FD37-84F1-3192B5304076}"/>
              </a:ext>
            </a:extLst>
          </p:cNvPr>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C6079F75-4F87-40B4-8BD3-1CE6CEA25EC6}" type="slidenum">
              <a:rPr lang="en-US" altLang="en-US"/>
              <a:pPr>
                <a:defRPr/>
              </a:pPr>
              <a:t>‹#›</a:t>
            </a:fld>
            <a:endParaRPr lang="en-US" altLang="en-US"/>
          </a:p>
        </p:txBody>
      </p:sp>
    </p:spTree>
    <p:extLst>
      <p:ext uri="{BB962C8B-B14F-4D97-AF65-F5344CB8AC3E}">
        <p14:creationId xmlns:p14="http://schemas.microsoft.com/office/powerpoint/2010/main" val="1193465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4" name="Obdélník 19">
            <a:extLst>
              <a:ext uri="{FF2B5EF4-FFF2-40B4-BE49-F238E27FC236}">
                <a16:creationId xmlns:a16="http://schemas.microsoft.com/office/drawing/2014/main" id="{15DE6283-E388-7EA5-265B-C6EAFE3A70D1}"/>
              </a:ext>
            </a:extLst>
          </p:cNvPr>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5" name="Obdélník 20">
            <a:extLst>
              <a:ext uri="{FF2B5EF4-FFF2-40B4-BE49-F238E27FC236}">
                <a16:creationId xmlns:a16="http://schemas.microsoft.com/office/drawing/2014/main" id="{0CD3DF40-D6A8-C56E-EAEC-3BE8703F1C52}"/>
              </a:ext>
            </a:extLst>
          </p:cNvPr>
          <p:cNvSpPr>
            <a:spLocks noChangeArrowheads="1"/>
          </p:cNvSpPr>
          <p:nvPr/>
        </p:nvSpPr>
        <p:spPr bwMode="white">
          <a:xfrm>
            <a:off x="0" y="670560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6" name="Obdélník 23">
            <a:extLst>
              <a:ext uri="{FF2B5EF4-FFF2-40B4-BE49-F238E27FC236}">
                <a16:creationId xmlns:a16="http://schemas.microsoft.com/office/drawing/2014/main" id="{2381159D-DDDC-256C-D7C8-999D33F77A14}"/>
              </a:ext>
            </a:extLst>
          </p:cNvPr>
          <p:cNvSpPr>
            <a:spLocks noChangeArrowheads="1"/>
          </p:cNvSpPr>
          <p:nvPr/>
        </p:nvSpPr>
        <p:spPr bwMode="white">
          <a:xfrm>
            <a:off x="899160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7" name="Obdélník 24">
            <a:extLst>
              <a:ext uri="{FF2B5EF4-FFF2-40B4-BE49-F238E27FC236}">
                <a16:creationId xmlns:a16="http://schemas.microsoft.com/office/drawing/2014/main" id="{FD774B85-2846-333B-A41F-509355E19C82}"/>
              </a:ext>
            </a:extLst>
          </p:cNvPr>
          <p:cNvSpPr>
            <a:spLocks noChangeArrowheads="1"/>
          </p:cNvSpPr>
          <p:nvPr/>
        </p:nvSpPr>
        <p:spPr bwMode="white">
          <a:xfrm>
            <a:off x="0" y="0"/>
            <a:ext cx="9144000" cy="119063"/>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8" name="Obdélník 25">
            <a:extLst>
              <a:ext uri="{FF2B5EF4-FFF2-40B4-BE49-F238E27FC236}">
                <a16:creationId xmlns:a16="http://schemas.microsoft.com/office/drawing/2014/main" id="{B6B42F55-58A7-999F-1E99-9993EE3012A8}"/>
              </a:ext>
            </a:extLst>
          </p:cNvPr>
          <p:cNvSpPr>
            <a:spLocks noChangeArrowheads="1"/>
          </p:cNvSpPr>
          <p:nvPr/>
        </p:nvSpPr>
        <p:spPr bwMode="white">
          <a:xfrm>
            <a:off x="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9" name="Obdélník 26">
            <a:extLst>
              <a:ext uri="{FF2B5EF4-FFF2-40B4-BE49-F238E27FC236}">
                <a16:creationId xmlns:a16="http://schemas.microsoft.com/office/drawing/2014/main" id="{E06CDBAD-8E9F-DE21-F6EC-EB38245FB9B6}"/>
              </a:ext>
            </a:extLst>
          </p:cNvPr>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bdélník 27">
            <a:extLst>
              <a:ext uri="{FF2B5EF4-FFF2-40B4-BE49-F238E27FC236}">
                <a16:creationId xmlns:a16="http://schemas.microsoft.com/office/drawing/2014/main" id="{B7B2D058-36F1-01E4-8527-D7AAB788873A}"/>
              </a:ext>
            </a:extLst>
          </p:cNvPr>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dirty="0">
              <a:latin typeface="+mn-lt"/>
            </a:endParaRPr>
          </a:p>
        </p:txBody>
      </p:sp>
      <p:sp>
        <p:nvSpPr>
          <p:cNvPr id="11" name="Přímá spojovací čára 28">
            <a:extLst>
              <a:ext uri="{FF2B5EF4-FFF2-40B4-BE49-F238E27FC236}">
                <a16:creationId xmlns:a16="http://schemas.microsoft.com/office/drawing/2014/main" id="{6465267A-DD75-6564-F6D1-A9D2FC2E6246}"/>
              </a:ext>
            </a:extLst>
          </p:cNvPr>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2" name="Elipsa 29">
            <a:extLst>
              <a:ext uri="{FF2B5EF4-FFF2-40B4-BE49-F238E27FC236}">
                <a16:creationId xmlns:a16="http://schemas.microsoft.com/office/drawing/2014/main" id="{42ED8B2B-DFD1-E5C8-E08D-61A96FD78F83}"/>
              </a:ext>
            </a:extLst>
          </p:cNvPr>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Elipsa 30">
            <a:extLst>
              <a:ext uri="{FF2B5EF4-FFF2-40B4-BE49-F238E27FC236}">
                <a16:creationId xmlns:a16="http://schemas.microsoft.com/office/drawing/2014/main" id="{5012D2D5-3122-A7B8-BFA7-5B0224809D08}"/>
              </a:ext>
            </a:extLst>
          </p:cNvPr>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bdélník 31">
            <a:extLst>
              <a:ext uri="{FF2B5EF4-FFF2-40B4-BE49-F238E27FC236}">
                <a16:creationId xmlns:a16="http://schemas.microsoft.com/office/drawing/2014/main" id="{756AFCF7-C65C-3532-8901-D91849D114E3}"/>
              </a:ext>
            </a:extLst>
          </p:cNvPr>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2" name="Nadpis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cs-CZ"/>
              <a:t>Klepnutím lze upravit styl předlohy nadpisů.</a:t>
            </a:r>
            <a:endParaRPr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cs-CZ"/>
              <a:t>Klepnutím lze upravit styly předlohy textu.</a:t>
            </a:r>
          </a:p>
        </p:txBody>
      </p:sp>
      <p:sp>
        <p:nvSpPr>
          <p:cNvPr id="20" name="Zástupný symbol pro obsah 19"/>
          <p:cNvSpPr>
            <a:spLocks noGrp="1"/>
          </p:cNvSpPr>
          <p:nvPr>
            <p:ph sz="quarter" idx="1"/>
          </p:nvPr>
        </p:nvSpPr>
        <p:spPr>
          <a:xfrm>
            <a:off x="3124200" y="685800"/>
            <a:ext cx="5638800" cy="5410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5" name="Zástupný symbol pro číslo snímku 6">
            <a:extLst>
              <a:ext uri="{FF2B5EF4-FFF2-40B4-BE49-F238E27FC236}">
                <a16:creationId xmlns:a16="http://schemas.microsoft.com/office/drawing/2014/main" id="{773CDDC4-96F1-9B18-6453-ED9DD2493AF4}"/>
              </a:ext>
            </a:extLst>
          </p:cNvPr>
          <p:cNvSpPr>
            <a:spLocks noGrp="1"/>
          </p:cNvSpPr>
          <p:nvPr>
            <p:ph type="sldNum" sz="quarter" idx="10"/>
          </p:nvPr>
        </p:nvSpPr>
        <p:spPr>
          <a:xfrm>
            <a:off x="1371600" y="312738"/>
            <a:ext cx="457200" cy="441325"/>
          </a:xfrm>
        </p:spPr>
        <p:txBody>
          <a:bodyPr/>
          <a:lstStyle>
            <a:lvl1pPr>
              <a:defRPr/>
            </a:lvl1pPr>
          </a:lstStyle>
          <a:p>
            <a:pPr>
              <a:defRPr/>
            </a:pPr>
            <a:fld id="{89E75526-34BC-4C08-B139-BD4B8E7DE0DB}" type="slidenum">
              <a:rPr lang="en-US" altLang="en-US"/>
              <a:pPr>
                <a:defRPr/>
              </a:pPr>
              <a:t>‹#›</a:t>
            </a:fld>
            <a:endParaRPr lang="en-US" altLang="en-US"/>
          </a:p>
        </p:txBody>
      </p:sp>
      <p:sp>
        <p:nvSpPr>
          <p:cNvPr id="16" name="Zástupný symbol pro datum 4">
            <a:extLst>
              <a:ext uri="{FF2B5EF4-FFF2-40B4-BE49-F238E27FC236}">
                <a16:creationId xmlns:a16="http://schemas.microsoft.com/office/drawing/2014/main" id="{5E4D5418-E126-5DC2-9776-E18E72E1F263}"/>
              </a:ext>
            </a:extLst>
          </p:cNvPr>
          <p:cNvSpPr>
            <a:spLocks noGrp="1"/>
          </p:cNvSpPr>
          <p:nvPr>
            <p:ph type="dt" sz="half" idx="11"/>
          </p:nvPr>
        </p:nvSpPr>
        <p:spPr/>
        <p:txBody>
          <a:bodyPr/>
          <a:lstStyle>
            <a:lvl1pPr>
              <a:defRPr/>
            </a:lvl1pPr>
          </a:lstStyle>
          <a:p>
            <a:pPr>
              <a:defRPr/>
            </a:pPr>
            <a:fld id="{425FC8E6-547B-4DB4-9D76-662EA86D3E43}" type="datetimeFigureOut">
              <a:rPr lang="en-US"/>
              <a:pPr>
                <a:defRPr/>
              </a:pPr>
              <a:t>4/25/2023</a:t>
            </a:fld>
            <a:endParaRPr lang="en-US"/>
          </a:p>
        </p:txBody>
      </p:sp>
      <p:sp>
        <p:nvSpPr>
          <p:cNvPr id="17" name="Zástupný symbol pro zápatí 5">
            <a:extLst>
              <a:ext uri="{FF2B5EF4-FFF2-40B4-BE49-F238E27FC236}">
                <a16:creationId xmlns:a16="http://schemas.microsoft.com/office/drawing/2014/main" id="{1CDD37D9-218D-BE48-1CD8-9737F306038F}"/>
              </a:ext>
            </a:extLst>
          </p:cNvPr>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315728028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19">
            <a:extLst>
              <a:ext uri="{FF2B5EF4-FFF2-40B4-BE49-F238E27FC236}">
                <a16:creationId xmlns:a16="http://schemas.microsoft.com/office/drawing/2014/main" id="{6EA1F367-90B2-013E-BFB8-7627AFBE2E49}"/>
              </a:ext>
            </a:extLst>
          </p:cNvPr>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6" name="Obdélník 20">
            <a:extLst>
              <a:ext uri="{FF2B5EF4-FFF2-40B4-BE49-F238E27FC236}">
                <a16:creationId xmlns:a16="http://schemas.microsoft.com/office/drawing/2014/main" id="{4B3CD1EE-6F1B-4ABC-C185-39BAC00200AB}"/>
              </a:ext>
            </a:extLst>
          </p:cNvPr>
          <p:cNvSpPr>
            <a:spLocks noChangeArrowheads="1"/>
          </p:cNvSpPr>
          <p:nvPr/>
        </p:nvSpPr>
        <p:spPr bwMode="white">
          <a:xfrm>
            <a:off x="0" y="670560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7" name="Obdélník 23">
            <a:extLst>
              <a:ext uri="{FF2B5EF4-FFF2-40B4-BE49-F238E27FC236}">
                <a16:creationId xmlns:a16="http://schemas.microsoft.com/office/drawing/2014/main" id="{06ACEA91-F8AA-90A0-CEF2-90C53ECE18D1}"/>
              </a:ext>
            </a:extLst>
          </p:cNvPr>
          <p:cNvSpPr>
            <a:spLocks noChangeArrowheads="1"/>
          </p:cNvSpPr>
          <p:nvPr/>
        </p:nvSpPr>
        <p:spPr bwMode="white">
          <a:xfrm>
            <a:off x="899160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8" name="Obdélník 24">
            <a:extLst>
              <a:ext uri="{FF2B5EF4-FFF2-40B4-BE49-F238E27FC236}">
                <a16:creationId xmlns:a16="http://schemas.microsoft.com/office/drawing/2014/main" id="{D53BB8C6-E2F4-9DE0-C34A-AE554D1FD3D4}"/>
              </a:ext>
            </a:extLst>
          </p:cNvPr>
          <p:cNvSpPr>
            <a:spLocks noChangeArrowheads="1"/>
          </p:cNvSpPr>
          <p:nvPr/>
        </p:nvSpPr>
        <p:spPr bwMode="white">
          <a:xfrm>
            <a:off x="0" y="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9" name="Obdélník 25">
            <a:extLst>
              <a:ext uri="{FF2B5EF4-FFF2-40B4-BE49-F238E27FC236}">
                <a16:creationId xmlns:a16="http://schemas.microsoft.com/office/drawing/2014/main" id="{AE9E6426-091D-36E6-DA3B-AF02420CD9DE}"/>
              </a:ext>
            </a:extLst>
          </p:cNvPr>
          <p:cNvSpPr>
            <a:spLocks noChangeArrowheads="1"/>
          </p:cNvSpPr>
          <p:nvPr/>
        </p:nvSpPr>
        <p:spPr bwMode="white">
          <a:xfrm>
            <a:off x="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10" name="Obdélník 26">
            <a:extLst>
              <a:ext uri="{FF2B5EF4-FFF2-40B4-BE49-F238E27FC236}">
                <a16:creationId xmlns:a16="http://schemas.microsoft.com/office/drawing/2014/main" id="{5BADC180-7254-9EB3-E83E-4C7792DF82F0}"/>
              </a:ext>
            </a:extLst>
          </p:cNvPr>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1" name="Obdélník 27">
            <a:extLst>
              <a:ext uri="{FF2B5EF4-FFF2-40B4-BE49-F238E27FC236}">
                <a16:creationId xmlns:a16="http://schemas.microsoft.com/office/drawing/2014/main" id="{7E9B48F4-158B-56D7-3F24-8A4D4969F75A}"/>
              </a:ext>
            </a:extLst>
          </p:cNvPr>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bdélník 28">
            <a:extLst>
              <a:ext uri="{FF2B5EF4-FFF2-40B4-BE49-F238E27FC236}">
                <a16:creationId xmlns:a16="http://schemas.microsoft.com/office/drawing/2014/main" id="{F4C9E2CE-6910-2982-258E-C83CAE2D13D2}"/>
              </a:ext>
            </a:extLst>
          </p:cNvPr>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dirty="0">
              <a:latin typeface="+mn-lt"/>
            </a:endParaRPr>
          </a:p>
        </p:txBody>
      </p:sp>
      <p:sp>
        <p:nvSpPr>
          <p:cNvPr id="13" name="Elipsa 29">
            <a:extLst>
              <a:ext uri="{FF2B5EF4-FFF2-40B4-BE49-F238E27FC236}">
                <a16:creationId xmlns:a16="http://schemas.microsoft.com/office/drawing/2014/main" id="{CC8726E0-12E1-6FB1-6955-B43765C53D5A}"/>
              </a:ext>
            </a:extLst>
          </p:cNvPr>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Elipsa 30">
            <a:extLst>
              <a:ext uri="{FF2B5EF4-FFF2-40B4-BE49-F238E27FC236}">
                <a16:creationId xmlns:a16="http://schemas.microsoft.com/office/drawing/2014/main" id="{C3D3CF2D-EE6E-C735-48E6-7135C7EB4EDA}"/>
              </a:ext>
            </a:extLst>
          </p:cNvPr>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bdélník 31">
            <a:extLst>
              <a:ext uri="{FF2B5EF4-FFF2-40B4-BE49-F238E27FC236}">
                <a16:creationId xmlns:a16="http://schemas.microsoft.com/office/drawing/2014/main" id="{DCAB9F84-FD79-EB66-B9FE-FB6D6B0BE436}"/>
              </a:ext>
            </a:extLst>
          </p:cNvPr>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a:t>Klepnutím lze upravit styly předlohy textu.</a:t>
            </a:r>
          </a:p>
        </p:txBody>
      </p:sp>
      <p:sp>
        <p:nvSpPr>
          <p:cNvPr id="16" name="Zástupný symbol pro číslo snímku 6">
            <a:extLst>
              <a:ext uri="{FF2B5EF4-FFF2-40B4-BE49-F238E27FC236}">
                <a16:creationId xmlns:a16="http://schemas.microsoft.com/office/drawing/2014/main" id="{0F26EF39-435A-8666-5481-89589BB3CB24}"/>
              </a:ext>
            </a:extLst>
          </p:cNvPr>
          <p:cNvSpPr>
            <a:spLocks noGrp="1"/>
          </p:cNvSpPr>
          <p:nvPr>
            <p:ph type="sldNum" sz="quarter" idx="10"/>
          </p:nvPr>
        </p:nvSpPr>
        <p:spPr>
          <a:xfrm>
            <a:off x="1371600" y="312738"/>
            <a:ext cx="457200" cy="441325"/>
          </a:xfrm>
        </p:spPr>
        <p:txBody>
          <a:bodyPr/>
          <a:lstStyle>
            <a:lvl1pPr>
              <a:defRPr/>
            </a:lvl1pPr>
          </a:lstStyle>
          <a:p>
            <a:pPr>
              <a:defRPr/>
            </a:pPr>
            <a:fld id="{6DE17984-4BB5-4EF9-AC63-A2935A9964D1}" type="slidenum">
              <a:rPr lang="en-US" altLang="en-US"/>
              <a:pPr>
                <a:defRPr/>
              </a:pPr>
              <a:t>‹#›</a:t>
            </a:fld>
            <a:endParaRPr lang="en-US" altLang="en-US"/>
          </a:p>
        </p:txBody>
      </p:sp>
      <p:sp>
        <p:nvSpPr>
          <p:cNvPr id="17" name="Zástupný symbol pro datum 4">
            <a:extLst>
              <a:ext uri="{FF2B5EF4-FFF2-40B4-BE49-F238E27FC236}">
                <a16:creationId xmlns:a16="http://schemas.microsoft.com/office/drawing/2014/main" id="{4249577E-6365-5E61-3B65-6E1E369A00AA}"/>
              </a:ext>
            </a:extLst>
          </p:cNvPr>
          <p:cNvSpPr>
            <a:spLocks noGrp="1"/>
          </p:cNvSpPr>
          <p:nvPr>
            <p:ph type="dt" sz="half" idx="11"/>
          </p:nvPr>
        </p:nvSpPr>
        <p:spPr>
          <a:xfrm>
            <a:off x="5788025" y="6405563"/>
            <a:ext cx="3044825" cy="365125"/>
          </a:xfrm>
        </p:spPr>
        <p:txBody>
          <a:bodyPr/>
          <a:lstStyle>
            <a:lvl1pPr>
              <a:defRPr/>
            </a:lvl1pPr>
          </a:lstStyle>
          <a:p>
            <a:pPr>
              <a:defRPr/>
            </a:pPr>
            <a:fld id="{436F4A97-0F77-4D9D-97C2-CDD5CD94F0DC}" type="datetimeFigureOut">
              <a:rPr lang="en-US"/>
              <a:pPr>
                <a:defRPr/>
              </a:pPr>
              <a:t>4/25/2023</a:t>
            </a:fld>
            <a:endParaRPr lang="en-US" dirty="0"/>
          </a:p>
        </p:txBody>
      </p:sp>
      <p:sp>
        <p:nvSpPr>
          <p:cNvPr id="18" name="Zástupný symbol pro zápatí 5">
            <a:extLst>
              <a:ext uri="{FF2B5EF4-FFF2-40B4-BE49-F238E27FC236}">
                <a16:creationId xmlns:a16="http://schemas.microsoft.com/office/drawing/2014/main" id="{B39891B4-C610-EA21-289A-5B4E450D5051}"/>
              </a:ext>
            </a:extLst>
          </p:cNvPr>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16344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Obdélník 16">
            <a:extLst>
              <a:ext uri="{FF2B5EF4-FFF2-40B4-BE49-F238E27FC236}">
                <a16:creationId xmlns:a16="http://schemas.microsoft.com/office/drawing/2014/main" id="{2FC84B3F-EB2B-35BB-1EAF-44DFBA0891D6}"/>
              </a:ext>
            </a:extLst>
          </p:cNvPr>
          <p:cNvSpPr>
            <a:spLocks noChangeArrowheads="1"/>
          </p:cNvSpPr>
          <p:nvPr/>
        </p:nvSpPr>
        <p:spPr bwMode="white">
          <a:xfrm>
            <a:off x="0" y="6705600"/>
            <a:ext cx="9144000" cy="1524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1027" name="Obdélník 15">
            <a:extLst>
              <a:ext uri="{FF2B5EF4-FFF2-40B4-BE49-F238E27FC236}">
                <a16:creationId xmlns:a16="http://schemas.microsoft.com/office/drawing/2014/main" id="{A908BE0E-700E-B71C-EE82-6911302EDC34}"/>
              </a:ext>
            </a:extLst>
          </p:cNvPr>
          <p:cNvSpPr>
            <a:spLocks noChangeArrowheads="1"/>
          </p:cNvSpPr>
          <p:nvPr/>
        </p:nvSpPr>
        <p:spPr bwMode="white">
          <a:xfrm>
            <a:off x="0" y="0"/>
            <a:ext cx="9144000" cy="1393825"/>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1028" name="Obdélník 17">
            <a:extLst>
              <a:ext uri="{FF2B5EF4-FFF2-40B4-BE49-F238E27FC236}">
                <a16:creationId xmlns:a16="http://schemas.microsoft.com/office/drawing/2014/main" id="{CA12F855-B427-D80B-BE16-435ACE3F2902}"/>
              </a:ext>
            </a:extLst>
          </p:cNvPr>
          <p:cNvSpPr>
            <a:spLocks noChangeArrowheads="1"/>
          </p:cNvSpPr>
          <p:nvPr/>
        </p:nvSpPr>
        <p:spPr bwMode="white">
          <a:xfrm>
            <a:off x="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1029" name="Obdélník 18">
            <a:extLst>
              <a:ext uri="{FF2B5EF4-FFF2-40B4-BE49-F238E27FC236}">
                <a16:creationId xmlns:a16="http://schemas.microsoft.com/office/drawing/2014/main" id="{98E90E78-917B-A1A5-E01F-280089EB54D1}"/>
              </a:ext>
            </a:extLst>
          </p:cNvPr>
          <p:cNvSpPr>
            <a:spLocks noChangeArrowheads="1"/>
          </p:cNvSpPr>
          <p:nvPr/>
        </p:nvSpPr>
        <p:spPr bwMode="white">
          <a:xfrm>
            <a:off x="8991600" y="0"/>
            <a:ext cx="152400" cy="6858000"/>
          </a:xfrm>
          <a:prstGeom prst="rect">
            <a:avLst/>
          </a:prstGeom>
          <a:solidFill>
            <a:srgbClr val="FFFFFF"/>
          </a:solidFill>
          <a:ln>
            <a:noFill/>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latin typeface="Georgia" panose="02040502050405020303" pitchFamily="18" charset="0"/>
            </a:endParaRPr>
          </a:p>
        </p:txBody>
      </p:sp>
      <p:sp>
        <p:nvSpPr>
          <p:cNvPr id="9" name="Obdélník 8">
            <a:extLst>
              <a:ext uri="{FF2B5EF4-FFF2-40B4-BE49-F238E27FC236}">
                <a16:creationId xmlns:a16="http://schemas.microsoft.com/office/drawing/2014/main" id="{2F3AEDB1-A4D5-1AFC-89F4-02F353197213}"/>
              </a:ext>
            </a:extLst>
          </p:cNvPr>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4" name="Zástupný symbol pro datum 13">
            <a:extLst>
              <a:ext uri="{FF2B5EF4-FFF2-40B4-BE49-F238E27FC236}">
                <a16:creationId xmlns:a16="http://schemas.microsoft.com/office/drawing/2014/main" id="{282A02D3-6931-AD6F-5465-E3F163AE4993}"/>
              </a:ext>
            </a:extLst>
          </p:cNvPr>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defRPr>
            </a:lvl1pPr>
          </a:lstStyle>
          <a:p>
            <a:pPr>
              <a:defRPr/>
            </a:pPr>
            <a:fld id="{53769E6C-CB45-4B20-B708-B017133BC3E8}" type="datetimeFigureOut">
              <a:rPr lang="en-US"/>
              <a:pPr>
                <a:defRPr/>
              </a:pPr>
              <a:t>4/25/2023</a:t>
            </a:fld>
            <a:endParaRPr lang="en-US" dirty="0"/>
          </a:p>
        </p:txBody>
      </p:sp>
      <p:sp>
        <p:nvSpPr>
          <p:cNvPr id="3" name="Zástupný symbol pro zápatí 2">
            <a:extLst>
              <a:ext uri="{FF2B5EF4-FFF2-40B4-BE49-F238E27FC236}">
                <a16:creationId xmlns:a16="http://schemas.microsoft.com/office/drawing/2014/main" id="{98572E12-1842-BC2D-121F-084F95C31F4B}"/>
              </a:ext>
            </a:extLst>
          </p:cNvPr>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en-US"/>
          </a:p>
        </p:txBody>
      </p:sp>
      <p:sp>
        <p:nvSpPr>
          <p:cNvPr id="8" name="Obdélník 7">
            <a:extLst>
              <a:ext uri="{FF2B5EF4-FFF2-40B4-BE49-F238E27FC236}">
                <a16:creationId xmlns:a16="http://schemas.microsoft.com/office/drawing/2014/main" id="{26BA36C1-702B-374C-98F4-0C3FA99A152C}"/>
              </a:ext>
            </a:extLst>
          </p:cNvPr>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eaLnBrk="1" fontAlgn="auto" hangingPunct="1">
              <a:spcBef>
                <a:spcPts val="0"/>
              </a:spcBef>
              <a:spcAft>
                <a:spcPts val="0"/>
              </a:spcAft>
              <a:defRPr/>
            </a:pPr>
            <a:endParaRPr lang="en-US" dirty="0">
              <a:latin typeface="+mn-lt"/>
            </a:endParaRPr>
          </a:p>
        </p:txBody>
      </p:sp>
      <p:sp>
        <p:nvSpPr>
          <p:cNvPr id="10" name="Přímá spojovací čára 9">
            <a:extLst>
              <a:ext uri="{FF2B5EF4-FFF2-40B4-BE49-F238E27FC236}">
                <a16:creationId xmlns:a16="http://schemas.microsoft.com/office/drawing/2014/main" id="{9132BA69-30FC-8F69-0D8B-3DA15726ABDA}"/>
              </a:ext>
            </a:extLst>
          </p:cNvPr>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eaLnBrk="1" fontAlgn="auto" hangingPunct="1">
              <a:spcBef>
                <a:spcPts val="0"/>
              </a:spcBef>
              <a:spcAft>
                <a:spcPts val="0"/>
              </a:spcAft>
              <a:defRPr/>
            </a:pPr>
            <a:endParaRPr lang="en-US">
              <a:latin typeface="+mn-lt"/>
            </a:endParaRPr>
          </a:p>
        </p:txBody>
      </p:sp>
      <p:sp>
        <p:nvSpPr>
          <p:cNvPr id="12" name="Elipsa 11">
            <a:extLst>
              <a:ext uri="{FF2B5EF4-FFF2-40B4-BE49-F238E27FC236}">
                <a16:creationId xmlns:a16="http://schemas.microsoft.com/office/drawing/2014/main" id="{768D52F5-D102-176F-F055-38160549EFD4}"/>
              </a:ext>
            </a:extLst>
          </p:cNvPr>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Elipsa 14">
            <a:extLst>
              <a:ext uri="{FF2B5EF4-FFF2-40B4-BE49-F238E27FC236}">
                <a16:creationId xmlns:a16="http://schemas.microsoft.com/office/drawing/2014/main" id="{D1C96F41-53CD-C59C-A6BF-74D20B72C020}"/>
              </a:ext>
            </a:extLst>
          </p:cNvPr>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Zástupný symbol pro číslo snímku 22">
            <a:extLst>
              <a:ext uri="{FF2B5EF4-FFF2-40B4-BE49-F238E27FC236}">
                <a16:creationId xmlns:a16="http://schemas.microsoft.com/office/drawing/2014/main" id="{95212D84-5F0F-06CD-7984-DB4B2E4BA269}"/>
              </a:ext>
            </a:extLst>
          </p:cNvPr>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eaLnBrk="1" hangingPunct="1">
              <a:defRPr sz="1600">
                <a:solidFill>
                  <a:srgbClr val="7B9899"/>
                </a:solidFill>
                <a:latin typeface="Georgia" panose="02040502050405020303" pitchFamily="18" charset="0"/>
              </a:defRPr>
            </a:lvl1pPr>
          </a:lstStyle>
          <a:p>
            <a:pPr>
              <a:defRPr/>
            </a:pPr>
            <a:fld id="{338CBBDE-ECD7-4A52-8DFE-5F3A2D9F72A2}" type="slidenum">
              <a:rPr lang="en-US" altLang="en-US"/>
              <a:pPr>
                <a:defRPr/>
              </a:pPr>
              <a:t>‹#›</a:t>
            </a:fld>
            <a:endParaRPr lang="en-US" altLang="en-US"/>
          </a:p>
        </p:txBody>
      </p:sp>
      <p:sp>
        <p:nvSpPr>
          <p:cNvPr id="1038" name="Zástupný symbol pro nadpis 21">
            <a:extLst>
              <a:ext uri="{FF2B5EF4-FFF2-40B4-BE49-F238E27FC236}">
                <a16:creationId xmlns:a16="http://schemas.microsoft.com/office/drawing/2014/main" id="{7B421242-5195-3916-C576-1EFE9EB80700}"/>
              </a:ext>
            </a:extLst>
          </p:cNvPr>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cs-CZ" altLang="en-US"/>
              <a:t>Klepnutím lze upravit styl předlohy nadpisů.</a:t>
            </a:r>
            <a:endParaRPr lang="en-US" altLang="en-US"/>
          </a:p>
        </p:txBody>
      </p:sp>
      <p:sp>
        <p:nvSpPr>
          <p:cNvPr id="1039" name="Zástupný symbol pro text 12">
            <a:extLst>
              <a:ext uri="{FF2B5EF4-FFF2-40B4-BE49-F238E27FC236}">
                <a16:creationId xmlns:a16="http://schemas.microsoft.com/office/drawing/2014/main" id="{D7179470-BE7D-76DA-BAF9-B36B73B45355}"/>
              </a:ext>
            </a:extLst>
          </p:cNvPr>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endParaRPr lang="en-US" altLang="en-US"/>
          </a:p>
        </p:txBody>
      </p:sp>
    </p:spTree>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anose="02040502050405020303" pitchFamily="18" charset="0"/>
        </a:defRPr>
      </a:lvl2pPr>
      <a:lvl3pPr algn="ctr" rtl="0" eaLnBrk="0" fontAlgn="base" hangingPunct="0">
        <a:spcBef>
          <a:spcPct val="0"/>
        </a:spcBef>
        <a:spcAft>
          <a:spcPct val="0"/>
        </a:spcAft>
        <a:defRPr sz="3300">
          <a:solidFill>
            <a:srgbClr val="7B9899"/>
          </a:solidFill>
          <a:latin typeface="Georgia" panose="02040502050405020303" pitchFamily="18" charset="0"/>
        </a:defRPr>
      </a:lvl3pPr>
      <a:lvl4pPr algn="ctr" rtl="0" eaLnBrk="0" fontAlgn="base" hangingPunct="0">
        <a:spcBef>
          <a:spcPct val="0"/>
        </a:spcBef>
        <a:spcAft>
          <a:spcPct val="0"/>
        </a:spcAft>
        <a:defRPr sz="3300">
          <a:solidFill>
            <a:srgbClr val="7B9899"/>
          </a:solidFill>
          <a:latin typeface="Georgia" panose="02040502050405020303" pitchFamily="18" charset="0"/>
        </a:defRPr>
      </a:lvl4pPr>
      <a:lvl5pPr algn="ctr" rtl="0" eaLnBrk="0" fontAlgn="base" hangingPunct="0">
        <a:spcBef>
          <a:spcPct val="0"/>
        </a:spcBef>
        <a:spcAft>
          <a:spcPct val="0"/>
        </a:spcAft>
        <a:defRPr sz="3300">
          <a:solidFill>
            <a:srgbClr val="7B9899"/>
          </a:solidFill>
          <a:latin typeface="Georgia" panose="02040502050405020303" pitchFamily="18" charset="0"/>
        </a:defRPr>
      </a:lvl5pPr>
      <a:lvl6pPr marL="457200" algn="ctr" rtl="0" fontAlgn="base">
        <a:spcBef>
          <a:spcPct val="0"/>
        </a:spcBef>
        <a:spcAft>
          <a:spcPct val="0"/>
        </a:spcAft>
        <a:defRPr sz="3300">
          <a:solidFill>
            <a:srgbClr val="7B9899"/>
          </a:solidFill>
          <a:latin typeface="Georgia" panose="02040502050405020303" pitchFamily="18" charset="0"/>
        </a:defRPr>
      </a:lvl6pPr>
      <a:lvl7pPr marL="914400" algn="ctr" rtl="0" fontAlgn="base">
        <a:spcBef>
          <a:spcPct val="0"/>
        </a:spcBef>
        <a:spcAft>
          <a:spcPct val="0"/>
        </a:spcAft>
        <a:defRPr sz="3300">
          <a:solidFill>
            <a:srgbClr val="7B9899"/>
          </a:solidFill>
          <a:latin typeface="Georgia" panose="02040502050405020303" pitchFamily="18" charset="0"/>
        </a:defRPr>
      </a:lvl7pPr>
      <a:lvl8pPr marL="1371600" algn="ctr" rtl="0" fontAlgn="base">
        <a:spcBef>
          <a:spcPct val="0"/>
        </a:spcBef>
        <a:spcAft>
          <a:spcPct val="0"/>
        </a:spcAft>
        <a:defRPr sz="3300">
          <a:solidFill>
            <a:srgbClr val="7B9899"/>
          </a:solidFill>
          <a:latin typeface="Georgia" panose="02040502050405020303" pitchFamily="18" charset="0"/>
        </a:defRPr>
      </a:lvl8pPr>
      <a:lvl9pPr marL="1828800" algn="ctr" rtl="0" fontAlgn="base">
        <a:spcBef>
          <a:spcPct val="0"/>
        </a:spcBef>
        <a:spcAft>
          <a:spcPct val="0"/>
        </a:spcAft>
        <a:defRPr sz="3300">
          <a:solidFill>
            <a:srgbClr val="7B9899"/>
          </a:solidFill>
          <a:latin typeface="Georgia" panose="02040502050405020303"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8.jpeg"/><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9.jpeg"/><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6.jpeg"/><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7.jpeg"/><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2">
            <a:extLst>
              <a:ext uri="{FF2B5EF4-FFF2-40B4-BE49-F238E27FC236}">
                <a16:creationId xmlns:a16="http://schemas.microsoft.com/office/drawing/2014/main" id="{C1D4315F-2674-3F13-C091-B9065386FE82}"/>
              </a:ext>
            </a:extLst>
          </p:cNvPr>
          <p:cNvSpPr>
            <a:spLocks noGrp="1"/>
          </p:cNvSpPr>
          <p:nvPr>
            <p:ph type="title"/>
          </p:nvPr>
        </p:nvSpPr>
        <p:spPr/>
        <p:txBody>
          <a:bodyPr/>
          <a:lstStyle/>
          <a:p>
            <a:pPr eaLnBrk="1" hangingPunct="1"/>
            <a:r>
              <a:rPr lang="cs-CZ" altLang="en-US">
                <a:solidFill>
                  <a:srgbClr val="7B9899"/>
                </a:solidFill>
              </a:rPr>
              <a:t>Řecká pravoslavná církev v době krize</a:t>
            </a:r>
          </a:p>
        </p:txBody>
      </p:sp>
      <p:pic>
        <p:nvPicPr>
          <p:cNvPr id="13315" name="Zástupný symbol pro obsah 4" descr="recko_lodka.jpg">
            <a:extLst>
              <a:ext uri="{FF2B5EF4-FFF2-40B4-BE49-F238E27FC236}">
                <a16:creationId xmlns:a16="http://schemas.microsoft.com/office/drawing/2014/main" id="{5BE5EE3F-5DEB-0440-5321-C351D7BABE78}"/>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268538" y="2060575"/>
            <a:ext cx="4967287" cy="3455988"/>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a:extLst>
              <a:ext uri="{FF2B5EF4-FFF2-40B4-BE49-F238E27FC236}">
                <a16:creationId xmlns:a16="http://schemas.microsoft.com/office/drawing/2014/main" id="{0888C428-24B7-1278-B412-414750396FFE}"/>
              </a:ext>
            </a:extLst>
          </p:cNvPr>
          <p:cNvSpPr>
            <a:spLocks noGrp="1"/>
          </p:cNvSpPr>
          <p:nvPr>
            <p:ph type="title"/>
          </p:nvPr>
        </p:nvSpPr>
        <p:spPr>
          <a:xfrm>
            <a:off x="304800" y="188640"/>
            <a:ext cx="8534400" cy="758825"/>
          </a:xfrm>
        </p:spPr>
        <p:txBody>
          <a:bodyPr/>
          <a:lstStyle/>
          <a:p>
            <a:r>
              <a:rPr lang="cs-CZ" altLang="en-US" sz="2800" dirty="0"/>
              <a:t>Řecká ortodoxní církev</a:t>
            </a:r>
            <a:r>
              <a:rPr lang="el-GR" altLang="en-US" sz="2800" dirty="0"/>
              <a:t> </a:t>
            </a:r>
            <a:r>
              <a:rPr lang="cs-CZ" altLang="en-US" sz="2800" dirty="0"/>
              <a:t>a řecký stát</a:t>
            </a:r>
          </a:p>
        </p:txBody>
      </p:sp>
      <p:pic>
        <p:nvPicPr>
          <p:cNvPr id="22531" name="Zástupný symbol pro obsah 4">
            <a:extLst>
              <a:ext uri="{FF2B5EF4-FFF2-40B4-BE49-F238E27FC236}">
                <a16:creationId xmlns:a16="http://schemas.microsoft.com/office/drawing/2014/main" id="{A9B3DF88-456B-7FEF-1E7F-9796640706F8}"/>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825" y="2060575"/>
            <a:ext cx="4392613" cy="3455988"/>
          </a:xfrm>
        </p:spPr>
      </p:pic>
      <p:graphicFrame>
        <p:nvGraphicFramePr>
          <p:cNvPr id="22534" name="Zástupný symbol pro obsah 3">
            <a:extLst>
              <a:ext uri="{FF2B5EF4-FFF2-40B4-BE49-F238E27FC236}">
                <a16:creationId xmlns:a16="http://schemas.microsoft.com/office/drawing/2014/main" id="{1F922628-EA96-D9E7-4D8C-AA4C9247CE4D}"/>
              </a:ext>
            </a:extLst>
          </p:cNvPr>
          <p:cNvGraphicFramePr>
            <a:graphicFrameLocks noGrp="1"/>
          </p:cNvGraphicFramePr>
          <p:nvPr>
            <p:ph sz="half" idx="2"/>
            <p:extLst>
              <p:ext uri="{D42A27DB-BD31-4B8C-83A1-F6EECF244321}">
                <p14:modId xmlns:p14="http://schemas.microsoft.com/office/powerpoint/2010/main" val="2903660199"/>
              </p:ext>
            </p:extLst>
          </p:nvPr>
        </p:nvGraphicFramePr>
        <p:xfrm>
          <a:off x="4800600"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a:extLst>
              <a:ext uri="{FF2B5EF4-FFF2-40B4-BE49-F238E27FC236}">
                <a16:creationId xmlns:a16="http://schemas.microsoft.com/office/drawing/2014/main" id="{D927F23F-BF71-67C3-A289-EB8A7EDB115B}"/>
              </a:ext>
            </a:extLst>
          </p:cNvPr>
          <p:cNvSpPr>
            <a:spLocks noGrp="1"/>
          </p:cNvSpPr>
          <p:nvPr>
            <p:ph type="title"/>
          </p:nvPr>
        </p:nvSpPr>
        <p:spPr>
          <a:xfrm>
            <a:off x="301625" y="228600"/>
            <a:ext cx="8534400" cy="758825"/>
          </a:xfrm>
        </p:spPr>
        <p:txBody>
          <a:bodyPr/>
          <a:lstStyle/>
          <a:p>
            <a:pPr eaLnBrk="1" hangingPunct="1"/>
            <a:r>
              <a:rPr lang="cs-CZ" altLang="en-US"/>
              <a:t>Hierarchie církve – postavení popů</a:t>
            </a:r>
          </a:p>
        </p:txBody>
      </p:sp>
      <p:graphicFrame>
        <p:nvGraphicFramePr>
          <p:cNvPr id="23558" name="Zástupný symbol pro obsah 2">
            <a:extLst>
              <a:ext uri="{FF2B5EF4-FFF2-40B4-BE49-F238E27FC236}">
                <a16:creationId xmlns:a16="http://schemas.microsoft.com/office/drawing/2014/main" id="{E58F3214-ADD8-1A03-F341-747D7E8DD67E}"/>
              </a:ext>
            </a:extLst>
          </p:cNvPr>
          <p:cNvGraphicFramePr>
            <a:graphicFrameLocks noGrp="1"/>
          </p:cNvGraphicFramePr>
          <p:nvPr>
            <p:ph sz="half" idx="1"/>
            <p:extLst>
              <p:ext uri="{D42A27DB-BD31-4B8C-83A1-F6EECF244321}">
                <p14:modId xmlns:p14="http://schemas.microsoft.com/office/powerpoint/2010/main" val="2653997108"/>
              </p:ext>
            </p:extLst>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3556" name="Zástupný symbol pro obsah 6" descr="papaAnypomonos.jpg">
            <a:extLst>
              <a:ext uri="{FF2B5EF4-FFF2-40B4-BE49-F238E27FC236}">
                <a16:creationId xmlns:a16="http://schemas.microsoft.com/office/drawing/2014/main" id="{BFF58DC5-65A5-FEA7-4385-E79042ABC034}"/>
              </a:ext>
            </a:extLst>
          </p:cNvPr>
          <p:cNvPicPr>
            <a:picLocks noGrp="1" noChangeAspect="1" noChangeArrowheads="1"/>
          </p:cNvPicPr>
          <p:nvPr>
            <p:ph sz="half" idx="2"/>
          </p:nvPr>
        </p:nvPicPr>
        <p:blipFill>
          <a:blip r:embed="rId7">
            <a:extLst>
              <a:ext uri="{28A0092B-C50C-407E-A947-70E740481C1C}">
                <a14:useLocalDpi xmlns:a14="http://schemas.microsoft.com/office/drawing/2010/main" val="0"/>
              </a:ext>
            </a:extLst>
          </a:blip>
          <a:srcRect/>
          <a:stretch>
            <a:fillRect/>
          </a:stretch>
        </p:blipFill>
        <p:spPr>
          <a:xfrm>
            <a:off x="5364163" y="1844675"/>
            <a:ext cx="2952750" cy="4105275"/>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4">
            <a:extLst>
              <a:ext uri="{FF2B5EF4-FFF2-40B4-BE49-F238E27FC236}">
                <a16:creationId xmlns:a16="http://schemas.microsoft.com/office/drawing/2014/main" id="{6F503BB1-84DA-6994-B2C7-B321447AB4E6}"/>
              </a:ext>
            </a:extLst>
          </p:cNvPr>
          <p:cNvSpPr>
            <a:spLocks noGrp="1"/>
          </p:cNvSpPr>
          <p:nvPr>
            <p:ph type="title"/>
          </p:nvPr>
        </p:nvSpPr>
        <p:spPr/>
        <p:txBody>
          <a:bodyPr/>
          <a:lstStyle/>
          <a:p>
            <a:pPr eaLnBrk="1" hangingPunct="1"/>
            <a:r>
              <a:rPr lang="cs-CZ" altLang="en-US">
                <a:solidFill>
                  <a:srgbClr val="7B9899"/>
                </a:solidFill>
              </a:rPr>
              <a:t>Církev jako opora autoritářských režimů </a:t>
            </a:r>
          </a:p>
        </p:txBody>
      </p:sp>
      <p:graphicFrame>
        <p:nvGraphicFramePr>
          <p:cNvPr id="24582" name="Zástupný symbol pro obsah 5">
            <a:extLst>
              <a:ext uri="{FF2B5EF4-FFF2-40B4-BE49-F238E27FC236}">
                <a16:creationId xmlns:a16="http://schemas.microsoft.com/office/drawing/2014/main" id="{6CD3B0A6-D577-5A3D-A332-0B2CEA8D1021}"/>
              </a:ext>
            </a:extLst>
          </p:cNvPr>
          <p:cNvGraphicFramePr>
            <a:graphicFrameLocks noGrp="1"/>
          </p:cNvGraphicFramePr>
          <p:nvPr>
            <p:ph sz="quarter" idx="1"/>
            <p:extLst>
              <p:ext uri="{D42A27DB-BD31-4B8C-83A1-F6EECF244321}">
                <p14:modId xmlns:p14="http://schemas.microsoft.com/office/powerpoint/2010/main" val="3253861743"/>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E646FABF-A174-C76F-7515-AB3D31F9AE61}"/>
              </a:ext>
            </a:extLst>
          </p:cNvPr>
          <p:cNvSpPr>
            <a:spLocks noGrp="1"/>
          </p:cNvSpPr>
          <p:nvPr>
            <p:ph type="title"/>
          </p:nvPr>
        </p:nvSpPr>
        <p:spPr/>
        <p:txBody>
          <a:bodyPr/>
          <a:lstStyle/>
          <a:p>
            <a:pPr eaLnBrk="1" hangingPunct="1"/>
            <a:r>
              <a:rPr lang="cs-CZ" altLang="en-US">
                <a:solidFill>
                  <a:srgbClr val="7B9899"/>
                </a:solidFill>
              </a:rPr>
              <a:t>Církevní majetek</a:t>
            </a:r>
          </a:p>
        </p:txBody>
      </p:sp>
      <p:graphicFrame>
        <p:nvGraphicFramePr>
          <p:cNvPr id="25604" name="Zástupný symbol pro obsah 2">
            <a:extLst>
              <a:ext uri="{FF2B5EF4-FFF2-40B4-BE49-F238E27FC236}">
                <a16:creationId xmlns:a16="http://schemas.microsoft.com/office/drawing/2014/main" id="{A9ED48DF-425B-A6FB-B23C-98ABA9DE8E25}"/>
              </a:ext>
            </a:extLst>
          </p:cNvPr>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4378FF-E463-D937-1A63-8BC92C48EDB7}"/>
              </a:ext>
            </a:extLst>
          </p:cNvPr>
          <p:cNvSpPr>
            <a:spLocks noGrp="1"/>
          </p:cNvSpPr>
          <p:nvPr>
            <p:ph type="title"/>
          </p:nvPr>
        </p:nvSpPr>
        <p:spPr/>
        <p:txBody>
          <a:bodyPr/>
          <a:lstStyle/>
          <a:p>
            <a:pPr>
              <a:defRPr/>
            </a:pPr>
            <a:r>
              <a:rPr lang="cs-CZ" dirty="0"/>
              <a:t>Intervence církve na politickou scénu</a:t>
            </a:r>
          </a:p>
        </p:txBody>
      </p:sp>
      <p:graphicFrame>
        <p:nvGraphicFramePr>
          <p:cNvPr id="26629" name="Zástupný symbol pro obsah 2">
            <a:extLst>
              <a:ext uri="{FF2B5EF4-FFF2-40B4-BE49-F238E27FC236}">
                <a16:creationId xmlns:a16="http://schemas.microsoft.com/office/drawing/2014/main" id="{97B8E7DE-6C7E-3AE3-96D1-087EE5E17411}"/>
              </a:ext>
            </a:extLst>
          </p:cNvPr>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72180A73-D0EC-C760-B4E3-3E5D36030C41}"/>
              </a:ext>
            </a:extLst>
          </p:cNvPr>
          <p:cNvSpPr>
            <a:spLocks noGrp="1"/>
          </p:cNvSpPr>
          <p:nvPr>
            <p:ph type="title"/>
          </p:nvPr>
        </p:nvSpPr>
        <p:spPr/>
        <p:txBody>
          <a:bodyPr/>
          <a:lstStyle/>
          <a:p>
            <a:pPr eaLnBrk="1" hangingPunct="1"/>
            <a:r>
              <a:rPr lang="cs-CZ" altLang="en-US">
                <a:solidFill>
                  <a:srgbClr val="7B9899"/>
                </a:solidFill>
              </a:rPr>
              <a:t>Sporné výjimky</a:t>
            </a:r>
          </a:p>
        </p:txBody>
      </p:sp>
      <p:graphicFrame>
        <p:nvGraphicFramePr>
          <p:cNvPr id="27652" name="Zástupný symbol pro obsah 2">
            <a:extLst>
              <a:ext uri="{FF2B5EF4-FFF2-40B4-BE49-F238E27FC236}">
                <a16:creationId xmlns:a16="http://schemas.microsoft.com/office/drawing/2014/main" id="{45F6711A-F90C-DFAF-37B2-035886ED4DFB}"/>
              </a:ext>
            </a:extLst>
          </p:cNvPr>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a:extLst>
              <a:ext uri="{FF2B5EF4-FFF2-40B4-BE49-F238E27FC236}">
                <a16:creationId xmlns:a16="http://schemas.microsoft.com/office/drawing/2014/main" id="{1B78D209-C8D9-AEC4-5266-D1141D10BC32}"/>
              </a:ext>
            </a:extLst>
          </p:cNvPr>
          <p:cNvSpPr>
            <a:spLocks noGrp="1"/>
          </p:cNvSpPr>
          <p:nvPr>
            <p:ph type="title"/>
          </p:nvPr>
        </p:nvSpPr>
        <p:spPr/>
        <p:txBody>
          <a:bodyPr/>
          <a:lstStyle/>
          <a:p>
            <a:pPr eaLnBrk="1" hangingPunct="1"/>
            <a:r>
              <a:rPr lang="cs-CZ" altLang="en-US">
                <a:solidFill>
                  <a:srgbClr val="7B9899"/>
                </a:solidFill>
              </a:rPr>
              <a:t>Charitativní činnosti </a:t>
            </a:r>
          </a:p>
        </p:txBody>
      </p:sp>
      <p:graphicFrame>
        <p:nvGraphicFramePr>
          <p:cNvPr id="28677" name="Zástupný symbol pro obsah 2">
            <a:extLst>
              <a:ext uri="{FF2B5EF4-FFF2-40B4-BE49-F238E27FC236}">
                <a16:creationId xmlns:a16="http://schemas.microsoft.com/office/drawing/2014/main" id="{68E7249B-A8CE-23A0-E69F-8F85682D32E5}"/>
              </a:ext>
            </a:extLst>
          </p:cNvPr>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a:extLst>
              <a:ext uri="{FF2B5EF4-FFF2-40B4-BE49-F238E27FC236}">
                <a16:creationId xmlns:a16="http://schemas.microsoft.com/office/drawing/2014/main" id="{3DDF74F6-E29A-58C8-EA72-1C235571DBFC}"/>
              </a:ext>
            </a:extLst>
          </p:cNvPr>
          <p:cNvSpPr>
            <a:spLocks noGrp="1"/>
          </p:cNvSpPr>
          <p:nvPr>
            <p:ph type="title"/>
          </p:nvPr>
        </p:nvSpPr>
        <p:spPr/>
        <p:txBody>
          <a:bodyPr/>
          <a:lstStyle/>
          <a:p>
            <a:pPr eaLnBrk="1" hangingPunct="1"/>
            <a:r>
              <a:rPr lang="cs-CZ" altLang="en-US">
                <a:solidFill>
                  <a:srgbClr val="7B9899"/>
                </a:solidFill>
              </a:rPr>
              <a:t>Solidarita s  chudými  </a:t>
            </a:r>
          </a:p>
        </p:txBody>
      </p:sp>
      <p:graphicFrame>
        <p:nvGraphicFramePr>
          <p:cNvPr id="29705" name="Zástupný symbol pro obsah 2">
            <a:extLst>
              <a:ext uri="{FF2B5EF4-FFF2-40B4-BE49-F238E27FC236}">
                <a16:creationId xmlns:a16="http://schemas.microsoft.com/office/drawing/2014/main" id="{57D5D807-5480-9DF1-09C9-334164F575C0}"/>
              </a:ext>
            </a:extLst>
          </p:cNvPr>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08D36-0C49-7075-F5A8-8ACD26B3429A}"/>
              </a:ext>
            </a:extLst>
          </p:cNvPr>
          <p:cNvSpPr>
            <a:spLocks noGrp="1"/>
          </p:cNvSpPr>
          <p:nvPr>
            <p:ph type="title"/>
          </p:nvPr>
        </p:nvSpPr>
        <p:spPr/>
        <p:txBody>
          <a:bodyPr/>
          <a:lstStyle/>
          <a:p>
            <a:pPr>
              <a:defRPr/>
            </a:pPr>
            <a:r>
              <a:rPr lang="cs-CZ" dirty="0"/>
              <a:t>Ortodoxie po světě</a:t>
            </a:r>
            <a:endParaRPr lang="en-US" dirty="0"/>
          </a:p>
        </p:txBody>
      </p:sp>
      <p:pic>
        <p:nvPicPr>
          <p:cNvPr id="14339" name="Picture 2" descr="https://upload.wikimedia.org/wikipedia/commons/4/41/World_Eastern_Orthodox_population.png">
            <a:extLst>
              <a:ext uri="{FF2B5EF4-FFF2-40B4-BE49-F238E27FC236}">
                <a16:creationId xmlns:a16="http://schemas.microsoft.com/office/drawing/2014/main" id="{938AFF9E-4F3F-B623-9B44-6C6312A7806B}"/>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301625" y="1947863"/>
            <a:ext cx="8504238" cy="3730625"/>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D90D8D-8B98-1BBF-8077-E910B99D4A9F}"/>
              </a:ext>
            </a:extLst>
          </p:cNvPr>
          <p:cNvSpPr>
            <a:spLocks noGrp="1"/>
          </p:cNvSpPr>
          <p:nvPr>
            <p:ph type="title"/>
          </p:nvPr>
        </p:nvSpPr>
        <p:spPr/>
        <p:txBody>
          <a:bodyPr/>
          <a:lstStyle/>
          <a:p>
            <a:pPr>
              <a:defRPr/>
            </a:pPr>
            <a:r>
              <a:rPr lang="cs-CZ" dirty="0"/>
              <a:t>Patriarcháty a autokefální ortodoxní církve</a:t>
            </a:r>
          </a:p>
        </p:txBody>
      </p:sp>
      <p:graphicFrame>
        <p:nvGraphicFramePr>
          <p:cNvPr id="15365" name="Zástupný symbol pro obsah 2">
            <a:extLst>
              <a:ext uri="{FF2B5EF4-FFF2-40B4-BE49-F238E27FC236}">
                <a16:creationId xmlns:a16="http://schemas.microsoft.com/office/drawing/2014/main" id="{16CA03B9-38DB-3D2A-284F-32762AF9F388}"/>
              </a:ext>
            </a:extLst>
          </p:cNvPr>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7">
            <a:extLst>
              <a:ext uri="{FF2B5EF4-FFF2-40B4-BE49-F238E27FC236}">
                <a16:creationId xmlns:a16="http://schemas.microsoft.com/office/drawing/2014/main" id="{FA70942C-1821-DDD4-5C7C-C9A924329DCA}"/>
              </a:ext>
            </a:extLst>
          </p:cNvPr>
          <p:cNvSpPr>
            <a:spLocks noGrp="1"/>
          </p:cNvSpPr>
          <p:nvPr>
            <p:ph type="title"/>
          </p:nvPr>
        </p:nvSpPr>
        <p:spPr>
          <a:xfrm>
            <a:off x="301625" y="228600"/>
            <a:ext cx="8534400" cy="758825"/>
          </a:xfrm>
        </p:spPr>
        <p:txBody>
          <a:bodyPr/>
          <a:lstStyle/>
          <a:p>
            <a:r>
              <a:rPr lang="cs-CZ" altLang="cs-CZ"/>
              <a:t>Ekumenický patriarchát</a:t>
            </a:r>
            <a:endParaRPr lang="en-US" altLang="cs-CZ"/>
          </a:p>
        </p:txBody>
      </p:sp>
      <p:pic>
        <p:nvPicPr>
          <p:cNvPr id="16387" name="Content Placeholder 9">
            <a:extLst>
              <a:ext uri="{FF2B5EF4-FFF2-40B4-BE49-F238E27FC236}">
                <a16:creationId xmlns:a16="http://schemas.microsoft.com/office/drawing/2014/main" id="{A222B536-6DBE-B9CF-02DD-E875A0F7C9A2}"/>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25475" y="1371600"/>
            <a:ext cx="3390900" cy="4681538"/>
          </a:xfrm>
        </p:spPr>
      </p:pic>
      <p:graphicFrame>
        <p:nvGraphicFramePr>
          <p:cNvPr id="16390" name="Content Placeholder 5">
            <a:extLst>
              <a:ext uri="{FF2B5EF4-FFF2-40B4-BE49-F238E27FC236}">
                <a16:creationId xmlns:a16="http://schemas.microsoft.com/office/drawing/2014/main" id="{A57D1C96-90BD-448F-EA75-0AB947C3B824}"/>
              </a:ext>
            </a:extLst>
          </p:cNvPr>
          <p:cNvGraphicFramePr>
            <a:graphicFrameLocks noGrp="1"/>
          </p:cNvGraphicFramePr>
          <p:nvPr>
            <p:ph sz="half" idx="2"/>
          </p:nvPr>
        </p:nvGraphicFramePr>
        <p:xfrm>
          <a:off x="4800600"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2F87-C9AB-1004-7D18-17889E0F7A65}"/>
              </a:ext>
            </a:extLst>
          </p:cNvPr>
          <p:cNvSpPr>
            <a:spLocks noGrp="1"/>
          </p:cNvSpPr>
          <p:nvPr>
            <p:ph type="title"/>
          </p:nvPr>
        </p:nvSpPr>
        <p:spPr/>
        <p:txBody>
          <a:bodyPr/>
          <a:lstStyle/>
          <a:p>
            <a:pPr>
              <a:defRPr/>
            </a:pPr>
            <a:r>
              <a:rPr lang="cs-CZ" dirty="0"/>
              <a:t>Organizace ortodoxních církví</a:t>
            </a:r>
            <a:endParaRPr lang="en-US" dirty="0"/>
          </a:p>
        </p:txBody>
      </p:sp>
      <p:graphicFrame>
        <p:nvGraphicFramePr>
          <p:cNvPr id="5" name="Content Placeholder 2">
            <a:extLst>
              <a:ext uri="{FF2B5EF4-FFF2-40B4-BE49-F238E27FC236}">
                <a16:creationId xmlns:a16="http://schemas.microsoft.com/office/drawing/2014/main" id="{DC26AEBD-A43B-D9BA-DB50-A69C556D6779}"/>
              </a:ext>
            </a:extLst>
          </p:cNvPr>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558FB-A698-2A9B-F5FA-605AC9AD37AF}"/>
              </a:ext>
            </a:extLst>
          </p:cNvPr>
          <p:cNvSpPr>
            <a:spLocks noGrp="1"/>
          </p:cNvSpPr>
          <p:nvPr>
            <p:ph type="title"/>
          </p:nvPr>
        </p:nvSpPr>
        <p:spPr/>
        <p:txBody>
          <a:bodyPr/>
          <a:lstStyle/>
          <a:p>
            <a:pPr>
              <a:defRPr/>
            </a:pPr>
            <a:r>
              <a:rPr lang="cs-CZ" dirty="0"/>
              <a:t>Velké schizma</a:t>
            </a:r>
            <a:endParaRPr lang="en-US" dirty="0"/>
          </a:p>
        </p:txBody>
      </p:sp>
      <p:sp>
        <p:nvSpPr>
          <p:cNvPr id="18435" name="Content Placeholder 2">
            <a:extLst>
              <a:ext uri="{FF2B5EF4-FFF2-40B4-BE49-F238E27FC236}">
                <a16:creationId xmlns:a16="http://schemas.microsoft.com/office/drawing/2014/main" id="{50544C3A-87CC-5DCE-7541-5344049ECC7B}"/>
              </a:ext>
            </a:extLst>
          </p:cNvPr>
          <p:cNvSpPr>
            <a:spLocks noGrp="1"/>
          </p:cNvSpPr>
          <p:nvPr>
            <p:ph sz="quarter" idx="1"/>
          </p:nvPr>
        </p:nvSpPr>
        <p:spPr>
          <a:xfrm>
            <a:off x="301625" y="1527175"/>
            <a:ext cx="8504238" cy="4572000"/>
          </a:xfrm>
        </p:spPr>
        <p:txBody>
          <a:bodyPr/>
          <a:lstStyle/>
          <a:p>
            <a:r>
              <a:rPr lang="cs-CZ" altLang="cs-CZ" sz="1800" dirty="0"/>
              <a:t>Učení pravoslavné církve bylo formulováno na církevních sněmech, koncilech, mezi nimiž má význačné místo sedm ekumenických koncilů v průběhu 4. až 8. století. </a:t>
            </a:r>
          </a:p>
          <a:p>
            <a:r>
              <a:rPr lang="cs-CZ" altLang="cs-CZ" sz="1800" dirty="0"/>
              <a:t>Ke konci prvního tisíciletí postupně narůstalo napětí mezi východní a západní církví, které vedlo až k </a:t>
            </a:r>
            <a:r>
              <a:rPr lang="cs-CZ" altLang="cs-CZ" sz="1800" b="1" dirty="0"/>
              <a:t>velkému schizmatu</a:t>
            </a:r>
            <a:r>
              <a:rPr lang="cs-CZ" altLang="cs-CZ" sz="1800" dirty="0"/>
              <a:t> (1054), které dodnes nebylo překonáno. </a:t>
            </a:r>
          </a:p>
          <a:p>
            <a:r>
              <a:rPr lang="cs-CZ" altLang="cs-CZ" sz="1800" dirty="0"/>
              <a:t>Definitivní rozpad církví však nastal teprve po čtvrté křížové výpravě (1204).</a:t>
            </a:r>
          </a:p>
          <a:p>
            <a:r>
              <a:rPr lang="cs-CZ" altLang="cs-CZ" sz="1800" dirty="0"/>
              <a:t>Přesto je nauka pravoslavné církve v některých ohledech relativně blízká nauce římskokatolické a mezi oběma církvemi pokračuje dialog. </a:t>
            </a:r>
          </a:p>
          <a:p>
            <a:r>
              <a:rPr lang="cs-CZ" altLang="cs-CZ" sz="1800" dirty="0"/>
              <a:t>Velký rozkol byl fixován vývojem věrouky římskokatolické církve v průběhu druhého tisíciletí – všechna nová dogmata přijatá na západě jsou považována za neslučitelná s pravoslavnou věroukou a spolu s odlišnou římskokatolickou spiritualitou znemožňují obnovení jednoty.</a:t>
            </a:r>
          </a:p>
          <a:p>
            <a:endParaRPr lang="en-US" alt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CA8B87C0-0C82-BAC5-C6A6-C5D2A673249A}"/>
              </a:ext>
            </a:extLst>
          </p:cNvPr>
          <p:cNvSpPr>
            <a:spLocks noGrp="1"/>
          </p:cNvSpPr>
          <p:nvPr>
            <p:ph type="title"/>
          </p:nvPr>
        </p:nvSpPr>
        <p:spPr>
          <a:xfrm>
            <a:off x="301625" y="228600"/>
            <a:ext cx="8534400" cy="758825"/>
          </a:xfrm>
        </p:spPr>
        <p:txBody>
          <a:bodyPr/>
          <a:lstStyle/>
          <a:p>
            <a:pPr eaLnBrk="1" hangingPunct="1"/>
            <a:r>
              <a:rPr lang="cs-CZ" altLang="en-US"/>
              <a:t>Identita Řeků  a Ortodoxie </a:t>
            </a:r>
          </a:p>
        </p:txBody>
      </p:sp>
      <p:graphicFrame>
        <p:nvGraphicFramePr>
          <p:cNvPr id="19462" name="Zástupný symbol pro obsah 2">
            <a:extLst>
              <a:ext uri="{FF2B5EF4-FFF2-40B4-BE49-F238E27FC236}">
                <a16:creationId xmlns:a16="http://schemas.microsoft.com/office/drawing/2014/main" id="{55C5033F-0238-9DDF-4F24-B079655FFF1A}"/>
              </a:ext>
            </a:extLst>
          </p:cNvPr>
          <p:cNvGraphicFramePr>
            <a:graphicFrameLocks noGrp="1"/>
          </p:cNvGraphicFramePr>
          <p:nvPr>
            <p:ph sz="half" idx="1"/>
            <p:extLst>
              <p:ext uri="{D42A27DB-BD31-4B8C-83A1-F6EECF244321}">
                <p14:modId xmlns:p14="http://schemas.microsoft.com/office/powerpoint/2010/main" val="2350930398"/>
              </p:ext>
            </p:extLst>
          </p:nvPr>
        </p:nvGraphicFramePr>
        <p:xfrm>
          <a:off x="301625" y="1371600"/>
          <a:ext cx="4038600" cy="4681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9460" name="Zástupný symbol pro obsah 4" descr="Vaftisi.jpg">
            <a:extLst>
              <a:ext uri="{FF2B5EF4-FFF2-40B4-BE49-F238E27FC236}">
                <a16:creationId xmlns:a16="http://schemas.microsoft.com/office/drawing/2014/main" id="{B407C0B4-62C7-25E8-9D7A-B7F7FA33FEAC}"/>
              </a:ext>
            </a:extLst>
          </p:cNvPr>
          <p:cNvPicPr>
            <a:picLocks noGrp="1" noChangeAspect="1" noChangeArrowheads="1"/>
          </p:cNvPicPr>
          <p:nvPr>
            <p:ph sz="half" idx="2"/>
          </p:nvPr>
        </p:nvPicPr>
        <p:blipFill>
          <a:blip r:embed="rId7">
            <a:extLst>
              <a:ext uri="{28A0092B-C50C-407E-A947-70E740481C1C}">
                <a14:useLocalDpi xmlns:a14="http://schemas.microsoft.com/office/drawing/2010/main" val="0"/>
              </a:ext>
            </a:extLst>
          </a:blip>
          <a:srcRect/>
          <a:stretch>
            <a:fillRect/>
          </a:stretch>
        </p:blipFill>
        <p:spPr>
          <a:xfrm>
            <a:off x="4721228" y="2276872"/>
            <a:ext cx="4427537" cy="338455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E439AC4-5365-134D-6BE4-1AD83E6D79F5}"/>
              </a:ext>
            </a:extLst>
          </p:cNvPr>
          <p:cNvSpPr>
            <a:spLocks noGrp="1"/>
          </p:cNvSpPr>
          <p:nvPr>
            <p:ph type="title"/>
          </p:nvPr>
        </p:nvSpPr>
        <p:spPr/>
        <p:txBody>
          <a:bodyPr/>
          <a:lstStyle/>
          <a:p>
            <a:pPr>
              <a:defRPr/>
            </a:pPr>
            <a:r>
              <a:rPr lang="cs-CZ" dirty="0"/>
              <a:t>Řekové a Ortodoxie </a:t>
            </a:r>
          </a:p>
        </p:txBody>
      </p:sp>
      <p:graphicFrame>
        <p:nvGraphicFramePr>
          <p:cNvPr id="20486" name="Zástupný symbol pro obsah 5">
            <a:extLst>
              <a:ext uri="{FF2B5EF4-FFF2-40B4-BE49-F238E27FC236}">
                <a16:creationId xmlns:a16="http://schemas.microsoft.com/office/drawing/2014/main" id="{51573A43-BF57-8D0A-4A14-741126FD173A}"/>
              </a:ext>
            </a:extLst>
          </p:cNvPr>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a:extLst>
              <a:ext uri="{FF2B5EF4-FFF2-40B4-BE49-F238E27FC236}">
                <a16:creationId xmlns:a16="http://schemas.microsoft.com/office/drawing/2014/main" id="{AFC53DDB-D7EC-5557-A615-723CFE966D2A}"/>
              </a:ext>
            </a:extLst>
          </p:cNvPr>
          <p:cNvSpPr>
            <a:spLocks noGrp="1"/>
          </p:cNvSpPr>
          <p:nvPr>
            <p:ph type="title"/>
          </p:nvPr>
        </p:nvSpPr>
        <p:spPr>
          <a:xfrm>
            <a:off x="301625" y="228600"/>
            <a:ext cx="8534400" cy="758825"/>
          </a:xfrm>
        </p:spPr>
        <p:txBody>
          <a:bodyPr/>
          <a:lstStyle/>
          <a:p>
            <a:pPr eaLnBrk="1" hangingPunct="1"/>
            <a:r>
              <a:rPr lang="cs-CZ" altLang="en-US"/>
              <a:t>Autokefalita – odluka církve od státu</a:t>
            </a:r>
          </a:p>
        </p:txBody>
      </p:sp>
      <p:pic>
        <p:nvPicPr>
          <p:cNvPr id="21507" name="Zástupný symbol pro obsah 4" descr="paulopoulos_vouli1.jpg">
            <a:extLst>
              <a:ext uri="{FF2B5EF4-FFF2-40B4-BE49-F238E27FC236}">
                <a16:creationId xmlns:a16="http://schemas.microsoft.com/office/drawing/2014/main" id="{9EA6E3C6-A9A0-A6AD-F708-D7DCD1260DB9}"/>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79388" y="2133600"/>
            <a:ext cx="4392612" cy="3024188"/>
          </a:xfrm>
        </p:spPr>
      </p:pic>
      <p:graphicFrame>
        <p:nvGraphicFramePr>
          <p:cNvPr id="21510" name="Zástupný symbol pro obsah 3">
            <a:extLst>
              <a:ext uri="{FF2B5EF4-FFF2-40B4-BE49-F238E27FC236}">
                <a16:creationId xmlns:a16="http://schemas.microsoft.com/office/drawing/2014/main" id="{703FE630-5FA1-0E98-B621-AF291713F4C4}"/>
              </a:ext>
            </a:extLst>
          </p:cNvPr>
          <p:cNvGraphicFramePr>
            <a:graphicFrameLocks noGrp="1"/>
          </p:cNvGraphicFramePr>
          <p:nvPr>
            <p:ph sz="half" idx="2"/>
          </p:nvPr>
        </p:nvGraphicFramePr>
        <p:xfrm>
          <a:off x="4800600" y="1371600"/>
          <a:ext cx="4038600" cy="4681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199</TotalTime>
  <Words>1985</Words>
  <Application>Microsoft Office PowerPoint</Application>
  <PresentationFormat>Předvádění na obrazovce (4:3)</PresentationFormat>
  <Paragraphs>78</Paragraphs>
  <Slides>17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Georgia</vt:lpstr>
      <vt:lpstr>Wingdings 2</vt:lpstr>
      <vt:lpstr>Wingdings</vt:lpstr>
      <vt:lpstr>Calibri</vt:lpstr>
      <vt:lpstr>Civic</vt:lpstr>
      <vt:lpstr>Řecká pravoslavná církev v době krize</vt:lpstr>
      <vt:lpstr>Ortodoxie po světě</vt:lpstr>
      <vt:lpstr>Patriarcháty a autokefální ortodoxní církve</vt:lpstr>
      <vt:lpstr>Ekumenický patriarchát</vt:lpstr>
      <vt:lpstr>Organizace ortodoxních církví</vt:lpstr>
      <vt:lpstr>Velké schizma</vt:lpstr>
      <vt:lpstr>Identita Řeků  a Ortodoxie </vt:lpstr>
      <vt:lpstr>Řekové a Ortodoxie </vt:lpstr>
      <vt:lpstr>Autokefalita – odluka církve od státu</vt:lpstr>
      <vt:lpstr>Řecká ortodoxní církev a řecký stát</vt:lpstr>
      <vt:lpstr>Hierarchie církve – postavení popů</vt:lpstr>
      <vt:lpstr>Církev jako opora autoritářských režimů </vt:lpstr>
      <vt:lpstr>Církevní majetek</vt:lpstr>
      <vt:lpstr>Intervence církve na politickou scénu</vt:lpstr>
      <vt:lpstr>Sporné výjimky</vt:lpstr>
      <vt:lpstr>Charitativní činnosti </vt:lpstr>
      <vt:lpstr>Solidarita s  chudými  </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Řecká pravoslavná církev v době krize</dc:title>
  <dc:creator>Your User Name</dc:creator>
  <cp:lastModifiedBy>Tsivos, Konstantinos</cp:lastModifiedBy>
  <cp:revision>18</cp:revision>
  <dcterms:created xsi:type="dcterms:W3CDTF">2015-10-19T04:35:17Z</dcterms:created>
  <dcterms:modified xsi:type="dcterms:W3CDTF">2023-04-25T09:24:03Z</dcterms:modified>
</cp:coreProperties>
</file>