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820" r:id="rId2"/>
    <p:sldId id="821" r:id="rId3"/>
    <p:sldId id="781" r:id="rId4"/>
    <p:sldId id="830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5" d="100"/>
          <a:sy n="75" d="100"/>
        </p:scale>
        <p:origin x="2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27D8A-5585-4BE2-AEDE-9C42F104A982}" type="datetimeFigureOut">
              <a:rPr lang="cs-CZ" smtClean="0"/>
              <a:t>04.04.2023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D6EE-531D-4792-94D2-27266C8BE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679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D7ED80CC-1FC6-4144-BD7A-9726D06C55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26579C9B-B8FF-4F8C-B974-22C50DE783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FE826E01-B6EE-4D67-8DF5-4594EA7310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FDFF1BFE-041D-48D0-86AE-AC4EBD7853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9A3E0D-43CC-4506-BA31-62B06CCEFA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28A914F-F699-48A0-AED3-C6FD8A9B8F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3B5D2E-EB11-418F-890F-04D6D7562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A44E-FC2C-42BE-9020-B49B43142548}" type="datetimeFigureOut">
              <a:rPr lang="cs-CZ" smtClean="0"/>
              <a:t>04.04.2023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B69D33-1AB2-4433-8812-3E419812A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14ABF6-9ADF-4403-9ECD-D5CD962B1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AE61E-3259-4E4E-9DA3-59A2D8D32B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502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BB5161-6376-4F1D-AB3F-A4654FB53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0AB8B23-7EA6-474D-8CA3-5339BE5107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3F2355-7A5F-4986-831D-3F98AEF6A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A44E-FC2C-42BE-9020-B49B43142548}" type="datetimeFigureOut">
              <a:rPr lang="cs-CZ" smtClean="0"/>
              <a:t>04.04.2023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CBF16B-25C4-4AD3-9E07-91245AAE3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DF72DE-2272-4C39-B6FE-1D5F8AE09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AE61E-3259-4E4E-9DA3-59A2D8D32B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954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455F930-D5F1-45B1-AEB2-94F36AF7A3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423124A-00C7-4306-BC26-109276D1CC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822CF1-8E46-46E2-A795-B5D0E3173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A44E-FC2C-42BE-9020-B49B43142548}" type="datetimeFigureOut">
              <a:rPr lang="cs-CZ" smtClean="0"/>
              <a:t>04.04.2023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741208-D109-469F-B294-B7A8491F2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EB313C-62BE-4C08-9636-7FE1C4C78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AE61E-3259-4E4E-9DA3-59A2D8D32B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0180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1A07DC-7F7F-4C4E-ACEE-B4F7CFFD4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ED5AFE-4BFA-4570-A62F-39A730DC5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CBB5D3-E550-4E8D-A66E-DC1EF8446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A44E-FC2C-42BE-9020-B49B43142548}" type="datetimeFigureOut">
              <a:rPr lang="cs-CZ" smtClean="0"/>
              <a:t>04.04.2023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B18D24-1A5A-4253-9391-254FBB293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E141C4-6D16-4AFE-B6F5-D23E3A988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AE61E-3259-4E4E-9DA3-59A2D8D32B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163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A56961-9430-4A87-9685-296492F36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9443F70-5818-4440-A1EE-32537D2DF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1C0E64-B8BD-4FC6-A763-F4B2A9EC1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A44E-FC2C-42BE-9020-B49B43142548}" type="datetimeFigureOut">
              <a:rPr lang="cs-CZ" smtClean="0"/>
              <a:t>04.04.2023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B489DD-BA17-41AB-8F76-8DE48BFB9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C5ACD3-2CE7-4343-905E-DCB41F743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AE61E-3259-4E4E-9DA3-59A2D8D32B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738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58195B-D15B-446C-9871-47E04C409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07FF95-8EB7-4E0D-BD99-3900CBC327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3ACD196-B28F-423D-BFB6-1C20346360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96A59C3-8E26-4A31-B994-753DE0A22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A44E-FC2C-42BE-9020-B49B43142548}" type="datetimeFigureOut">
              <a:rPr lang="cs-CZ" smtClean="0"/>
              <a:t>04.04.2023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6FAF8FF-9105-4CDF-B9AB-EA5B3A40C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D9001A3-DF61-4580-86DB-B95555BF3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AE61E-3259-4E4E-9DA3-59A2D8D32B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21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8E117C-1291-4340-BDAE-06BDD1A46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4A6AA65-6FD4-4998-B4F1-702A2A36D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D020713-AC59-4DCA-920D-579080B4B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6E6A198-1845-40BC-94A3-E8BE155FDC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42C70FE-2D43-4FA2-8937-988E494737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A37B179-CFFA-4AEB-89EF-53B9149F0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A44E-FC2C-42BE-9020-B49B43142548}" type="datetimeFigureOut">
              <a:rPr lang="cs-CZ" smtClean="0"/>
              <a:t>04.04.2023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8809DCE-2FCE-4262-9B4B-404E3DFD0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6B73264-50BB-4D4C-8C90-B4C1D25DE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AE61E-3259-4E4E-9DA3-59A2D8D32B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15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989B42-997F-4596-A55B-A661FCD1E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AB2CE95-76D5-40AE-9C43-15A58F1CC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A44E-FC2C-42BE-9020-B49B43142548}" type="datetimeFigureOut">
              <a:rPr lang="cs-CZ" smtClean="0"/>
              <a:t>04.04.2023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2A6E637-0114-4DEB-9D46-8A7628399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C8C721-5F6A-4525-95CA-FB4A2A986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AE61E-3259-4E4E-9DA3-59A2D8D32B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890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E741366-8154-45A5-8B21-100AD070C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A44E-FC2C-42BE-9020-B49B43142548}" type="datetimeFigureOut">
              <a:rPr lang="cs-CZ" smtClean="0"/>
              <a:t>04.04.2023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DB681A1-FC68-42EC-88FA-9018742B1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4556B3-B52B-4C26-8F5B-5621321D5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AE61E-3259-4E4E-9DA3-59A2D8D32B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8742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EF8FAB-98E5-46EB-9869-E9AEA4CB3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7C261F-9B81-4C09-AB1A-85C76ABB3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833D933-B401-4009-B0C0-92C2D21D75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C90D5A6-9D37-42D2-9888-E9385A437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A44E-FC2C-42BE-9020-B49B43142548}" type="datetimeFigureOut">
              <a:rPr lang="cs-CZ" smtClean="0"/>
              <a:t>04.04.2023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F984CA5-9B54-4DDD-BBF8-64E319A37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91B379F-A26B-4E02-B777-94DA7E4FE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AE61E-3259-4E4E-9DA3-59A2D8D32B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700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07F1C8-E35A-42DC-9F1E-FF973C058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C47785E-37DC-400B-9409-9830AEAB62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AF75A6E-F3B1-4DCA-9649-F049F98CCE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FA2C5FB-6732-4CBF-A4E8-43A6962FE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A44E-FC2C-42BE-9020-B49B43142548}" type="datetimeFigureOut">
              <a:rPr lang="cs-CZ" smtClean="0"/>
              <a:t>04.04.2023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C32CD31-EFB2-47FD-A3CD-352266878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2A04C25-1A78-41E7-8CDC-AEB329AE5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AE61E-3259-4E4E-9DA3-59A2D8D32B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187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2CBED55-23D2-440C-9E0F-180B88A92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61D7674-289B-4706-88A8-5DA273D5C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B5D9FF-C7C8-46AC-935C-9D2C95877C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BA44E-FC2C-42BE-9020-B49B43142548}" type="datetimeFigureOut">
              <a:rPr lang="cs-CZ" smtClean="0"/>
              <a:t>04.04.2023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0C57BA-4B1F-4F8E-B61B-BC0C833265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BCE911-CEE7-4178-9E90-6C750B0E35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AE61E-3259-4E4E-9DA3-59A2D8D32B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013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6D57C9-E5FE-43D1-AC62-0FB051CA9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4431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Что вы л</a:t>
            </a:r>
            <a:r>
              <a:rPr lang="ru-RU" b="1" dirty="0">
                <a:solidFill>
                  <a:srgbClr val="FF0000"/>
                </a:solidFill>
              </a:rPr>
              <a:t>ю</a:t>
            </a:r>
            <a:r>
              <a:rPr lang="ru-RU" b="1" dirty="0"/>
              <a:t>бите д</a:t>
            </a:r>
            <a:r>
              <a:rPr lang="ru-RU" b="1" dirty="0">
                <a:solidFill>
                  <a:srgbClr val="FF0000"/>
                </a:solidFill>
              </a:rPr>
              <a:t>е</a:t>
            </a:r>
            <a:r>
              <a:rPr lang="ru-RU" b="1" dirty="0"/>
              <a:t>лать в своб</a:t>
            </a:r>
            <a:r>
              <a:rPr lang="ru-RU" b="1" dirty="0">
                <a:solidFill>
                  <a:srgbClr val="FF0000"/>
                </a:solidFill>
              </a:rPr>
              <a:t>о</a:t>
            </a:r>
            <a:r>
              <a:rPr lang="ru-RU" b="1" dirty="0"/>
              <a:t>дное вр</a:t>
            </a:r>
            <a:r>
              <a:rPr lang="ru-RU" b="1" dirty="0">
                <a:solidFill>
                  <a:srgbClr val="FF0000"/>
                </a:solidFill>
              </a:rPr>
              <a:t>е</a:t>
            </a:r>
            <a:r>
              <a:rPr lang="ru-RU" b="1" dirty="0"/>
              <a:t>мя?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EB3133-1395-49DA-BBE8-C61D38468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644" y="1083733"/>
            <a:ext cx="11672711" cy="540914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dirty="0"/>
              <a:t>Джим: </a:t>
            </a:r>
            <a:r>
              <a:rPr lang="en-GB" dirty="0"/>
              <a:t>	</a:t>
            </a:r>
            <a:r>
              <a:rPr lang="ru-RU" dirty="0"/>
              <a:t>Нат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ша, что вы л</a:t>
            </a:r>
            <a:r>
              <a:rPr lang="ru-RU" dirty="0">
                <a:solidFill>
                  <a:srgbClr val="FF0000"/>
                </a:solidFill>
              </a:rPr>
              <a:t>ю</a:t>
            </a:r>
            <a:r>
              <a:rPr lang="ru-RU" dirty="0"/>
              <a:t>бите д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лать в своб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дное вр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мя?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dirty="0"/>
              <a:t>Нат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ша: В своб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дное вр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мя? Я 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чень любл</a:t>
            </a:r>
            <a:r>
              <a:rPr lang="ru-RU" dirty="0">
                <a:solidFill>
                  <a:srgbClr val="FF0000"/>
                </a:solidFill>
              </a:rPr>
              <a:t>ю</a:t>
            </a:r>
            <a:r>
              <a:rPr lang="ru-RU" dirty="0"/>
              <a:t> провод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ть вр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мя на </a:t>
            </a:r>
            <a:r>
              <a:rPr lang="ru-RU" b="1" u="sng" dirty="0"/>
              <a:t>св</a:t>
            </a:r>
            <a:r>
              <a:rPr lang="ru-RU" b="1" u="sng" dirty="0">
                <a:solidFill>
                  <a:srgbClr val="FF0000"/>
                </a:solidFill>
              </a:rPr>
              <a:t>е</a:t>
            </a:r>
            <a:r>
              <a:rPr lang="ru-RU" b="1" u="sng" dirty="0"/>
              <a:t>жем</a:t>
            </a:r>
            <a:r>
              <a:rPr lang="ru-RU" dirty="0"/>
              <a:t>* 	(</a:t>
            </a:r>
            <a:r>
              <a:rPr lang="en-GB" i="1" dirty="0"/>
              <a:t>fresh</a:t>
            </a:r>
            <a:r>
              <a:rPr lang="en-GB" dirty="0"/>
              <a:t>)</a:t>
            </a:r>
            <a:r>
              <a:rPr lang="ru-RU" dirty="0"/>
              <a:t> </a:t>
            </a:r>
            <a:r>
              <a:rPr lang="ru-RU" b="1" u="sng" dirty="0"/>
              <a:t>в</a:t>
            </a:r>
            <a:r>
              <a:rPr lang="ru-RU" b="1" u="sng" dirty="0">
                <a:solidFill>
                  <a:srgbClr val="FF0000"/>
                </a:solidFill>
              </a:rPr>
              <a:t>о</a:t>
            </a:r>
            <a:r>
              <a:rPr lang="ru-RU" b="1" u="sng" dirty="0"/>
              <a:t>здухе</a:t>
            </a:r>
            <a:r>
              <a:rPr lang="en-GB" dirty="0"/>
              <a:t>* 	(</a:t>
            </a:r>
            <a:r>
              <a:rPr lang="en-GB" i="1" dirty="0"/>
              <a:t>air</a:t>
            </a:r>
            <a:r>
              <a:rPr lang="en-GB" dirty="0"/>
              <a:t>)</a:t>
            </a:r>
            <a:r>
              <a:rPr lang="ru-RU" dirty="0"/>
              <a:t>.</a:t>
            </a:r>
            <a:r>
              <a:rPr lang="en-GB" dirty="0"/>
              <a:t> </a:t>
            </a:r>
            <a:r>
              <a:rPr lang="ru-RU" dirty="0"/>
              <a:t>Л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том я любл</a:t>
            </a:r>
            <a:r>
              <a:rPr lang="ru-RU" dirty="0">
                <a:solidFill>
                  <a:srgbClr val="FF0000"/>
                </a:solidFill>
              </a:rPr>
              <a:t>ю</a:t>
            </a:r>
            <a:r>
              <a:rPr lang="ru-RU" dirty="0"/>
              <a:t> гул</a:t>
            </a:r>
            <a:r>
              <a:rPr lang="ru-RU" dirty="0">
                <a:solidFill>
                  <a:srgbClr val="FF0000"/>
                </a:solidFill>
              </a:rPr>
              <a:t>я</a:t>
            </a:r>
            <a:r>
              <a:rPr lang="ru-RU" dirty="0"/>
              <a:t>ть в п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рке, 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сенью собир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ть </a:t>
            </a:r>
            <a:r>
              <a:rPr lang="ru-RU" dirty="0">
                <a:solidFill>
                  <a:srgbClr val="FF0000"/>
                </a:solidFill>
              </a:rPr>
              <a:t>я</a:t>
            </a:r>
            <a:r>
              <a:rPr lang="ru-RU" dirty="0"/>
              <a:t>годы и гриб</a:t>
            </a:r>
            <a:r>
              <a:rPr lang="ru-RU" dirty="0">
                <a:solidFill>
                  <a:srgbClr val="FF0000"/>
                </a:solidFill>
              </a:rPr>
              <a:t>ы</a:t>
            </a:r>
            <a:r>
              <a:rPr lang="ru-RU" dirty="0"/>
              <a:t> в лес</a:t>
            </a:r>
            <a:r>
              <a:rPr lang="ru-RU" dirty="0">
                <a:solidFill>
                  <a:srgbClr val="FF0000"/>
                </a:solidFill>
              </a:rPr>
              <a:t>у</a:t>
            </a:r>
            <a:r>
              <a:rPr lang="ru-RU" dirty="0"/>
              <a:t>, а зим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й </a:t>
            </a:r>
            <a:r>
              <a:rPr lang="en-GB" dirty="0"/>
              <a:t>	</a:t>
            </a:r>
            <a:r>
              <a:rPr lang="ru-RU" dirty="0"/>
              <a:t>кат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ться на л</a:t>
            </a:r>
            <a:r>
              <a:rPr lang="ru-RU" dirty="0">
                <a:solidFill>
                  <a:srgbClr val="FF0000"/>
                </a:solidFill>
              </a:rPr>
              <a:t>ы</a:t>
            </a:r>
            <a:r>
              <a:rPr lang="ru-RU" dirty="0"/>
              <a:t>жах.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dirty="0"/>
              <a:t>Д: Где вы кат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етесь на л</a:t>
            </a:r>
            <a:r>
              <a:rPr lang="ru-RU" dirty="0">
                <a:solidFill>
                  <a:srgbClr val="FF0000"/>
                </a:solidFill>
              </a:rPr>
              <a:t>ы</a:t>
            </a:r>
            <a:r>
              <a:rPr lang="ru-RU" dirty="0"/>
              <a:t>жах? Здесь в г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роде?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dirty="0"/>
              <a:t>Н: Нет, у нас на д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че недалек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 от Москв</a:t>
            </a:r>
            <a:r>
              <a:rPr lang="ru-RU" dirty="0">
                <a:solidFill>
                  <a:srgbClr val="FF0000"/>
                </a:solidFill>
              </a:rPr>
              <a:t>ы</a:t>
            </a:r>
            <a:r>
              <a:rPr lang="ru-RU" dirty="0"/>
              <a:t>. Мы обычно там кат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емся.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dirty="0"/>
              <a:t>Д: А на коньк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х в Москв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 м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жно кат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ться?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/>
              <a:t>Н: Конечно м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жно </a:t>
            </a:r>
            <a:r>
              <a:rPr lang="ru-RU" b="1" u="sng" dirty="0"/>
              <a:t>даже</a:t>
            </a:r>
            <a:r>
              <a:rPr lang="ru-RU" dirty="0"/>
              <a:t>* (</a:t>
            </a:r>
            <a:r>
              <a:rPr lang="en-GB" i="1" dirty="0"/>
              <a:t>even</a:t>
            </a:r>
            <a:r>
              <a:rPr lang="en-GB" dirty="0"/>
              <a:t>) </a:t>
            </a:r>
            <a:r>
              <a:rPr lang="ru-RU" dirty="0"/>
              <a:t>на Кр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сной пл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щади. Но с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мое попул</a:t>
            </a:r>
            <a:r>
              <a:rPr lang="ru-RU" dirty="0">
                <a:solidFill>
                  <a:srgbClr val="FF0000"/>
                </a:solidFill>
              </a:rPr>
              <a:t>я</a:t>
            </a:r>
            <a:r>
              <a:rPr lang="ru-RU" dirty="0"/>
              <a:t>рное </a:t>
            </a:r>
            <a:r>
              <a:rPr lang="en-GB" dirty="0"/>
              <a:t>	</a:t>
            </a:r>
            <a:r>
              <a:rPr lang="ru-RU" dirty="0"/>
              <a:t>м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сто для </a:t>
            </a:r>
            <a:r>
              <a:rPr lang="en-GB" dirty="0"/>
              <a:t>	</a:t>
            </a:r>
            <a:r>
              <a:rPr lang="ru-RU" dirty="0"/>
              <a:t>кат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ния – это Парк Г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рького. Мо</a:t>
            </a:r>
            <a:r>
              <a:rPr lang="ru-RU" dirty="0">
                <a:solidFill>
                  <a:srgbClr val="FF0000"/>
                </a:solidFill>
              </a:rPr>
              <a:t>я</a:t>
            </a:r>
            <a:r>
              <a:rPr lang="ru-RU" dirty="0"/>
              <a:t> дочь там кат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ется </a:t>
            </a:r>
            <a:r>
              <a:rPr lang="ru-RU" b="1" u="sng" dirty="0"/>
              <a:t>почт</a:t>
            </a:r>
            <a:r>
              <a:rPr lang="ru-RU" b="1" u="sng" dirty="0">
                <a:solidFill>
                  <a:srgbClr val="FF0000"/>
                </a:solidFill>
              </a:rPr>
              <a:t>и</a:t>
            </a:r>
            <a:r>
              <a:rPr lang="en-GB" dirty="0">
                <a:solidFill>
                  <a:srgbClr val="FF0000"/>
                </a:solidFill>
              </a:rPr>
              <a:t>* 	</a:t>
            </a:r>
            <a:r>
              <a:rPr lang="en-GB" dirty="0"/>
              <a:t>(</a:t>
            </a:r>
            <a:r>
              <a:rPr lang="en-GB" i="1" dirty="0"/>
              <a:t>almost</a:t>
            </a:r>
            <a:r>
              <a:rPr lang="en-GB" dirty="0"/>
              <a:t>)</a:t>
            </a:r>
            <a:r>
              <a:rPr lang="ru-RU" dirty="0"/>
              <a:t> к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ждую субб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ту.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/>
              <a:t>Д: А что л</a:t>
            </a:r>
            <a:r>
              <a:rPr lang="ru-RU" dirty="0">
                <a:solidFill>
                  <a:srgbClr val="FF0000"/>
                </a:solidFill>
              </a:rPr>
              <a:t>ю</a:t>
            </a:r>
            <a:r>
              <a:rPr lang="ru-RU" dirty="0"/>
              <a:t>бит д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лать ваш муж? Он т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же л</a:t>
            </a:r>
            <a:r>
              <a:rPr lang="ru-RU" dirty="0">
                <a:solidFill>
                  <a:srgbClr val="FF0000"/>
                </a:solidFill>
              </a:rPr>
              <a:t>ю</a:t>
            </a:r>
            <a:r>
              <a:rPr lang="ru-RU" dirty="0"/>
              <a:t>бит собир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ть </a:t>
            </a:r>
            <a:r>
              <a:rPr lang="ru-RU" dirty="0">
                <a:solidFill>
                  <a:srgbClr val="FF0000"/>
                </a:solidFill>
              </a:rPr>
              <a:t>я</a:t>
            </a:r>
            <a:r>
              <a:rPr lang="ru-RU" dirty="0"/>
              <a:t>годы и гриб</a:t>
            </a:r>
            <a:r>
              <a:rPr lang="ru-RU" dirty="0">
                <a:solidFill>
                  <a:srgbClr val="FF0000"/>
                </a:solidFill>
              </a:rPr>
              <a:t>ы</a:t>
            </a:r>
            <a:r>
              <a:rPr lang="ru-RU" dirty="0"/>
              <a:t> и</a:t>
            </a:r>
            <a:r>
              <a:rPr lang="en-GB" dirty="0"/>
              <a:t> </a:t>
            </a:r>
            <a:r>
              <a:rPr lang="ru-RU" dirty="0"/>
              <a:t>кат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ться на л</a:t>
            </a:r>
            <a:r>
              <a:rPr lang="ru-RU" dirty="0">
                <a:solidFill>
                  <a:srgbClr val="FF0000"/>
                </a:solidFill>
              </a:rPr>
              <a:t>ы</a:t>
            </a:r>
            <a:r>
              <a:rPr lang="ru-RU" dirty="0"/>
              <a:t>жах?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dirty="0"/>
              <a:t>Н:Нет, не 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чень. Он б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льше л</a:t>
            </a:r>
            <a:r>
              <a:rPr lang="ru-RU" dirty="0">
                <a:solidFill>
                  <a:srgbClr val="FF0000"/>
                </a:solidFill>
              </a:rPr>
              <a:t>ю</a:t>
            </a:r>
            <a:r>
              <a:rPr lang="ru-RU" dirty="0"/>
              <a:t>бит лов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ть р</a:t>
            </a:r>
            <a:r>
              <a:rPr lang="ru-RU" dirty="0">
                <a:solidFill>
                  <a:srgbClr val="FF0000"/>
                </a:solidFill>
              </a:rPr>
              <a:t>ы</a:t>
            </a:r>
            <a:r>
              <a:rPr lang="ru-RU" dirty="0"/>
              <a:t>бу. </a:t>
            </a:r>
            <a:r>
              <a:rPr lang="ru-RU" b="1" u="sng" dirty="0"/>
              <a:t>Кр</a:t>
            </a:r>
            <a:r>
              <a:rPr lang="ru-RU" b="1" u="sng" dirty="0">
                <a:solidFill>
                  <a:srgbClr val="FF0000"/>
                </a:solidFill>
              </a:rPr>
              <a:t>у</a:t>
            </a:r>
            <a:r>
              <a:rPr lang="ru-RU" b="1" u="sng" dirty="0"/>
              <a:t>глый год</a:t>
            </a:r>
            <a:r>
              <a:rPr lang="en-GB" dirty="0"/>
              <a:t>* (</a:t>
            </a:r>
            <a:r>
              <a:rPr lang="en-GB" i="1" dirty="0"/>
              <a:t>year-round</a:t>
            </a:r>
            <a:r>
              <a:rPr lang="en-GB" dirty="0"/>
              <a:t>) </a:t>
            </a:r>
            <a:r>
              <a:rPr lang="ru-RU" dirty="0"/>
              <a:t>– и л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том, и зим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й.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4990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17F5F9-108D-43FE-AAA5-12C2E994D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843" y="372534"/>
            <a:ext cx="11209867" cy="59718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Ответьте на вопросы:</a:t>
            </a:r>
            <a:endParaRPr lang="ru-RU" dirty="0"/>
          </a:p>
          <a:p>
            <a:pPr marL="514350" indent="-514350">
              <a:buAutoNum type="arabicPeriod"/>
            </a:pPr>
            <a:r>
              <a:rPr lang="ru-RU" dirty="0"/>
              <a:t>Как и где Наташа проводит свободное время? А её дочь?</a:t>
            </a:r>
          </a:p>
          <a:p>
            <a:pPr marL="514350" indent="-514350">
              <a:buAutoNum type="arabicPeriod"/>
            </a:pPr>
            <a:r>
              <a:rPr lang="ru-RU" dirty="0"/>
              <a:t>Что любит делать её муж?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/>
              <a:t>Да или нет?</a:t>
            </a:r>
          </a:p>
          <a:p>
            <a:pPr marL="514350" indent="-514350">
              <a:buAutoNum type="arabicPeriod"/>
            </a:pPr>
            <a:r>
              <a:rPr lang="ru-RU" dirty="0"/>
              <a:t>Наташа любит проводить свободное время на свежем воздухе.</a:t>
            </a:r>
          </a:p>
          <a:p>
            <a:pPr marL="514350" indent="-514350">
              <a:buAutoNum type="arabicPeriod"/>
            </a:pPr>
            <a:r>
              <a:rPr lang="ru-RU" dirty="0"/>
              <a:t>Осенью она ловит рыбу.</a:t>
            </a:r>
          </a:p>
          <a:p>
            <a:pPr marL="514350" indent="-514350">
              <a:buAutoNum type="arabicPeriod"/>
            </a:pPr>
            <a:r>
              <a:rPr lang="ru-RU" dirty="0"/>
              <a:t>Они катаются на лыжах в городе.</a:t>
            </a:r>
          </a:p>
          <a:p>
            <a:pPr marL="514350" indent="-514350">
              <a:buAutoNum type="arabicPeriod"/>
            </a:pPr>
            <a:r>
              <a:rPr lang="ru-RU" dirty="0"/>
              <a:t>В Москве можно кататься на коньках.</a:t>
            </a:r>
          </a:p>
          <a:p>
            <a:pPr marL="514350" indent="-514350">
              <a:buAutoNum type="arabicPeriod"/>
            </a:pPr>
            <a:r>
              <a:rPr lang="ru-RU" dirty="0"/>
              <a:t>Наташа любит кататься на коньках зимой.</a:t>
            </a:r>
          </a:p>
          <a:p>
            <a:pPr marL="514350" indent="-514350">
              <a:buAutoNum type="arabicPeriod"/>
            </a:pPr>
            <a:r>
              <a:rPr lang="ru-RU" dirty="0"/>
              <a:t>Её дочь катается на коньках на даче.</a:t>
            </a:r>
          </a:p>
          <a:p>
            <a:pPr marL="514350" indent="-514350">
              <a:buAutoNum type="arabicPeriod"/>
            </a:pPr>
            <a:r>
              <a:rPr lang="ru-RU" dirty="0"/>
              <a:t>Её муж любит ловить рыбу летом.</a:t>
            </a:r>
          </a:p>
        </p:txBody>
      </p:sp>
    </p:spTree>
    <p:extLst>
      <p:ext uri="{BB962C8B-B14F-4D97-AF65-F5344CB8AC3E}">
        <p14:creationId xmlns:p14="http://schemas.microsoft.com/office/powerpoint/2010/main" val="3272283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D4E63E3-24F7-47F9-9119-C23B24B925DA}"/>
              </a:ext>
            </a:extLst>
          </p:cNvPr>
          <p:cNvGraphicFramePr>
            <a:graphicFrameLocks noGrp="1"/>
          </p:cNvGraphicFramePr>
          <p:nvPr/>
        </p:nvGraphicFramePr>
        <p:xfrm>
          <a:off x="1828800" y="1524000"/>
          <a:ext cx="8610600" cy="4349752"/>
        </p:xfrm>
        <a:graphic>
          <a:graphicData uri="http://schemas.openxmlformats.org/drawingml/2006/table">
            <a:tbl>
              <a:tblPr/>
              <a:tblGrid>
                <a:gridCol w="434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0216" name="Slide Number Placeholder 5">
            <a:extLst>
              <a:ext uri="{FF2B5EF4-FFF2-40B4-BE49-F238E27FC236}">
                <a16:creationId xmlns:a16="http://schemas.microsoft.com/office/drawing/2014/main" id="{D2039192-39D5-4196-8B2B-0B09F33BC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97E6D39-F39E-417B-9445-AAF442F68D07}" type="slidenum">
              <a:rPr lang="en-US" altLang="cs-CZ" sz="1400"/>
              <a:pPr eaLnBrk="1" hangingPunct="1"/>
              <a:t>3</a:t>
            </a:fld>
            <a:endParaRPr lang="en-US" altLang="cs-CZ" sz="1400"/>
          </a:p>
        </p:txBody>
      </p:sp>
      <p:sp>
        <p:nvSpPr>
          <p:cNvPr id="50217" name="TextBox 6">
            <a:extLst>
              <a:ext uri="{FF2B5EF4-FFF2-40B4-BE49-F238E27FC236}">
                <a16:creationId xmlns:a16="http://schemas.microsoft.com/office/drawing/2014/main" id="{23CCB249-C29B-4444-8302-4EE5C0336A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139950"/>
            <a:ext cx="4019550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cs-CZ"/>
              <a:t>в магаз</a:t>
            </a:r>
            <a:r>
              <a:rPr lang="ru-RU" altLang="cs-CZ">
                <a:solidFill>
                  <a:srgbClr val="FF0000"/>
                </a:solidFill>
              </a:rPr>
              <a:t>и</a:t>
            </a:r>
            <a:r>
              <a:rPr lang="ru-RU" altLang="cs-CZ"/>
              <a:t>не «Дом кн</a:t>
            </a:r>
            <a:r>
              <a:rPr lang="ru-RU" altLang="cs-CZ">
                <a:solidFill>
                  <a:srgbClr val="FF0000"/>
                </a:solidFill>
              </a:rPr>
              <a:t>и</a:t>
            </a:r>
            <a:r>
              <a:rPr lang="ru-RU" altLang="cs-CZ"/>
              <a:t>ги»</a:t>
            </a:r>
            <a:endParaRPr lang="en-US" altLang="cs-CZ"/>
          </a:p>
          <a:p>
            <a:pPr eaLnBrk="1" hangingPunct="1"/>
            <a:r>
              <a:rPr lang="ru-RU" altLang="cs-CZ"/>
              <a:t>в Р</a:t>
            </a:r>
            <a:r>
              <a:rPr lang="ru-RU" altLang="cs-CZ">
                <a:solidFill>
                  <a:srgbClr val="FF0000"/>
                </a:solidFill>
              </a:rPr>
              <a:t>у</a:t>
            </a:r>
            <a:r>
              <a:rPr lang="ru-RU" altLang="cs-CZ"/>
              <a:t>сском муз</a:t>
            </a:r>
            <a:r>
              <a:rPr lang="ru-RU" altLang="cs-CZ">
                <a:solidFill>
                  <a:srgbClr val="FF0000"/>
                </a:solidFill>
              </a:rPr>
              <a:t>е</a:t>
            </a:r>
            <a:r>
              <a:rPr lang="ru-RU" altLang="cs-CZ"/>
              <a:t>е</a:t>
            </a:r>
            <a:endParaRPr lang="en-US" altLang="cs-CZ"/>
          </a:p>
          <a:p>
            <a:pPr eaLnBrk="1" hangingPunct="1"/>
            <a:r>
              <a:rPr lang="ru-RU" altLang="cs-CZ"/>
              <a:t>в Каз</a:t>
            </a:r>
            <a:r>
              <a:rPr lang="ru-RU" altLang="cs-CZ">
                <a:solidFill>
                  <a:srgbClr val="FF0000"/>
                </a:solidFill>
              </a:rPr>
              <a:t>а</a:t>
            </a:r>
            <a:r>
              <a:rPr lang="ru-RU" altLang="cs-CZ"/>
              <a:t>нском соб</a:t>
            </a:r>
            <a:r>
              <a:rPr lang="ru-RU" altLang="cs-CZ">
                <a:solidFill>
                  <a:srgbClr val="FF0000"/>
                </a:solidFill>
              </a:rPr>
              <a:t>о</a:t>
            </a:r>
            <a:r>
              <a:rPr lang="ru-RU" altLang="cs-CZ"/>
              <a:t>ре</a:t>
            </a:r>
            <a:endParaRPr lang="en-US" altLang="cs-CZ"/>
          </a:p>
          <a:p>
            <a:pPr eaLnBrk="1" hangingPunct="1"/>
            <a:r>
              <a:rPr lang="ru-RU" altLang="cs-CZ"/>
              <a:t>в Эрмит</a:t>
            </a:r>
            <a:r>
              <a:rPr lang="ru-RU" altLang="cs-CZ">
                <a:solidFill>
                  <a:srgbClr val="FF0000"/>
                </a:solidFill>
              </a:rPr>
              <a:t>а</a:t>
            </a:r>
            <a:r>
              <a:rPr lang="ru-RU" altLang="cs-CZ"/>
              <a:t>же</a:t>
            </a:r>
            <a:endParaRPr lang="en-US" altLang="cs-CZ"/>
          </a:p>
          <a:p>
            <a:pPr eaLnBrk="1" hangingPunct="1"/>
            <a:r>
              <a:rPr lang="ru-RU" altLang="cs-CZ"/>
              <a:t>в Мари</a:t>
            </a:r>
            <a:r>
              <a:rPr lang="ru-RU" altLang="cs-CZ">
                <a:solidFill>
                  <a:srgbClr val="FF0000"/>
                </a:solidFill>
              </a:rPr>
              <a:t>и</a:t>
            </a:r>
            <a:r>
              <a:rPr lang="ru-RU" altLang="cs-CZ"/>
              <a:t>нском те</a:t>
            </a:r>
            <a:r>
              <a:rPr lang="ru-RU" altLang="cs-CZ">
                <a:solidFill>
                  <a:srgbClr val="FF0000"/>
                </a:solidFill>
              </a:rPr>
              <a:t>а</a:t>
            </a:r>
            <a:r>
              <a:rPr lang="ru-RU" altLang="cs-CZ"/>
              <a:t>тре</a:t>
            </a:r>
            <a:endParaRPr lang="en-US" altLang="cs-CZ"/>
          </a:p>
          <a:p>
            <a:pPr eaLnBrk="1" hangingPunct="1"/>
            <a:r>
              <a:rPr lang="ru-RU" altLang="cs-CZ"/>
              <a:t>в рестор</a:t>
            </a:r>
            <a:r>
              <a:rPr lang="ru-RU" altLang="cs-CZ">
                <a:solidFill>
                  <a:srgbClr val="FF0000"/>
                </a:solidFill>
              </a:rPr>
              <a:t>а</a:t>
            </a:r>
            <a:r>
              <a:rPr lang="ru-RU" altLang="cs-CZ"/>
              <a:t>не «Садк</a:t>
            </a:r>
            <a:r>
              <a:rPr lang="ru-RU" altLang="cs-CZ">
                <a:solidFill>
                  <a:srgbClr val="FF0000"/>
                </a:solidFill>
              </a:rPr>
              <a:t>о</a:t>
            </a:r>
            <a:r>
              <a:rPr lang="ru-RU" altLang="cs-CZ"/>
              <a:t>»</a:t>
            </a:r>
            <a:endParaRPr lang="en-US" altLang="cs-CZ"/>
          </a:p>
          <a:p>
            <a:pPr eaLnBrk="1" hangingPunct="1"/>
            <a:r>
              <a:rPr lang="ru-RU" altLang="cs-CZ"/>
              <a:t>на Дворц</a:t>
            </a:r>
            <a:r>
              <a:rPr lang="ru-RU" altLang="cs-CZ">
                <a:solidFill>
                  <a:srgbClr val="FF0000"/>
                </a:solidFill>
              </a:rPr>
              <a:t>о</a:t>
            </a:r>
            <a:r>
              <a:rPr lang="ru-RU" altLang="cs-CZ"/>
              <a:t>вой пл</a:t>
            </a:r>
            <a:r>
              <a:rPr lang="ru-RU" altLang="cs-CZ">
                <a:solidFill>
                  <a:srgbClr val="FF0000"/>
                </a:solidFill>
              </a:rPr>
              <a:t>о</a:t>
            </a:r>
            <a:r>
              <a:rPr lang="ru-RU" altLang="cs-CZ"/>
              <a:t>щади</a:t>
            </a:r>
            <a:endParaRPr lang="en-US" altLang="cs-CZ"/>
          </a:p>
          <a:p>
            <a:pPr eaLnBrk="1" hangingPunct="1"/>
            <a:r>
              <a:rPr lang="ru-RU" altLang="cs-CZ"/>
              <a:t>в Алекс</a:t>
            </a:r>
            <a:r>
              <a:rPr lang="ru-RU" altLang="cs-CZ">
                <a:solidFill>
                  <a:srgbClr val="FF0000"/>
                </a:solidFill>
              </a:rPr>
              <a:t>а</a:t>
            </a:r>
            <a:r>
              <a:rPr lang="ru-RU" altLang="cs-CZ"/>
              <a:t>ндро-Н</a:t>
            </a:r>
            <a:r>
              <a:rPr lang="ru-RU" altLang="cs-CZ">
                <a:solidFill>
                  <a:srgbClr val="FF0000"/>
                </a:solidFill>
              </a:rPr>
              <a:t>е</a:t>
            </a:r>
            <a:r>
              <a:rPr lang="ru-RU" altLang="cs-CZ"/>
              <a:t>вской Л</a:t>
            </a:r>
            <a:r>
              <a:rPr lang="ru-RU" altLang="cs-CZ">
                <a:solidFill>
                  <a:srgbClr val="FF0000"/>
                </a:solidFill>
              </a:rPr>
              <a:t>а</a:t>
            </a:r>
            <a:r>
              <a:rPr lang="ru-RU" altLang="cs-CZ"/>
              <a:t>вре</a:t>
            </a:r>
            <a:endParaRPr lang="en-US" altLang="cs-CZ"/>
          </a:p>
          <a:p>
            <a:pPr eaLnBrk="1" hangingPunct="1"/>
            <a:r>
              <a:rPr lang="ru-RU" altLang="cs-CZ"/>
              <a:t>в Петроп</a:t>
            </a:r>
            <a:r>
              <a:rPr lang="ru-RU" altLang="cs-CZ">
                <a:solidFill>
                  <a:srgbClr val="FF0000"/>
                </a:solidFill>
              </a:rPr>
              <a:t>а</a:t>
            </a:r>
            <a:r>
              <a:rPr lang="ru-RU" altLang="cs-CZ"/>
              <a:t>вловской кр</a:t>
            </a:r>
            <a:r>
              <a:rPr lang="ru-RU" altLang="cs-CZ">
                <a:solidFill>
                  <a:srgbClr val="FF0000"/>
                </a:solidFill>
              </a:rPr>
              <a:t>е</a:t>
            </a:r>
            <a:r>
              <a:rPr lang="ru-RU" altLang="cs-CZ"/>
              <a:t>пости</a:t>
            </a:r>
            <a:endParaRPr lang="en-US" altLang="cs-CZ"/>
          </a:p>
          <a:p>
            <a:pPr eaLnBrk="1" hangingPunct="1"/>
            <a:r>
              <a:rPr lang="ru-RU" altLang="cs-CZ"/>
              <a:t>в ночн</a:t>
            </a:r>
            <a:r>
              <a:rPr lang="ru-RU" altLang="cs-CZ">
                <a:solidFill>
                  <a:srgbClr val="FF0000"/>
                </a:solidFill>
              </a:rPr>
              <a:t>о</a:t>
            </a:r>
            <a:r>
              <a:rPr lang="ru-RU" altLang="cs-CZ"/>
              <a:t>м кл</a:t>
            </a:r>
            <a:r>
              <a:rPr lang="ru-RU" altLang="cs-CZ">
                <a:solidFill>
                  <a:srgbClr val="FF0000"/>
                </a:solidFill>
              </a:rPr>
              <a:t>у</a:t>
            </a:r>
            <a:r>
              <a:rPr lang="ru-RU" altLang="cs-CZ"/>
              <a:t>бе «Хулиг</a:t>
            </a:r>
            <a:r>
              <a:rPr lang="ru-RU" altLang="cs-CZ">
                <a:solidFill>
                  <a:srgbClr val="FF0000"/>
                </a:solidFill>
              </a:rPr>
              <a:t>а</a:t>
            </a:r>
            <a:r>
              <a:rPr lang="ru-RU" altLang="cs-CZ"/>
              <a:t>н»</a:t>
            </a:r>
            <a:endParaRPr lang="en-US" altLang="cs-CZ"/>
          </a:p>
          <a:p>
            <a:pPr eaLnBrk="1" hangingPunct="1"/>
            <a:endParaRPr lang="en-US" altLang="cs-CZ"/>
          </a:p>
        </p:txBody>
      </p:sp>
      <p:sp>
        <p:nvSpPr>
          <p:cNvPr id="50219" name="TextBox 8">
            <a:extLst>
              <a:ext uri="{FF2B5EF4-FFF2-40B4-BE49-F238E27FC236}">
                <a16:creationId xmlns:a16="http://schemas.microsoft.com/office/drawing/2014/main" id="{6781ADAE-18A5-4793-907F-20DA465D6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1" y="1530350"/>
            <a:ext cx="35036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cs-CZ" sz="3200"/>
              <a:t>Где б</a:t>
            </a:r>
            <a:r>
              <a:rPr lang="ru-RU" altLang="cs-CZ" sz="3200">
                <a:solidFill>
                  <a:srgbClr val="FF0000"/>
                </a:solidFill>
              </a:rPr>
              <a:t>ы</a:t>
            </a:r>
            <a:r>
              <a:rPr lang="ru-RU" altLang="cs-CZ" sz="3200"/>
              <a:t>ли </a:t>
            </a:r>
            <a:r>
              <a:rPr lang="ru-RU" altLang="cs-CZ" sz="2800"/>
              <a:t>студ</a:t>
            </a:r>
            <a:r>
              <a:rPr lang="ru-RU" altLang="cs-CZ" sz="2800">
                <a:solidFill>
                  <a:srgbClr val="FF0000"/>
                </a:solidFill>
              </a:rPr>
              <a:t>е</a:t>
            </a:r>
            <a:r>
              <a:rPr lang="ru-RU" altLang="cs-CZ" sz="2800"/>
              <a:t>нты</a:t>
            </a:r>
            <a:r>
              <a:rPr lang="en-US" altLang="cs-CZ" sz="3200"/>
              <a:t>?</a:t>
            </a:r>
          </a:p>
        </p:txBody>
      </p:sp>
      <p:sp>
        <p:nvSpPr>
          <p:cNvPr id="50220" name="TextBox 9">
            <a:extLst>
              <a:ext uri="{FF2B5EF4-FFF2-40B4-BE49-F238E27FC236}">
                <a16:creationId xmlns:a16="http://schemas.microsoft.com/office/drawing/2014/main" id="{3F578625-C84F-4B13-9637-4612A9A20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1" y="1530351"/>
            <a:ext cx="37830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cs-CZ" sz="2800"/>
              <a:t>Куд</a:t>
            </a:r>
            <a:r>
              <a:rPr lang="ru-RU" altLang="cs-CZ" sz="2800">
                <a:solidFill>
                  <a:srgbClr val="FF0000"/>
                </a:solidFill>
              </a:rPr>
              <a:t>а</a:t>
            </a:r>
            <a:r>
              <a:rPr lang="ru-RU" altLang="cs-CZ" sz="2800"/>
              <a:t> ход</a:t>
            </a:r>
            <a:r>
              <a:rPr lang="ru-RU" altLang="cs-CZ" sz="2800">
                <a:solidFill>
                  <a:srgbClr val="FF0000"/>
                </a:solidFill>
              </a:rPr>
              <a:t>и</a:t>
            </a:r>
            <a:r>
              <a:rPr lang="ru-RU" altLang="cs-CZ" sz="2800"/>
              <a:t>ли студ</a:t>
            </a:r>
            <a:r>
              <a:rPr lang="ru-RU" altLang="cs-CZ" sz="2800">
                <a:solidFill>
                  <a:srgbClr val="FF0000"/>
                </a:solidFill>
              </a:rPr>
              <a:t>е</a:t>
            </a:r>
            <a:r>
              <a:rPr lang="ru-RU" altLang="cs-CZ" sz="2800"/>
              <a:t>нты</a:t>
            </a:r>
            <a:r>
              <a:rPr lang="en-US" altLang="cs-CZ" sz="2800"/>
              <a:t>?</a:t>
            </a:r>
          </a:p>
        </p:txBody>
      </p:sp>
      <p:sp>
        <p:nvSpPr>
          <p:cNvPr id="50221" name="Text Box 105">
            <a:extLst>
              <a:ext uri="{FF2B5EF4-FFF2-40B4-BE49-F238E27FC236}">
                <a16:creationId xmlns:a16="http://schemas.microsoft.com/office/drawing/2014/main" id="{703DA2CB-544C-4B39-A9AE-0D18C1C38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6581776"/>
            <a:ext cx="3886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200">
                <a:solidFill>
                  <a:srgbClr val="000000"/>
                </a:solidFill>
                <a:ea typeface="MS PGothic" panose="020B0600070205080204" pitchFamily="34" charset="-128"/>
              </a:rPr>
              <a:t>Copyright © 2012 by John Wiley &amp; Sons, Inc.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52" name="Group 52">
            <a:extLst>
              <a:ext uri="{FF2B5EF4-FFF2-40B4-BE49-F238E27FC236}">
                <a16:creationId xmlns:a16="http://schemas.microsoft.com/office/drawing/2014/main" id="{E9F46032-317B-4A15-9A59-78331BEA99B9}"/>
              </a:ext>
            </a:extLst>
          </p:cNvPr>
          <p:cNvGraphicFramePr>
            <a:graphicFrameLocks noGrp="1"/>
          </p:cNvGraphicFramePr>
          <p:nvPr/>
        </p:nvGraphicFramePr>
        <p:xfrm>
          <a:off x="1828800" y="1524000"/>
          <a:ext cx="8534400" cy="4495800"/>
        </p:xfrm>
        <a:graphic>
          <a:graphicData uri="http://schemas.openxmlformats.org/drawingml/2006/table">
            <a:tbl>
              <a:tblPr/>
              <a:tblGrid>
                <a:gridCol w="426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  <a:cs typeface="Calibri" pitchFamily="1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1240" name="Slide Number Placeholder 5">
            <a:extLst>
              <a:ext uri="{FF2B5EF4-FFF2-40B4-BE49-F238E27FC236}">
                <a16:creationId xmlns:a16="http://schemas.microsoft.com/office/drawing/2014/main" id="{2CD43A1C-CD83-4D30-B5A3-011A5F2BB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5B168B9-8013-4E5D-A65C-5735A338F28D}" type="slidenum">
              <a:rPr lang="en-US" altLang="cs-CZ" sz="1400"/>
              <a:pPr eaLnBrk="1" hangingPunct="1"/>
              <a:t>4</a:t>
            </a:fld>
            <a:endParaRPr lang="en-US" altLang="cs-CZ" sz="14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FA1A43-A0AF-4D6F-A358-F25D86417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1" y="2292350"/>
            <a:ext cx="3965637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cs-CZ"/>
              <a:t>в магаз</a:t>
            </a:r>
            <a:r>
              <a:rPr lang="ru-RU" altLang="cs-CZ">
                <a:solidFill>
                  <a:srgbClr val="FF0000"/>
                </a:solidFill>
              </a:rPr>
              <a:t>и</a:t>
            </a:r>
            <a:r>
              <a:rPr lang="ru-RU" altLang="cs-CZ"/>
              <a:t>не «Дом кн</a:t>
            </a:r>
            <a:r>
              <a:rPr lang="ru-RU" altLang="cs-CZ">
                <a:solidFill>
                  <a:srgbClr val="FF0000"/>
                </a:solidFill>
              </a:rPr>
              <a:t>и</a:t>
            </a:r>
            <a:r>
              <a:rPr lang="ru-RU" altLang="cs-CZ"/>
              <a:t>ги»</a:t>
            </a:r>
            <a:endParaRPr lang="en-US" altLang="cs-CZ"/>
          </a:p>
          <a:p>
            <a:pPr eaLnBrk="1" hangingPunct="1"/>
            <a:r>
              <a:rPr lang="ru-RU" altLang="cs-CZ"/>
              <a:t>в Р</a:t>
            </a:r>
            <a:r>
              <a:rPr lang="ru-RU" altLang="cs-CZ">
                <a:solidFill>
                  <a:srgbClr val="FF0000"/>
                </a:solidFill>
              </a:rPr>
              <a:t>у</a:t>
            </a:r>
            <a:r>
              <a:rPr lang="ru-RU" altLang="cs-CZ"/>
              <a:t>сском муз</a:t>
            </a:r>
            <a:r>
              <a:rPr lang="ru-RU" altLang="cs-CZ">
                <a:solidFill>
                  <a:srgbClr val="FF0000"/>
                </a:solidFill>
              </a:rPr>
              <a:t>е</a:t>
            </a:r>
            <a:r>
              <a:rPr lang="ru-RU" altLang="cs-CZ"/>
              <a:t>е</a:t>
            </a:r>
            <a:endParaRPr lang="en-US" altLang="cs-CZ"/>
          </a:p>
          <a:p>
            <a:pPr eaLnBrk="1" hangingPunct="1"/>
            <a:r>
              <a:rPr lang="ru-RU" altLang="cs-CZ"/>
              <a:t>в Каз</a:t>
            </a:r>
            <a:r>
              <a:rPr lang="ru-RU" altLang="cs-CZ">
                <a:solidFill>
                  <a:srgbClr val="FF0000"/>
                </a:solidFill>
              </a:rPr>
              <a:t>а</a:t>
            </a:r>
            <a:r>
              <a:rPr lang="ru-RU" altLang="cs-CZ"/>
              <a:t>нском соб</a:t>
            </a:r>
            <a:r>
              <a:rPr lang="ru-RU" altLang="cs-CZ">
                <a:solidFill>
                  <a:srgbClr val="FF0000"/>
                </a:solidFill>
              </a:rPr>
              <a:t>о</a:t>
            </a:r>
            <a:r>
              <a:rPr lang="ru-RU" altLang="cs-CZ"/>
              <a:t>ре</a:t>
            </a:r>
            <a:endParaRPr lang="en-US" altLang="cs-CZ"/>
          </a:p>
          <a:p>
            <a:pPr eaLnBrk="1" hangingPunct="1"/>
            <a:r>
              <a:rPr lang="ru-RU" altLang="cs-CZ"/>
              <a:t>в Эрмитаже</a:t>
            </a:r>
            <a:endParaRPr lang="en-US" altLang="cs-CZ"/>
          </a:p>
          <a:p>
            <a:pPr eaLnBrk="1" hangingPunct="1"/>
            <a:r>
              <a:rPr lang="ru-RU" altLang="cs-CZ"/>
              <a:t>в Мари</a:t>
            </a:r>
            <a:r>
              <a:rPr lang="ru-RU" altLang="cs-CZ">
                <a:solidFill>
                  <a:srgbClr val="FF0000"/>
                </a:solidFill>
              </a:rPr>
              <a:t>и</a:t>
            </a:r>
            <a:r>
              <a:rPr lang="ru-RU" altLang="cs-CZ"/>
              <a:t>нском те</a:t>
            </a:r>
            <a:r>
              <a:rPr lang="ru-RU" altLang="cs-CZ">
                <a:solidFill>
                  <a:srgbClr val="FF0000"/>
                </a:solidFill>
              </a:rPr>
              <a:t>а</a:t>
            </a:r>
            <a:r>
              <a:rPr lang="ru-RU" altLang="cs-CZ"/>
              <a:t>тре</a:t>
            </a:r>
            <a:endParaRPr lang="en-US" altLang="cs-CZ"/>
          </a:p>
          <a:p>
            <a:pPr eaLnBrk="1" hangingPunct="1"/>
            <a:r>
              <a:rPr lang="ru-RU" altLang="cs-CZ"/>
              <a:t>в рестор</a:t>
            </a:r>
            <a:r>
              <a:rPr lang="ru-RU" altLang="cs-CZ">
                <a:solidFill>
                  <a:srgbClr val="FF0000"/>
                </a:solidFill>
              </a:rPr>
              <a:t>а</a:t>
            </a:r>
            <a:r>
              <a:rPr lang="ru-RU" altLang="cs-CZ"/>
              <a:t>не «Садк</a:t>
            </a:r>
            <a:r>
              <a:rPr lang="ru-RU" altLang="cs-CZ">
                <a:solidFill>
                  <a:srgbClr val="FF0000"/>
                </a:solidFill>
              </a:rPr>
              <a:t>о</a:t>
            </a:r>
            <a:r>
              <a:rPr lang="ru-RU" altLang="cs-CZ"/>
              <a:t>»</a:t>
            </a:r>
            <a:endParaRPr lang="en-US" altLang="cs-CZ"/>
          </a:p>
          <a:p>
            <a:pPr eaLnBrk="1" hangingPunct="1"/>
            <a:r>
              <a:rPr lang="ru-RU" altLang="cs-CZ"/>
              <a:t>на Дворцовой пл</a:t>
            </a:r>
            <a:r>
              <a:rPr lang="ru-RU" altLang="cs-CZ">
                <a:solidFill>
                  <a:srgbClr val="FF0000"/>
                </a:solidFill>
              </a:rPr>
              <a:t>о</a:t>
            </a:r>
            <a:r>
              <a:rPr lang="ru-RU" altLang="cs-CZ"/>
              <a:t>щади</a:t>
            </a:r>
            <a:endParaRPr lang="en-US" altLang="cs-CZ"/>
          </a:p>
          <a:p>
            <a:pPr eaLnBrk="1" hangingPunct="1"/>
            <a:r>
              <a:rPr lang="ru-RU" altLang="cs-CZ"/>
              <a:t>в Алекс</a:t>
            </a:r>
            <a:r>
              <a:rPr lang="ru-RU" altLang="cs-CZ">
                <a:solidFill>
                  <a:srgbClr val="FF0000"/>
                </a:solidFill>
              </a:rPr>
              <a:t>а</a:t>
            </a:r>
            <a:r>
              <a:rPr lang="ru-RU" altLang="cs-CZ"/>
              <a:t>ндро-Н</a:t>
            </a:r>
            <a:r>
              <a:rPr lang="ru-RU" altLang="cs-CZ">
                <a:solidFill>
                  <a:srgbClr val="FF0000"/>
                </a:solidFill>
              </a:rPr>
              <a:t>е</a:t>
            </a:r>
            <a:r>
              <a:rPr lang="ru-RU" altLang="cs-CZ"/>
              <a:t>вской л</a:t>
            </a:r>
            <a:r>
              <a:rPr lang="ru-RU" altLang="cs-CZ">
                <a:solidFill>
                  <a:srgbClr val="FF0000"/>
                </a:solidFill>
              </a:rPr>
              <a:t>а</a:t>
            </a:r>
            <a:r>
              <a:rPr lang="ru-RU" altLang="cs-CZ"/>
              <a:t>вре</a:t>
            </a:r>
            <a:endParaRPr lang="en-US" altLang="cs-CZ"/>
          </a:p>
          <a:p>
            <a:pPr eaLnBrk="1" hangingPunct="1"/>
            <a:r>
              <a:rPr lang="ru-RU" altLang="cs-CZ"/>
              <a:t>в Петроп</a:t>
            </a:r>
            <a:r>
              <a:rPr lang="ru-RU" altLang="cs-CZ">
                <a:solidFill>
                  <a:srgbClr val="FF0000"/>
                </a:solidFill>
              </a:rPr>
              <a:t>а</a:t>
            </a:r>
            <a:r>
              <a:rPr lang="ru-RU" altLang="cs-CZ"/>
              <a:t>вловская кр</a:t>
            </a:r>
            <a:r>
              <a:rPr lang="ru-RU" altLang="cs-CZ">
                <a:solidFill>
                  <a:srgbClr val="FF0000"/>
                </a:solidFill>
              </a:rPr>
              <a:t>е</a:t>
            </a:r>
            <a:r>
              <a:rPr lang="ru-RU" altLang="cs-CZ"/>
              <a:t>пость</a:t>
            </a:r>
            <a:endParaRPr lang="en-US" altLang="cs-CZ"/>
          </a:p>
          <a:p>
            <a:pPr eaLnBrk="1" hangingPunct="1"/>
            <a:r>
              <a:rPr lang="ru-RU" altLang="cs-CZ"/>
              <a:t>в ночн</a:t>
            </a:r>
            <a:r>
              <a:rPr lang="ru-RU" altLang="cs-CZ">
                <a:solidFill>
                  <a:srgbClr val="FF0000"/>
                </a:solidFill>
              </a:rPr>
              <a:t>о</a:t>
            </a:r>
            <a:r>
              <a:rPr lang="ru-RU" altLang="cs-CZ"/>
              <a:t>м кл</a:t>
            </a:r>
            <a:r>
              <a:rPr lang="ru-RU" altLang="cs-CZ">
                <a:solidFill>
                  <a:srgbClr val="FF0000"/>
                </a:solidFill>
              </a:rPr>
              <a:t>у</a:t>
            </a:r>
            <a:r>
              <a:rPr lang="ru-RU" altLang="cs-CZ"/>
              <a:t>бе «Хулиг</a:t>
            </a:r>
            <a:r>
              <a:rPr lang="ru-RU" altLang="cs-CZ">
                <a:solidFill>
                  <a:srgbClr val="FF0000"/>
                </a:solidFill>
              </a:rPr>
              <a:t>а</a:t>
            </a:r>
            <a:r>
              <a:rPr lang="ru-RU" altLang="cs-CZ"/>
              <a:t>н»</a:t>
            </a:r>
            <a:endParaRPr lang="en-US" altLang="cs-CZ"/>
          </a:p>
          <a:p>
            <a:pPr eaLnBrk="1" hangingPunct="1"/>
            <a:endParaRPr lang="en-US" altLang="cs-CZ"/>
          </a:p>
        </p:txBody>
      </p:sp>
      <p:sp>
        <p:nvSpPr>
          <p:cNvPr id="51243" name="TextBox 8">
            <a:extLst>
              <a:ext uri="{FF2B5EF4-FFF2-40B4-BE49-F238E27FC236}">
                <a16:creationId xmlns:a16="http://schemas.microsoft.com/office/drawing/2014/main" id="{BC7774F6-03C4-4B61-91FD-332ABD649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600201"/>
            <a:ext cx="3265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cs-CZ" sz="2800"/>
              <a:t>Где б</a:t>
            </a:r>
            <a:r>
              <a:rPr lang="ru-RU" altLang="cs-CZ" sz="2800">
                <a:solidFill>
                  <a:srgbClr val="FF0000"/>
                </a:solidFill>
              </a:rPr>
              <a:t>ы</a:t>
            </a:r>
            <a:r>
              <a:rPr lang="ru-RU" altLang="cs-CZ" sz="2800"/>
              <a:t>ли студ</a:t>
            </a:r>
            <a:r>
              <a:rPr lang="ru-RU" altLang="cs-CZ" sz="2800">
                <a:solidFill>
                  <a:srgbClr val="FF0000"/>
                </a:solidFill>
              </a:rPr>
              <a:t>е</a:t>
            </a:r>
            <a:r>
              <a:rPr lang="ru-RU" altLang="cs-CZ" sz="2800"/>
              <a:t>нты</a:t>
            </a:r>
            <a:r>
              <a:rPr lang="en-US" altLang="cs-CZ" sz="2800"/>
              <a:t>?</a:t>
            </a:r>
          </a:p>
        </p:txBody>
      </p:sp>
      <p:sp>
        <p:nvSpPr>
          <p:cNvPr id="51244" name="TextBox 9">
            <a:extLst>
              <a:ext uri="{FF2B5EF4-FFF2-40B4-BE49-F238E27FC236}">
                <a16:creationId xmlns:a16="http://schemas.microsoft.com/office/drawing/2014/main" id="{58413BBA-4C56-4657-98AE-17528BC86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9188" y="1600201"/>
            <a:ext cx="37830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cs-CZ" sz="2800"/>
              <a:t>Куд</a:t>
            </a:r>
            <a:r>
              <a:rPr lang="ru-RU" altLang="cs-CZ" sz="2800">
                <a:solidFill>
                  <a:srgbClr val="FF0000"/>
                </a:solidFill>
              </a:rPr>
              <a:t>а</a:t>
            </a:r>
            <a:r>
              <a:rPr lang="ru-RU" altLang="cs-CZ" sz="2800"/>
              <a:t> ход</a:t>
            </a:r>
            <a:r>
              <a:rPr lang="ru-RU" altLang="cs-CZ" sz="2800">
                <a:solidFill>
                  <a:srgbClr val="FF0000"/>
                </a:solidFill>
              </a:rPr>
              <a:t>и</a:t>
            </a:r>
            <a:r>
              <a:rPr lang="ru-RU" altLang="cs-CZ" sz="2800"/>
              <a:t>ли студ</a:t>
            </a:r>
            <a:r>
              <a:rPr lang="ru-RU" altLang="cs-CZ" sz="2800">
                <a:solidFill>
                  <a:srgbClr val="FF0000"/>
                </a:solidFill>
              </a:rPr>
              <a:t>е</a:t>
            </a:r>
            <a:r>
              <a:rPr lang="ru-RU" altLang="cs-CZ" sz="2800"/>
              <a:t>нты</a:t>
            </a:r>
            <a:r>
              <a:rPr lang="en-US" altLang="cs-CZ" sz="2800"/>
              <a:t>?</a:t>
            </a:r>
          </a:p>
        </p:txBody>
      </p:sp>
      <p:sp>
        <p:nvSpPr>
          <p:cNvPr id="51245" name="Text Box 105">
            <a:extLst>
              <a:ext uri="{FF2B5EF4-FFF2-40B4-BE49-F238E27FC236}">
                <a16:creationId xmlns:a16="http://schemas.microsoft.com/office/drawing/2014/main" id="{3974D83A-E4CA-452E-A0EC-824747214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6581776"/>
            <a:ext cx="3886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200">
                <a:solidFill>
                  <a:srgbClr val="000000"/>
                </a:solidFill>
                <a:ea typeface="MS PGothic" panose="020B0600070205080204" pitchFamily="34" charset="-128"/>
              </a:rPr>
              <a:t>Copyright © 2012 by John Wiley &amp; Sons, Inc.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383</Words>
  <Application>Microsoft Office PowerPoint</Application>
  <PresentationFormat>Širokoúhlá obrazovka</PresentationFormat>
  <Paragraphs>49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Motiv Office</vt:lpstr>
      <vt:lpstr>Что вы любите делать в свободное время?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вы любите делать в свободное время?</dc:title>
  <dc:creator>Zbyněk Michálek</dc:creator>
  <cp:lastModifiedBy>Zbyněk Michálek</cp:lastModifiedBy>
  <cp:revision>1</cp:revision>
  <dcterms:created xsi:type="dcterms:W3CDTF">2023-04-04T15:28:01Z</dcterms:created>
  <dcterms:modified xsi:type="dcterms:W3CDTF">2023-04-04T15:28:31Z</dcterms:modified>
</cp:coreProperties>
</file>