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6" r:id="rId4"/>
    <p:sldId id="261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8A33C-32E3-F24F-8006-FD807B7FC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EA7480-668E-D44C-A3EE-EDA1BB52EF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465973-1597-EA49-AB34-13D2BC44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CC98F5-37AF-F24E-B65F-17E2F7B5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DDAEA4-2056-0547-B083-42A13A34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459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FFBAF-22B8-D649-AC1C-45348663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313548F-918C-8942-A0E9-B602C74EA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0F22BE-E0B8-CF45-86BD-571B9D684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99AA0E-2FE0-C344-A748-A9CAEC44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46689-5581-FF43-A5BE-ACC730B4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1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1336E5-D04B-0247-BFDD-C00882EEC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1304AA-A4E9-8344-B140-020E36F39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778D5-E789-0547-8BC2-ACED3694A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7BF0DD-6241-3F41-B842-0EFE8510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0951CE-0001-E846-AB24-107A2590D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595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8CD9DF-767B-494D-8B02-60869552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62FF16-E022-124D-BD44-C8AF590F7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FFE35A-2C16-EB40-BE81-B489753CC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2D23A4-CB20-3E47-B6D8-BDC736AA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90C2BE-1558-D94A-8249-F8004FCD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38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68840-D037-2B4D-AD81-36B60884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F2F72E-D544-E942-AD91-27090F86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1B6EBF-4631-A743-8198-61EB993D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5BA964-D679-D44F-B00E-04DBFF27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0CF223-3461-4D4B-8E49-CFE248E5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05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2CF2D-2051-E543-8436-A06DA330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E458F-D6E4-7F45-9DD0-2AEB7053E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3FE51B-A105-5D45-8CC4-73DBB640B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96157A-AB33-A74C-A058-468A53691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60B304-B86B-A047-B95A-AD8F8FD0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CFCFC6-2E0D-7547-984F-2C834A40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53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613F4-7A6B-DB40-9FE6-0ECA5BFF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FB689B-AEBB-8D43-AC52-39495D18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F6A629-3C56-794B-B869-B5A7A01D4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D465ED-36FF-3949-B678-037F00C31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C06B12B-B444-C44A-9A01-560DB4C42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85CF686-D7C7-8343-BAC9-05129C52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AFC5D7A-C432-9A43-8C28-87382E94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39E220E-6FD3-1941-91FA-AB7F9D9B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70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14B1F-2150-8E45-8C08-BD1E59C2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4712B1-00AE-9B4A-A80D-FA53D405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4E7D3B-2DEB-144F-94BD-FBA3455D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426507-51AD-0D45-9538-15D09396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70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31D18F2-B6CC-A748-9E13-A27A2C78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4BF5529-19F2-1749-B678-81EC0BB1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13CC2D-C7C7-154F-BBDC-9A56C05C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44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C7B5C-5CA0-8548-988E-54E1ABAE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3255BB-25C7-E144-A094-308F0AA1C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F27891-42AB-1C46-A1F0-A8FB0AE9C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342101-0E0B-D24C-B86F-DE1B377BA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2BE07D-14B6-B144-AFA7-EA4B7B9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EC1300-48AD-8241-9F97-B1638B53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0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5418E-DC7B-5543-AB89-7926A5B5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CA7A2F6-82ED-FD4F-987D-B8C45779C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4EA35E-712B-4644-A4EB-82D284F11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81CF44-1DEA-774A-A918-22177469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BAF9A-956F-AD4F-88A6-6261CA36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A27051-2171-0B49-A5D6-66A84950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1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5ED3870-787C-FE4B-9388-23AFF7C6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BD424C-9C08-954A-9449-0B97602DA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ADF059-205B-6C4F-9E56-16533051D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BB7A4-17FA-CE4A-B52D-7F5357FE3069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D0DEC5-8BC6-B346-9949-2F7439566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57102-E5DB-3747-AA0F-8993417FA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8E256-157B-C64B-BCBC-3C1A4FC200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61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64E3FF1-216D-812F-5B97-DEFF7072B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343" b="8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DCFB541-8700-3424-03BE-878FA5742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ambria" panose="02040503050406030204" pitchFamily="18" charset="0"/>
              </a:rPr>
              <a:t>Kult, rituál, svátost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8E02B7A-D01D-BAEC-A712-45323D8C6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  <a:latin typeface="Cambria" panose="02040503050406030204" pitchFamily="18" charset="0"/>
              </a:rPr>
              <a:t>Proměny křesťanské liturgie</a:t>
            </a:r>
          </a:p>
        </p:txBody>
      </p:sp>
    </p:spTree>
    <p:extLst>
      <p:ext uri="{BB962C8B-B14F-4D97-AF65-F5344CB8AC3E}">
        <p14:creationId xmlns:p14="http://schemas.microsoft.com/office/powerpoint/2010/main" val="671532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63A986C7-9FFF-4364-01A7-3F66761BB0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24763" y="643466"/>
            <a:ext cx="594247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3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barevné, zdobené&#10;&#10;Popis byl vytvořen automaticky">
            <a:extLst>
              <a:ext uri="{FF2B5EF4-FFF2-40B4-BE49-F238E27FC236}">
                <a16:creationId xmlns:a16="http://schemas.microsoft.com/office/drawing/2014/main" id="{ABB5480D-0B17-C4EE-FCE5-585DA788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413" y="0"/>
            <a:ext cx="7758113" cy="6858000"/>
          </a:xfrm>
          <a:prstGeom prst="rect">
            <a:avLst/>
          </a:prstGeom>
        </p:spPr>
      </p:pic>
      <p:pic>
        <p:nvPicPr>
          <p:cNvPr id="5" name="Obrázek 4" descr="Obsah obrázku text, jídlo, podepsat, interiér&#10;&#10;Popis byl vytvořen automaticky">
            <a:extLst>
              <a:ext uri="{FF2B5EF4-FFF2-40B4-BE49-F238E27FC236}">
                <a16:creationId xmlns:a16="http://schemas.microsoft.com/office/drawing/2014/main" id="{7F9D193F-21FC-3019-DADC-E87855E50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46" y="0"/>
            <a:ext cx="6645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2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294DE46-8DF8-91A0-DD76-0D2F726F9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120282"/>
            <a:ext cx="6716272" cy="46174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32F66E-7EBE-F6F5-C948-55AD25F0B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39203" y="1342644"/>
            <a:ext cx="5563616" cy="41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6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interiér, oltář, několik&#10;&#10;Popis byl vytvořen automaticky">
            <a:extLst>
              <a:ext uri="{FF2B5EF4-FFF2-40B4-BE49-F238E27FC236}">
                <a16:creationId xmlns:a16="http://schemas.microsoft.com/office/drawing/2014/main" id="{9B00300F-129F-434E-9BFA-3EE0CF4DB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0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13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oltář, oblouk, několik&#10;&#10;Popis byl vytvořen automaticky">
            <a:extLst>
              <a:ext uri="{FF2B5EF4-FFF2-40B4-BE49-F238E27FC236}">
                <a16:creationId xmlns:a16="http://schemas.microsoft.com/office/drawing/2014/main" id="{786EEF7B-B5DC-B444-BB14-028C2DFA3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2" r="-1" b="1598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7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5499A1E-E266-8447-9F57-29300A844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9" r="-1" b="17858"/>
          <a:stretch/>
        </p:blipFill>
        <p:spPr>
          <a:xfrm>
            <a:off x="136676" y="163286"/>
            <a:ext cx="11548534" cy="62145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71C66D2-D732-B05F-A7D7-D984792DAA82}"/>
              </a:ext>
            </a:extLst>
          </p:cNvPr>
          <p:cNvSpPr txBox="1"/>
          <p:nvPr/>
        </p:nvSpPr>
        <p:spPr>
          <a:xfrm>
            <a:off x="206829" y="163286"/>
            <a:ext cx="3407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mbria" panose="02040503050406030204" pitchFamily="18" charset="0"/>
              </a:rPr>
              <a:t>Tridentský koncil </a:t>
            </a:r>
            <a:r>
              <a:rPr lang="cs-CZ" sz="2000" dirty="0">
                <a:latin typeface="Cambria" panose="02040503050406030204" pitchFamily="18" charset="0"/>
              </a:rPr>
              <a:t>1545-1563</a:t>
            </a:r>
          </a:p>
        </p:txBody>
      </p:sp>
    </p:spTree>
    <p:extLst>
      <p:ext uri="{BB962C8B-B14F-4D97-AF65-F5344CB8AC3E}">
        <p14:creationId xmlns:p14="http://schemas.microsoft.com/office/powerpoint/2010/main" val="3218334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linkovaný, čára, hala&#10;&#10;Popis byl vytvořen automaticky">
            <a:extLst>
              <a:ext uri="{FF2B5EF4-FFF2-40B4-BE49-F238E27FC236}">
                <a16:creationId xmlns:a16="http://schemas.microsoft.com/office/drawing/2014/main" id="{8E3518A9-E320-A44C-B9CD-7D74D3CA8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72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B145647-1F0B-3A1C-BF0C-9E4592F9D532}"/>
              </a:ext>
            </a:extLst>
          </p:cNvPr>
          <p:cNvSpPr txBox="1"/>
          <p:nvPr/>
        </p:nvSpPr>
        <p:spPr>
          <a:xfrm>
            <a:off x="321733" y="321733"/>
            <a:ext cx="4315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mbria" panose="02040503050406030204" pitchFamily="18" charset="0"/>
              </a:rPr>
              <a:t>II. Vatikánský koncil </a:t>
            </a:r>
            <a:r>
              <a:rPr lang="cs-CZ" sz="2000" dirty="0">
                <a:latin typeface="Cambria" panose="02040503050406030204" pitchFamily="18" charset="0"/>
              </a:rPr>
              <a:t>1962-1965</a:t>
            </a:r>
          </a:p>
        </p:txBody>
      </p:sp>
    </p:spTree>
    <p:extLst>
      <p:ext uri="{BB962C8B-B14F-4D97-AF65-F5344CB8AC3E}">
        <p14:creationId xmlns:p14="http://schemas.microsoft.com/office/powerpoint/2010/main" val="8221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16</Words>
  <Application>Microsoft Macintosh PowerPoint</Application>
  <PresentationFormat>Širokoúhlá obrazovka</PresentationFormat>
  <Paragraphs>4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Motiv Office</vt:lpstr>
      <vt:lpstr>Kult, rituál, svátost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Anna Michalík Kvíčalová</dc:creator>
  <cp:lastModifiedBy>Anna Michalík Kvíčalová</cp:lastModifiedBy>
  <cp:revision>5</cp:revision>
  <dcterms:created xsi:type="dcterms:W3CDTF">2021-03-09T12:54:43Z</dcterms:created>
  <dcterms:modified xsi:type="dcterms:W3CDTF">2023-02-28T15:53:23Z</dcterms:modified>
</cp:coreProperties>
</file>