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5" r:id="rId8"/>
    <p:sldId id="260" r:id="rId9"/>
    <p:sldId id="268" r:id="rId10"/>
    <p:sldId id="261" r:id="rId11"/>
    <p:sldId id="269" r:id="rId12"/>
    <p:sldId id="262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7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8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0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60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8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52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1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50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6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5398-1079-4BDD-82C1-DC0405F20DD1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5680-69BE-4652-AAEC-DA13C63C8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2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I27hd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I27hd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10381-FC8E-5165-8BAA-B56C734E8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Belarus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597754-E635-5670-A521-F234122CA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Quiz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21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72C20-A679-4DC5-6C5A-0C4DFAD8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long has Lukashenka, called the last dictator in Europe,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been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president of Belarus?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5408D-3BA5-B8B7-D245-B29578973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4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72C20-A679-4DC5-6C5A-0C4DFAD8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long has Lukashenka, called the last dictator in Europe,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been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president of Belarus?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5408D-3BA5-B8B7-D245-B29578973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en-US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</a:t>
            </a:r>
            <a:endParaRPr lang="cs-CZ" sz="30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 years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68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92881-EF51-75CC-5E52-892F0A22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Most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Belarusians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speak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Russian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many Belarusians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said in the 2019 census that they normally speak Belarusian at home?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60C57-A888-5E7D-0DBB-22EEEA5C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05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92881-EF51-75CC-5E52-892F0A22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Most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Belarusians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speak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Russian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many Belarusians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said in the 2019 census that they normally speak Belarusian at home?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60C57-A888-5E7D-0DBB-22EEEA5C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26%</a:t>
            </a:r>
            <a:r>
              <a:rPr lang="cs-CZ" sz="3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30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rising</a:t>
            </a:r>
            <a:endParaRPr lang="cs-CZ" sz="30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45%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17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10381-FC8E-5165-8BAA-B56C734E8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1. </a:t>
            </a:r>
            <a:r>
              <a:rPr lang="cs-CZ" dirty="0" err="1"/>
              <a:t>Brainstorm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describing</a:t>
            </a:r>
            <a:r>
              <a:rPr lang="cs-CZ" dirty="0"/>
              <a:t> </a:t>
            </a:r>
            <a:r>
              <a:rPr lang="cs-CZ" dirty="0" err="1"/>
              <a:t>Belarus</a:t>
            </a:r>
            <a:r>
              <a:rPr lang="cs-CZ" dirty="0"/>
              <a:t> in 2020.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597754-E635-5670-A521-F234122CA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5400" spc="-150" dirty="0">
                <a:latin typeface="+mj-lt"/>
                <a:ea typeface="+mj-ea"/>
                <a:cs typeface="+mj-cs"/>
              </a:rPr>
              <a:t>2. And </a:t>
            </a:r>
            <a:r>
              <a:rPr lang="cs-CZ" sz="5400" spc="-150" dirty="0" err="1">
                <a:latin typeface="+mj-lt"/>
                <a:ea typeface="+mj-ea"/>
                <a:cs typeface="+mj-cs"/>
              </a:rPr>
              <a:t>after</a:t>
            </a:r>
            <a:r>
              <a:rPr lang="cs-CZ" sz="5400" spc="-150" dirty="0">
                <a:latin typeface="+mj-lt"/>
                <a:ea typeface="+mj-ea"/>
                <a:cs typeface="+mj-cs"/>
              </a:rPr>
              <a:t> 2020?</a:t>
            </a:r>
          </a:p>
        </p:txBody>
      </p:sp>
    </p:spTree>
    <p:extLst>
      <p:ext uri="{BB962C8B-B14F-4D97-AF65-F5344CB8AC3E}">
        <p14:creationId xmlns:p14="http://schemas.microsoft.com/office/powerpoint/2010/main" val="6451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FDB80-CE0F-85D7-B642-67166E31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ntroduction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students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0B811-7BF5-78F9-4E70-0F6022310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Where are you from and/or what do you study?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 are you interested in Eastern Europe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and/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human rights and civil society?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29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1EC0F-FA8A-F2BF-1C76-806EB1B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did the Soviet Union dissolve?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F074E-7F49-7967-283D-3964B36F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1989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1991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c)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1993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67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1EC0F-FA8A-F2BF-1C76-806EB1B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did the Soviet Union dissolve?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F074E-7F49-7967-283D-3964B36F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1989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2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</a:t>
            </a:r>
            <a:r>
              <a:rPr lang="en-US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1991</a:t>
            </a:r>
            <a:endParaRPr lang="cs-CZ" sz="22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c)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1993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88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2506B-0907-BD5D-156F-F831E98F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are all the countries Belarus borders on?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61631-40F3-16EC-2508-7DE1B6D9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Estonia, Latvia, Lithuania, Poland, Russia, Ukraine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Lithuania, Poland, Russia, Ukraine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Lithuania, Moldova, Poland, Russia, Ukraine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Poland, Russia, Ukraine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https://bit.ly/3I27hdR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91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2506B-0907-BD5D-156F-F831E98F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are all the countries Belarus borders on?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61631-40F3-16EC-2508-7DE1B6D9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Estonia, Latvia, Lithuania, Poland, Russia, Ukraine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Lithuania, Poland, Russia, Ukraine</a:t>
            </a:r>
            <a:endParaRPr lang="cs-CZ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Lithuania, Moldova, Poland, Russia, Ukraine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Latvia, Poland, Russia, Ukraine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https://bit.ly/3I27hdR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95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0E9E188-D92D-A76A-34C5-D858B2AA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0D1AB2-2E0D-DCD2-962F-5D666450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8" t="10056" r="16186" b="10193"/>
          <a:stretch/>
        </p:blipFill>
        <p:spPr>
          <a:xfrm>
            <a:off x="2573518" y="688157"/>
            <a:ext cx="7645138" cy="54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6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E06AD-6BC3-FE78-FA0A-CC657DBA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is the flag used in the pro-democratic protests in Belarus?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67158-7433-6C0E-A09B-9D71B981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027547-BF22-3CEA-D22B-BB77AA52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1693760"/>
            <a:ext cx="2030136" cy="101506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41AA376-2431-F28A-FB79-8B71D14C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3091868"/>
            <a:ext cx="2030136" cy="101506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DAEF03-4AFD-E5F6-A420-EE59E7A53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4380796"/>
            <a:ext cx="2030136" cy="13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E06AD-6BC3-FE78-FA0A-CC657DBA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is the flag used in the pro-democratic protests in Belarus?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67158-7433-6C0E-A09B-9D71B981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                                         </a:t>
            </a:r>
            <a:r>
              <a:rPr lang="cs-CZ" dirty="0" err="1"/>
              <a:t>official</a:t>
            </a:r>
            <a:r>
              <a:rPr lang="cs-CZ" dirty="0"/>
              <a:t> flag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Belarus</a:t>
            </a:r>
            <a:r>
              <a:rPr lang="cs-CZ" dirty="0"/>
              <a:t>, </a:t>
            </a:r>
            <a:r>
              <a:rPr lang="cs-CZ" dirty="0" err="1"/>
              <a:t>similar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to </a:t>
            </a:r>
            <a:r>
              <a:rPr lang="cs-CZ" dirty="0" err="1"/>
              <a:t>the</a:t>
            </a:r>
            <a:r>
              <a:rPr lang="cs-CZ" dirty="0"/>
              <a:t> flag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Belarus</a:t>
            </a:r>
            <a:r>
              <a:rPr lang="cs-CZ" dirty="0"/>
              <a:t>, 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</a:t>
            </a:r>
            <a:r>
              <a:rPr lang="cs-CZ" dirty="0" err="1"/>
              <a:t>used</a:t>
            </a:r>
            <a:r>
              <a:rPr lang="cs-CZ" dirty="0"/>
              <a:t> by </a:t>
            </a:r>
            <a:r>
              <a:rPr lang="cs-CZ" dirty="0" err="1"/>
              <a:t>Lulkashenko</a:t>
            </a:r>
            <a:r>
              <a:rPr lang="cs-CZ" dirty="0"/>
              <a:t>                                                                                            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C)                                          flag </a:t>
            </a:r>
            <a:r>
              <a:rPr lang="cs-CZ" dirty="0" err="1"/>
              <a:t>of</a:t>
            </a:r>
            <a:r>
              <a:rPr lang="cs-CZ" dirty="0"/>
              <a:t> Brno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027547-BF22-3CEA-D22B-BB77AA52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1693760"/>
            <a:ext cx="2030136" cy="101506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41AA376-2431-F28A-FB79-8B71D14C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3091868"/>
            <a:ext cx="2030136" cy="101506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DAEF03-4AFD-E5F6-A420-EE59E7A53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38" y="4380796"/>
            <a:ext cx="2030136" cy="13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507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88</TotalTime>
  <Words>414</Words>
  <Application>Microsoft Office PowerPoint</Application>
  <PresentationFormat>Širokoúhlá obrazovka</PresentationFormat>
  <Paragraphs>88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Rockwell</vt:lpstr>
      <vt:lpstr>Wingdings</vt:lpstr>
      <vt:lpstr>Atlas</vt:lpstr>
      <vt:lpstr>Belarus</vt:lpstr>
      <vt:lpstr>Warm up questions - introduction of students in small groups</vt:lpstr>
      <vt:lpstr>When did the Soviet Union dissolve?</vt:lpstr>
      <vt:lpstr>When did the Soviet Union dissolve?</vt:lpstr>
      <vt:lpstr>Which are all the countries Belarus borders on?</vt:lpstr>
      <vt:lpstr>Which are all the countries Belarus borders on?</vt:lpstr>
      <vt:lpstr>Prezentace aplikace PowerPoint</vt:lpstr>
      <vt:lpstr>Which is the flag used in the pro-democratic protests in Belarus?</vt:lpstr>
      <vt:lpstr>Which is the flag used in the pro-democratic protests in Belarus?</vt:lpstr>
      <vt:lpstr>How long has Lukashenka, called the last dictator in Europe, been the president of Belarus?</vt:lpstr>
      <vt:lpstr>How long has Lukashenka, called the last dictator in Europe, been the president of Belarus?</vt:lpstr>
      <vt:lpstr>Most Belarusians speak Russian at home. However, how many Belarusians do you think said in the 2019 census that they normally speak Belarusian at home?</vt:lpstr>
      <vt:lpstr>Most Belarusians speak Russian at home. However, how many Belarusians do you think said in the 2019 census that they normally speak Belarusian at home?</vt:lpstr>
      <vt:lpstr>1. Brainstorm the words describing Belarus in 2020.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Belarus</dc:title>
  <dc:creator>Katerina Spacova</dc:creator>
  <cp:lastModifiedBy>Katerina Spacova</cp:lastModifiedBy>
  <cp:revision>3</cp:revision>
  <dcterms:created xsi:type="dcterms:W3CDTF">2023-02-15T12:34:17Z</dcterms:created>
  <dcterms:modified xsi:type="dcterms:W3CDTF">2023-02-16T11:10:51Z</dcterms:modified>
</cp:coreProperties>
</file>