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D611D-3E66-BDFC-C9E4-939291C2D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435506-547D-23ED-6406-72E12907B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89D1D5-1E2F-F0E5-4C3E-ED9318A44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9DCF91-9E34-4B27-F69B-3E1367A4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1EEB3D-407B-1AB9-0F40-574F4ECDE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59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911D6-C2A5-C186-69E5-C9E249D47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B1CB9C-154D-ECD0-30A9-7B6D9D1E7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633344-D170-B251-970C-E81B0848D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403649-D218-6C23-EDC6-5599FE1A5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128CCA-FEBC-3164-F17F-27BDADA63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494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543EFD1-7943-47EF-52D8-7797282D70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0DF75D-BB7E-47B9-90B2-4ED9BE1BB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CA9A17-5F3A-B2F5-5A1D-47CD5B3A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2D4A80-5430-50B3-8E1C-E88A232D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914349-CD43-8B85-1DCF-B76FF8A75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86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3864D-1E96-4E01-4C82-57B095C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21DBF8-2011-AAD4-E21C-91AD87F1D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A4C134-663F-4DF0-402E-AB8952539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BBEAC4-3575-DCC0-8EFD-188BAE484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5F1CAC-05A9-ED85-8217-D77DA668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2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1FE7C-1732-3EC2-1418-3399C3C2B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02357C-55D2-6766-6365-C64FBA329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9E1F51-E299-02EE-C1A3-3A2C15F07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9EE8F6-B00D-7D7D-780F-C96E3C6A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D69FBF-B53C-80A4-B599-F034B8257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4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D8497-A978-106A-64D5-145F269C6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76EBC-E046-E76E-8A86-44BDEB3CF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C49021-F84E-9E94-2FF0-C10A7E431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711B27-C30A-E2F9-DBAD-22046F42A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C34851-F949-B5FA-E8AB-CCC92E0B5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0AA216-3C77-AD4E-5A80-8958C12DA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3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E060E-7AF5-1411-DB67-DD417F32B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91B7D9-9386-4C2C-EC20-2FD036183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7B4464-7FE5-233D-D79C-99F250478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69DC58-0B81-7504-2495-7B1E598DE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CF8C02-A1FE-57E4-1BF6-BF51B42EC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FFE35F9-F033-FC41-DE5A-E4D8D4973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5C2A969-E775-BF89-5EC1-3EF4875B0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D01228C-3EFC-75CF-78D5-BCBF4FB19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59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E71DE-DCC5-FCBE-DF6C-00D00AF7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E2EABB5-C0A7-986A-854E-07F7A1909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26C1C6-235B-C555-4F02-65D1B78FF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870953-C385-6657-BBFE-51B15B1C9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85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6332E60-DC02-EA5C-11AC-8716B3160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D29EE19-E3C6-889B-B614-68E84ED06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41BDEC1-EF2D-B6D1-807B-CF48C7731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4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62E16-7C87-0A72-BB59-A6714C761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4F654-E7B7-0CC8-50A4-3A5BDCB50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C0C364-64E4-7EEA-0093-7EC921B46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C74FDD-F465-49A3-B91E-701CA226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570246-7CC9-7CE3-F3E1-5C9112243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743499-284E-226E-1862-1D6680288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5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E0539-549A-23E7-1134-6EC979B01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40112E2-917D-4457-B60B-E16ECABFE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20A5A8F-50F2-FA6D-503C-7EE738847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E89ABA-C02B-1E47-5F86-F13494135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90B368-959C-582E-B909-5B5E2CBE5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8BF3C9-63FA-2485-0334-1948CB400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30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29B87B-6281-FD35-FC2C-80035AE5E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0EB991-F833-2583-D6FF-73945AD84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FA9075-3309-8929-D138-DF2FA3729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AAD44-4F8A-45F5-9613-92B89C9AA0D8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407FCC-F948-9C05-276A-29B29DAA5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937083-17A0-491C-BF66-86202EE5E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70252-980C-4542-8634-84A41D0BB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71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67C15-90AD-4731-CADF-7F848A6D0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Eastern</a:t>
            </a:r>
            <a:r>
              <a:rPr lang="cs-CZ" dirty="0"/>
              <a:t> </a:t>
            </a:r>
            <a:r>
              <a:rPr lang="cs-CZ" dirty="0" err="1"/>
              <a:t>Partnership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93E65-E135-07A5-071C-73FAAF2F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15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BE511-3456-6AF7-D8A7-E0448842F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Eastern</a:t>
            </a:r>
            <a:r>
              <a:rPr lang="cs-CZ" dirty="0"/>
              <a:t> </a:t>
            </a:r>
            <a:r>
              <a:rPr lang="cs-CZ" dirty="0" err="1"/>
              <a:t>Partnership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8D8315-26EE-5D26-462C-24B41C04F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 joint initiative involving the </a:t>
            </a:r>
            <a:r>
              <a:rPr lang="en-GB" b="1" dirty="0"/>
              <a:t>EU</a:t>
            </a:r>
            <a:r>
              <a:rPr lang="en-GB" dirty="0"/>
              <a:t>, its </a:t>
            </a:r>
            <a:r>
              <a:rPr lang="en-GB" b="1" dirty="0"/>
              <a:t>Member States </a:t>
            </a:r>
            <a:r>
              <a:rPr lang="en-GB" dirty="0"/>
              <a:t>and six Eastern European P</a:t>
            </a:r>
            <a:r>
              <a:rPr lang="cs-CZ" dirty="0" err="1"/>
              <a:t>artner</a:t>
            </a:r>
            <a:r>
              <a:rPr lang="cs-CZ" dirty="0"/>
              <a:t> </a:t>
            </a:r>
            <a:r>
              <a:rPr lang="en-GB" dirty="0"/>
              <a:t>countries: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en-GB" b="1" dirty="0"/>
              <a:t>Armenia, Azerbaijan, Belarus, Georgia, Moldova and Ukraine </a:t>
            </a:r>
            <a:endParaRPr lang="cs-CZ" b="1" dirty="0"/>
          </a:p>
          <a:p>
            <a:pPr marL="0" indent="0">
              <a:buNone/>
            </a:pPr>
            <a:endParaRPr lang="en-GB" b="1" dirty="0"/>
          </a:p>
          <a:p>
            <a:r>
              <a:rPr lang="cs-CZ" dirty="0" err="1"/>
              <a:t>launched</a:t>
            </a:r>
            <a:r>
              <a:rPr lang="cs-CZ" dirty="0"/>
              <a:t> in 2009</a:t>
            </a:r>
          </a:p>
          <a:p>
            <a:endParaRPr lang="cs-CZ" dirty="0"/>
          </a:p>
          <a:p>
            <a:r>
              <a:rPr lang="en-GB" dirty="0"/>
              <a:t>aims to strengthen and deepen the </a:t>
            </a:r>
            <a:r>
              <a:rPr lang="en-GB" b="1" dirty="0"/>
              <a:t>political and economic relations </a:t>
            </a:r>
            <a:r>
              <a:rPr lang="en-GB" dirty="0"/>
              <a:t>between the EU, its Member States and the partner countries, as well as </a:t>
            </a:r>
            <a:r>
              <a:rPr lang="en-GB" b="1" dirty="0"/>
              <a:t>supports sustainable reform processes </a:t>
            </a:r>
            <a:r>
              <a:rPr lang="en-GB" dirty="0"/>
              <a:t>in countries of Eastern Partnership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350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A81F2-7513-14EB-99D9-36FC60699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0FE7FB-876D-D46D-1508-C2B3528DF3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cs-CZ" sz="3200" b="1" dirty="0"/>
              <a:t>Jan Marian </a:t>
            </a:r>
          </a:p>
          <a:p>
            <a:pPr algn="l"/>
            <a:r>
              <a:rPr lang="en-GB" sz="3200" dirty="0"/>
              <a:t>Special Envoy for the Eastern Partnership at the M</a:t>
            </a:r>
            <a:r>
              <a:rPr lang="cs-CZ" sz="3200" dirty="0" err="1"/>
              <a:t>inistry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Foreign</a:t>
            </a:r>
            <a:r>
              <a:rPr lang="cs-CZ" sz="3200" dirty="0"/>
              <a:t> </a:t>
            </a:r>
            <a:r>
              <a:rPr lang="cs-CZ" sz="3200" dirty="0" err="1"/>
              <a:t>Affairs</a:t>
            </a:r>
            <a:r>
              <a:rPr lang="en-GB" sz="3200" dirty="0"/>
              <a:t> of Czechia</a:t>
            </a:r>
            <a:endParaRPr lang="cs-CZ" sz="3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FAB1B2F-251B-AE1A-B92D-C7D8056B3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237" y="673728"/>
            <a:ext cx="4444206" cy="135640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661A07-8FB3-42EF-A04A-01D2113B6E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191" y="0"/>
            <a:ext cx="5123809" cy="25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957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What is Eastern Partnership?</vt:lpstr>
      <vt:lpstr>What is Eastern Partnership?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Eastern Partnership?</dc:title>
  <dc:creator>Katerina Spacova</dc:creator>
  <cp:lastModifiedBy>Katerina Spacova</cp:lastModifiedBy>
  <cp:revision>1</cp:revision>
  <dcterms:created xsi:type="dcterms:W3CDTF">2023-04-06T14:11:35Z</dcterms:created>
  <dcterms:modified xsi:type="dcterms:W3CDTF">2023-04-06T14:11:56Z</dcterms:modified>
</cp:coreProperties>
</file>