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1" r:id="rId2"/>
    <p:sldId id="270" r:id="rId3"/>
    <p:sldId id="269" r:id="rId4"/>
    <p:sldId id="267" r:id="rId5"/>
    <p:sldId id="268" r:id="rId6"/>
    <p:sldId id="261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2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A40A2C0-59DD-4D4E-92A4-E74069B70456}" type="datetimeFigureOut">
              <a:rPr lang="cs-CZ" smtClean="0"/>
              <a:t>23.03.2023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6126C49-EAEF-4698-BD8E-8FF2A74177CB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25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A2C0-59DD-4D4E-92A4-E74069B70456}" type="datetimeFigureOut">
              <a:rPr lang="cs-CZ" smtClean="0"/>
              <a:t>23.03.2023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6C49-EAEF-4698-BD8E-8FF2A74177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501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A2C0-59DD-4D4E-92A4-E74069B70456}" type="datetimeFigureOut">
              <a:rPr lang="cs-CZ" smtClean="0"/>
              <a:t>23.03.2023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6C49-EAEF-4698-BD8E-8FF2A74177CB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43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A2C0-59DD-4D4E-92A4-E74069B70456}" type="datetimeFigureOut">
              <a:rPr lang="cs-CZ" smtClean="0"/>
              <a:t>23.03.2023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6C49-EAEF-4698-BD8E-8FF2A74177CB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670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A2C0-59DD-4D4E-92A4-E74069B70456}" type="datetimeFigureOut">
              <a:rPr lang="cs-CZ" smtClean="0"/>
              <a:t>23.03.2023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6C49-EAEF-4698-BD8E-8FF2A74177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067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A2C0-59DD-4D4E-92A4-E74069B70456}" type="datetimeFigureOut">
              <a:rPr lang="cs-CZ" smtClean="0"/>
              <a:t>23.03.2023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6C49-EAEF-4698-BD8E-8FF2A74177CB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319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A2C0-59DD-4D4E-92A4-E74069B70456}" type="datetimeFigureOut">
              <a:rPr lang="cs-CZ" smtClean="0"/>
              <a:t>23.03.2023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6C49-EAEF-4698-BD8E-8FF2A74177CB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809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A2C0-59DD-4D4E-92A4-E74069B70456}" type="datetimeFigureOut">
              <a:rPr lang="cs-CZ" smtClean="0"/>
              <a:t>23.03.2023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6C49-EAEF-4698-BD8E-8FF2A74177CB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246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A2C0-59DD-4D4E-92A4-E74069B70456}" type="datetimeFigureOut">
              <a:rPr lang="cs-CZ" smtClean="0"/>
              <a:t>23.03.2023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6C49-EAEF-4698-BD8E-8FF2A74177CB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9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A2C0-59DD-4D4E-92A4-E74069B70456}" type="datetimeFigureOut">
              <a:rPr lang="cs-CZ" smtClean="0"/>
              <a:t>23.03.2023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6C49-EAEF-4698-BD8E-8FF2A74177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388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A2C0-59DD-4D4E-92A4-E74069B70456}" type="datetimeFigureOut">
              <a:rPr lang="cs-CZ" smtClean="0"/>
              <a:t>23.03.2023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6C49-EAEF-4698-BD8E-8FF2A74177CB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300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A2C0-59DD-4D4E-92A4-E74069B70456}" type="datetimeFigureOut">
              <a:rPr lang="cs-CZ" smtClean="0"/>
              <a:t>23.03.2023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6C49-EAEF-4698-BD8E-8FF2A74177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28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A2C0-59DD-4D4E-92A4-E74069B70456}" type="datetimeFigureOut">
              <a:rPr lang="cs-CZ" smtClean="0"/>
              <a:t>23.03.2023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6C49-EAEF-4698-BD8E-8FF2A74177CB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2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A2C0-59DD-4D4E-92A4-E74069B70456}" type="datetimeFigureOut">
              <a:rPr lang="cs-CZ" smtClean="0"/>
              <a:t>23.03.2023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6C49-EAEF-4698-BD8E-8FF2A74177CB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98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A2C0-59DD-4D4E-92A4-E74069B70456}" type="datetimeFigureOut">
              <a:rPr lang="cs-CZ" smtClean="0"/>
              <a:t>23.03.2023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6C49-EAEF-4698-BD8E-8FF2A74177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34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A2C0-59DD-4D4E-92A4-E74069B70456}" type="datetimeFigureOut">
              <a:rPr lang="cs-CZ" smtClean="0"/>
              <a:t>23.03.2023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6C49-EAEF-4698-BD8E-8FF2A74177CB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852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A2C0-59DD-4D4E-92A4-E74069B70456}" type="datetimeFigureOut">
              <a:rPr lang="cs-CZ" smtClean="0"/>
              <a:t>23.03.2023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6C49-EAEF-4698-BD8E-8FF2A74177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98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40A2C0-59DD-4D4E-92A4-E74069B70456}" type="datetimeFigureOut">
              <a:rPr lang="cs-CZ" smtClean="0"/>
              <a:t>23.03.2023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126C49-EAEF-4698-BD8E-8FF2A74177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46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11C63B-0A56-4EC8-BC35-8EDA00C7B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UNRECOGNIZED TERRITORIES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FBF4AAB-B37E-4257-8AF1-2BBE12A260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8FF03E2-8481-4539-9B2E-D35255FB46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err="1"/>
              <a:t>came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existence in early 1990s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EFF061B-24B4-426C-8B91-1DCE4A823C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BF57E53-22CB-4C08-BE24-C1372C91E0B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prior to 1990s </a:t>
            </a:r>
            <a:r>
              <a:rPr lang="cs-CZ" dirty="0" err="1"/>
              <a:t>were</a:t>
            </a:r>
            <a:r>
              <a:rPr lang="cs-CZ" dirty="0"/>
              <a:t>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Soviet</a:t>
            </a:r>
            <a:r>
              <a:rPr lang="cs-CZ" dirty="0"/>
              <a:t> </a:t>
            </a:r>
            <a:r>
              <a:rPr lang="cs-CZ" dirty="0" err="1"/>
              <a:t>Republics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7868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7CE989-018E-27C5-C1AA-550FEB7BD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Unrecognized</a:t>
            </a:r>
            <a:r>
              <a:rPr lang="cs-CZ" dirty="0"/>
              <a:t> </a:t>
            </a:r>
            <a:r>
              <a:rPr lang="cs-CZ" dirty="0" err="1"/>
              <a:t>territories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FD93C2-5F06-FAD6-F2BD-69F23088F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South</a:t>
            </a:r>
            <a:r>
              <a:rPr lang="cs-CZ" dirty="0"/>
              <a:t> </a:t>
            </a:r>
            <a:r>
              <a:rPr lang="cs-CZ" dirty="0" err="1"/>
              <a:t>Caucasus</a:t>
            </a:r>
            <a:r>
              <a:rPr lang="cs-CZ" dirty="0"/>
              <a:t>:</a:t>
            </a:r>
          </a:p>
          <a:p>
            <a:pPr lvl="1"/>
            <a:r>
              <a:rPr lang="cs-CZ" dirty="0" err="1"/>
              <a:t>Abkhazia</a:t>
            </a:r>
            <a:r>
              <a:rPr lang="cs-CZ" dirty="0"/>
              <a:t> (Georgia)</a:t>
            </a:r>
          </a:p>
          <a:p>
            <a:pPr lvl="1"/>
            <a:r>
              <a:rPr lang="cs-CZ" dirty="0" err="1"/>
              <a:t>South</a:t>
            </a:r>
            <a:r>
              <a:rPr lang="cs-CZ" dirty="0"/>
              <a:t> </a:t>
            </a:r>
            <a:r>
              <a:rPr lang="cs-CZ" dirty="0" err="1"/>
              <a:t>Ossetia</a:t>
            </a:r>
            <a:r>
              <a:rPr lang="cs-CZ" dirty="0"/>
              <a:t> (Georgia)</a:t>
            </a:r>
          </a:p>
          <a:p>
            <a:pPr lvl="1"/>
            <a:r>
              <a:rPr lang="cs-CZ" dirty="0" err="1"/>
              <a:t>Nagorno</a:t>
            </a:r>
            <a:r>
              <a:rPr lang="cs-CZ" dirty="0"/>
              <a:t> </a:t>
            </a:r>
            <a:r>
              <a:rPr lang="cs-CZ" dirty="0" err="1"/>
              <a:t>Karabakh</a:t>
            </a:r>
            <a:r>
              <a:rPr lang="cs-CZ" dirty="0"/>
              <a:t> (</a:t>
            </a:r>
            <a:r>
              <a:rPr lang="cs-CZ" dirty="0" err="1"/>
              <a:t>Armenia</a:t>
            </a:r>
            <a:r>
              <a:rPr lang="cs-CZ" dirty="0"/>
              <a:t> – </a:t>
            </a:r>
            <a:r>
              <a:rPr lang="cs-CZ" dirty="0" err="1"/>
              <a:t>Azerbaijan</a:t>
            </a:r>
            <a:r>
              <a:rPr lang="cs-CZ" dirty="0"/>
              <a:t>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err="1"/>
              <a:t>Transnistria</a:t>
            </a:r>
            <a:r>
              <a:rPr lang="cs-CZ" dirty="0"/>
              <a:t> (Moldova)</a:t>
            </a:r>
          </a:p>
        </p:txBody>
      </p:sp>
    </p:spTree>
    <p:extLst>
      <p:ext uri="{BB962C8B-B14F-4D97-AF65-F5344CB8AC3E}">
        <p14:creationId xmlns:p14="http://schemas.microsoft.com/office/powerpoint/2010/main" val="1989006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BEF7058-4318-97FE-F8C9-808B642FAD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8" t="23919" r="31060" b="10233"/>
          <a:stretch/>
        </p:blipFill>
        <p:spPr>
          <a:xfrm>
            <a:off x="1536701" y="731613"/>
            <a:ext cx="8623300" cy="555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58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4D60F10-873E-F784-0CEF-A68BA2373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95" y="872455"/>
            <a:ext cx="10439399" cy="494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04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7745497-B0AC-A621-FD2B-E1B85FA5E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516" y="651475"/>
            <a:ext cx="5612319" cy="55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4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D0823E-BD5F-AC04-830D-A81D4589D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Connect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translation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sentence „Hello,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welcome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class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today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!“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corresponding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language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cs-CZ" sz="3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B9C162-4F4D-1F71-6667-0C810AC7C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Armenian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Azerbaijan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</a:p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Georgian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Moldovan/Romanian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Salam,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gün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dərsə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xoş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gəlmisiniz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გამარჯობა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მოგესალმებით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დღეს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კლასში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gamarjoba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mogesalmebit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dghes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k’lasshi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Բարև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բարի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գալուստ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դասի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այսօր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Barev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galust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aysor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Buna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ziua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bine ai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venit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astazi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610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D0823E-BD5F-AC04-830D-A81D4589D83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643689" y="662730"/>
            <a:ext cx="6815137" cy="861052"/>
          </a:xfrm>
        </p:spPr>
        <p:txBody>
          <a:bodyPr>
            <a:normAutofit/>
          </a:bodyPr>
          <a:lstStyle/>
          <a:p>
            <a:r>
              <a:rPr lang="cs-CZ" sz="3000" dirty="0">
                <a:latin typeface="Calibri" panose="020F0502020204030204" pitchFamily="34" charset="0"/>
                <a:ea typeface="Calibri" panose="020F0502020204030204" pitchFamily="34" charset="0"/>
              </a:rPr>
              <a:t>„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Hello, welcome </a:t>
            </a:r>
            <a:r>
              <a:rPr lang="cs-CZ" sz="3000" dirty="0"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class today!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</a:t>
            </a:r>
            <a:endParaRPr lang="en-US" sz="3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B9C162-4F4D-1F71-6667-0C810AC7CE1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643688" y="1426128"/>
            <a:ext cx="6815137" cy="1320800"/>
          </a:xfrm>
        </p:spPr>
        <p:txBody>
          <a:bodyPr numCol="2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Azerbaijan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(Turkish)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Salam,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gün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dərsə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xoş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gəlmisiniz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Merhaba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bugün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sınıfa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hoş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geldiniz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!)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Georgian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გამარჯობა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მოგესალმებით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დღეს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კლასში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gamarjoba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mogesalmebit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dghes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k’lasshi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Moldovan/Romanian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Buna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ziua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bine ai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venit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astazi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Armenian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Բարև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բարի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գալուստ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դասի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այսօր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Barev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bari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galust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dasi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aysor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230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187</Words>
  <Application>Microsoft Office PowerPoint</Application>
  <PresentationFormat>Širokoúhlá obrazovka</PresentationFormat>
  <Paragraphs>36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Organika</vt:lpstr>
      <vt:lpstr>UNRECOGNIZED TERRITORIES</vt:lpstr>
      <vt:lpstr>Unrecognized territories</vt:lpstr>
      <vt:lpstr>Prezentace aplikace PowerPoint</vt:lpstr>
      <vt:lpstr>Prezentace aplikace PowerPoint</vt:lpstr>
      <vt:lpstr>Prezentace aplikace PowerPoint</vt:lpstr>
      <vt:lpstr>Connect the translation of the sentence „Hello, welcome to the class today!“ with the corresponding language:</vt:lpstr>
      <vt:lpstr>„Hello, welcome to class today!“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 the translation of the sentence „Hello, welcome to the class today!“ with the corresponding language:</dc:title>
  <dc:creator>Katerina Spacova</dc:creator>
  <cp:lastModifiedBy>Kateřina Špácová</cp:lastModifiedBy>
  <cp:revision>3</cp:revision>
  <dcterms:created xsi:type="dcterms:W3CDTF">2023-03-21T17:30:40Z</dcterms:created>
  <dcterms:modified xsi:type="dcterms:W3CDTF">2023-03-23T16:47:21Z</dcterms:modified>
</cp:coreProperties>
</file>