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0" r:id="rId5"/>
    <p:sldId id="259" r:id="rId6"/>
    <p:sldId id="271" r:id="rId7"/>
    <p:sldId id="266" r:id="rId8"/>
    <p:sldId id="272" r:id="rId9"/>
    <p:sldId id="260" r:id="rId10"/>
    <p:sldId id="261" r:id="rId11"/>
    <p:sldId id="262" r:id="rId12"/>
    <p:sldId id="267" r:id="rId13"/>
    <p:sldId id="263" r:id="rId14"/>
    <p:sldId id="268" r:id="rId15"/>
    <p:sldId id="269" r:id="rId16"/>
    <p:sldId id="264" r:id="rId17"/>
    <p:sldId id="265"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é Luis Bellón Aguilera" initials="JLBA" lastIdx="1" clrIdx="0">
    <p:extLst>
      <p:ext uri="{19B8F6BF-5375-455C-9EA6-DF929625EA0E}">
        <p15:presenceInfo xmlns:p15="http://schemas.microsoft.com/office/powerpoint/2012/main" userId="S::116683@muni.cz::1dd8d8ed-cffb-4dd2-b52b-c72650afdd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96EF86-46C7-42F9-B331-0B57CBBFC54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CCBC59A-FF11-4326-8D09-244B5AB686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19F0D96-1894-4190-87C5-ABCC0305999E}"/>
              </a:ext>
            </a:extLst>
          </p:cNvPr>
          <p:cNvSpPr>
            <a:spLocks noGrp="1"/>
          </p:cNvSpPr>
          <p:nvPr>
            <p:ph type="dt" sz="half" idx="10"/>
          </p:nvPr>
        </p:nvSpPr>
        <p:spPr/>
        <p:txBody>
          <a:bodyPr/>
          <a:lstStyle/>
          <a:p>
            <a:fld id="{4468CF40-0D9D-4FF5-87F5-EFB0BB20C43F}" type="datetimeFigureOut">
              <a:rPr lang="es-ES" smtClean="0"/>
              <a:t>30/09/2021</a:t>
            </a:fld>
            <a:endParaRPr lang="es-ES"/>
          </a:p>
        </p:txBody>
      </p:sp>
      <p:sp>
        <p:nvSpPr>
          <p:cNvPr id="5" name="Marcador de pie de página 4">
            <a:extLst>
              <a:ext uri="{FF2B5EF4-FFF2-40B4-BE49-F238E27FC236}">
                <a16:creationId xmlns:a16="http://schemas.microsoft.com/office/drawing/2014/main" id="{3BBCE25E-5A8F-4666-9164-680CE5AEE38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55EAEC9-2B01-469A-BF16-8BEEBCAFBB1C}"/>
              </a:ext>
            </a:extLst>
          </p:cNvPr>
          <p:cNvSpPr>
            <a:spLocks noGrp="1"/>
          </p:cNvSpPr>
          <p:nvPr>
            <p:ph type="sldNum" sz="quarter" idx="12"/>
          </p:nvPr>
        </p:nvSpPr>
        <p:spPr/>
        <p:txBody>
          <a:bodyPr/>
          <a:lstStyle/>
          <a:p>
            <a:fld id="{7B1B4D23-CC05-4932-9CE3-C5D4920E697E}" type="slidenum">
              <a:rPr lang="es-ES" smtClean="0"/>
              <a:t>‹#›</a:t>
            </a:fld>
            <a:endParaRPr lang="es-ES"/>
          </a:p>
        </p:txBody>
      </p:sp>
    </p:spTree>
    <p:extLst>
      <p:ext uri="{BB962C8B-B14F-4D97-AF65-F5344CB8AC3E}">
        <p14:creationId xmlns:p14="http://schemas.microsoft.com/office/powerpoint/2010/main" val="408220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525F83-0B49-4A2F-8142-34DD30CCAF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8B24FD-BA70-4C7D-A2B8-5799EAFE9CF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B478CBE-E2AD-4EC4-ABDB-895C2DC1C590}"/>
              </a:ext>
            </a:extLst>
          </p:cNvPr>
          <p:cNvSpPr>
            <a:spLocks noGrp="1"/>
          </p:cNvSpPr>
          <p:nvPr>
            <p:ph type="dt" sz="half" idx="10"/>
          </p:nvPr>
        </p:nvSpPr>
        <p:spPr/>
        <p:txBody>
          <a:bodyPr/>
          <a:lstStyle/>
          <a:p>
            <a:fld id="{4468CF40-0D9D-4FF5-87F5-EFB0BB20C43F}" type="datetimeFigureOut">
              <a:rPr lang="es-ES" smtClean="0"/>
              <a:t>30/09/2021</a:t>
            </a:fld>
            <a:endParaRPr lang="es-ES"/>
          </a:p>
        </p:txBody>
      </p:sp>
      <p:sp>
        <p:nvSpPr>
          <p:cNvPr id="5" name="Marcador de pie de página 4">
            <a:extLst>
              <a:ext uri="{FF2B5EF4-FFF2-40B4-BE49-F238E27FC236}">
                <a16:creationId xmlns:a16="http://schemas.microsoft.com/office/drawing/2014/main" id="{6EB22F96-64AF-4A79-ADC2-BB38546FD7F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3AE33B-1741-4C2C-AF0B-2094542070CF}"/>
              </a:ext>
            </a:extLst>
          </p:cNvPr>
          <p:cNvSpPr>
            <a:spLocks noGrp="1"/>
          </p:cNvSpPr>
          <p:nvPr>
            <p:ph type="sldNum" sz="quarter" idx="12"/>
          </p:nvPr>
        </p:nvSpPr>
        <p:spPr/>
        <p:txBody>
          <a:bodyPr/>
          <a:lstStyle/>
          <a:p>
            <a:fld id="{7B1B4D23-CC05-4932-9CE3-C5D4920E697E}" type="slidenum">
              <a:rPr lang="es-ES" smtClean="0"/>
              <a:t>‹#›</a:t>
            </a:fld>
            <a:endParaRPr lang="es-ES"/>
          </a:p>
        </p:txBody>
      </p:sp>
    </p:spTree>
    <p:extLst>
      <p:ext uri="{BB962C8B-B14F-4D97-AF65-F5344CB8AC3E}">
        <p14:creationId xmlns:p14="http://schemas.microsoft.com/office/powerpoint/2010/main" val="285251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7FE478-E7A8-4B8E-9F0E-F1C74627C62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A448898-1D76-4DE2-BEC9-7755B2D42BD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488FDE5-0E1D-4D09-98E3-5E453F9F7D9F}"/>
              </a:ext>
            </a:extLst>
          </p:cNvPr>
          <p:cNvSpPr>
            <a:spLocks noGrp="1"/>
          </p:cNvSpPr>
          <p:nvPr>
            <p:ph type="dt" sz="half" idx="10"/>
          </p:nvPr>
        </p:nvSpPr>
        <p:spPr/>
        <p:txBody>
          <a:bodyPr/>
          <a:lstStyle/>
          <a:p>
            <a:fld id="{4468CF40-0D9D-4FF5-87F5-EFB0BB20C43F}" type="datetimeFigureOut">
              <a:rPr lang="es-ES" smtClean="0"/>
              <a:t>30/09/2021</a:t>
            </a:fld>
            <a:endParaRPr lang="es-ES"/>
          </a:p>
        </p:txBody>
      </p:sp>
      <p:sp>
        <p:nvSpPr>
          <p:cNvPr id="5" name="Marcador de pie de página 4">
            <a:extLst>
              <a:ext uri="{FF2B5EF4-FFF2-40B4-BE49-F238E27FC236}">
                <a16:creationId xmlns:a16="http://schemas.microsoft.com/office/drawing/2014/main" id="{9BB4E8A8-314E-4B44-9AC3-36199691C77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DF06E0-5471-439D-A930-E8D97207254F}"/>
              </a:ext>
            </a:extLst>
          </p:cNvPr>
          <p:cNvSpPr>
            <a:spLocks noGrp="1"/>
          </p:cNvSpPr>
          <p:nvPr>
            <p:ph type="sldNum" sz="quarter" idx="12"/>
          </p:nvPr>
        </p:nvSpPr>
        <p:spPr/>
        <p:txBody>
          <a:bodyPr/>
          <a:lstStyle/>
          <a:p>
            <a:fld id="{7B1B4D23-CC05-4932-9CE3-C5D4920E697E}" type="slidenum">
              <a:rPr lang="es-ES" smtClean="0"/>
              <a:t>‹#›</a:t>
            </a:fld>
            <a:endParaRPr lang="es-ES"/>
          </a:p>
        </p:txBody>
      </p:sp>
    </p:spTree>
    <p:extLst>
      <p:ext uri="{BB962C8B-B14F-4D97-AF65-F5344CB8AC3E}">
        <p14:creationId xmlns:p14="http://schemas.microsoft.com/office/powerpoint/2010/main" val="193225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EBD5F-CE9A-4628-83D3-2E9BBF543BD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343324-D3FD-4337-A953-7BB80EC41C6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6DF081-C4BE-498F-A824-A7DAF41BE566}"/>
              </a:ext>
            </a:extLst>
          </p:cNvPr>
          <p:cNvSpPr>
            <a:spLocks noGrp="1"/>
          </p:cNvSpPr>
          <p:nvPr>
            <p:ph type="dt" sz="half" idx="10"/>
          </p:nvPr>
        </p:nvSpPr>
        <p:spPr/>
        <p:txBody>
          <a:bodyPr/>
          <a:lstStyle/>
          <a:p>
            <a:fld id="{4468CF40-0D9D-4FF5-87F5-EFB0BB20C43F}" type="datetimeFigureOut">
              <a:rPr lang="es-ES" smtClean="0"/>
              <a:t>30/09/2021</a:t>
            </a:fld>
            <a:endParaRPr lang="es-ES"/>
          </a:p>
        </p:txBody>
      </p:sp>
      <p:sp>
        <p:nvSpPr>
          <p:cNvPr id="5" name="Marcador de pie de página 4">
            <a:extLst>
              <a:ext uri="{FF2B5EF4-FFF2-40B4-BE49-F238E27FC236}">
                <a16:creationId xmlns:a16="http://schemas.microsoft.com/office/drawing/2014/main" id="{48703C27-9477-4E55-B57A-AC70AA8631E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1CD6E-DAE5-4C54-A0FF-0E5796492FB1}"/>
              </a:ext>
            </a:extLst>
          </p:cNvPr>
          <p:cNvSpPr>
            <a:spLocks noGrp="1"/>
          </p:cNvSpPr>
          <p:nvPr>
            <p:ph type="sldNum" sz="quarter" idx="12"/>
          </p:nvPr>
        </p:nvSpPr>
        <p:spPr/>
        <p:txBody>
          <a:bodyPr/>
          <a:lstStyle/>
          <a:p>
            <a:fld id="{7B1B4D23-CC05-4932-9CE3-C5D4920E697E}" type="slidenum">
              <a:rPr lang="es-ES" smtClean="0"/>
              <a:t>‹#›</a:t>
            </a:fld>
            <a:endParaRPr lang="es-ES"/>
          </a:p>
        </p:txBody>
      </p:sp>
    </p:spTree>
    <p:extLst>
      <p:ext uri="{BB962C8B-B14F-4D97-AF65-F5344CB8AC3E}">
        <p14:creationId xmlns:p14="http://schemas.microsoft.com/office/powerpoint/2010/main" val="355869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F10F4B-272C-4CA5-87E5-B93CA47E16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8750760-FA00-40C2-BF6F-AA00792776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C4DB517-8410-45C1-ACFC-33BF1231F3D7}"/>
              </a:ext>
            </a:extLst>
          </p:cNvPr>
          <p:cNvSpPr>
            <a:spLocks noGrp="1"/>
          </p:cNvSpPr>
          <p:nvPr>
            <p:ph type="dt" sz="half" idx="10"/>
          </p:nvPr>
        </p:nvSpPr>
        <p:spPr/>
        <p:txBody>
          <a:bodyPr/>
          <a:lstStyle/>
          <a:p>
            <a:fld id="{4468CF40-0D9D-4FF5-87F5-EFB0BB20C43F}" type="datetimeFigureOut">
              <a:rPr lang="es-ES" smtClean="0"/>
              <a:t>30/09/2021</a:t>
            </a:fld>
            <a:endParaRPr lang="es-ES"/>
          </a:p>
        </p:txBody>
      </p:sp>
      <p:sp>
        <p:nvSpPr>
          <p:cNvPr id="5" name="Marcador de pie de página 4">
            <a:extLst>
              <a:ext uri="{FF2B5EF4-FFF2-40B4-BE49-F238E27FC236}">
                <a16:creationId xmlns:a16="http://schemas.microsoft.com/office/drawing/2014/main" id="{E442F321-EAAC-4207-89FB-A79DBC085B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76DAF6-D675-497D-B8AE-89DEB39C64CD}"/>
              </a:ext>
            </a:extLst>
          </p:cNvPr>
          <p:cNvSpPr>
            <a:spLocks noGrp="1"/>
          </p:cNvSpPr>
          <p:nvPr>
            <p:ph type="sldNum" sz="quarter" idx="12"/>
          </p:nvPr>
        </p:nvSpPr>
        <p:spPr/>
        <p:txBody>
          <a:bodyPr/>
          <a:lstStyle/>
          <a:p>
            <a:fld id="{7B1B4D23-CC05-4932-9CE3-C5D4920E697E}" type="slidenum">
              <a:rPr lang="es-ES" smtClean="0"/>
              <a:t>‹#›</a:t>
            </a:fld>
            <a:endParaRPr lang="es-ES"/>
          </a:p>
        </p:txBody>
      </p:sp>
    </p:spTree>
    <p:extLst>
      <p:ext uri="{BB962C8B-B14F-4D97-AF65-F5344CB8AC3E}">
        <p14:creationId xmlns:p14="http://schemas.microsoft.com/office/powerpoint/2010/main" val="3225296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A99636-C480-486B-9B6A-D031A76A58D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CEC881-63C9-4D7E-844A-BEA3FE2450A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884B91F-52E4-4368-8028-2C2873380CF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FD2AEBA-21FA-45CD-9C84-B87B5F729601}"/>
              </a:ext>
            </a:extLst>
          </p:cNvPr>
          <p:cNvSpPr>
            <a:spLocks noGrp="1"/>
          </p:cNvSpPr>
          <p:nvPr>
            <p:ph type="dt" sz="half" idx="10"/>
          </p:nvPr>
        </p:nvSpPr>
        <p:spPr/>
        <p:txBody>
          <a:bodyPr/>
          <a:lstStyle/>
          <a:p>
            <a:fld id="{4468CF40-0D9D-4FF5-87F5-EFB0BB20C43F}" type="datetimeFigureOut">
              <a:rPr lang="es-ES" smtClean="0"/>
              <a:t>30/09/2021</a:t>
            </a:fld>
            <a:endParaRPr lang="es-ES"/>
          </a:p>
        </p:txBody>
      </p:sp>
      <p:sp>
        <p:nvSpPr>
          <p:cNvPr id="6" name="Marcador de pie de página 5">
            <a:extLst>
              <a:ext uri="{FF2B5EF4-FFF2-40B4-BE49-F238E27FC236}">
                <a16:creationId xmlns:a16="http://schemas.microsoft.com/office/drawing/2014/main" id="{9CBBF403-F054-4FF5-BD48-6988BA0BD7E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0CCBF47-5A4F-4FE3-930A-10325612ABDC}"/>
              </a:ext>
            </a:extLst>
          </p:cNvPr>
          <p:cNvSpPr>
            <a:spLocks noGrp="1"/>
          </p:cNvSpPr>
          <p:nvPr>
            <p:ph type="sldNum" sz="quarter" idx="12"/>
          </p:nvPr>
        </p:nvSpPr>
        <p:spPr/>
        <p:txBody>
          <a:bodyPr/>
          <a:lstStyle/>
          <a:p>
            <a:fld id="{7B1B4D23-CC05-4932-9CE3-C5D4920E697E}" type="slidenum">
              <a:rPr lang="es-ES" smtClean="0"/>
              <a:t>‹#›</a:t>
            </a:fld>
            <a:endParaRPr lang="es-ES"/>
          </a:p>
        </p:txBody>
      </p:sp>
    </p:spTree>
    <p:extLst>
      <p:ext uri="{BB962C8B-B14F-4D97-AF65-F5344CB8AC3E}">
        <p14:creationId xmlns:p14="http://schemas.microsoft.com/office/powerpoint/2010/main" val="884656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61D69E-FAC3-4CCF-9583-74A0BFC86EF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1C07DF5-6A62-4ADD-AD35-160EB73E4E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0DCFEE9-1AAE-4009-8BCA-01B5B28C984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827EE38-C8E5-4982-B811-71578346D9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732A156-710A-4C31-ACD0-9D41F66B78E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41F6B0E-CFE2-4387-BAFC-CC9138FE4A51}"/>
              </a:ext>
            </a:extLst>
          </p:cNvPr>
          <p:cNvSpPr>
            <a:spLocks noGrp="1"/>
          </p:cNvSpPr>
          <p:nvPr>
            <p:ph type="dt" sz="half" idx="10"/>
          </p:nvPr>
        </p:nvSpPr>
        <p:spPr/>
        <p:txBody>
          <a:bodyPr/>
          <a:lstStyle/>
          <a:p>
            <a:fld id="{4468CF40-0D9D-4FF5-87F5-EFB0BB20C43F}" type="datetimeFigureOut">
              <a:rPr lang="es-ES" smtClean="0"/>
              <a:t>30/09/2021</a:t>
            </a:fld>
            <a:endParaRPr lang="es-ES"/>
          </a:p>
        </p:txBody>
      </p:sp>
      <p:sp>
        <p:nvSpPr>
          <p:cNvPr id="8" name="Marcador de pie de página 7">
            <a:extLst>
              <a:ext uri="{FF2B5EF4-FFF2-40B4-BE49-F238E27FC236}">
                <a16:creationId xmlns:a16="http://schemas.microsoft.com/office/drawing/2014/main" id="{AA94F551-D66A-4613-B4E5-1524EFBC162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8084C4F-ABD4-4375-8A35-DF5E71E2C4C6}"/>
              </a:ext>
            </a:extLst>
          </p:cNvPr>
          <p:cNvSpPr>
            <a:spLocks noGrp="1"/>
          </p:cNvSpPr>
          <p:nvPr>
            <p:ph type="sldNum" sz="quarter" idx="12"/>
          </p:nvPr>
        </p:nvSpPr>
        <p:spPr/>
        <p:txBody>
          <a:bodyPr/>
          <a:lstStyle/>
          <a:p>
            <a:fld id="{7B1B4D23-CC05-4932-9CE3-C5D4920E697E}" type="slidenum">
              <a:rPr lang="es-ES" smtClean="0"/>
              <a:t>‹#›</a:t>
            </a:fld>
            <a:endParaRPr lang="es-ES"/>
          </a:p>
        </p:txBody>
      </p:sp>
    </p:spTree>
    <p:extLst>
      <p:ext uri="{BB962C8B-B14F-4D97-AF65-F5344CB8AC3E}">
        <p14:creationId xmlns:p14="http://schemas.microsoft.com/office/powerpoint/2010/main" val="4208893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244FB2-8FA3-4EC5-AF26-B5CF27395A9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A52C7C1-8FD2-46EA-91A5-0C15C227C466}"/>
              </a:ext>
            </a:extLst>
          </p:cNvPr>
          <p:cNvSpPr>
            <a:spLocks noGrp="1"/>
          </p:cNvSpPr>
          <p:nvPr>
            <p:ph type="dt" sz="half" idx="10"/>
          </p:nvPr>
        </p:nvSpPr>
        <p:spPr/>
        <p:txBody>
          <a:bodyPr/>
          <a:lstStyle/>
          <a:p>
            <a:fld id="{4468CF40-0D9D-4FF5-87F5-EFB0BB20C43F}" type="datetimeFigureOut">
              <a:rPr lang="es-ES" smtClean="0"/>
              <a:t>30/09/2021</a:t>
            </a:fld>
            <a:endParaRPr lang="es-ES"/>
          </a:p>
        </p:txBody>
      </p:sp>
      <p:sp>
        <p:nvSpPr>
          <p:cNvPr id="4" name="Marcador de pie de página 3">
            <a:extLst>
              <a:ext uri="{FF2B5EF4-FFF2-40B4-BE49-F238E27FC236}">
                <a16:creationId xmlns:a16="http://schemas.microsoft.com/office/drawing/2014/main" id="{013A0E93-49C5-491C-9839-16AC6AC0F1B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CD0B032-F785-4FAB-9A49-4EC10097976F}"/>
              </a:ext>
            </a:extLst>
          </p:cNvPr>
          <p:cNvSpPr>
            <a:spLocks noGrp="1"/>
          </p:cNvSpPr>
          <p:nvPr>
            <p:ph type="sldNum" sz="quarter" idx="12"/>
          </p:nvPr>
        </p:nvSpPr>
        <p:spPr/>
        <p:txBody>
          <a:bodyPr/>
          <a:lstStyle/>
          <a:p>
            <a:fld id="{7B1B4D23-CC05-4932-9CE3-C5D4920E697E}" type="slidenum">
              <a:rPr lang="es-ES" smtClean="0"/>
              <a:t>‹#›</a:t>
            </a:fld>
            <a:endParaRPr lang="es-ES"/>
          </a:p>
        </p:txBody>
      </p:sp>
    </p:spTree>
    <p:extLst>
      <p:ext uri="{BB962C8B-B14F-4D97-AF65-F5344CB8AC3E}">
        <p14:creationId xmlns:p14="http://schemas.microsoft.com/office/powerpoint/2010/main" val="159143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3958950-D0A7-41C0-B6E1-4C73AC22BC12}"/>
              </a:ext>
            </a:extLst>
          </p:cNvPr>
          <p:cNvSpPr>
            <a:spLocks noGrp="1"/>
          </p:cNvSpPr>
          <p:nvPr>
            <p:ph type="dt" sz="half" idx="10"/>
          </p:nvPr>
        </p:nvSpPr>
        <p:spPr/>
        <p:txBody>
          <a:bodyPr/>
          <a:lstStyle/>
          <a:p>
            <a:fld id="{4468CF40-0D9D-4FF5-87F5-EFB0BB20C43F}" type="datetimeFigureOut">
              <a:rPr lang="es-ES" smtClean="0"/>
              <a:t>30/09/2021</a:t>
            </a:fld>
            <a:endParaRPr lang="es-ES"/>
          </a:p>
        </p:txBody>
      </p:sp>
      <p:sp>
        <p:nvSpPr>
          <p:cNvPr id="3" name="Marcador de pie de página 2">
            <a:extLst>
              <a:ext uri="{FF2B5EF4-FFF2-40B4-BE49-F238E27FC236}">
                <a16:creationId xmlns:a16="http://schemas.microsoft.com/office/drawing/2014/main" id="{510B65CA-BA9E-4FFA-A858-33C821CCC4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CE16BE8-5934-4A48-A6CE-C1B633EB5AEB}"/>
              </a:ext>
            </a:extLst>
          </p:cNvPr>
          <p:cNvSpPr>
            <a:spLocks noGrp="1"/>
          </p:cNvSpPr>
          <p:nvPr>
            <p:ph type="sldNum" sz="quarter" idx="12"/>
          </p:nvPr>
        </p:nvSpPr>
        <p:spPr/>
        <p:txBody>
          <a:bodyPr/>
          <a:lstStyle/>
          <a:p>
            <a:fld id="{7B1B4D23-CC05-4932-9CE3-C5D4920E697E}" type="slidenum">
              <a:rPr lang="es-ES" smtClean="0"/>
              <a:t>‹#›</a:t>
            </a:fld>
            <a:endParaRPr lang="es-ES"/>
          </a:p>
        </p:txBody>
      </p:sp>
    </p:spTree>
    <p:extLst>
      <p:ext uri="{BB962C8B-B14F-4D97-AF65-F5344CB8AC3E}">
        <p14:creationId xmlns:p14="http://schemas.microsoft.com/office/powerpoint/2010/main" val="373673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7BA120-8E59-442A-B03E-C78681D5F2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28DA7AD-E507-46D9-AD10-44FAACB463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7C9122B-10B9-47E5-8B61-FECF35F4F5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AF5BB16-537C-4841-B881-BC83B0094B1C}"/>
              </a:ext>
            </a:extLst>
          </p:cNvPr>
          <p:cNvSpPr>
            <a:spLocks noGrp="1"/>
          </p:cNvSpPr>
          <p:nvPr>
            <p:ph type="dt" sz="half" idx="10"/>
          </p:nvPr>
        </p:nvSpPr>
        <p:spPr/>
        <p:txBody>
          <a:bodyPr/>
          <a:lstStyle/>
          <a:p>
            <a:fld id="{4468CF40-0D9D-4FF5-87F5-EFB0BB20C43F}" type="datetimeFigureOut">
              <a:rPr lang="es-ES" smtClean="0"/>
              <a:t>30/09/2021</a:t>
            </a:fld>
            <a:endParaRPr lang="es-ES"/>
          </a:p>
        </p:txBody>
      </p:sp>
      <p:sp>
        <p:nvSpPr>
          <p:cNvPr id="6" name="Marcador de pie de página 5">
            <a:extLst>
              <a:ext uri="{FF2B5EF4-FFF2-40B4-BE49-F238E27FC236}">
                <a16:creationId xmlns:a16="http://schemas.microsoft.com/office/drawing/2014/main" id="{4C6E48FD-26EA-4A67-8D96-F094B9D6C3E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4B134B5-F142-4907-AE2C-43654CC076D8}"/>
              </a:ext>
            </a:extLst>
          </p:cNvPr>
          <p:cNvSpPr>
            <a:spLocks noGrp="1"/>
          </p:cNvSpPr>
          <p:nvPr>
            <p:ph type="sldNum" sz="quarter" idx="12"/>
          </p:nvPr>
        </p:nvSpPr>
        <p:spPr/>
        <p:txBody>
          <a:bodyPr/>
          <a:lstStyle/>
          <a:p>
            <a:fld id="{7B1B4D23-CC05-4932-9CE3-C5D4920E697E}" type="slidenum">
              <a:rPr lang="es-ES" smtClean="0"/>
              <a:t>‹#›</a:t>
            </a:fld>
            <a:endParaRPr lang="es-ES"/>
          </a:p>
        </p:txBody>
      </p:sp>
    </p:spTree>
    <p:extLst>
      <p:ext uri="{BB962C8B-B14F-4D97-AF65-F5344CB8AC3E}">
        <p14:creationId xmlns:p14="http://schemas.microsoft.com/office/powerpoint/2010/main" val="3460564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0A35F8-5647-47B7-BD25-C81575DB1B8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3186CBC-1B58-4253-A5CD-8641647D80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1D6C6B-93B2-46F4-9435-306A578B2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94A536-F38D-4B46-BF33-C02FA6B5FCCF}"/>
              </a:ext>
            </a:extLst>
          </p:cNvPr>
          <p:cNvSpPr>
            <a:spLocks noGrp="1"/>
          </p:cNvSpPr>
          <p:nvPr>
            <p:ph type="dt" sz="half" idx="10"/>
          </p:nvPr>
        </p:nvSpPr>
        <p:spPr/>
        <p:txBody>
          <a:bodyPr/>
          <a:lstStyle/>
          <a:p>
            <a:fld id="{4468CF40-0D9D-4FF5-87F5-EFB0BB20C43F}" type="datetimeFigureOut">
              <a:rPr lang="es-ES" smtClean="0"/>
              <a:t>30/09/2021</a:t>
            </a:fld>
            <a:endParaRPr lang="es-ES"/>
          </a:p>
        </p:txBody>
      </p:sp>
      <p:sp>
        <p:nvSpPr>
          <p:cNvPr id="6" name="Marcador de pie de página 5">
            <a:extLst>
              <a:ext uri="{FF2B5EF4-FFF2-40B4-BE49-F238E27FC236}">
                <a16:creationId xmlns:a16="http://schemas.microsoft.com/office/drawing/2014/main" id="{5CAFCBB3-C77A-4596-92E1-921AA35CA88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BD2C3C-5180-419B-B3E0-FB46EFE16C8F}"/>
              </a:ext>
            </a:extLst>
          </p:cNvPr>
          <p:cNvSpPr>
            <a:spLocks noGrp="1"/>
          </p:cNvSpPr>
          <p:nvPr>
            <p:ph type="sldNum" sz="quarter" idx="12"/>
          </p:nvPr>
        </p:nvSpPr>
        <p:spPr/>
        <p:txBody>
          <a:bodyPr/>
          <a:lstStyle/>
          <a:p>
            <a:fld id="{7B1B4D23-CC05-4932-9CE3-C5D4920E697E}" type="slidenum">
              <a:rPr lang="es-ES" smtClean="0"/>
              <a:t>‹#›</a:t>
            </a:fld>
            <a:endParaRPr lang="es-ES"/>
          </a:p>
        </p:txBody>
      </p:sp>
    </p:spTree>
    <p:extLst>
      <p:ext uri="{BB962C8B-B14F-4D97-AF65-F5344CB8AC3E}">
        <p14:creationId xmlns:p14="http://schemas.microsoft.com/office/powerpoint/2010/main" val="198652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B14777A-19A1-440E-95B4-351938E2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19DB23-B4F6-4AC5-9C4B-1851048771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D7AB1C-AFE1-472E-ACCB-E396A5AADF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8CF40-0D9D-4FF5-87F5-EFB0BB20C43F}" type="datetimeFigureOut">
              <a:rPr lang="es-ES" smtClean="0"/>
              <a:t>30/09/2021</a:t>
            </a:fld>
            <a:endParaRPr lang="es-ES"/>
          </a:p>
        </p:txBody>
      </p:sp>
      <p:sp>
        <p:nvSpPr>
          <p:cNvPr id="5" name="Marcador de pie de página 4">
            <a:extLst>
              <a:ext uri="{FF2B5EF4-FFF2-40B4-BE49-F238E27FC236}">
                <a16:creationId xmlns:a16="http://schemas.microsoft.com/office/drawing/2014/main" id="{9655F6D9-9DEF-43F0-8676-7F6422FF11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B8C0DA73-FAA0-4808-AEAD-F09DD185E4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B4D23-CC05-4932-9CE3-C5D4920E697E}" type="slidenum">
              <a:rPr lang="es-ES" smtClean="0"/>
              <a:t>‹#›</a:t>
            </a:fld>
            <a:endParaRPr lang="es-ES"/>
          </a:p>
        </p:txBody>
      </p:sp>
    </p:spTree>
    <p:extLst>
      <p:ext uri="{BB962C8B-B14F-4D97-AF65-F5344CB8AC3E}">
        <p14:creationId xmlns:p14="http://schemas.microsoft.com/office/powerpoint/2010/main" val="3237949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s.wikipedia.org/wiki/Nemrod"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0">
            <a:extLst>
              <a:ext uri="{FF2B5EF4-FFF2-40B4-BE49-F238E27FC236}">
                <a16:creationId xmlns:a16="http://schemas.microsoft.com/office/drawing/2014/main" id="{853E2925-9D2F-4436-8D47-E7C1C5703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5688AFC-8AEE-405F-8893-2258D6122E41}"/>
              </a:ext>
            </a:extLst>
          </p:cNvPr>
          <p:cNvSpPr>
            <a:spLocks noGrp="1"/>
          </p:cNvSpPr>
          <p:nvPr>
            <p:ph type="ctrTitle"/>
          </p:nvPr>
        </p:nvSpPr>
        <p:spPr>
          <a:xfrm>
            <a:off x="838199" y="2243581"/>
            <a:ext cx="10518776" cy="2308324"/>
          </a:xfrm>
        </p:spPr>
        <p:txBody>
          <a:bodyPr wrap="square" anchor="b">
            <a:normAutofit/>
          </a:bodyPr>
          <a:lstStyle/>
          <a:p>
            <a:pPr algn="l"/>
            <a:r>
              <a:rPr lang="es-ES" sz="7200" dirty="0">
                <a:solidFill>
                  <a:schemeClr val="bg1"/>
                </a:solidFill>
              </a:rPr>
              <a:t>A Roosevelt</a:t>
            </a:r>
          </a:p>
        </p:txBody>
      </p:sp>
      <p:sp>
        <p:nvSpPr>
          <p:cNvPr id="3" name="Subtítulo 2">
            <a:extLst>
              <a:ext uri="{FF2B5EF4-FFF2-40B4-BE49-F238E27FC236}">
                <a16:creationId xmlns:a16="http://schemas.microsoft.com/office/drawing/2014/main" id="{38CEA2B0-09D0-4623-8258-C81E4AD983D1}"/>
              </a:ext>
            </a:extLst>
          </p:cNvPr>
          <p:cNvSpPr>
            <a:spLocks noGrp="1"/>
          </p:cNvSpPr>
          <p:nvPr>
            <p:ph type="subTitle" idx="1"/>
          </p:nvPr>
        </p:nvSpPr>
        <p:spPr>
          <a:xfrm>
            <a:off x="827089" y="4912571"/>
            <a:ext cx="6583362" cy="1075952"/>
          </a:xfrm>
        </p:spPr>
        <p:txBody>
          <a:bodyPr anchor="t">
            <a:normAutofit/>
          </a:bodyPr>
          <a:lstStyle/>
          <a:p>
            <a:pPr algn="l"/>
            <a:r>
              <a:rPr lang="es-ES" i="1" dirty="0">
                <a:solidFill>
                  <a:schemeClr val="bg1"/>
                </a:solidFill>
              </a:rPr>
              <a:t>Cantos de vida y esperanza</a:t>
            </a:r>
            <a:r>
              <a:rPr lang="es-ES" dirty="0">
                <a:solidFill>
                  <a:schemeClr val="bg1"/>
                </a:solidFill>
              </a:rPr>
              <a:t> (1905)</a:t>
            </a:r>
            <a:endParaRPr lang="es-ES" i="1" dirty="0">
              <a:solidFill>
                <a:schemeClr val="bg1"/>
              </a:solidFill>
            </a:endParaRPr>
          </a:p>
        </p:txBody>
      </p:sp>
      <p:grpSp>
        <p:nvGrpSpPr>
          <p:cNvPr id="31" name="Group 22">
            <a:extLst>
              <a:ext uri="{FF2B5EF4-FFF2-40B4-BE49-F238E27FC236}">
                <a16:creationId xmlns:a16="http://schemas.microsoft.com/office/drawing/2014/main" id="{D1A188E4-F255-43D0-92CC-3CF3D77012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9637211" cy="1649863"/>
            <a:chOff x="1" y="1"/>
            <a:chExt cx="9637211" cy="1649863"/>
          </a:xfrm>
          <a:effectLst>
            <a:outerShdw blurRad="381000" dist="152400" dir="5400000" algn="t" rotWithShape="0">
              <a:prstClr val="black">
                <a:alpha val="20000"/>
              </a:prstClr>
            </a:outerShdw>
          </a:effectLst>
        </p:grpSpPr>
        <p:sp>
          <p:nvSpPr>
            <p:cNvPr id="32" name="Freeform: Shape 23">
              <a:extLst>
                <a:ext uri="{FF2B5EF4-FFF2-40B4-BE49-F238E27FC236}">
                  <a16:creationId xmlns:a16="http://schemas.microsoft.com/office/drawing/2014/main" id="{C771FCDE-112A-4324-B49A-CA94CBA7E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637211" cy="1649863"/>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AE56EED7-40A9-4EAF-B230-108CC384E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637211" cy="1649863"/>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3" name="Group 26">
            <a:extLst>
              <a:ext uri="{FF2B5EF4-FFF2-40B4-BE49-F238E27FC236}">
                <a16:creationId xmlns:a16="http://schemas.microsoft.com/office/drawing/2014/main" id="{D1EABE02-705D-4B3A-B7DF-634641E1DA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9739305" cy="1775939"/>
            <a:chOff x="1" y="1"/>
            <a:chExt cx="9739305" cy="1775939"/>
          </a:xfrm>
        </p:grpSpPr>
        <p:sp>
          <p:nvSpPr>
            <p:cNvPr id="28" name="Freeform: Shape 27">
              <a:extLst>
                <a:ext uri="{FF2B5EF4-FFF2-40B4-BE49-F238E27FC236}">
                  <a16:creationId xmlns:a16="http://schemas.microsoft.com/office/drawing/2014/main" id="{08C4F13C-93EF-478B-A270-CF799F866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73930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D1000297-B3F2-4605-9C3B-D7655D6824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73930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11659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C04778-AE4C-42B8-B514-495BD72841E3}"/>
              </a:ext>
            </a:extLst>
          </p:cNvPr>
          <p:cNvSpPr>
            <a:spLocks noGrp="1"/>
          </p:cNvSpPr>
          <p:nvPr>
            <p:ph type="title"/>
          </p:nvPr>
        </p:nvSpPr>
        <p:spPr/>
        <p:txBody>
          <a:bodyPr/>
          <a:lstStyle/>
          <a:p>
            <a:r>
              <a:rPr lang="es-ES" dirty="0"/>
              <a:t>No. </a:t>
            </a:r>
          </a:p>
        </p:txBody>
      </p:sp>
      <p:sp>
        <p:nvSpPr>
          <p:cNvPr id="3" name="Marcador de contenido 2">
            <a:extLst>
              <a:ext uri="{FF2B5EF4-FFF2-40B4-BE49-F238E27FC236}">
                <a16:creationId xmlns:a16="http://schemas.microsoft.com/office/drawing/2014/main" id="{0E97E477-50C4-47B7-918B-F87582C01E45}"/>
              </a:ext>
            </a:extLst>
          </p:cNvPr>
          <p:cNvSpPr>
            <a:spLocks noGrp="1"/>
          </p:cNvSpPr>
          <p:nvPr>
            <p:ph idx="1"/>
          </p:nvPr>
        </p:nvSpPr>
        <p:spPr/>
        <p:txBody>
          <a:bodyPr/>
          <a:lstStyle/>
          <a:p>
            <a:r>
              <a:rPr lang="es-ES" dirty="0"/>
              <a:t>No</a:t>
            </a:r>
          </a:p>
          <a:p>
            <a:r>
              <a:rPr lang="es-ES" dirty="0"/>
              <a:t>Dios</a:t>
            </a:r>
          </a:p>
          <a:p>
            <a:endParaRPr lang="es-ES" dirty="0"/>
          </a:p>
          <a:p>
            <a:r>
              <a:rPr lang="es-ES" sz="1800" b="0" i="0" dirty="0">
                <a:solidFill>
                  <a:srgbClr val="000000"/>
                </a:solidFill>
                <a:effectLst/>
                <a:latin typeface="TimesNewRoman"/>
              </a:rPr>
              <a:t>“Por genialidad poética resultan ser dos monosílabos, rotundos y de formidable capacidad de impresión en el ánimo del lector, allí donde van colocados” (Pedro Salinas).</a:t>
            </a:r>
            <a:r>
              <a:rPr lang="es-ES" dirty="0"/>
              <a:t> </a:t>
            </a:r>
          </a:p>
          <a:p>
            <a:endParaRPr lang="es-ES" dirty="0"/>
          </a:p>
          <a:p>
            <a:r>
              <a:rPr lang="es-ES" sz="1800" dirty="0"/>
              <a:t>(Rima en los versos oxítonos “Nemrod”, “Nabucodonosor”, “sol”, etc. También “no” y “Dios”)</a:t>
            </a:r>
            <a:br>
              <a:rPr lang="es-ES" dirty="0"/>
            </a:br>
            <a:endParaRPr lang="es-ES" dirty="0"/>
          </a:p>
        </p:txBody>
      </p:sp>
    </p:spTree>
    <p:extLst>
      <p:ext uri="{BB962C8B-B14F-4D97-AF65-F5344CB8AC3E}">
        <p14:creationId xmlns:p14="http://schemas.microsoft.com/office/powerpoint/2010/main" val="4277173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BB2388-6982-4593-A0CC-68036EB123D6}"/>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AABC0830-5AE5-4253-977D-69AD45012B75}"/>
              </a:ext>
            </a:extLst>
          </p:cNvPr>
          <p:cNvSpPr>
            <a:spLocks noGrp="1"/>
          </p:cNvSpPr>
          <p:nvPr>
            <p:ph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altLang="es-ES" sz="4800" b="1" i="0" u="none" strike="noStrike" kern="1200" cap="none" spc="0" normalizeH="0" baseline="0" noProof="0" dirty="0">
              <a:ln>
                <a:noFill/>
              </a:ln>
              <a:solidFill>
                <a:srgbClr val="FFFFFF"/>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  Los Estados Unidos son potentes y grandes. </a:t>
            </a:r>
            <a:b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Cuando ellos se estremecen hay un hondo temblor </a:t>
            </a:r>
            <a:b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que pasa por las vértebras enormes de los Andes. </a:t>
            </a:r>
            <a:b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Si clamáis, se oye como el rugir del león. </a:t>
            </a:r>
            <a:b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Ya Hugo a Grant le dijo: «Las estrellas son vuestras». </a:t>
            </a:r>
            <a:b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(Apenas brilla, alzándose, el argentino sol </a:t>
            </a:r>
            <a:b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y la estrella chilena se levanta...) Sois ricos. </a:t>
            </a:r>
            <a:b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Juntáis al culto de Hércules el culto de </a:t>
            </a:r>
            <a:r>
              <a:rPr kumimoji="0" lang="es-ES_tradnl" altLang="es-ES" sz="2000" b="0" i="0" u="none" strike="noStrike" kern="1200" cap="none" spc="0" normalizeH="0" baseline="0" noProof="0" dirty="0" err="1">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Mammón</a:t>
            </a: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 </a:t>
            </a:r>
            <a:b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y alumbrando el camino de la fácil conquista, </a:t>
            </a:r>
            <a:b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la Libertad levanta su antorcha en Nueva York. </a:t>
            </a:r>
            <a:endParaRPr kumimoji="0" lang="cs-CZ" altLang="es-ES" sz="4800" b="1" i="0" u="none" strike="noStrike" kern="1200" cap="none" spc="0" normalizeH="0" baseline="0" noProof="0" dirty="0">
              <a:ln>
                <a:noFill/>
              </a:ln>
              <a:solidFill>
                <a:srgbClr val="FFFFFF"/>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endParaRPr lang="es-ES" dirty="0"/>
          </a:p>
        </p:txBody>
      </p:sp>
    </p:spTree>
    <p:extLst>
      <p:ext uri="{BB962C8B-B14F-4D97-AF65-F5344CB8AC3E}">
        <p14:creationId xmlns:p14="http://schemas.microsoft.com/office/powerpoint/2010/main" val="247187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3C29D3-0CF1-4465-9369-F1C87F282258}"/>
              </a:ext>
            </a:extLst>
          </p:cNvPr>
          <p:cNvSpPr>
            <a:spLocks noGrp="1"/>
          </p:cNvSpPr>
          <p:nvPr>
            <p:ph type="title"/>
          </p:nvPr>
        </p:nvSpPr>
        <p:spPr/>
        <p:txBody>
          <a:bodyPr>
            <a:normAutofit fontScale="90000"/>
          </a:bodyPr>
          <a:lstStyle/>
          <a:p>
            <a:r>
              <a:rPr lang="es-ES" sz="1100" dirty="0">
                <a:latin typeface="Segoe UI" panose="020B0502040204020203" pitchFamily="34" charset="0"/>
              </a:rPr>
              <a:t>Aliteración</a:t>
            </a:r>
            <a:br>
              <a:rPr lang="es-ES" sz="1100" dirty="0">
                <a:latin typeface="Segoe UI" panose="020B0502040204020203" pitchFamily="34" charset="0"/>
              </a:rPr>
            </a:br>
            <a:r>
              <a:rPr lang="es-ES" sz="1100" dirty="0">
                <a:latin typeface="Segoe UI" panose="020B0502040204020203" pitchFamily="34" charset="0"/>
              </a:rPr>
              <a:t>Cita a Víctor Hugo cuando atacó al presidente Ulises Grant (1822-1865), aludiendo al poder de USA: dueños del cielo y de la tierra. (Las estrellas son las de la bandera, cuyo número aumenta).  (Chile y Argentina apenas empiezan a crecer...)</a:t>
            </a:r>
            <a:br>
              <a:rPr lang="es-ES" sz="1100" dirty="0">
                <a:latin typeface="Segoe UI" panose="020B0502040204020203" pitchFamily="34" charset="0"/>
              </a:rPr>
            </a:br>
            <a:r>
              <a:rPr lang="es-ES" sz="1100" dirty="0">
                <a:latin typeface="Segoe UI" panose="020B0502040204020203" pitchFamily="34" charset="0"/>
              </a:rPr>
              <a:t>Hércules: la fuerza</a:t>
            </a:r>
            <a:br>
              <a:rPr lang="es-ES" sz="1100" dirty="0">
                <a:latin typeface="Segoe UI" panose="020B0502040204020203" pitchFamily="34" charset="0"/>
              </a:rPr>
            </a:br>
            <a:r>
              <a:rPr lang="es-ES" sz="1100" dirty="0" err="1">
                <a:latin typeface="Segoe UI" panose="020B0502040204020203" pitchFamily="34" charset="0"/>
              </a:rPr>
              <a:t>Mammón</a:t>
            </a:r>
            <a:r>
              <a:rPr lang="es-ES" sz="1100" dirty="0">
                <a:latin typeface="Segoe UI" panose="020B0502040204020203" pitchFamily="34" charset="0"/>
              </a:rPr>
              <a:t>: dios de la riqueza fenicio</a:t>
            </a:r>
            <a:br>
              <a:rPr lang="es-ES" sz="1100" dirty="0">
                <a:latin typeface="Segoe UI" panose="020B0502040204020203" pitchFamily="34" charset="0"/>
              </a:rPr>
            </a:br>
            <a:r>
              <a:rPr lang="es-ES" sz="1100" dirty="0">
                <a:latin typeface="Segoe UI" panose="020B0502040204020203" pitchFamily="34" charset="0"/>
              </a:rPr>
              <a:t>La Libertad: es la estatua</a:t>
            </a:r>
            <a:br>
              <a:rPr lang="es-ES" sz="1100" dirty="0">
                <a:latin typeface="Segoe UI" panose="020B0502040204020203" pitchFamily="34" charset="0"/>
              </a:rPr>
            </a:br>
            <a:endParaRPr lang="cs-CZ" dirty="0"/>
          </a:p>
        </p:txBody>
      </p:sp>
      <p:sp>
        <p:nvSpPr>
          <p:cNvPr id="3" name="Marcador de contenido 2">
            <a:extLst>
              <a:ext uri="{FF2B5EF4-FFF2-40B4-BE49-F238E27FC236}">
                <a16:creationId xmlns:a16="http://schemas.microsoft.com/office/drawing/2014/main" id="{AABC0830-5AE5-4253-977D-69AD45012B75}"/>
              </a:ext>
            </a:extLst>
          </p:cNvPr>
          <p:cNvSpPr>
            <a:spLocks noGrp="1"/>
          </p:cNvSpPr>
          <p:nvPr>
            <p:ph idx="1"/>
          </p:nvPr>
        </p:nvSpPr>
        <p:spPr/>
        <p:txBody>
          <a:bodyPr>
            <a:normAutofit/>
          </a:bodyPr>
          <a:lstStyle/>
          <a:p>
            <a:pPr marL="0" marR="0" lvl="0" indent="0" defTabSz="914400" rtl="0" eaLnBrk="0" fontAlgn="base" latinLnBrk="0" hangingPunct="0">
              <a:spcBef>
                <a:spcPct val="0"/>
              </a:spcBef>
              <a:spcAft>
                <a:spcPct val="0"/>
              </a:spcAft>
              <a:buClrTx/>
              <a:buSzTx/>
              <a:buFontTx/>
              <a:buNone/>
              <a:tabLst/>
              <a:defRPr/>
            </a:pPr>
            <a:endParaRPr kumimoji="0" lang="cs-CZ" altLang="es-ES" sz="1600" b="1" i="0" u="none" strike="noStrike" kern="1200" cap="none" spc="0" normalizeH="0" baseline="0" noProof="0" dirty="0">
              <a:ln>
                <a:noFill/>
              </a:ln>
              <a:effectLst/>
              <a:uLnTx/>
              <a:uFillTx/>
              <a:latin typeface="Segoe UI" panose="020B0502040204020203" pitchFamily="34" charset="0"/>
              <a:ea typeface="Times New Roman" panose="02020603050405020304" pitchFamily="18" charset="0"/>
              <a:cs typeface="Segoe UI" panose="020B0502040204020203" pitchFamily="34" charset="0"/>
            </a:endParaRPr>
          </a:p>
          <a:p>
            <a:pPr marL="0" marR="0" lvl="0" indent="0" defTabSz="914400" rtl="0" eaLnBrk="0" fontAlgn="base" latinLnBrk="0" hangingPunct="0">
              <a:spcBef>
                <a:spcPct val="0"/>
              </a:spcBef>
              <a:spcAft>
                <a:spcPct val="0"/>
              </a:spcAft>
              <a:buClrTx/>
              <a:buSzTx/>
              <a:buFontTx/>
              <a:buNone/>
              <a:tabLst/>
              <a:defRPr/>
            </a:pPr>
            <a:r>
              <a:rPr kumimoji="0" lang="es-ES_tradnl" altLang="es-ES" sz="1600" b="0" i="0" u="none" strike="noStrike" kern="1200" cap="none" spc="0" normalizeH="0" baseline="0" noProof="0" dirty="0">
                <a:ln>
                  <a:noFill/>
                </a:ln>
                <a:effectLst/>
                <a:uLnTx/>
                <a:uFillTx/>
                <a:latin typeface="Segoe UI" panose="020B0502040204020203" pitchFamily="34" charset="0"/>
                <a:ea typeface="Times New Roman" panose="02020603050405020304" pitchFamily="18" charset="0"/>
                <a:cs typeface="Segoe UI" panose="020B0502040204020203" pitchFamily="34" charset="0"/>
              </a:rPr>
              <a:t>  </a:t>
            </a:r>
            <a:endParaRPr lang="es-ES" sz="1600" dirty="0"/>
          </a:p>
        </p:txBody>
      </p:sp>
      <p:sp>
        <p:nvSpPr>
          <p:cNvPr id="5" name="Zástupný obsah 4">
            <a:extLst>
              <a:ext uri="{FF2B5EF4-FFF2-40B4-BE49-F238E27FC236}">
                <a16:creationId xmlns:a16="http://schemas.microsoft.com/office/drawing/2014/main" id="{544C7082-5FDF-417E-972F-D8E6F66349E3}"/>
              </a:ext>
            </a:extLst>
          </p:cNvPr>
          <p:cNvSpPr>
            <a:spLocks noGrp="1"/>
          </p:cNvSpPr>
          <p:nvPr>
            <p:ph type="body" sz="half" idx="2"/>
          </p:nvPr>
        </p:nvSpPr>
        <p:spPr>
          <a:xfrm>
            <a:off x="839788" y="2057399"/>
            <a:ext cx="5670069" cy="4242733"/>
          </a:xfrm>
        </p:spPr>
        <p:txBody>
          <a:bodyPr>
            <a:normAutofit/>
          </a:bodyPr>
          <a:lstStyle/>
          <a:p>
            <a:r>
              <a:rPr lang="es-ES_tradnl" altLang="es-ES" sz="1800" dirty="0">
                <a:latin typeface="Segoe UI" panose="020B0502040204020203" pitchFamily="34" charset="0"/>
                <a:ea typeface="Times New Roman" panose="02020603050405020304" pitchFamily="18" charset="0"/>
                <a:cs typeface="Segoe UI" panose="020B0502040204020203" pitchFamily="34" charset="0"/>
              </a:rPr>
              <a:t>  </a:t>
            </a:r>
          </a:p>
          <a:p>
            <a:r>
              <a:rPr lang="es-ES_tradnl" altLang="es-ES" sz="1800" dirty="0">
                <a:latin typeface="Segoe UI" panose="020B0502040204020203" pitchFamily="34" charset="0"/>
                <a:ea typeface="Times New Roman" panose="02020603050405020304" pitchFamily="18" charset="0"/>
                <a:cs typeface="Segoe UI" panose="020B0502040204020203" pitchFamily="34" charset="0"/>
              </a:rPr>
              <a:t>  Los E</a:t>
            </a:r>
            <a:r>
              <a:rPr lang="es-ES_tradnl" altLang="es-ES" sz="1800" dirty="0">
                <a:highlight>
                  <a:srgbClr val="FFFF00"/>
                </a:highlight>
                <a:latin typeface="Segoe UI" panose="020B0502040204020203" pitchFamily="34" charset="0"/>
                <a:ea typeface="Times New Roman" panose="02020603050405020304" pitchFamily="18" charset="0"/>
                <a:cs typeface="Segoe UI" panose="020B0502040204020203" pitchFamily="34" charset="0"/>
              </a:rPr>
              <a:t>st</a:t>
            </a:r>
            <a:r>
              <a:rPr lang="es-ES_tradnl" altLang="es-ES" sz="1800" dirty="0">
                <a:latin typeface="Segoe UI" panose="020B0502040204020203" pitchFamily="34" charset="0"/>
                <a:ea typeface="Times New Roman" panose="02020603050405020304" pitchFamily="18" charset="0"/>
                <a:cs typeface="Segoe UI" panose="020B0502040204020203" pitchFamily="34" charset="0"/>
              </a:rPr>
              <a:t>ados Unidos son po</a:t>
            </a:r>
            <a:r>
              <a:rPr lang="es-ES_tradnl" altLang="es-ES" sz="1800" dirty="0">
                <a:highlight>
                  <a:srgbClr val="FFFF00"/>
                </a:highlight>
                <a:latin typeface="Segoe UI" panose="020B0502040204020203" pitchFamily="34" charset="0"/>
                <a:ea typeface="Times New Roman" panose="02020603050405020304" pitchFamily="18" charset="0"/>
                <a:cs typeface="Segoe UI" panose="020B0502040204020203" pitchFamily="34" charset="0"/>
              </a:rPr>
              <a:t>tent</a:t>
            </a:r>
            <a:r>
              <a:rPr lang="es-ES_tradnl" altLang="es-ES" sz="1800" dirty="0">
                <a:latin typeface="Segoe UI" panose="020B0502040204020203" pitchFamily="34" charset="0"/>
                <a:ea typeface="Times New Roman" panose="02020603050405020304" pitchFamily="18" charset="0"/>
                <a:cs typeface="Segoe UI" panose="020B0502040204020203" pitchFamily="34" charset="0"/>
              </a:rPr>
              <a:t>es y grandes. </a:t>
            </a:r>
            <a:br>
              <a:rPr lang="es-ES_tradnl" altLang="es-ES" sz="1800" dirty="0">
                <a:latin typeface="Segoe UI" panose="020B0502040204020203" pitchFamily="34" charset="0"/>
                <a:ea typeface="Times New Roman" panose="02020603050405020304" pitchFamily="18" charset="0"/>
                <a:cs typeface="Segoe UI" panose="020B0502040204020203" pitchFamily="34" charset="0"/>
              </a:rPr>
            </a:br>
            <a:r>
              <a:rPr lang="es-ES_tradnl" altLang="es-ES" sz="1800" dirty="0">
                <a:latin typeface="Segoe UI" panose="020B0502040204020203" pitchFamily="34" charset="0"/>
                <a:ea typeface="Times New Roman" panose="02020603050405020304" pitchFamily="18" charset="0"/>
                <a:cs typeface="Segoe UI" panose="020B0502040204020203" pitchFamily="34" charset="0"/>
              </a:rPr>
              <a:t>Cuando ellos se e</a:t>
            </a:r>
            <a:r>
              <a:rPr lang="es-ES_tradnl" altLang="es-ES" sz="1800" dirty="0">
                <a:highlight>
                  <a:srgbClr val="FFFF00"/>
                </a:highlight>
                <a:latin typeface="Segoe UI" panose="020B0502040204020203" pitchFamily="34" charset="0"/>
                <a:ea typeface="Times New Roman" panose="02020603050405020304" pitchFamily="18" charset="0"/>
                <a:cs typeface="Segoe UI" panose="020B0502040204020203" pitchFamily="34" charset="0"/>
              </a:rPr>
              <a:t>stre</a:t>
            </a:r>
            <a:r>
              <a:rPr lang="es-ES_tradnl" altLang="es-ES" sz="1800" dirty="0">
                <a:latin typeface="Segoe UI" panose="020B0502040204020203" pitchFamily="34" charset="0"/>
                <a:ea typeface="Times New Roman" panose="02020603050405020304" pitchFamily="18" charset="0"/>
                <a:cs typeface="Segoe UI" panose="020B0502040204020203" pitchFamily="34" charset="0"/>
              </a:rPr>
              <a:t>mecen hay un </a:t>
            </a:r>
            <a:r>
              <a:rPr lang="es-ES_tradnl" altLang="es-ES" sz="1800" dirty="0">
                <a:highlight>
                  <a:srgbClr val="FFFF00"/>
                </a:highlight>
                <a:latin typeface="Segoe UI" panose="020B0502040204020203" pitchFamily="34" charset="0"/>
                <a:ea typeface="Times New Roman" panose="02020603050405020304" pitchFamily="18" charset="0"/>
                <a:cs typeface="Segoe UI" panose="020B0502040204020203" pitchFamily="34" charset="0"/>
              </a:rPr>
              <a:t>hondo temblor </a:t>
            </a:r>
            <a:br>
              <a:rPr lang="es-ES_tradnl" altLang="es-ES" sz="1800" dirty="0">
                <a:latin typeface="Segoe UI" panose="020B0502040204020203" pitchFamily="34" charset="0"/>
                <a:ea typeface="Times New Roman" panose="02020603050405020304" pitchFamily="18" charset="0"/>
                <a:cs typeface="Segoe UI" panose="020B0502040204020203" pitchFamily="34" charset="0"/>
              </a:rPr>
            </a:br>
            <a:r>
              <a:rPr lang="es-ES_tradnl" altLang="es-ES" sz="1800" dirty="0">
                <a:latin typeface="Segoe UI" panose="020B0502040204020203" pitchFamily="34" charset="0"/>
                <a:ea typeface="Times New Roman" panose="02020603050405020304" pitchFamily="18" charset="0"/>
                <a:cs typeface="Segoe UI" panose="020B0502040204020203" pitchFamily="34" charset="0"/>
              </a:rPr>
              <a:t>que </a:t>
            </a:r>
            <a:r>
              <a:rPr lang="es-ES_tradnl" altLang="es-ES" sz="1800" dirty="0">
                <a:highlight>
                  <a:srgbClr val="FFFF00"/>
                </a:highlight>
                <a:latin typeface="Segoe UI" panose="020B0502040204020203" pitchFamily="34" charset="0"/>
                <a:ea typeface="Times New Roman" panose="02020603050405020304" pitchFamily="18" charset="0"/>
                <a:cs typeface="Segoe UI" panose="020B0502040204020203" pitchFamily="34" charset="0"/>
              </a:rPr>
              <a:t>p</a:t>
            </a:r>
            <a:r>
              <a:rPr lang="es-ES_tradnl" altLang="es-ES" sz="1800" dirty="0">
                <a:latin typeface="Segoe UI" panose="020B0502040204020203" pitchFamily="34" charset="0"/>
                <a:ea typeface="Times New Roman" panose="02020603050405020304" pitchFamily="18" charset="0"/>
                <a:cs typeface="Segoe UI" panose="020B0502040204020203" pitchFamily="34" charset="0"/>
              </a:rPr>
              <a:t>asa por las v</a:t>
            </a:r>
            <a:r>
              <a:rPr lang="es-ES_tradnl" altLang="es-ES" sz="1800" dirty="0">
                <a:highlight>
                  <a:srgbClr val="FFFF00"/>
                </a:highlight>
                <a:latin typeface="Segoe UI" panose="020B0502040204020203" pitchFamily="34" charset="0"/>
                <a:ea typeface="Times New Roman" panose="02020603050405020304" pitchFamily="18" charset="0"/>
                <a:cs typeface="Segoe UI" panose="020B0502040204020203" pitchFamily="34" charset="0"/>
              </a:rPr>
              <a:t>értebr</a:t>
            </a:r>
            <a:r>
              <a:rPr lang="es-ES_tradnl" altLang="es-ES" sz="1800" dirty="0">
                <a:latin typeface="Segoe UI" panose="020B0502040204020203" pitchFamily="34" charset="0"/>
                <a:ea typeface="Times New Roman" panose="02020603050405020304" pitchFamily="18" charset="0"/>
                <a:cs typeface="Segoe UI" panose="020B0502040204020203" pitchFamily="34" charset="0"/>
              </a:rPr>
              <a:t>as enormes de los Andes. </a:t>
            </a:r>
            <a:br>
              <a:rPr lang="es-ES_tradnl" altLang="es-ES" sz="1800" dirty="0">
                <a:latin typeface="Segoe UI" panose="020B0502040204020203" pitchFamily="34" charset="0"/>
                <a:ea typeface="Times New Roman" panose="02020603050405020304" pitchFamily="18" charset="0"/>
                <a:cs typeface="Segoe UI" panose="020B0502040204020203" pitchFamily="34" charset="0"/>
              </a:rPr>
            </a:br>
            <a:r>
              <a:rPr lang="es-ES_tradnl" altLang="es-ES" sz="1800" dirty="0">
                <a:latin typeface="Segoe UI" panose="020B0502040204020203" pitchFamily="34" charset="0"/>
                <a:ea typeface="Times New Roman" panose="02020603050405020304" pitchFamily="18" charset="0"/>
                <a:cs typeface="Segoe UI" panose="020B0502040204020203" pitchFamily="34" charset="0"/>
              </a:rPr>
              <a:t>Si clamáis, se oye como el rugir del león. </a:t>
            </a:r>
            <a:br>
              <a:rPr lang="es-ES_tradnl" altLang="es-ES" sz="1800" dirty="0">
                <a:latin typeface="Segoe UI" panose="020B0502040204020203" pitchFamily="34" charset="0"/>
                <a:ea typeface="Times New Roman" panose="02020603050405020304" pitchFamily="18" charset="0"/>
                <a:cs typeface="Segoe UI" panose="020B0502040204020203" pitchFamily="34" charset="0"/>
              </a:rPr>
            </a:br>
            <a:r>
              <a:rPr lang="es-ES_tradnl" altLang="es-ES" sz="1800" dirty="0">
                <a:latin typeface="Segoe UI" panose="020B0502040204020203" pitchFamily="34" charset="0"/>
                <a:ea typeface="Times New Roman" panose="02020603050405020304" pitchFamily="18" charset="0"/>
                <a:cs typeface="Segoe UI" panose="020B0502040204020203" pitchFamily="34" charset="0"/>
              </a:rPr>
              <a:t>Ya Hugo a Grant le dijo: «Las estrellas son vuestras».          </a:t>
            </a:r>
            <a:br>
              <a:rPr lang="es-ES_tradnl" altLang="es-ES" sz="1800" dirty="0">
                <a:latin typeface="Segoe UI" panose="020B0502040204020203" pitchFamily="34" charset="0"/>
                <a:ea typeface="Times New Roman" panose="02020603050405020304" pitchFamily="18" charset="0"/>
                <a:cs typeface="Segoe UI" panose="020B0502040204020203" pitchFamily="34" charset="0"/>
              </a:rPr>
            </a:br>
            <a:r>
              <a:rPr lang="es-ES_tradnl" altLang="es-ES" sz="1800" dirty="0">
                <a:latin typeface="Segoe UI" panose="020B0502040204020203" pitchFamily="34" charset="0"/>
                <a:ea typeface="Times New Roman" panose="02020603050405020304" pitchFamily="18" charset="0"/>
                <a:cs typeface="Segoe UI" panose="020B0502040204020203" pitchFamily="34" charset="0"/>
              </a:rPr>
              <a:t>(Apenas brilla, alzándose, el argentino sol </a:t>
            </a:r>
            <a:br>
              <a:rPr lang="es-ES_tradnl" altLang="es-ES" sz="1800" dirty="0">
                <a:latin typeface="Segoe UI" panose="020B0502040204020203" pitchFamily="34" charset="0"/>
                <a:ea typeface="Times New Roman" panose="02020603050405020304" pitchFamily="18" charset="0"/>
                <a:cs typeface="Segoe UI" panose="020B0502040204020203" pitchFamily="34" charset="0"/>
              </a:rPr>
            </a:br>
            <a:r>
              <a:rPr lang="es-ES_tradnl" altLang="es-ES" sz="1800" dirty="0">
                <a:latin typeface="Segoe UI" panose="020B0502040204020203" pitchFamily="34" charset="0"/>
                <a:ea typeface="Times New Roman" panose="02020603050405020304" pitchFamily="18" charset="0"/>
                <a:cs typeface="Segoe UI" panose="020B0502040204020203" pitchFamily="34" charset="0"/>
              </a:rPr>
              <a:t>y la estrella chilena se levanta...) Sois ricos. </a:t>
            </a:r>
            <a:br>
              <a:rPr lang="es-ES_tradnl" altLang="es-ES" sz="1800" dirty="0">
                <a:latin typeface="Segoe UI" panose="020B0502040204020203" pitchFamily="34" charset="0"/>
                <a:ea typeface="Times New Roman" panose="02020603050405020304" pitchFamily="18" charset="0"/>
                <a:cs typeface="Segoe UI" panose="020B0502040204020203" pitchFamily="34" charset="0"/>
              </a:rPr>
            </a:br>
            <a:r>
              <a:rPr lang="es-ES_tradnl" altLang="es-ES" sz="1800" dirty="0">
                <a:latin typeface="Segoe UI" panose="020B0502040204020203" pitchFamily="34" charset="0"/>
                <a:ea typeface="Times New Roman" panose="02020603050405020304" pitchFamily="18" charset="0"/>
                <a:cs typeface="Segoe UI" panose="020B0502040204020203" pitchFamily="34" charset="0"/>
              </a:rPr>
              <a:t>Juntáis al culto de Hércules el culto de </a:t>
            </a:r>
            <a:r>
              <a:rPr lang="es-ES_tradnl" altLang="es-ES" sz="1800" dirty="0" err="1">
                <a:latin typeface="Segoe UI" panose="020B0502040204020203" pitchFamily="34" charset="0"/>
                <a:ea typeface="Times New Roman" panose="02020603050405020304" pitchFamily="18" charset="0"/>
                <a:cs typeface="Segoe UI" panose="020B0502040204020203" pitchFamily="34" charset="0"/>
              </a:rPr>
              <a:t>Mammón</a:t>
            </a:r>
            <a:r>
              <a:rPr lang="es-ES_tradnl" altLang="es-ES" sz="1800" dirty="0">
                <a:latin typeface="Segoe UI" panose="020B0502040204020203" pitchFamily="34" charset="0"/>
                <a:ea typeface="Times New Roman" panose="02020603050405020304" pitchFamily="18" charset="0"/>
                <a:cs typeface="Segoe UI" panose="020B0502040204020203" pitchFamily="34" charset="0"/>
              </a:rPr>
              <a:t>; </a:t>
            </a:r>
            <a:br>
              <a:rPr lang="es-ES_tradnl" altLang="es-ES" sz="1800" dirty="0">
                <a:latin typeface="Segoe UI" panose="020B0502040204020203" pitchFamily="34" charset="0"/>
                <a:ea typeface="Times New Roman" panose="02020603050405020304" pitchFamily="18" charset="0"/>
                <a:cs typeface="Segoe UI" panose="020B0502040204020203" pitchFamily="34" charset="0"/>
              </a:rPr>
            </a:br>
            <a:r>
              <a:rPr lang="es-ES_tradnl" altLang="es-ES" sz="1800" dirty="0">
                <a:latin typeface="Segoe UI" panose="020B0502040204020203" pitchFamily="34" charset="0"/>
                <a:ea typeface="Times New Roman" panose="02020603050405020304" pitchFamily="18" charset="0"/>
                <a:cs typeface="Segoe UI" panose="020B0502040204020203" pitchFamily="34" charset="0"/>
              </a:rPr>
              <a:t>y alumbrando el camino de la fácil conquista, </a:t>
            </a:r>
            <a:br>
              <a:rPr lang="es-ES_tradnl" altLang="es-ES" sz="1800" dirty="0">
                <a:latin typeface="Segoe UI" panose="020B0502040204020203" pitchFamily="34" charset="0"/>
                <a:ea typeface="Times New Roman" panose="02020603050405020304" pitchFamily="18" charset="0"/>
                <a:cs typeface="Segoe UI" panose="020B0502040204020203" pitchFamily="34" charset="0"/>
              </a:rPr>
            </a:br>
            <a:r>
              <a:rPr lang="es-ES_tradnl" altLang="es-ES" sz="1800" dirty="0">
                <a:latin typeface="Segoe UI" panose="020B0502040204020203" pitchFamily="34" charset="0"/>
                <a:ea typeface="Times New Roman" panose="02020603050405020304" pitchFamily="18" charset="0"/>
                <a:cs typeface="Segoe UI" panose="020B0502040204020203" pitchFamily="34" charset="0"/>
              </a:rPr>
              <a:t>la Libertad levanta su antorcha en Nueva York. </a:t>
            </a:r>
            <a:br>
              <a:rPr lang="cs-CZ" altLang="es-ES" sz="1800" b="1" dirty="0">
                <a:latin typeface="Segoe UI" panose="020B0502040204020203" pitchFamily="34" charset="0"/>
                <a:ea typeface="Times New Roman" panose="02020603050405020304" pitchFamily="18" charset="0"/>
                <a:cs typeface="Segoe UI" panose="020B0502040204020203" pitchFamily="34" charset="0"/>
              </a:rPr>
            </a:br>
            <a:endParaRPr lang="cs-CZ" sz="1800" dirty="0"/>
          </a:p>
        </p:txBody>
      </p:sp>
      <p:pic>
        <p:nvPicPr>
          <p:cNvPr id="2052" name="Picture 4" descr="Image 1 - Postcard Statue of Liberty, New York City, NY - used in 1903">
            <a:extLst>
              <a:ext uri="{FF2B5EF4-FFF2-40B4-BE49-F238E27FC236}">
                <a16:creationId xmlns:a16="http://schemas.microsoft.com/office/drawing/2014/main" id="{32FCC847-997F-4F26-B531-EE980A4EE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589" y="-4763"/>
            <a:ext cx="42624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844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DBE291-B59F-41D7-A712-FD90611AE0E9}"/>
              </a:ext>
            </a:extLst>
          </p:cNvPr>
          <p:cNvSpPr>
            <a:spLocks noGrp="1"/>
          </p:cNvSpPr>
          <p:nvPr>
            <p:ph type="title"/>
          </p:nvPr>
        </p:nvSpPr>
        <p:spPr/>
        <p:txBody>
          <a:bodyPr>
            <a:normAutofit/>
          </a:bodyPr>
          <a:lstStyle/>
          <a:p>
            <a:r>
              <a:rPr lang="es-ES" sz="2800" dirty="0"/>
              <a:t>“Sois ricos” / “Mas la América nuestra, que tenía poetas” </a:t>
            </a:r>
          </a:p>
        </p:txBody>
      </p:sp>
      <p:sp>
        <p:nvSpPr>
          <p:cNvPr id="3" name="Marcador de contenido 2">
            <a:extLst>
              <a:ext uri="{FF2B5EF4-FFF2-40B4-BE49-F238E27FC236}">
                <a16:creationId xmlns:a16="http://schemas.microsoft.com/office/drawing/2014/main" id="{9D2834FD-87E5-453A-900C-B02D146DDF5D}"/>
              </a:ext>
            </a:extLst>
          </p:cNvPr>
          <p:cNvSpPr>
            <a:spLocks noGrp="1"/>
          </p:cNvSpPr>
          <p:nvPr>
            <p:ph idx="1"/>
          </p:nvPr>
        </p:nvSpPr>
        <p:spPr/>
        <p:txBody>
          <a:bodyPr>
            <a:normAutofit lnSpcReduction="10000"/>
          </a:bodyPr>
          <a:lstStyle/>
          <a:p>
            <a:pPr marL="0" indent="0">
              <a:buNone/>
            </a:pP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  Mas la América nuestra, que tenía poetas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desde los viejos tiempos de </a:t>
            </a:r>
            <a:r>
              <a:rPr kumimoji="0" lang="es-ES_tradnl" altLang="es-ES" sz="1600" b="0" i="0" u="none" strike="noStrike" kern="1200" cap="none" spc="0" normalizeH="0" baseline="0" noProof="0" dirty="0" err="1">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Netzahualcoyotl</a:t>
            </a: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que ha guardado las huellas de los pies del gran Baco,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que el alfabeto pánico en un tiempo aprendió;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que consultó los astros, que conoció la Atlántida,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cuyo nombre nos llega resonando en Platón,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que desde los remotos momentos de su vida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vive de luz, de fuego, de perfume, de amor,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la América del gran Moctezuma, del Inca,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la América fragante de Cristóbal Colón,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la América católica, la América española,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la América en que dijo el noble </a:t>
            </a:r>
            <a:r>
              <a:rPr kumimoji="0" lang="es-ES_tradnl" altLang="es-ES" sz="1600" b="0" i="0" u="none" strike="noStrike" kern="1200" cap="none" spc="0" normalizeH="0" baseline="0" noProof="0" dirty="0" err="1">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Guatemoc</a:t>
            </a: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«Yo no estoy en un lecho de rosas»; esa América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que tiembla de huracanes y que vive de Amor,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hombres de ojos sajones y alma bárbara, vive.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Y sueña. Y ama, y vibra; y es la hija del Sol.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Tened cuidado. ¡Vive la América española!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Hay mil cachorros sueltos del León Español.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Se necesitaría, Roosevelt, ser Dios mismo,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el Riflero terrible y el fuerte Cazador,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para poder tenernos en vuestras férreas garras. </a:t>
            </a:r>
            <a:endParaRPr lang="es-ES" sz="3600" dirty="0"/>
          </a:p>
        </p:txBody>
      </p:sp>
    </p:spTree>
    <p:extLst>
      <p:ext uri="{BB962C8B-B14F-4D97-AF65-F5344CB8AC3E}">
        <p14:creationId xmlns:p14="http://schemas.microsoft.com/office/powerpoint/2010/main" val="3247581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DBE291-B59F-41D7-A712-FD90611AE0E9}"/>
              </a:ext>
            </a:extLst>
          </p:cNvPr>
          <p:cNvSpPr>
            <a:spLocks noGrp="1"/>
          </p:cNvSpPr>
          <p:nvPr>
            <p:ph type="title"/>
          </p:nvPr>
        </p:nvSpPr>
        <p:spPr/>
        <p:txBody>
          <a:bodyPr>
            <a:normAutofit/>
          </a:bodyPr>
          <a:lstStyle/>
          <a:p>
            <a:r>
              <a:rPr lang="es-ES" sz="2800" dirty="0"/>
              <a:t>“Sois ricos” / “Mas la América nuestra, que tenía poetas” </a:t>
            </a:r>
          </a:p>
        </p:txBody>
      </p:sp>
      <p:sp>
        <p:nvSpPr>
          <p:cNvPr id="3" name="Marcador de contenido 2">
            <a:extLst>
              <a:ext uri="{FF2B5EF4-FFF2-40B4-BE49-F238E27FC236}">
                <a16:creationId xmlns:a16="http://schemas.microsoft.com/office/drawing/2014/main" id="{9D2834FD-87E5-453A-900C-B02D146DDF5D}"/>
              </a:ext>
            </a:extLst>
          </p:cNvPr>
          <p:cNvSpPr>
            <a:spLocks noGrp="1"/>
          </p:cNvSpPr>
          <p:nvPr>
            <p:ph sz="half" idx="1"/>
          </p:nvPr>
        </p:nvSpPr>
        <p:spPr/>
        <p:txBody>
          <a:bodyPr>
            <a:normAutofit fontScale="92500" lnSpcReduction="10000"/>
          </a:bodyPr>
          <a:lstStyle/>
          <a:p>
            <a:pPr marL="0" indent="0">
              <a:buNone/>
            </a:pP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  Mas la América nuestra, que tenía poetas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desde los viejos tiempos de </a:t>
            </a:r>
            <a:r>
              <a:rPr kumimoji="0" lang="es-ES_tradnl" altLang="es-ES" sz="1600" b="0" i="0" u="none" strike="noStrike" kern="1200" cap="none" spc="0" normalizeH="0" baseline="0" noProof="0" dirty="0" err="1">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Netzahualcoyotl</a:t>
            </a: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que ha guardado las huellas de los pies del gran Baco,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que el alfabeto pánico en un tiempo aprendió;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que consultó los astros, que conoció la Atlántida,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cuyo nombre nos llega resonando en Platón,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que desde los remotos momentos de su vida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vive de luz, de fuego, de perfume, de amor,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la América del gran Moctezuma, del Inca,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la América fragante de Cristóbal Colón,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la América católica, la América española,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la América en que dijo el noble </a:t>
            </a:r>
            <a:r>
              <a:rPr kumimoji="0" lang="es-ES_tradnl" altLang="es-ES" sz="1600" b="0" i="0" u="none" strike="noStrike" kern="1200" cap="none" spc="0" normalizeH="0" baseline="0" noProof="0" dirty="0" err="1">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Guatemoc</a:t>
            </a: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«Yo no estoy en un lecho de rosas»; esa América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que tiembla de huracanes y que vive de Amor,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hombres de ojos sajones y alma bárbara, vive.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Y sueña. Y ama, y vibra; y es la hija del Sol.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Tened cuidado. ¡Vive la América española!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Hay mil cachorros sueltos del León Español.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Se necesitaría, Roosevelt, ser Dios mismo,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el Riflero terrible y el fuerte Cazador, </a:t>
            </a:r>
            <a:b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6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para poder tenernos en vuestras férreas garras. </a:t>
            </a:r>
            <a:endParaRPr lang="es-ES" sz="3600" dirty="0"/>
          </a:p>
        </p:txBody>
      </p:sp>
      <p:sp>
        <p:nvSpPr>
          <p:cNvPr id="4" name="Zástupný obsah 3">
            <a:extLst>
              <a:ext uri="{FF2B5EF4-FFF2-40B4-BE49-F238E27FC236}">
                <a16:creationId xmlns:a16="http://schemas.microsoft.com/office/drawing/2014/main" id="{40916E55-8DD4-4C88-95B9-F6FAA95093BB}"/>
              </a:ext>
            </a:extLst>
          </p:cNvPr>
          <p:cNvSpPr>
            <a:spLocks noGrp="1"/>
          </p:cNvSpPr>
          <p:nvPr>
            <p:ph sz="half" idx="2"/>
          </p:nvPr>
        </p:nvSpPr>
        <p:spPr/>
        <p:txBody>
          <a:bodyPr>
            <a:normAutofit fontScale="92500" lnSpcReduction="10000"/>
          </a:bodyPr>
          <a:lstStyle/>
          <a:p>
            <a:r>
              <a:rPr lang="es-ES" sz="1200" b="0" i="0" dirty="0">
                <a:solidFill>
                  <a:srgbClr val="000000"/>
                </a:solidFill>
                <a:effectLst/>
                <a:latin typeface="Segoe UI" panose="020B0502040204020203" pitchFamily="34" charset="0"/>
                <a:cs typeface="Segoe UI" panose="020B0502040204020203" pitchFamily="34" charset="0"/>
              </a:rPr>
              <a:t>Dinero / Alma</a:t>
            </a:r>
          </a:p>
          <a:p>
            <a:r>
              <a:rPr lang="es-ES" sz="1200" dirty="0">
                <a:solidFill>
                  <a:srgbClr val="000000"/>
                </a:solidFill>
                <a:latin typeface="Segoe UI" panose="020B0502040204020203" pitchFamily="34" charset="0"/>
                <a:cs typeface="Segoe UI" panose="020B0502040204020203" pitchFamily="34" charset="0"/>
              </a:rPr>
              <a:t>Anáforas – polisíndeton, “que” enumeración, enfático. </a:t>
            </a:r>
            <a:endParaRPr lang="es-ES" sz="1200" b="0" i="0" dirty="0">
              <a:solidFill>
                <a:srgbClr val="000000"/>
              </a:solidFill>
              <a:effectLst/>
              <a:latin typeface="Segoe UI" panose="020B0502040204020203" pitchFamily="34" charset="0"/>
              <a:cs typeface="Segoe UI" panose="020B0502040204020203" pitchFamily="34" charset="0"/>
            </a:endParaRPr>
          </a:p>
          <a:p>
            <a:r>
              <a:rPr lang="es-ES" sz="1200" b="0" i="0" dirty="0">
                <a:solidFill>
                  <a:srgbClr val="000000"/>
                </a:solidFill>
                <a:effectLst/>
                <a:latin typeface="Segoe UI" panose="020B0502040204020203" pitchFamily="34" charset="0"/>
                <a:cs typeface="Segoe UI" panose="020B0502040204020203" pitchFamily="34" charset="0"/>
              </a:rPr>
              <a:t>Aztecas, Incas, Mayas.</a:t>
            </a:r>
          </a:p>
          <a:p>
            <a:r>
              <a:rPr lang="es-ES" sz="1200" dirty="0">
                <a:solidFill>
                  <a:srgbClr val="000000"/>
                </a:solidFill>
                <a:latin typeface="Segoe UI" panose="020B0502040204020203" pitchFamily="34" charset="0"/>
                <a:cs typeface="Segoe UI" panose="020B0502040204020203" pitchFamily="34" charset="0"/>
              </a:rPr>
              <a:t>La colonia.  </a:t>
            </a:r>
            <a:endParaRPr lang="es-ES" sz="1200" b="0" i="0" dirty="0">
              <a:solidFill>
                <a:srgbClr val="000000"/>
              </a:solidFill>
              <a:effectLst/>
              <a:latin typeface="Segoe UI" panose="020B0502040204020203" pitchFamily="34" charset="0"/>
              <a:cs typeface="Segoe UI" panose="020B0502040204020203" pitchFamily="34" charset="0"/>
            </a:endParaRPr>
          </a:p>
          <a:p>
            <a:r>
              <a:rPr lang="es-ES" sz="1200" dirty="0">
                <a:solidFill>
                  <a:srgbClr val="000000"/>
                </a:solidFill>
                <a:latin typeface="Segoe UI" panose="020B0502040204020203" pitchFamily="34" charset="0"/>
                <a:cs typeface="Segoe UI" panose="020B0502040204020203" pitchFamily="34" charset="0"/>
              </a:rPr>
              <a:t>Cuauhtémoc torturado, según las crónicas: </a:t>
            </a:r>
            <a:r>
              <a:rPr lang="es-ES" sz="1200" b="0" i="0" dirty="0">
                <a:solidFill>
                  <a:srgbClr val="000000"/>
                </a:solidFill>
                <a:effectLst/>
                <a:latin typeface="Segoe UI" panose="020B0502040204020203" pitchFamily="34" charset="0"/>
                <a:cs typeface="Segoe UI" panose="020B0502040204020203" pitchFamily="34" charset="0"/>
              </a:rPr>
              <a:t>«La recreación de Darío, por cierto, es de </a:t>
            </a:r>
            <a:r>
              <a:rPr lang="es-ES" sz="1200" b="0" i="1" dirty="0" err="1">
                <a:solidFill>
                  <a:srgbClr val="000000"/>
                </a:solidFill>
                <a:effectLst/>
                <a:latin typeface="Segoe UI" panose="020B0502040204020203" pitchFamily="34" charset="0"/>
                <a:cs typeface="Segoe UI" panose="020B0502040204020203" pitchFamily="34" charset="0"/>
              </a:rPr>
              <a:t>Guatimozin</a:t>
            </a:r>
            <a:r>
              <a:rPr lang="es-ES" sz="1200" b="0" i="1" dirty="0">
                <a:solidFill>
                  <a:srgbClr val="000000"/>
                </a:solidFill>
                <a:effectLst/>
                <a:latin typeface="Segoe UI" panose="020B0502040204020203" pitchFamily="34" charset="0"/>
                <a:cs typeface="Segoe UI" panose="020B0502040204020203" pitchFamily="34" charset="0"/>
              </a:rPr>
              <a:t>, último emperador de México </a:t>
            </a:r>
            <a:r>
              <a:rPr lang="es-ES" sz="1200" b="0" i="0" dirty="0">
                <a:solidFill>
                  <a:srgbClr val="000000"/>
                </a:solidFill>
                <a:effectLst/>
                <a:latin typeface="Segoe UI" panose="020B0502040204020203" pitchFamily="34" charset="0"/>
                <a:cs typeface="Segoe UI" panose="020B0502040204020203" pitchFamily="34" charset="0"/>
              </a:rPr>
              <a:t>(1846), obra de la poetisa cubana Gertrudis Gómez de Avellaneda (1814-1873) que puso en boca del </a:t>
            </a:r>
            <a:r>
              <a:rPr lang="es-ES" sz="1200" b="0" i="1" dirty="0" err="1">
                <a:solidFill>
                  <a:srgbClr val="000000"/>
                </a:solidFill>
                <a:effectLst/>
                <a:latin typeface="Segoe UI" panose="020B0502040204020203" pitchFamily="34" charset="0"/>
                <a:cs typeface="Segoe UI" panose="020B0502040204020203" pitchFamily="34" charset="0"/>
              </a:rPr>
              <a:t>tlaotani</a:t>
            </a:r>
            <a:r>
              <a:rPr lang="es-ES" sz="1200" b="0" i="1" dirty="0">
                <a:solidFill>
                  <a:srgbClr val="000000"/>
                </a:solidFill>
                <a:effectLst/>
                <a:latin typeface="Segoe UI" panose="020B0502040204020203" pitchFamily="34" charset="0"/>
                <a:cs typeface="Segoe UI" panose="020B0502040204020203" pitchFamily="34" charset="0"/>
              </a:rPr>
              <a:t> </a:t>
            </a:r>
            <a:r>
              <a:rPr lang="es-ES" sz="1200" b="0" i="0" dirty="0">
                <a:solidFill>
                  <a:srgbClr val="000000"/>
                </a:solidFill>
                <a:effectLst/>
                <a:latin typeface="Segoe UI" panose="020B0502040204020203" pitchFamily="34" charset="0"/>
                <a:cs typeface="Segoe UI" panose="020B0502040204020203" pitchFamily="34" charset="0"/>
              </a:rPr>
              <a:t>azteca: “Cobarde, ¿estoy por ventura en un tálamo de flores?”» (Arellano)</a:t>
            </a:r>
            <a:br>
              <a:rPr lang="es-ES" sz="1200" dirty="0">
                <a:latin typeface="Segoe UI" panose="020B0502040204020203" pitchFamily="34" charset="0"/>
                <a:cs typeface="Segoe UI" panose="020B0502040204020203" pitchFamily="34" charset="0"/>
              </a:rPr>
            </a:br>
            <a:endParaRPr lang="es-ES" sz="1200" dirty="0">
              <a:latin typeface="Segoe UI" panose="020B0502040204020203" pitchFamily="34" charset="0"/>
              <a:cs typeface="Segoe UI" panose="020B0502040204020203" pitchFamily="34" charset="0"/>
            </a:endParaRPr>
          </a:p>
          <a:p>
            <a:r>
              <a:rPr lang="es-ES" sz="1200" dirty="0">
                <a:latin typeface="Segoe UI" panose="020B0502040204020203" pitchFamily="34" charset="0"/>
                <a:cs typeface="Segoe UI" panose="020B0502040204020203" pitchFamily="34" charset="0"/>
              </a:rPr>
              <a:t>Apasionada y tierna: “huracanes / Amor”</a:t>
            </a:r>
          </a:p>
          <a:p>
            <a:r>
              <a:rPr lang="es-ES" sz="1200" dirty="0">
                <a:latin typeface="Segoe UI" panose="020B0502040204020203" pitchFamily="34" charset="0"/>
                <a:cs typeface="Segoe UI" panose="020B0502040204020203" pitchFamily="34" charset="0"/>
              </a:rPr>
              <a:t>Vive, sueña, ama, vibra, “hija del Sol” / hombres de ojos sajones y alma bárbara</a:t>
            </a:r>
          </a:p>
          <a:p>
            <a:r>
              <a:rPr lang="es-ES" sz="1200" dirty="0">
                <a:latin typeface="Segoe UI" panose="020B0502040204020203" pitchFamily="34" charset="0"/>
                <a:cs typeface="Segoe UI" panose="020B0502040204020203" pitchFamily="34" charset="0"/>
              </a:rPr>
              <a:t>Amenaza: “Tened cuidado”</a:t>
            </a:r>
            <a:endParaRPr lang="cs-CZ" sz="1200" dirty="0">
              <a:latin typeface="Segoe UI" panose="020B0502040204020203" pitchFamily="34" charset="0"/>
              <a:cs typeface="Segoe UI" panose="020B0502040204020203" pitchFamily="34" charset="0"/>
            </a:endParaRPr>
          </a:p>
          <a:p>
            <a:r>
              <a:rPr lang="es-ES" sz="1200" dirty="0">
                <a:latin typeface="Segoe UI" panose="020B0502040204020203" pitchFamily="34" charset="0"/>
                <a:cs typeface="Segoe UI" panose="020B0502040204020203" pitchFamily="34" charset="0"/>
              </a:rPr>
              <a:t>Sus “cachorros” (hijos) son del León español*</a:t>
            </a:r>
          </a:p>
          <a:p>
            <a:r>
              <a:rPr lang="es-ES" sz="1200" dirty="0">
                <a:latin typeface="Segoe UI" panose="020B0502040204020203" pitchFamily="34" charset="0"/>
                <a:cs typeface="Segoe UI" panose="020B0502040204020203" pitchFamily="34" charset="0"/>
              </a:rPr>
              <a:t>Se necesitaría ser “Dios mismo”, “Riflero”, “Cazador” (para cazarnos)</a:t>
            </a:r>
          </a:p>
          <a:p>
            <a:endParaRPr lang="es-ES" sz="1200" dirty="0">
              <a:latin typeface="Segoe UI" panose="020B0502040204020203" pitchFamily="34" charset="0"/>
              <a:cs typeface="Segoe UI" panose="020B0502040204020203" pitchFamily="34" charset="0"/>
            </a:endParaRPr>
          </a:p>
          <a:p>
            <a:endParaRPr lang="es-ES" sz="1200" dirty="0">
              <a:latin typeface="Segoe UI" panose="020B0502040204020203" pitchFamily="34" charset="0"/>
              <a:cs typeface="Segoe UI" panose="020B0502040204020203" pitchFamily="34" charset="0"/>
            </a:endParaRPr>
          </a:p>
          <a:p>
            <a:r>
              <a:rPr lang="es-ES" sz="1200" dirty="0">
                <a:latin typeface="Segoe UI" panose="020B0502040204020203" pitchFamily="34" charset="0"/>
                <a:cs typeface="Segoe UI" panose="020B0502040204020203" pitchFamily="34" charset="0"/>
              </a:rPr>
              <a:t>(Piénsese, irónicamente, en la reciente guerra de Cuba)</a:t>
            </a:r>
          </a:p>
        </p:txBody>
      </p:sp>
    </p:spTree>
    <p:extLst>
      <p:ext uri="{BB962C8B-B14F-4D97-AF65-F5344CB8AC3E}">
        <p14:creationId xmlns:p14="http://schemas.microsoft.com/office/powerpoint/2010/main" val="924017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3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C917E558-117D-4132-A175-AF136FBEE25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3700" kern="1200">
                <a:solidFill>
                  <a:srgbClr val="FFFFFF"/>
                </a:solidFill>
                <a:latin typeface="+mj-lt"/>
                <a:ea typeface="+mj-ea"/>
                <a:cs typeface="+mj-cs"/>
              </a:rPr>
              <a:t>«</a:t>
            </a:r>
            <a:r>
              <a:rPr lang="en-US" sz="3700" b="0" i="0" kern="1200">
                <a:solidFill>
                  <a:srgbClr val="FFFFFF"/>
                </a:solidFill>
                <a:effectLst/>
                <a:latin typeface="+mj-lt"/>
                <a:ea typeface="+mj-ea"/>
                <a:cs typeface="+mj-cs"/>
              </a:rPr>
              <a:t>hipopotamicida y rinoceróctono</a:t>
            </a:r>
            <a:r>
              <a:rPr lang="en-US" sz="3700" kern="1200">
                <a:solidFill>
                  <a:srgbClr val="FFFFFF"/>
                </a:solidFill>
                <a:latin typeface="+mj-lt"/>
                <a:ea typeface="+mj-ea"/>
                <a:cs typeface="+mj-cs"/>
              </a:rPr>
              <a:t>»</a:t>
            </a:r>
            <a:br>
              <a:rPr lang="en-US" sz="3700" kern="1200">
                <a:solidFill>
                  <a:srgbClr val="FFFFFF"/>
                </a:solidFill>
                <a:latin typeface="+mj-lt"/>
                <a:ea typeface="+mj-ea"/>
                <a:cs typeface="+mj-cs"/>
              </a:rPr>
            </a:br>
            <a:endParaRPr lang="en-US" sz="3700" kern="1200">
              <a:solidFill>
                <a:srgbClr val="FFFFFF"/>
              </a:solidFill>
              <a:latin typeface="+mj-lt"/>
              <a:ea typeface="+mj-ea"/>
              <a:cs typeface="+mj-cs"/>
            </a:endParaRPr>
          </a:p>
        </p:txBody>
      </p:sp>
      <p:sp>
        <p:nvSpPr>
          <p:cNvPr id="7" name="Zástupný text 6">
            <a:extLst>
              <a:ext uri="{FF2B5EF4-FFF2-40B4-BE49-F238E27FC236}">
                <a16:creationId xmlns:a16="http://schemas.microsoft.com/office/drawing/2014/main" id="{8D186CBE-94C2-40E3-8B1B-96DF4E09B2BE}"/>
              </a:ext>
            </a:extLst>
          </p:cNvPr>
          <p:cNvSpPr>
            <a:spLocks noGrp="1"/>
          </p:cNvSpPr>
          <p:nvPr>
            <p:ph type="body" sz="half" idx="2"/>
          </p:nvPr>
        </p:nvSpPr>
        <p:spPr>
          <a:xfrm>
            <a:off x="674237" y="4170501"/>
            <a:ext cx="3657600" cy="1525597"/>
          </a:xfrm>
        </p:spPr>
        <p:txBody>
          <a:bodyPr vert="horz" lIns="91440" tIns="45720" rIns="91440" bIns="45720" rtlCol="0">
            <a:normAutofit/>
          </a:bodyPr>
          <a:lstStyle/>
          <a:p>
            <a:pPr algn="ctr"/>
            <a:endParaRPr lang="en-US" sz="2000" kern="1200" dirty="0">
              <a:solidFill>
                <a:srgbClr val="FFFFFF"/>
              </a:solidFill>
              <a:latin typeface="+mn-lt"/>
              <a:ea typeface="+mn-ea"/>
              <a:cs typeface="+mn-cs"/>
            </a:endParaRPr>
          </a:p>
        </p:txBody>
      </p:sp>
      <p:cxnSp>
        <p:nvCxnSpPr>
          <p:cNvPr id="45" name="Straight Connector 4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Zástupný obsah 8" descr="Obsah obrázku exteriér, kráva, savci, nosorožec&#10;&#10;Popis byl vytvořen automaticky">
            <a:extLst>
              <a:ext uri="{FF2B5EF4-FFF2-40B4-BE49-F238E27FC236}">
                <a16:creationId xmlns:a16="http://schemas.microsoft.com/office/drawing/2014/main" id="{11E32FC6-F112-41E7-BDF3-FAA91B7C857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091" r="17266" b="1"/>
          <a:stretch/>
        </p:blipFill>
        <p:spPr>
          <a:xfrm>
            <a:off x="5153822" y="840602"/>
            <a:ext cx="6553545" cy="5184738"/>
          </a:xfrm>
          <a:prstGeom prst="rect">
            <a:avLst/>
          </a:prstGeom>
        </p:spPr>
      </p:pic>
    </p:spTree>
    <p:extLst>
      <p:ext uri="{BB962C8B-B14F-4D97-AF65-F5344CB8AC3E}">
        <p14:creationId xmlns:p14="http://schemas.microsoft.com/office/powerpoint/2010/main" val="1188802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D3AA44-F12E-4433-AE05-51AB5C92A010}"/>
              </a:ext>
            </a:extLst>
          </p:cNvPr>
          <p:cNvSpPr>
            <a:spLocks noGrp="1"/>
          </p:cNvSpPr>
          <p:nvPr>
            <p:ph type="title"/>
          </p:nvPr>
        </p:nvSpPr>
        <p:spPr/>
        <p:txBody>
          <a:bodyPr/>
          <a:lstStyle/>
          <a:p>
            <a:endParaRPr lang="es-ES" dirty="0"/>
          </a:p>
        </p:txBody>
      </p:sp>
      <p:sp>
        <p:nvSpPr>
          <p:cNvPr id="3" name="Marcador de contenido 2">
            <a:extLst>
              <a:ext uri="{FF2B5EF4-FFF2-40B4-BE49-F238E27FC236}">
                <a16:creationId xmlns:a16="http://schemas.microsoft.com/office/drawing/2014/main" id="{36E9AE9F-F570-43AE-961B-57971A4B4447}"/>
              </a:ext>
            </a:extLst>
          </p:cNvPr>
          <p:cNvSpPr>
            <a:spLocks noGrp="1"/>
          </p:cNvSpPr>
          <p:nvPr>
            <p:ph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s-ES" sz="28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 sz="28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Y, pues contáis con todo, falta una cosa: ¡Dios! </a:t>
            </a:r>
          </a:p>
          <a:p>
            <a:pPr marL="0" marR="0" lvl="0" indent="0" algn="l" defTabSz="914400" rtl="0" eaLnBrk="0" fontAlgn="base" latinLnBrk="0" hangingPunct="0">
              <a:lnSpc>
                <a:spcPct val="100000"/>
              </a:lnSpc>
              <a:spcBef>
                <a:spcPct val="0"/>
              </a:spcBef>
              <a:spcAft>
                <a:spcPct val="0"/>
              </a:spcAft>
              <a:buClrTx/>
              <a:buSzTx/>
              <a:buFontTx/>
              <a:buNone/>
              <a:tabLst/>
            </a:pPr>
            <a:endParaRPr lang="es-ES_tradnl" altLang="es-ES" dirty="0">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 sz="28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«El verso final del poema recopila en el símbolo “Dios” la diferencia esencial entre el pueblo de Hispanoamérica y el de los Estados Unidos: la falta en el último de ideales verdaderos» (Ellis)</a:t>
            </a:r>
            <a:endParaRPr kumimoji="0" lang="es-ES_tradnl" altLang="es-ES" sz="96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endParaRPr lang="es-ES" dirty="0"/>
          </a:p>
        </p:txBody>
      </p:sp>
    </p:spTree>
    <p:extLst>
      <p:ext uri="{BB962C8B-B14F-4D97-AF65-F5344CB8AC3E}">
        <p14:creationId xmlns:p14="http://schemas.microsoft.com/office/powerpoint/2010/main" val="694458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B1714E-247D-48D4-9168-058155E491B5}"/>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F3F49E5E-3628-4BCD-9524-02FD7BF04330}"/>
              </a:ext>
            </a:extLst>
          </p:cNvPr>
          <p:cNvSpPr>
            <a:spLocks noGrp="1"/>
          </p:cNvSpPr>
          <p:nvPr>
            <p:ph idx="1"/>
          </p:nvPr>
        </p:nvSpPr>
        <p:spPr/>
        <p:txBody>
          <a:bodyPr/>
          <a:lstStyle/>
          <a:p>
            <a:r>
              <a:rPr lang="es-ES" dirty="0"/>
              <a:t>Espíritu / Materia</a:t>
            </a:r>
          </a:p>
          <a:p>
            <a:r>
              <a:rPr lang="es-ES" dirty="0"/>
              <a:t>Cultura / utilitarismo </a:t>
            </a:r>
          </a:p>
        </p:txBody>
      </p:sp>
    </p:spTree>
    <p:extLst>
      <p:ext uri="{BB962C8B-B14F-4D97-AF65-F5344CB8AC3E}">
        <p14:creationId xmlns:p14="http://schemas.microsoft.com/office/powerpoint/2010/main" val="2662290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B64F9F3-3445-4506-89FA-7A2F5A5D5616}"/>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3200" dirty="0"/>
              <a:t>Un </a:t>
            </a:r>
            <a:r>
              <a:rPr lang="en-US" sz="3200" dirty="0" err="1"/>
              <a:t>caligrama</a:t>
            </a:r>
            <a:endParaRPr lang="en-US" sz="3200" dirty="0"/>
          </a:p>
        </p:txBody>
      </p:sp>
      <p:sp>
        <p:nvSpPr>
          <p:cNvPr id="13" name="Rectangle 1">
            <a:extLst>
              <a:ext uri="{FF2B5EF4-FFF2-40B4-BE49-F238E27FC236}">
                <a16:creationId xmlns:a16="http://schemas.microsoft.com/office/drawing/2014/main" id="{977C1C06-1FFA-4203-A85C-E82C166F9091}"/>
              </a:ext>
            </a:extLst>
          </p:cNvPr>
          <p:cNvSpPr>
            <a:spLocks noGrp="1" noChangeArrowheads="1"/>
          </p:cNvSpPr>
          <p:nvPr>
            <p:ph sz="half" idx="2"/>
          </p:nvPr>
        </p:nvSpPr>
        <p:spPr bwMode="auto">
          <a:xfrm>
            <a:off x="4965431" y="2438400"/>
            <a:ext cx="6816261" cy="422616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2" rtlCol="0" anchorCtr="0" compatLnSpc="1">
            <a:prstTxWarp prst="textNoShape">
              <a:avLst/>
            </a:prstTxWarp>
            <a:noAutofit/>
          </a:bodyPr>
          <a:lstStyle/>
          <a:p>
            <a:pPr marL="0" marR="0" lvl="0" indent="0" fontAlgn="base">
              <a:spcBef>
                <a:spcPct val="0"/>
              </a:spcBef>
              <a:spcAft>
                <a:spcPts val="600"/>
              </a:spcAft>
              <a:buClrTx/>
              <a:buSzTx/>
              <a:buNone/>
              <a:tabLst/>
            </a:pPr>
            <a:r>
              <a:rPr kumimoji="0" lang="es-ES" altLang="es-ES" sz="1000" b="0" i="0" u="none" strike="noStrike" cap="none" normalizeH="0" baseline="0" dirty="0">
                <a:ln>
                  <a:noFill/>
                </a:ln>
                <a:effectLst/>
              </a:rPr>
              <a:t>¡Es con voz de la Biblia, o verso de Walt Whitman,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que habría que llegar hasta ti, Cazador!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Primitivo y moderno, sencillo y complicado,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con un algo de Washington y cuatro de Nemrod.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Eres los Estados Unidos,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eres el futuro invasor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de la América ingenua que tiene sangre indígena,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que aún reza a Jesucristo y aún habla en español. </a:t>
            </a:r>
            <a:endParaRPr kumimoji="0" lang="es-ES" altLang="es-ES" sz="1000" b="1" i="0" u="none" strike="noStrike" cap="none" normalizeH="0" baseline="0" dirty="0">
              <a:ln>
                <a:noFill/>
              </a:ln>
              <a:effectLst/>
            </a:endParaRPr>
          </a:p>
          <a:p>
            <a:pPr marL="0" marR="0" lvl="0" indent="0" fontAlgn="base">
              <a:spcBef>
                <a:spcPct val="0"/>
              </a:spcBef>
              <a:spcAft>
                <a:spcPts val="600"/>
              </a:spcAft>
              <a:buClrTx/>
              <a:buSzTx/>
              <a:buNone/>
              <a:tabLst/>
            </a:pPr>
            <a:r>
              <a:rPr kumimoji="0" lang="es-ES" altLang="es-ES" sz="1000" b="0" i="0" u="none" strike="noStrike" cap="none" normalizeH="0" baseline="0" dirty="0">
                <a:ln>
                  <a:noFill/>
                </a:ln>
                <a:effectLst/>
              </a:rPr>
              <a:t>Eres soberbio y fuerte ejemplar de tu raza;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eres culto, eres hábil; te opones a </a:t>
            </a:r>
            <a:r>
              <a:rPr kumimoji="0" lang="es-ES" altLang="es-ES" sz="1000" b="0" i="0" u="none" strike="noStrike" cap="none" normalizeH="0" baseline="0" dirty="0" err="1">
                <a:ln>
                  <a:noFill/>
                </a:ln>
                <a:effectLst/>
              </a:rPr>
              <a:t>Tolstoy</a:t>
            </a:r>
            <a:r>
              <a:rPr kumimoji="0" lang="es-ES" altLang="es-ES" sz="1000" b="0" i="0" u="none" strike="noStrike" cap="none" normalizeH="0" baseline="0" dirty="0">
                <a:ln>
                  <a:noFill/>
                </a:ln>
                <a:effectLst/>
              </a:rPr>
              <a:t>.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Y domando caballos, o asesinando tigres,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eres un Alejandro-Nabucodonosor.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(Eres un profesor de energía,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como dicen los locos de hoy.)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Crees que la vida es incendio,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que el progreso es erupción;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en donde pones la bala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el porvenir pones.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                                      No. </a:t>
            </a:r>
            <a:endParaRPr kumimoji="0" lang="es-ES" altLang="es-ES" sz="1000" b="1" i="0" u="none" strike="noStrike" cap="none" normalizeH="0" baseline="0" dirty="0">
              <a:ln>
                <a:noFill/>
              </a:ln>
              <a:effectLst/>
            </a:endParaRPr>
          </a:p>
          <a:p>
            <a:pPr marL="0" marR="0" lvl="0" indent="0" fontAlgn="base">
              <a:spcBef>
                <a:spcPct val="0"/>
              </a:spcBef>
              <a:spcAft>
                <a:spcPts val="600"/>
              </a:spcAft>
              <a:buClrTx/>
              <a:buSzTx/>
              <a:buNone/>
              <a:tabLst/>
            </a:pPr>
            <a:r>
              <a:rPr kumimoji="0" lang="es-ES" altLang="es-ES" sz="1000" b="0" i="0" u="none" strike="noStrike" cap="none" normalizeH="0" baseline="0" dirty="0">
                <a:ln>
                  <a:noFill/>
                </a:ln>
                <a:effectLst/>
              </a:rPr>
              <a:t>Los Estados Unidos son potentes y grandes.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Cuando ellos se estremecen hay un hondo temblor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que pasa por las vértebras enormes de los Andes.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Si clamáis, se oye como el rugir del león.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Ya Hugo a Grant le dijo: «Las estrellas son vuestras».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(Apenas brilla, alzándose, el argentino sol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y la estrella chilena se levanta...) Sois ricos.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Juntáis al culto de Hércules el culto de </a:t>
            </a:r>
            <a:r>
              <a:rPr kumimoji="0" lang="es-ES" altLang="es-ES" sz="1000" b="0" i="0" u="none" strike="noStrike" cap="none" normalizeH="0" baseline="0" dirty="0" err="1">
                <a:ln>
                  <a:noFill/>
                </a:ln>
                <a:effectLst/>
              </a:rPr>
              <a:t>Mammón</a:t>
            </a:r>
            <a:r>
              <a:rPr kumimoji="0" lang="es-ES" altLang="es-ES" sz="1000" b="0" i="0" u="none" strike="noStrike" cap="none" normalizeH="0" baseline="0" dirty="0">
                <a:ln>
                  <a:noFill/>
                </a:ln>
                <a:effectLst/>
              </a:rPr>
              <a:t>;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y alumbrando el camino de la fácil conquista,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la Libertad levanta su antorcha en Nueva York. </a:t>
            </a:r>
            <a:endParaRPr kumimoji="0" lang="es-ES" altLang="es-ES" sz="1000" b="1" i="0" u="none" strike="noStrike" cap="none" normalizeH="0" baseline="0" dirty="0">
              <a:ln>
                <a:noFill/>
              </a:ln>
              <a:effectLst/>
            </a:endParaRPr>
          </a:p>
          <a:p>
            <a:pPr marL="0" marR="0" lvl="0" indent="0" fontAlgn="base">
              <a:spcBef>
                <a:spcPct val="0"/>
              </a:spcBef>
              <a:spcAft>
                <a:spcPts val="600"/>
              </a:spcAft>
              <a:buClrTx/>
              <a:buSzTx/>
              <a:buNone/>
              <a:tabLst/>
            </a:pPr>
            <a:endParaRPr kumimoji="0" lang="es-ES" altLang="es-ES" sz="1000" b="0" i="0" u="none" strike="noStrike" cap="none" normalizeH="0" baseline="0" dirty="0">
              <a:ln>
                <a:noFill/>
              </a:ln>
              <a:effectLst/>
            </a:endParaRPr>
          </a:p>
          <a:p>
            <a:pPr marL="0" marR="0" lvl="0" indent="0" fontAlgn="base">
              <a:spcBef>
                <a:spcPct val="0"/>
              </a:spcBef>
              <a:spcAft>
                <a:spcPts val="600"/>
              </a:spcAft>
              <a:buClrTx/>
              <a:buSzTx/>
              <a:buNone/>
              <a:tabLst/>
            </a:pPr>
            <a:r>
              <a:rPr kumimoji="0" lang="es-ES" altLang="es-ES" sz="1000" b="0" i="0" u="none" strike="noStrike" cap="none" normalizeH="0" baseline="0" dirty="0">
                <a:ln>
                  <a:noFill/>
                </a:ln>
                <a:effectLst/>
              </a:rPr>
              <a:t>Mas la América nuestra, que tenía poetas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desde los viejos tiempos de </a:t>
            </a:r>
            <a:r>
              <a:rPr kumimoji="0" lang="es-ES" altLang="es-ES" sz="1000" b="0" i="0" u="none" strike="noStrike" cap="none" normalizeH="0" baseline="0" dirty="0" err="1">
                <a:ln>
                  <a:noFill/>
                </a:ln>
                <a:effectLst/>
              </a:rPr>
              <a:t>Netzahualcoyotl</a:t>
            </a:r>
            <a:r>
              <a:rPr kumimoji="0" lang="es-ES" altLang="es-ES" sz="1000" b="0" i="0" u="none" strike="noStrike" cap="none" normalizeH="0" baseline="0" dirty="0">
                <a:ln>
                  <a:noFill/>
                </a:ln>
                <a:effectLst/>
              </a:rPr>
              <a:t>,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que ha guardado las huellas de los pies del gran Baco,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que el alfabeto pánico en un tiempo aprendió;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que consultó los astros, que conoció la Atlántida,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cuyo nombre nos llega resonando en Platón,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que desde los remotos momentos de su vida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vive de luz, de fuego, de perfume, de amor,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la América del gran Moctezuma, del Inca,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la América fragante de Cristóbal Colón,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la América católica, la América española,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la América en que dijo el noble </a:t>
            </a:r>
            <a:r>
              <a:rPr kumimoji="0" lang="es-ES" altLang="es-ES" sz="1000" b="0" i="0" u="none" strike="noStrike" cap="none" normalizeH="0" baseline="0" dirty="0" err="1">
                <a:ln>
                  <a:noFill/>
                </a:ln>
                <a:effectLst/>
              </a:rPr>
              <a:t>Guatemoc</a:t>
            </a:r>
            <a:r>
              <a:rPr kumimoji="0" lang="es-ES" altLang="es-ES" sz="1000" b="0" i="0" u="none" strike="noStrike" cap="none" normalizeH="0" baseline="0" dirty="0">
                <a:ln>
                  <a:noFill/>
                </a:ln>
                <a:effectLst/>
              </a:rPr>
              <a:t>: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«Yo no estoy en un lecho de rosas»; esa América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que tiembla de huracanes y que vive de Amor,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hombres de ojos sajones y alma bárbara, vive.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Y sueña. Y ama, y vibra; y es la hija del Sol.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Tened cuidado. ¡Vive la América española!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Hay mil cachorros sueltos del León Español.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Se necesitaría, Roosevelt, ser Dios mismo,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el Riflero terrible y el fuerte Cazador, </a:t>
            </a:r>
            <a:br>
              <a:rPr kumimoji="0" lang="es-ES" altLang="es-ES" sz="1000" b="0" i="0" u="none" strike="noStrike" cap="none" normalizeH="0" baseline="0" dirty="0">
                <a:ln>
                  <a:noFill/>
                </a:ln>
                <a:effectLst/>
              </a:rPr>
            </a:br>
            <a:r>
              <a:rPr kumimoji="0" lang="es-ES" altLang="es-ES" sz="1000" b="0" i="0" u="none" strike="noStrike" cap="none" normalizeH="0" baseline="0" dirty="0">
                <a:ln>
                  <a:noFill/>
                </a:ln>
                <a:effectLst/>
              </a:rPr>
              <a:t>para poder tenernos en vuestras férreas garras. </a:t>
            </a:r>
            <a:endParaRPr kumimoji="0" lang="es-ES" altLang="es-ES" sz="1000" b="1" i="0" u="none" strike="noStrike" cap="none" normalizeH="0" baseline="0" dirty="0">
              <a:ln>
                <a:noFill/>
              </a:ln>
              <a:effectLst/>
            </a:endParaRPr>
          </a:p>
          <a:p>
            <a:pPr marL="0" marR="0" lvl="0" fontAlgn="base">
              <a:spcBef>
                <a:spcPct val="0"/>
              </a:spcBef>
              <a:spcAft>
                <a:spcPts val="600"/>
              </a:spcAft>
              <a:buClrTx/>
              <a:buSzTx/>
              <a:tabLst/>
            </a:pPr>
            <a:endParaRPr kumimoji="0" lang="es-ES" altLang="es-ES" sz="1000" b="0" i="0" u="none" strike="noStrike" cap="none" normalizeH="0" baseline="0" dirty="0">
              <a:ln>
                <a:noFill/>
              </a:ln>
              <a:effectLst/>
            </a:endParaRPr>
          </a:p>
          <a:p>
            <a:pPr marL="0" marR="0" lvl="0" indent="0" fontAlgn="base">
              <a:spcBef>
                <a:spcPct val="0"/>
              </a:spcBef>
              <a:spcAft>
                <a:spcPts val="600"/>
              </a:spcAft>
              <a:buClrTx/>
              <a:buSzTx/>
              <a:buNone/>
              <a:tabLst/>
            </a:pPr>
            <a:r>
              <a:rPr kumimoji="0" lang="es-ES" altLang="es-ES" sz="1000" b="0" i="0" u="none" strike="noStrike" cap="none" normalizeH="0" baseline="0" dirty="0">
                <a:ln>
                  <a:noFill/>
                </a:ln>
                <a:effectLst/>
              </a:rPr>
              <a:t>Y, pues contáis con todo, falta una cosa: ¡Dios!</a:t>
            </a:r>
          </a:p>
        </p:txBody>
      </p:sp>
      <p:pic>
        <p:nvPicPr>
          <p:cNvPr id="12" name="Marcador de contenido 11" descr="Mapa&#10;&#10;Descripción generada automáticamente">
            <a:extLst>
              <a:ext uri="{FF2B5EF4-FFF2-40B4-BE49-F238E27FC236}">
                <a16:creationId xmlns:a16="http://schemas.microsoft.com/office/drawing/2014/main" id="{A75B5D85-81E1-420E-B726-FED0B92235F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6547" r="7620"/>
          <a:stretch/>
        </p:blipFill>
        <p:spPr>
          <a:xfrm>
            <a:off x="20" y="10"/>
            <a:ext cx="4635571" cy="6857990"/>
          </a:xfrm>
          <a:prstGeom prst="rect">
            <a:avLst/>
          </a:prstGeom>
          <a:effectLst/>
        </p:spPr>
      </p:pic>
      <p:cxnSp>
        <p:nvCxnSpPr>
          <p:cNvPr id="32" name="Straight Connector 3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059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0D4928-C7FA-4428-AFE2-F90EF967E738}"/>
              </a:ext>
            </a:extLst>
          </p:cNvPr>
          <p:cNvSpPr>
            <a:spLocks noGrp="1"/>
          </p:cNvSpPr>
          <p:nvPr>
            <p:ph type="title"/>
          </p:nvPr>
        </p:nvSpPr>
        <p:spPr>
          <a:xfrm>
            <a:off x="839789" y="457200"/>
            <a:ext cx="3668712" cy="698500"/>
          </a:xfrm>
        </p:spPr>
        <p:txBody>
          <a:bodyPr>
            <a:noAutofit/>
          </a:bodyPr>
          <a:lstStyle/>
          <a:p>
            <a:r>
              <a:rPr lang="es-ES" sz="1800" b="1" dirty="0"/>
              <a:t>Épico</a:t>
            </a:r>
            <a:br>
              <a:rPr lang="es-ES" sz="1800" b="1" dirty="0"/>
            </a:br>
            <a:r>
              <a:rPr lang="es-ES" sz="1800" b="1" dirty="0"/>
              <a:t>Discurso (alocución) desafiante</a:t>
            </a:r>
            <a:br>
              <a:rPr lang="es-ES" sz="1400" dirty="0"/>
            </a:br>
            <a:endParaRPr lang="es-ES" sz="1400" dirty="0"/>
          </a:p>
        </p:txBody>
      </p:sp>
      <p:sp>
        <p:nvSpPr>
          <p:cNvPr id="7" name="Marcador de texto 6">
            <a:extLst>
              <a:ext uri="{FF2B5EF4-FFF2-40B4-BE49-F238E27FC236}">
                <a16:creationId xmlns:a16="http://schemas.microsoft.com/office/drawing/2014/main" id="{567E09BE-9DE4-476E-B1BB-A72923184999}"/>
              </a:ext>
            </a:extLst>
          </p:cNvPr>
          <p:cNvSpPr>
            <a:spLocks noGrp="1"/>
          </p:cNvSpPr>
          <p:nvPr>
            <p:ph type="body" sz="half" idx="2"/>
          </p:nvPr>
        </p:nvSpPr>
        <p:spPr>
          <a:xfrm>
            <a:off x="839789" y="1557439"/>
            <a:ext cx="3402012" cy="3684588"/>
          </a:xfrm>
        </p:spPr>
        <p:txBody>
          <a:bodyPr>
            <a:normAutofit fontScale="92500" lnSpcReduction="20000"/>
          </a:bodyPr>
          <a:lstStyle/>
          <a:p>
            <a:r>
              <a:rPr lang="es-ES" sz="1800" dirty="0"/>
              <a:t>Espaciados edición </a:t>
            </a:r>
            <a:r>
              <a:rPr lang="es-ES" sz="1800" i="1" dirty="0"/>
              <a:t>OC</a:t>
            </a:r>
            <a:r>
              <a:rPr lang="es-ES" sz="1800" dirty="0"/>
              <a:t> VII Madrid 1918 [facsímil]</a:t>
            </a:r>
          </a:p>
          <a:p>
            <a:r>
              <a:rPr lang="es-ES" sz="1800" dirty="0"/>
              <a:t>51 versos</a:t>
            </a:r>
          </a:p>
          <a:p>
            <a:r>
              <a:rPr lang="es-ES" sz="1800" dirty="0"/>
              <a:t>Alejandrinos, pentadecasílabos</a:t>
            </a:r>
            <a:r>
              <a:rPr lang="cs-CZ" sz="1800" dirty="0"/>
              <a:t>, </a:t>
            </a:r>
            <a:endParaRPr lang="es-ES" sz="1800" dirty="0"/>
          </a:p>
          <a:p>
            <a:r>
              <a:rPr lang="es-ES" sz="1800" dirty="0"/>
              <a:t>Dos “geniales </a:t>
            </a:r>
          </a:p>
          <a:p>
            <a:endParaRPr lang="es-ES" sz="1800" dirty="0"/>
          </a:p>
          <a:p>
            <a:r>
              <a:rPr lang="es-ES" sz="1800" dirty="0"/>
              <a:t>Dos secciones (dos partes)</a:t>
            </a:r>
          </a:p>
          <a:p>
            <a:r>
              <a:rPr lang="es-ES" sz="1800" dirty="0"/>
              <a:t>1 (Es / eres x7 / crees)</a:t>
            </a:r>
          </a:p>
          <a:p>
            <a:r>
              <a:rPr lang="es-ES" sz="1800" dirty="0"/>
              <a:t>	No</a:t>
            </a:r>
          </a:p>
          <a:p>
            <a:r>
              <a:rPr lang="es-ES" sz="1800" dirty="0"/>
              <a:t>2 Los EUA son / Mas la América nuestra</a:t>
            </a:r>
          </a:p>
          <a:p>
            <a:r>
              <a:rPr lang="es-ES" sz="1800" dirty="0"/>
              <a:t>	Falta una cosa: ¡Dios!</a:t>
            </a:r>
          </a:p>
          <a:p>
            <a:endParaRPr lang="es-ES" dirty="0"/>
          </a:p>
          <a:p>
            <a:endParaRPr lang="es-ES" dirty="0"/>
          </a:p>
        </p:txBody>
      </p:sp>
      <p:sp>
        <p:nvSpPr>
          <p:cNvPr id="8" name="Rectangle 2">
            <a:extLst>
              <a:ext uri="{FF2B5EF4-FFF2-40B4-BE49-F238E27FC236}">
                <a16:creationId xmlns:a16="http://schemas.microsoft.com/office/drawing/2014/main" id="{7B64DBDC-1C52-4F8A-A91E-86BFC6BA6B4E}"/>
              </a:ext>
            </a:extLst>
          </p:cNvPr>
          <p:cNvSpPr>
            <a:spLocks noGrp="1" noChangeArrowheads="1"/>
          </p:cNvSpPr>
          <p:nvPr>
            <p:ph idx="1"/>
          </p:nvPr>
        </p:nvSpPr>
        <p:spPr bwMode="auto">
          <a:xfrm>
            <a:off x="4508501" y="28313"/>
            <a:ext cx="7518399" cy="687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¡Es con voz de la Biblia, o verso de Walt Whitman,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que habría que llegar hasta ti, Cazador!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Primitivo y moderno, sencillo y complicado,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con un algo de Washington y cuatro de Nemrod.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Eres los Estados Unidos,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eres el futuro invasor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de la América ingenua que tiene sangre indígena,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que aún reza a Jesucristo y aún habla en español. </a:t>
            </a:r>
            <a:endParaRPr kumimoji="0" lang="cs-CZ" altLang="es-ES" b="1" i="0" u="none" strike="noStrike" cap="none" normalizeH="0" baseline="0" dirty="0">
              <a:ln>
                <a:noFill/>
              </a:ln>
              <a:solidFill>
                <a:srgbClr val="FFFFFF"/>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Eres soberbio y fuerte ejemplar de tu raza;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eres culto, eres hábil; te opones a </a:t>
            </a:r>
            <a:r>
              <a:rPr kumimoji="0" lang="es-ES_tradnl" altLang="es-ES" sz="1200" b="0" i="0" u="none" strike="noStrike" cap="none" normalizeH="0" baseline="0" dirty="0" err="1">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Tolstoy</a:t>
            </a: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Y domando caballos, o asesinando tigres,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eres un Alejandro-Nabucodonosor.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(Eres un profesor de energía,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como dicen los locos de hoy.)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endPar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Crees que la vida es incendio,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que el progreso es erupción;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en donde pones la bala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el porvenir pones.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No.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es-ES" b="1" i="0" u="none" strike="noStrike" cap="none" normalizeH="0" baseline="0" dirty="0">
              <a:ln>
                <a:noFill/>
              </a:ln>
              <a:solidFill>
                <a:srgbClr val="FFFFFF"/>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Los Estados Unidos son potentes y grandes.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Cuando ellos se estremecen hay un hondo temblor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que pasa por las vértebras enormes de los Andes.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Si clamáis, se oye como el rugir del león.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Ya Hugo a Grant le dijo: «Las estrellas son vuestras».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(Apenas brilla, alzándose, el argentino sol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y la estrella chilena se levanta...) Sois ricos.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Juntáis al culto de Hércules el culto de </a:t>
            </a:r>
            <a:r>
              <a:rPr kumimoji="0" lang="es-ES_tradnl" altLang="es-ES" sz="1200" b="0" i="0" u="none" strike="noStrike" cap="none" normalizeH="0" baseline="0" dirty="0" err="1">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Mammón</a:t>
            </a: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y alumbrando el camino de la fácil conquista,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la Libertad levanta su antorcha en Nueva York. </a:t>
            </a:r>
            <a:endParaRPr kumimoji="0" lang="cs-CZ" altLang="es-ES" b="1" i="0" u="none" strike="noStrike" cap="none" normalizeH="0" baseline="0" dirty="0">
              <a:ln>
                <a:noFill/>
              </a:ln>
              <a:solidFill>
                <a:srgbClr val="FFFFFF"/>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altLang="es-ES" sz="1200" dirty="0">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altLang="es-ES" sz="1200" dirty="0">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altLang="es-ES" sz="1200" dirty="0">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altLang="es-ES" sz="1200" dirty="0">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altLang="es-ES" sz="1200" dirty="0">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altLang="es-ES" sz="1200" dirty="0">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Mas la América nuestra, que tenía poetas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desde los viejos tiempos de </a:t>
            </a:r>
            <a:r>
              <a:rPr kumimoji="0" lang="es-ES_tradnl" altLang="es-ES" sz="1200" b="0" i="0" u="none" strike="noStrike" cap="none" normalizeH="0" baseline="0" dirty="0" err="1">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Netzahualcoyotl</a:t>
            </a: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que ha guardado las huellas de los pies del gran Baco,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que el alfabeto pánico en un tiempo aprendió;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que consultó los astros, que conoció la Atlántida,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cuyo nombre nos llega resonando en Platón,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que desde los remotos momentos de su vida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vive de luz, de fuego, de perfume, de amor,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la América del gran Moctezuma, del Inca,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la América fragante de Cristóbal Colón,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la América católica, la América española,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la América en que dijo el noble </a:t>
            </a:r>
            <a:r>
              <a:rPr kumimoji="0" lang="es-ES_tradnl" altLang="es-ES" sz="1200" b="0" i="0" u="none" strike="noStrike" cap="none" normalizeH="0" baseline="0" dirty="0" err="1">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Guatemoc</a:t>
            </a: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«Yo no estoy en un lecho de rosas»; esa América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que tiembla de huracanes y que vive de Amor,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hombres de ojos sajones y alma bárbara, vive.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Y sueña. Y ama, y vibra; y es la hija del Sol.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Tened cuidado. ¡Vive la América española!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Hay mil cachorros sueltos del León Español.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Se necesitaría, Roosevelt, ser Dios mismo,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el Riflero terrible y el fuerte Cazador, </a:t>
            </a:r>
            <a:b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para poder tenernos en vuestras férreas garras. </a:t>
            </a:r>
            <a:endParaRPr kumimoji="0" lang="cs-CZ" altLang="es-ES" b="1" i="0" u="none" strike="noStrike" cap="none" normalizeH="0" baseline="0" dirty="0">
              <a:ln>
                <a:noFill/>
              </a:ln>
              <a:solidFill>
                <a:srgbClr val="FFFFFF"/>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Y, pues contáis con todo, falta una cosa: ¡Dios!</a:t>
            </a:r>
            <a:endParaRPr kumimoji="0" lang="es-ES_tradnl" altLang="es-ES" sz="6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87285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50A6A077-6EE6-4C34-8C89-1FEB99F03350}"/>
              </a:ext>
            </a:extLst>
          </p:cNvPr>
          <p:cNvSpPr>
            <a:spLocks noGrp="1"/>
          </p:cNvSpPr>
          <p:nvPr>
            <p:ph type="title"/>
          </p:nvPr>
        </p:nvSpPr>
        <p:spPr/>
        <p:txBody>
          <a:bodyPr>
            <a:normAutofit/>
          </a:bodyPr>
          <a:lstStyle/>
          <a:p>
            <a:r>
              <a:rPr lang="es-ES" sz="2000" dirty="0"/>
              <a:t>Incluido en </a:t>
            </a:r>
            <a:r>
              <a:rPr lang="es-ES" sz="2000" i="1" dirty="0"/>
              <a:t>Cantos de vida y esperanza. Los cisnes y otros poemas. </a:t>
            </a:r>
            <a:r>
              <a:rPr lang="es-ES" sz="2000" dirty="0"/>
              <a:t>Madrid, 1905.</a:t>
            </a:r>
            <a:br>
              <a:rPr lang="cs-CZ" dirty="0"/>
            </a:br>
            <a:endParaRPr lang="cs-CZ" dirty="0"/>
          </a:p>
        </p:txBody>
      </p:sp>
      <p:pic>
        <p:nvPicPr>
          <p:cNvPr id="10" name="Zástupný obsah 9">
            <a:extLst>
              <a:ext uri="{FF2B5EF4-FFF2-40B4-BE49-F238E27FC236}">
                <a16:creationId xmlns:a16="http://schemas.microsoft.com/office/drawing/2014/main" id="{287B1C75-B4F1-48CA-B835-050D1293B5C2}"/>
              </a:ext>
            </a:extLst>
          </p:cNvPr>
          <p:cNvPicPr>
            <a:picLocks noGrp="1" noChangeAspect="1"/>
          </p:cNvPicPr>
          <p:nvPr>
            <p:ph idx="1"/>
          </p:nvPr>
        </p:nvPicPr>
        <p:blipFill>
          <a:blip r:embed="rId2"/>
          <a:stretch>
            <a:fillRect/>
          </a:stretch>
        </p:blipFill>
        <p:spPr>
          <a:xfrm>
            <a:off x="6031489" y="987425"/>
            <a:ext cx="4475597" cy="4873625"/>
          </a:xfrm>
        </p:spPr>
      </p:pic>
      <p:sp>
        <p:nvSpPr>
          <p:cNvPr id="8" name="Zástupný text 7">
            <a:extLst>
              <a:ext uri="{FF2B5EF4-FFF2-40B4-BE49-F238E27FC236}">
                <a16:creationId xmlns:a16="http://schemas.microsoft.com/office/drawing/2014/main" id="{D4ABA0B4-A028-4DD6-A468-3C3293D88A62}"/>
              </a:ext>
            </a:extLst>
          </p:cNvPr>
          <p:cNvSpPr>
            <a:spLocks noGrp="1"/>
          </p:cNvSpPr>
          <p:nvPr>
            <p:ph type="body" sz="half" idx="2"/>
          </p:nvPr>
        </p:nvSpPr>
        <p:spPr/>
        <p:txBody>
          <a:bodyPr/>
          <a:lstStyle/>
          <a:p>
            <a:r>
              <a:rPr lang="es-ES" dirty="0"/>
              <a:t>Juan Ramón Jiménez lo publica en </a:t>
            </a:r>
            <a:r>
              <a:rPr lang="es-ES" i="1" dirty="0"/>
              <a:t>Helios</a:t>
            </a:r>
            <a:r>
              <a:rPr lang="es-ES" dirty="0"/>
              <a:t> el poema, en febrero de 1904.</a:t>
            </a:r>
          </a:p>
          <a:p>
            <a:endParaRPr lang="es-ES" dirty="0"/>
          </a:p>
          <a:p>
            <a:endParaRPr lang="es-ES" dirty="0"/>
          </a:p>
          <a:p>
            <a:endParaRPr lang="es-ES" dirty="0"/>
          </a:p>
          <a:p>
            <a:r>
              <a:rPr lang="es-ES" dirty="0"/>
              <a:t>En su prólogo escribe Rubén:</a:t>
            </a:r>
            <a:endParaRPr lang="cs-CZ" dirty="0"/>
          </a:p>
        </p:txBody>
      </p:sp>
    </p:spTree>
    <p:extLst>
      <p:ext uri="{BB962C8B-B14F-4D97-AF65-F5344CB8AC3E}">
        <p14:creationId xmlns:p14="http://schemas.microsoft.com/office/powerpoint/2010/main" val="1244407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1B9928-8A64-4BFF-94A3-A0394CBC1FB1}"/>
              </a:ext>
            </a:extLst>
          </p:cNvPr>
          <p:cNvSpPr>
            <a:spLocks noGrp="1"/>
          </p:cNvSpPr>
          <p:nvPr>
            <p:ph type="title"/>
          </p:nvPr>
        </p:nvSpPr>
        <p:spPr/>
        <p:txBody>
          <a:bodyPr>
            <a:normAutofit fontScale="90000"/>
          </a:bodyPr>
          <a:lstStyle/>
          <a:p>
            <a:r>
              <a:rPr lang="es-ES" dirty="0"/>
              <a:t>Primera parte: 3 o 4 unidades </a:t>
            </a:r>
            <a:r>
              <a:rPr lang="es-ES" dirty="0" err="1"/>
              <a:t>paraestróficas</a:t>
            </a:r>
            <a:br>
              <a:rPr lang="es-ES" dirty="0"/>
            </a:br>
            <a:br>
              <a:rPr lang="es-ES" dirty="0"/>
            </a:br>
            <a:r>
              <a:rPr lang="es-ES" dirty="0"/>
              <a:t>1 (o 1+2)</a:t>
            </a:r>
          </a:p>
        </p:txBody>
      </p:sp>
      <p:sp>
        <p:nvSpPr>
          <p:cNvPr id="5" name="Marcador de contenido 4">
            <a:extLst>
              <a:ext uri="{FF2B5EF4-FFF2-40B4-BE49-F238E27FC236}">
                <a16:creationId xmlns:a16="http://schemas.microsoft.com/office/drawing/2014/main" id="{FE8149CC-B0C3-4477-B59C-73DDEA41F8BC}"/>
              </a:ext>
            </a:extLst>
          </p:cNvPr>
          <p:cNvSpPr>
            <a:spLocks noGrp="1"/>
          </p:cNvSpPr>
          <p:nvPr>
            <p:ph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s-ES_tradnl" altLang="es-ES" sz="1800" dirty="0">
              <a:solidFill>
                <a:prstClr val="black"/>
              </a:solidFill>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¡Es con voz de la Biblia, o verso de Walt Whitman, </a:t>
            </a:r>
            <a:b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que habría que llegar hasta ti, Cazador! </a:t>
            </a:r>
            <a:b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Primitivo y moderno, sencillo y complicado, </a:t>
            </a:r>
            <a:b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con un algo de Washington y cuatro de Nemrod. </a:t>
            </a:r>
            <a:b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Eres los Estados Unidos, </a:t>
            </a:r>
            <a:b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eres el futuro invasor </a:t>
            </a:r>
            <a:b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de la América ingenua que tiene sangre indígena, </a:t>
            </a:r>
            <a:b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que aún reza a Jesucristo y aún habla en español. </a:t>
            </a:r>
            <a:endParaRPr kumimoji="0" lang="cs-CZ" altLang="es-ES" sz="4400" b="1" i="0" u="none" strike="noStrike" kern="1200" cap="none" spc="0" normalizeH="0" baseline="0" noProof="0" dirty="0">
              <a:ln>
                <a:noFill/>
              </a:ln>
              <a:solidFill>
                <a:srgbClr val="FFFFFF"/>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endParaRPr lang="es-ES" dirty="0"/>
          </a:p>
        </p:txBody>
      </p:sp>
    </p:spTree>
    <p:extLst>
      <p:ext uri="{BB962C8B-B14F-4D97-AF65-F5344CB8AC3E}">
        <p14:creationId xmlns:p14="http://schemas.microsoft.com/office/powerpoint/2010/main" val="1729190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1C5E61D-586D-4DD8-A9B2-90EE543636CC}"/>
              </a:ext>
            </a:extLst>
          </p:cNvPr>
          <p:cNvSpPr>
            <a:spLocks noGrp="1"/>
          </p:cNvSpPr>
          <p:nvPr>
            <p:ph type="title"/>
          </p:nvPr>
        </p:nvSpPr>
        <p:spPr/>
        <p:txBody>
          <a:bodyPr>
            <a:normAutofit fontScale="90000"/>
          </a:bodyPr>
          <a:lstStyle/>
          <a:p>
            <a:r>
              <a:rPr lang="es-ES" sz="3100" dirty="0"/>
              <a:t>Theodore Roosevelt </a:t>
            </a:r>
            <a:r>
              <a:rPr lang="en-US" sz="3100" dirty="0"/>
              <a:t>(1852-1919)</a:t>
            </a:r>
            <a:br>
              <a:rPr lang="en-US" sz="3100" dirty="0"/>
            </a:br>
            <a:r>
              <a:rPr lang="es-ES" sz="3600" dirty="0"/>
              <a:t>Nemrod [</a:t>
            </a:r>
            <a:r>
              <a:rPr lang="es-ES" sz="3600" dirty="0">
                <a:hlinkClick r:id="rId2"/>
              </a:rPr>
              <a:t>salta</a:t>
            </a:r>
            <a:r>
              <a:rPr lang="es-ES" sz="3600" dirty="0"/>
              <a:t>]</a:t>
            </a:r>
            <a:br>
              <a:rPr lang="es-ES" dirty="0"/>
            </a:br>
            <a:endParaRPr lang="cs-CZ" dirty="0"/>
          </a:p>
        </p:txBody>
      </p:sp>
      <p:pic>
        <p:nvPicPr>
          <p:cNvPr id="7" name="Zástupný obsah 6">
            <a:extLst>
              <a:ext uri="{FF2B5EF4-FFF2-40B4-BE49-F238E27FC236}">
                <a16:creationId xmlns:a16="http://schemas.microsoft.com/office/drawing/2014/main" id="{19F3BE56-D993-413C-BACD-A6F2C73E73B9}"/>
              </a:ext>
            </a:extLst>
          </p:cNvPr>
          <p:cNvPicPr>
            <a:picLocks noGrp="1" noChangeAspect="1"/>
          </p:cNvPicPr>
          <p:nvPr>
            <p:ph sz="half" idx="1"/>
          </p:nvPr>
        </p:nvPicPr>
        <p:blipFill>
          <a:blip r:embed="rId3"/>
          <a:stretch>
            <a:fillRect/>
          </a:stretch>
        </p:blipFill>
        <p:spPr>
          <a:xfrm>
            <a:off x="1922954" y="1825625"/>
            <a:ext cx="3012092" cy="4351338"/>
          </a:xfrm>
          <a:prstGeom prst="rect">
            <a:avLst/>
          </a:prstGeom>
        </p:spPr>
      </p:pic>
      <p:sp>
        <p:nvSpPr>
          <p:cNvPr id="6" name="Zástupný obsah 5">
            <a:extLst>
              <a:ext uri="{FF2B5EF4-FFF2-40B4-BE49-F238E27FC236}">
                <a16:creationId xmlns:a16="http://schemas.microsoft.com/office/drawing/2014/main" id="{2957FD9E-4C45-4C57-902D-23FDFE480422}"/>
              </a:ext>
            </a:extLst>
          </p:cNvPr>
          <p:cNvSpPr>
            <a:spLocks noGrp="1"/>
          </p:cNvSpPr>
          <p:nvPr>
            <p:ph sz="half" idx="2"/>
          </p:nvPr>
        </p:nvSpPr>
        <p:spPr/>
        <p:txBody>
          <a:bodyPr>
            <a:normAutofit fontScale="77500" lnSpcReduction="20000"/>
          </a:bodyPr>
          <a:lstStyle/>
          <a:p>
            <a:r>
              <a:rPr lang="es-ES" dirty="0"/>
              <a:t>A safari in 1909: «</a:t>
            </a:r>
            <a:r>
              <a:rPr lang="en-US" dirty="0"/>
              <a:t>Roosevelt and his companions killed or trapped approximately 11,400 animals, from insects and moles to hippopotamuses and elephants. The 1,000 large animals included 512 big game animals, including six rare white rhinos. Tons of salted animals and their skins were shipped to Washington; it took years to mount them all, and the Smithsonian shared many duplicate specimens with other museums. Regarding the large number of animals taken, Roosevelt said, ‘I can be condemned only if the existence of the National Museum, the American Museum of Natural History, and all similar zoological institutions are to be condemned’».</a:t>
            </a:r>
            <a:endParaRPr lang="cs-CZ" dirty="0"/>
          </a:p>
        </p:txBody>
      </p:sp>
    </p:spTree>
    <p:extLst>
      <p:ext uri="{BB962C8B-B14F-4D97-AF65-F5344CB8AC3E}">
        <p14:creationId xmlns:p14="http://schemas.microsoft.com/office/powerpoint/2010/main" val="89699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Marines in Panama, 1903-04 (Part I) – Fix Bayonets!">
            <a:extLst>
              <a:ext uri="{FF2B5EF4-FFF2-40B4-BE49-F238E27FC236}">
                <a16:creationId xmlns:a16="http://schemas.microsoft.com/office/drawing/2014/main" id="{795EC38A-F959-4212-910E-6C601BC9DC4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1388" r="-1" b="1800"/>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8"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5A957341-C6DE-4E92-B9EC-BA6F92CBAD3A}"/>
              </a:ext>
            </a:extLst>
          </p:cNvPr>
          <p:cNvSpPr>
            <a:spLocks noGrp="1"/>
          </p:cNvSpPr>
          <p:nvPr>
            <p:ph type="title"/>
          </p:nvPr>
        </p:nvSpPr>
        <p:spPr>
          <a:xfrm>
            <a:off x="618062" y="4185749"/>
            <a:ext cx="9265771" cy="622836"/>
          </a:xfrm>
        </p:spPr>
        <p:txBody>
          <a:bodyPr vert="horz" lIns="91440" tIns="45720" rIns="91440" bIns="45720" rtlCol="0" anchor="ctr">
            <a:normAutofit/>
          </a:bodyPr>
          <a:lstStyle/>
          <a:p>
            <a:r>
              <a:rPr lang="en-US" sz="3600"/>
              <a:t>“Futuro invasor” de la “América ingenua” </a:t>
            </a:r>
          </a:p>
        </p:txBody>
      </p:sp>
      <p:sp>
        <p:nvSpPr>
          <p:cNvPr id="4" name="Zástupný text 3">
            <a:extLst>
              <a:ext uri="{FF2B5EF4-FFF2-40B4-BE49-F238E27FC236}">
                <a16:creationId xmlns:a16="http://schemas.microsoft.com/office/drawing/2014/main" id="{3B9D08D5-801D-4B75-92BE-5C0C99258745}"/>
              </a:ext>
            </a:extLst>
          </p:cNvPr>
          <p:cNvSpPr>
            <a:spLocks noGrp="1"/>
          </p:cNvSpPr>
          <p:nvPr>
            <p:ph type="body" sz="half" idx="2"/>
          </p:nvPr>
        </p:nvSpPr>
        <p:spPr>
          <a:xfrm>
            <a:off x="618063" y="4856921"/>
            <a:ext cx="9565028" cy="1249240"/>
          </a:xfrm>
        </p:spPr>
        <p:txBody>
          <a:bodyPr vert="horz" lIns="91440" tIns="45720" rIns="91440" bIns="45720" rtlCol="0">
            <a:normAutofit/>
          </a:bodyPr>
          <a:lstStyle/>
          <a:p>
            <a:pPr indent="-228600">
              <a:buFont typeface="Arial" panose="020B0604020202020204" pitchFamily="34" charset="0"/>
              <a:buChar char="•"/>
            </a:pPr>
            <a:r>
              <a:rPr lang="en-US" sz="1800" dirty="0"/>
              <a:t>1903, </a:t>
            </a:r>
            <a:r>
              <a:rPr lang="en-US" sz="1800" dirty="0" err="1"/>
              <a:t>invasión</a:t>
            </a:r>
            <a:r>
              <a:rPr lang="en-US" sz="1800" dirty="0"/>
              <a:t> de Panamá. </a:t>
            </a:r>
          </a:p>
          <a:p>
            <a:pPr indent="-228600">
              <a:buFont typeface="Arial" panose="020B0604020202020204" pitchFamily="34" charset="0"/>
              <a:buChar char="•"/>
            </a:pPr>
            <a:r>
              <a:rPr lang="en-US" sz="1800" dirty="0"/>
              <a:t>Theodore Roosevelt, 3 de </a:t>
            </a:r>
            <a:r>
              <a:rPr lang="en-US" sz="1800" dirty="0" err="1"/>
              <a:t>noviembre</a:t>
            </a:r>
            <a:r>
              <a:rPr lang="en-US" sz="1800" dirty="0"/>
              <a:t> de 1903: “I took Panama”. (</a:t>
            </a:r>
            <a:r>
              <a:rPr lang="en-US" sz="1800" dirty="0" err="1"/>
              <a:t>Actualización</a:t>
            </a:r>
            <a:r>
              <a:rPr lang="en-US" sz="1800" dirty="0"/>
              <a:t> de la </a:t>
            </a:r>
            <a:r>
              <a:rPr lang="en-US" sz="1800" dirty="0" err="1"/>
              <a:t>Doctrina</a:t>
            </a:r>
            <a:r>
              <a:rPr lang="en-US" sz="1800" dirty="0"/>
              <a:t> Monroe o “</a:t>
            </a:r>
            <a:r>
              <a:rPr lang="en-US" sz="1800" dirty="0" err="1"/>
              <a:t>política</a:t>
            </a:r>
            <a:r>
              <a:rPr lang="en-US" sz="1800" dirty="0"/>
              <a:t> del </a:t>
            </a:r>
            <a:r>
              <a:rPr lang="en-US" sz="1800" i="1" dirty="0"/>
              <a:t>big stick</a:t>
            </a:r>
            <a:r>
              <a:rPr lang="en-US" sz="1800" dirty="0"/>
              <a:t>”.)</a:t>
            </a:r>
          </a:p>
          <a:p>
            <a:pPr indent="-228600">
              <a:buFont typeface="Arial" panose="020B0604020202020204" pitchFamily="34" charset="0"/>
              <a:buChar char="•"/>
            </a:pPr>
            <a:endParaRPr lang="en-US" sz="1800" dirty="0"/>
          </a:p>
        </p:txBody>
      </p:sp>
    </p:spTree>
    <p:extLst>
      <p:ext uri="{BB962C8B-B14F-4D97-AF65-F5344CB8AC3E}">
        <p14:creationId xmlns:p14="http://schemas.microsoft.com/office/powerpoint/2010/main" val="414312626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1B9928-8A64-4BFF-94A3-A0394CBC1FB1}"/>
              </a:ext>
            </a:extLst>
          </p:cNvPr>
          <p:cNvSpPr>
            <a:spLocks noGrp="1"/>
          </p:cNvSpPr>
          <p:nvPr>
            <p:ph type="title"/>
          </p:nvPr>
        </p:nvSpPr>
        <p:spPr/>
        <p:txBody>
          <a:bodyPr>
            <a:normAutofit/>
          </a:bodyPr>
          <a:lstStyle/>
          <a:p>
            <a:endParaRPr lang="es-ES" sz="2800" dirty="0"/>
          </a:p>
        </p:txBody>
      </p:sp>
      <p:sp>
        <p:nvSpPr>
          <p:cNvPr id="5" name="Marcador de contenido 4">
            <a:extLst>
              <a:ext uri="{FF2B5EF4-FFF2-40B4-BE49-F238E27FC236}">
                <a16:creationId xmlns:a16="http://schemas.microsoft.com/office/drawing/2014/main" id="{FE8149CC-B0C3-4477-B59C-73DDEA41F8BC}"/>
              </a:ext>
            </a:extLst>
          </p:cNvPr>
          <p:cNvSpPr>
            <a:spLocks noGrp="1"/>
          </p:cNvSpPr>
          <p:nvPr>
            <p:ph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s-ES_tradnl" altLang="es-ES" sz="1800" dirty="0">
              <a:solidFill>
                <a:prstClr val="black"/>
              </a:solidFill>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¡Es con voz de la Biblia, o verso de Walt Whitman, </a:t>
            </a:r>
            <a:b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que habría que llegar hasta ti, Cazador! </a:t>
            </a:r>
            <a:b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Primitivo y moderno, sencillo y complicado, </a:t>
            </a:r>
            <a:b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con un algo de Washington y cuatro de Nemrod. </a:t>
            </a:r>
            <a:b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Eres los Estados Unidos, </a:t>
            </a:r>
            <a:b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eres el futuro invasor </a:t>
            </a:r>
            <a:b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de la América ingenua que tiene sangre indígena, </a:t>
            </a:r>
            <a:b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18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que aún reza a Jesucristo y aún habla en español. </a:t>
            </a:r>
            <a:endParaRPr kumimoji="0" lang="cs-CZ" altLang="es-ES" sz="4400" b="1" i="0" u="none" strike="noStrike" kern="1200" cap="none" spc="0" normalizeH="0" baseline="0" noProof="0" dirty="0">
              <a:ln>
                <a:noFill/>
              </a:ln>
              <a:solidFill>
                <a:srgbClr val="FFFFFF"/>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endParaRPr lang="es-ES" dirty="0"/>
          </a:p>
        </p:txBody>
      </p:sp>
    </p:spTree>
    <p:extLst>
      <p:ext uri="{BB962C8B-B14F-4D97-AF65-F5344CB8AC3E}">
        <p14:creationId xmlns:p14="http://schemas.microsoft.com/office/powerpoint/2010/main" val="767505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E6C0A-9D5E-4A65-A5B2-5735D15C0043}"/>
              </a:ext>
            </a:extLst>
          </p:cNvPr>
          <p:cNvSpPr>
            <a:spLocks noGrp="1"/>
          </p:cNvSpPr>
          <p:nvPr>
            <p:ph type="title"/>
          </p:nvPr>
        </p:nvSpPr>
        <p:spPr/>
        <p:txBody>
          <a:bodyPr/>
          <a:lstStyle/>
          <a:p>
            <a:r>
              <a:rPr lang="es-ES" dirty="0"/>
              <a:t>1 (2, o 3 y ss.)</a:t>
            </a:r>
          </a:p>
        </p:txBody>
      </p:sp>
      <p:sp>
        <p:nvSpPr>
          <p:cNvPr id="3" name="Marcador de contenido 2">
            <a:extLst>
              <a:ext uri="{FF2B5EF4-FFF2-40B4-BE49-F238E27FC236}">
                <a16:creationId xmlns:a16="http://schemas.microsoft.com/office/drawing/2014/main" id="{5C2233C9-540B-4545-B9CF-2B1D61E2552B}"/>
              </a:ext>
            </a:extLst>
          </p:cNvPr>
          <p:cNvSpPr>
            <a:spLocks noGrp="1"/>
          </p:cNvSpPr>
          <p:nvPr>
            <p:ph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 Eres soberbio y fuerte ejemplar de tu raza; </a:t>
            </a:r>
            <a:b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eres culto, eres hábil; te opones a </a:t>
            </a:r>
            <a:r>
              <a:rPr kumimoji="0" lang="es-ES_tradnl" altLang="es-ES" sz="2000" b="0" i="0" u="none" strike="noStrike" kern="1200" cap="none" spc="0" normalizeH="0" baseline="0" noProof="0" dirty="0" err="1">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Tolstoy</a:t>
            </a: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 </a:t>
            </a:r>
            <a:b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Y domando caballos, o asesinando tigres, </a:t>
            </a:r>
            <a:b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eres un Alejandro-Nabucodonosor. </a:t>
            </a:r>
            <a:b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(Eres un profesor de energía, </a:t>
            </a:r>
            <a:b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como dicen los locos de hoy.) </a:t>
            </a:r>
            <a:b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endPar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  Crees que la vida es incendio, </a:t>
            </a:r>
            <a:b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que el progreso es erupción; </a:t>
            </a:r>
            <a:b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en donde pones la bala </a:t>
            </a:r>
            <a:b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el porvenir pones. </a:t>
            </a:r>
            <a:b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br>
            <a:r>
              <a:rPr kumimoji="0" lang="es-ES_tradnl" altLang="es-ES" sz="20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                                      No. </a:t>
            </a:r>
            <a:endParaRPr lang="es-ES" sz="4400" dirty="0"/>
          </a:p>
        </p:txBody>
      </p:sp>
    </p:spTree>
    <p:extLst>
      <p:ext uri="{BB962C8B-B14F-4D97-AF65-F5344CB8AC3E}">
        <p14:creationId xmlns:p14="http://schemas.microsoft.com/office/powerpoint/2010/main" val="253185937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2697</Words>
  <Application>Microsoft Office PowerPoint</Application>
  <PresentationFormat>Širokoúhlá obrazovka</PresentationFormat>
  <Paragraphs>104</Paragraphs>
  <Slides>17</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17</vt:i4>
      </vt:variant>
    </vt:vector>
  </HeadingPairs>
  <TitlesOfParts>
    <vt:vector size="23" baseType="lpstr">
      <vt:lpstr>Arial</vt:lpstr>
      <vt:lpstr>Calibri</vt:lpstr>
      <vt:lpstr>Calibri Light</vt:lpstr>
      <vt:lpstr>Segoe UI</vt:lpstr>
      <vt:lpstr>TimesNewRoman</vt:lpstr>
      <vt:lpstr>Tema de Office</vt:lpstr>
      <vt:lpstr>A Roosevelt</vt:lpstr>
      <vt:lpstr>Un caligrama</vt:lpstr>
      <vt:lpstr>Épico Discurso (alocución) desafiante </vt:lpstr>
      <vt:lpstr>Incluido en Cantos de vida y esperanza. Los cisnes y otros poemas. Madrid, 1905. </vt:lpstr>
      <vt:lpstr>Primera parte: 3 o 4 unidades paraestróficas  1 (o 1+2)</vt:lpstr>
      <vt:lpstr>Theodore Roosevelt (1852-1919) Nemrod [salta] </vt:lpstr>
      <vt:lpstr>“Futuro invasor” de la “América ingenua” </vt:lpstr>
      <vt:lpstr>Prezentace aplikace PowerPoint</vt:lpstr>
      <vt:lpstr>1 (2, o 3 y ss.)</vt:lpstr>
      <vt:lpstr>No. </vt:lpstr>
      <vt:lpstr>Prezentace aplikace PowerPoint</vt:lpstr>
      <vt:lpstr>Aliteración Cita a Víctor Hugo cuando atacó al presidente Ulises Grant (1822-1865), aludiendo al poder de USA: dueños del cielo y de la tierra. (Las estrellas son las de la bandera, cuyo número aumenta).  (Chile y Argentina apenas empiezan a crecer...) Hércules: la fuerza Mammón: dios de la riqueza fenicio La Libertad: es la estatua </vt:lpstr>
      <vt:lpstr>“Sois ricos” / “Mas la América nuestra, que tenía poetas” </vt:lpstr>
      <vt:lpstr>“Sois ricos” / “Mas la América nuestra, que tenía poetas” </vt:lpstr>
      <vt:lpstr>«hipopotamicida y rinoceróctono»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Roosevelt</dc:title>
  <dc:creator>José Luis Bellón Aguilera</dc:creator>
  <cp:lastModifiedBy>José Luis Bellón Aguilera</cp:lastModifiedBy>
  <cp:revision>14</cp:revision>
  <dcterms:created xsi:type="dcterms:W3CDTF">2021-09-29T05:37:12Z</dcterms:created>
  <dcterms:modified xsi:type="dcterms:W3CDTF">2021-09-30T11:17:30Z</dcterms:modified>
</cp:coreProperties>
</file>