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7" r:id="rId5"/>
    <p:sldId id="278" r:id="rId6"/>
    <p:sldId id="279" r:id="rId7"/>
    <p:sldId id="280" r:id="rId8"/>
    <p:sldId id="259" r:id="rId9"/>
    <p:sldId id="260" r:id="rId10"/>
    <p:sldId id="262" r:id="rId11"/>
    <p:sldId id="264" r:id="rId12"/>
    <p:sldId id="263" r:id="rId13"/>
    <p:sldId id="265" r:id="rId14"/>
    <p:sldId id="266" r:id="rId15"/>
    <p:sldId id="269" r:id="rId16"/>
    <p:sldId id="268" r:id="rId17"/>
    <p:sldId id="270" r:id="rId18"/>
    <p:sldId id="271" r:id="rId19"/>
    <p:sldId id="276" r:id="rId20"/>
    <p:sldId id="273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31A3B-33C0-4E91-8785-CD415B17AD32}" v="53" dt="2023-05-09T16:57:44.6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ora Kamenská" userId="5918b53d906ddf06" providerId="LiveId" clId="{14C31A3B-33C0-4E91-8785-CD415B17AD32}"/>
    <pc:docChg chg="undo custSel addSld delSld modSld sldOrd">
      <pc:chgData name="Barbora Kamenská" userId="5918b53d906ddf06" providerId="LiveId" clId="{14C31A3B-33C0-4E91-8785-CD415B17AD32}" dt="2023-05-09T17:28:21.971" v="3880" actId="20577"/>
      <pc:docMkLst>
        <pc:docMk/>
      </pc:docMkLst>
      <pc:sldChg chg="modSp mod">
        <pc:chgData name="Barbora Kamenská" userId="5918b53d906ddf06" providerId="LiveId" clId="{14C31A3B-33C0-4E91-8785-CD415B17AD32}" dt="2023-05-09T16:44:04.287" v="2977" actId="20577"/>
        <pc:sldMkLst>
          <pc:docMk/>
          <pc:sldMk cId="820786233" sldId="257"/>
        </pc:sldMkLst>
        <pc:spChg chg="mod">
          <ac:chgData name="Barbora Kamenská" userId="5918b53d906ddf06" providerId="LiveId" clId="{14C31A3B-33C0-4E91-8785-CD415B17AD32}" dt="2023-05-09T16:44:04.287" v="2977" actId="20577"/>
          <ac:spMkLst>
            <pc:docMk/>
            <pc:sldMk cId="820786233" sldId="257"/>
            <ac:spMk id="3" creationId="{040C4A60-AB47-F6E3-7E12-5E84BC7F50F5}"/>
          </ac:spMkLst>
        </pc:spChg>
      </pc:sldChg>
      <pc:sldChg chg="modSp mod">
        <pc:chgData name="Barbora Kamenská" userId="5918b53d906ddf06" providerId="LiveId" clId="{14C31A3B-33C0-4E91-8785-CD415B17AD32}" dt="2023-05-09T16:46:55.455" v="3041" actId="20577"/>
        <pc:sldMkLst>
          <pc:docMk/>
          <pc:sldMk cId="3403513939" sldId="259"/>
        </pc:sldMkLst>
        <pc:spChg chg="mod">
          <ac:chgData name="Barbora Kamenská" userId="5918b53d906ddf06" providerId="LiveId" clId="{14C31A3B-33C0-4E91-8785-CD415B17AD32}" dt="2023-05-09T16:46:29.748" v="3039" actId="20577"/>
          <ac:spMkLst>
            <pc:docMk/>
            <pc:sldMk cId="3403513939" sldId="259"/>
            <ac:spMk id="2" creationId="{23866F73-1579-9368-9073-D61937E410E0}"/>
          </ac:spMkLst>
        </pc:spChg>
        <pc:spChg chg="mod">
          <ac:chgData name="Barbora Kamenská" userId="5918b53d906ddf06" providerId="LiveId" clId="{14C31A3B-33C0-4E91-8785-CD415B17AD32}" dt="2023-05-09T16:46:55.455" v="3041" actId="20577"/>
          <ac:spMkLst>
            <pc:docMk/>
            <pc:sldMk cId="3403513939" sldId="259"/>
            <ac:spMk id="3" creationId="{A18E9C1F-C034-2567-8115-285DB40BADFD}"/>
          </ac:spMkLst>
        </pc:spChg>
      </pc:sldChg>
      <pc:sldChg chg="modSp mod">
        <pc:chgData name="Barbora Kamenská" userId="5918b53d906ddf06" providerId="LiveId" clId="{14C31A3B-33C0-4E91-8785-CD415B17AD32}" dt="2023-05-09T16:50:37.655" v="3087" actId="20577"/>
        <pc:sldMkLst>
          <pc:docMk/>
          <pc:sldMk cId="1450237890" sldId="262"/>
        </pc:sldMkLst>
        <pc:spChg chg="mod">
          <ac:chgData name="Barbora Kamenská" userId="5918b53d906ddf06" providerId="LiveId" clId="{14C31A3B-33C0-4E91-8785-CD415B17AD32}" dt="2023-05-09T16:47:49.061" v="3060" actId="20577"/>
          <ac:spMkLst>
            <pc:docMk/>
            <pc:sldMk cId="1450237890" sldId="262"/>
            <ac:spMk id="2" creationId="{FA34C4B8-F8F6-22E2-10BD-66ED6899A9A1}"/>
          </ac:spMkLst>
        </pc:spChg>
        <pc:spChg chg="mod">
          <ac:chgData name="Barbora Kamenská" userId="5918b53d906ddf06" providerId="LiveId" clId="{14C31A3B-33C0-4E91-8785-CD415B17AD32}" dt="2023-05-09T16:50:37.655" v="3087" actId="20577"/>
          <ac:spMkLst>
            <pc:docMk/>
            <pc:sldMk cId="1450237890" sldId="262"/>
            <ac:spMk id="3" creationId="{9D58791C-F37D-9D8F-CA7E-34891C7C76BD}"/>
          </ac:spMkLst>
        </pc:spChg>
      </pc:sldChg>
      <pc:sldChg chg="delSp modSp mod">
        <pc:chgData name="Barbora Kamenská" userId="5918b53d906ddf06" providerId="LiveId" clId="{14C31A3B-33C0-4E91-8785-CD415B17AD32}" dt="2023-05-09T17:28:21.971" v="3880" actId="20577"/>
        <pc:sldMkLst>
          <pc:docMk/>
          <pc:sldMk cId="4214223661" sldId="263"/>
        </pc:sldMkLst>
        <pc:spChg chg="mod">
          <ac:chgData name="Barbora Kamenská" userId="5918b53d906ddf06" providerId="LiveId" clId="{14C31A3B-33C0-4E91-8785-CD415B17AD32}" dt="2023-05-09T17:28:21.971" v="3880" actId="20577"/>
          <ac:spMkLst>
            <pc:docMk/>
            <pc:sldMk cId="4214223661" sldId="263"/>
            <ac:spMk id="3" creationId="{B01FC7F9-633B-2490-8E4C-840AB061CDCB}"/>
          </ac:spMkLst>
        </pc:spChg>
        <pc:picChg chg="del">
          <ac:chgData name="Barbora Kamenská" userId="5918b53d906ddf06" providerId="LiveId" clId="{14C31A3B-33C0-4E91-8785-CD415B17AD32}" dt="2023-05-09T17:26:45.190" v="3853" actId="478"/>
          <ac:picMkLst>
            <pc:docMk/>
            <pc:sldMk cId="4214223661" sldId="263"/>
            <ac:picMk id="5" creationId="{4B82689B-328C-C3BB-F72B-7F4632C20DAB}"/>
          </ac:picMkLst>
        </pc:picChg>
        <pc:picChg chg="del">
          <ac:chgData name="Barbora Kamenská" userId="5918b53d906ddf06" providerId="LiveId" clId="{14C31A3B-33C0-4E91-8785-CD415B17AD32}" dt="2023-05-09T17:27:28.815" v="3869" actId="478"/>
          <ac:picMkLst>
            <pc:docMk/>
            <pc:sldMk cId="4214223661" sldId="263"/>
            <ac:picMk id="16" creationId="{6E5E6FB5-E1F8-5A48-B634-8B6283CA4D4A}"/>
          </ac:picMkLst>
        </pc:picChg>
      </pc:sldChg>
      <pc:sldChg chg="modSp mod">
        <pc:chgData name="Barbora Kamenská" userId="5918b53d906ddf06" providerId="LiveId" clId="{14C31A3B-33C0-4E91-8785-CD415B17AD32}" dt="2023-05-09T16:52:58.172" v="3117" actId="20577"/>
        <pc:sldMkLst>
          <pc:docMk/>
          <pc:sldMk cId="707798133" sldId="265"/>
        </pc:sldMkLst>
        <pc:spChg chg="mod">
          <ac:chgData name="Barbora Kamenská" userId="5918b53d906ddf06" providerId="LiveId" clId="{14C31A3B-33C0-4E91-8785-CD415B17AD32}" dt="2023-05-09T16:52:58.172" v="3117" actId="20577"/>
          <ac:spMkLst>
            <pc:docMk/>
            <pc:sldMk cId="707798133" sldId="265"/>
            <ac:spMk id="3" creationId="{2E7ADB93-5D6A-B8FC-50F9-37FD40871294}"/>
          </ac:spMkLst>
        </pc:spChg>
      </pc:sldChg>
      <pc:sldChg chg="modSp mod">
        <pc:chgData name="Barbora Kamenská" userId="5918b53d906ddf06" providerId="LiveId" clId="{14C31A3B-33C0-4E91-8785-CD415B17AD32}" dt="2023-05-09T16:54:27.641" v="3124" actId="20577"/>
        <pc:sldMkLst>
          <pc:docMk/>
          <pc:sldMk cId="3163746157" sldId="266"/>
        </pc:sldMkLst>
        <pc:spChg chg="mod">
          <ac:chgData name="Barbora Kamenská" userId="5918b53d906ddf06" providerId="LiveId" clId="{14C31A3B-33C0-4E91-8785-CD415B17AD32}" dt="2023-05-09T16:53:17.113" v="3119" actId="20577"/>
          <ac:spMkLst>
            <pc:docMk/>
            <pc:sldMk cId="3163746157" sldId="266"/>
            <ac:spMk id="2" creationId="{B0F525BA-E531-AC66-BB5D-8DDA031B556A}"/>
          </ac:spMkLst>
        </pc:spChg>
        <pc:spChg chg="mod">
          <ac:chgData name="Barbora Kamenská" userId="5918b53d906ddf06" providerId="LiveId" clId="{14C31A3B-33C0-4E91-8785-CD415B17AD32}" dt="2023-05-09T16:54:27.641" v="3124" actId="20577"/>
          <ac:spMkLst>
            <pc:docMk/>
            <pc:sldMk cId="3163746157" sldId="266"/>
            <ac:spMk id="3" creationId="{A154A591-D06E-47BB-FE3C-2D8ADDF131DE}"/>
          </ac:spMkLst>
        </pc:spChg>
      </pc:sldChg>
      <pc:sldChg chg="modSp del mod">
        <pc:chgData name="Barbora Kamenská" userId="5918b53d906ddf06" providerId="LiveId" clId="{14C31A3B-33C0-4E91-8785-CD415B17AD32}" dt="2023-05-09T16:56:10.672" v="3151" actId="2696"/>
        <pc:sldMkLst>
          <pc:docMk/>
          <pc:sldMk cId="3025073498" sldId="267"/>
        </pc:sldMkLst>
        <pc:spChg chg="mod">
          <ac:chgData name="Barbora Kamenská" userId="5918b53d906ddf06" providerId="LiveId" clId="{14C31A3B-33C0-4E91-8785-CD415B17AD32}" dt="2023-05-09T16:41:34.345" v="2914" actId="20577"/>
          <ac:spMkLst>
            <pc:docMk/>
            <pc:sldMk cId="3025073498" sldId="267"/>
            <ac:spMk id="2" creationId="{DD391F60-268C-9B5C-9CF9-F0F60EA4BCE1}"/>
          </ac:spMkLst>
        </pc:spChg>
      </pc:sldChg>
      <pc:sldChg chg="modSp mod">
        <pc:chgData name="Barbora Kamenská" userId="5918b53d906ddf06" providerId="LiveId" clId="{14C31A3B-33C0-4E91-8785-CD415B17AD32}" dt="2023-05-09T17:05:36.410" v="3292" actId="20577"/>
        <pc:sldMkLst>
          <pc:docMk/>
          <pc:sldMk cId="720894698" sldId="268"/>
        </pc:sldMkLst>
        <pc:spChg chg="mod">
          <ac:chgData name="Barbora Kamenská" userId="5918b53d906ddf06" providerId="LiveId" clId="{14C31A3B-33C0-4E91-8785-CD415B17AD32}" dt="2023-05-09T17:05:36.410" v="3292" actId="20577"/>
          <ac:spMkLst>
            <pc:docMk/>
            <pc:sldMk cId="720894698" sldId="268"/>
            <ac:spMk id="3" creationId="{54C67F8B-545E-D120-244B-E0B20C6DD972}"/>
          </ac:spMkLst>
        </pc:spChg>
      </pc:sldChg>
      <pc:sldChg chg="modSp mod ord">
        <pc:chgData name="Barbora Kamenská" userId="5918b53d906ddf06" providerId="LiveId" clId="{14C31A3B-33C0-4E91-8785-CD415B17AD32}" dt="2023-05-09T16:57:44.691" v="3209" actId="20577"/>
        <pc:sldMkLst>
          <pc:docMk/>
          <pc:sldMk cId="3636685454" sldId="269"/>
        </pc:sldMkLst>
        <pc:spChg chg="mod">
          <ac:chgData name="Barbora Kamenská" userId="5918b53d906ddf06" providerId="LiveId" clId="{14C31A3B-33C0-4E91-8785-CD415B17AD32}" dt="2023-05-09T16:56:01.675" v="3150" actId="20577"/>
          <ac:spMkLst>
            <pc:docMk/>
            <pc:sldMk cId="3636685454" sldId="269"/>
            <ac:spMk id="2" creationId="{AD710000-32E2-22F0-574C-653DACA8FD88}"/>
          </ac:spMkLst>
        </pc:spChg>
        <pc:spChg chg="mod">
          <ac:chgData name="Barbora Kamenská" userId="5918b53d906ddf06" providerId="LiveId" clId="{14C31A3B-33C0-4E91-8785-CD415B17AD32}" dt="2023-05-09T16:57:29.034" v="3207" actId="14100"/>
          <ac:spMkLst>
            <pc:docMk/>
            <pc:sldMk cId="3636685454" sldId="269"/>
            <ac:spMk id="3" creationId="{48217497-E49C-8D0B-C19C-996C038D331A}"/>
          </ac:spMkLst>
        </pc:spChg>
        <pc:graphicFrameChg chg="mod">
          <ac:chgData name="Barbora Kamenská" userId="5918b53d906ddf06" providerId="LiveId" clId="{14C31A3B-33C0-4E91-8785-CD415B17AD32}" dt="2023-05-09T16:57:44.691" v="3209" actId="20577"/>
          <ac:graphicFrameMkLst>
            <pc:docMk/>
            <pc:sldMk cId="3636685454" sldId="269"/>
            <ac:graphicFrameMk id="5" creationId="{BA1DD80C-DBFF-D31D-5D0E-4BDED50A3666}"/>
          </ac:graphicFrameMkLst>
        </pc:graphicFrameChg>
      </pc:sldChg>
      <pc:sldChg chg="modSp mod">
        <pc:chgData name="Barbora Kamenská" userId="5918b53d906ddf06" providerId="LiveId" clId="{14C31A3B-33C0-4E91-8785-CD415B17AD32}" dt="2023-05-09T17:06:43.426" v="3313" actId="20577"/>
        <pc:sldMkLst>
          <pc:docMk/>
          <pc:sldMk cId="1696860535" sldId="270"/>
        </pc:sldMkLst>
        <pc:spChg chg="mod">
          <ac:chgData name="Barbora Kamenská" userId="5918b53d906ddf06" providerId="LiveId" clId="{14C31A3B-33C0-4E91-8785-CD415B17AD32}" dt="2023-05-09T17:06:43.426" v="3313" actId="20577"/>
          <ac:spMkLst>
            <pc:docMk/>
            <pc:sldMk cId="1696860535" sldId="270"/>
            <ac:spMk id="2" creationId="{0EDD0795-8F43-2A79-50E0-EF56563C8FE5}"/>
          </ac:spMkLst>
        </pc:spChg>
      </pc:sldChg>
      <pc:sldChg chg="modSp mod">
        <pc:chgData name="Barbora Kamenská" userId="5918b53d906ddf06" providerId="LiveId" clId="{14C31A3B-33C0-4E91-8785-CD415B17AD32}" dt="2023-05-09T16:39:36.590" v="2910" actId="20577"/>
        <pc:sldMkLst>
          <pc:docMk/>
          <pc:sldMk cId="1924589313" sldId="271"/>
        </pc:sldMkLst>
        <pc:spChg chg="mod">
          <ac:chgData name="Barbora Kamenská" userId="5918b53d906ddf06" providerId="LiveId" clId="{14C31A3B-33C0-4E91-8785-CD415B17AD32}" dt="2023-05-09T16:39:36.590" v="2910" actId="20577"/>
          <ac:spMkLst>
            <pc:docMk/>
            <pc:sldMk cId="1924589313" sldId="271"/>
            <ac:spMk id="3" creationId="{530DA142-46ED-3986-5D97-8475007A9C47}"/>
          </ac:spMkLst>
        </pc:spChg>
      </pc:sldChg>
      <pc:sldChg chg="modSp del">
        <pc:chgData name="Barbora Kamenská" userId="5918b53d906ddf06" providerId="LiveId" clId="{14C31A3B-33C0-4E91-8785-CD415B17AD32}" dt="2023-05-09T15:00:16.220" v="113" actId="2696"/>
        <pc:sldMkLst>
          <pc:docMk/>
          <pc:sldMk cId="3800063542" sldId="272"/>
        </pc:sldMkLst>
        <pc:graphicFrameChg chg="mod">
          <ac:chgData name="Barbora Kamenská" userId="5918b53d906ddf06" providerId="LiveId" clId="{14C31A3B-33C0-4E91-8785-CD415B17AD32}" dt="2023-05-09T14:59:36.705" v="111" actId="20577"/>
          <ac:graphicFrameMkLst>
            <pc:docMk/>
            <pc:sldMk cId="3800063542" sldId="272"/>
            <ac:graphicFrameMk id="12" creationId="{FE72FFF6-AD81-D420-BED9-7D936639B459}"/>
          </ac:graphicFrameMkLst>
        </pc:graphicFrameChg>
      </pc:sldChg>
      <pc:sldChg chg="modSp mod">
        <pc:chgData name="Barbora Kamenská" userId="5918b53d906ddf06" providerId="LiveId" clId="{14C31A3B-33C0-4E91-8785-CD415B17AD32}" dt="2023-05-09T16:22:02.493" v="2638" actId="20577"/>
        <pc:sldMkLst>
          <pc:docMk/>
          <pc:sldMk cId="3060148189" sldId="273"/>
        </pc:sldMkLst>
        <pc:spChg chg="mod">
          <ac:chgData name="Barbora Kamenská" userId="5918b53d906ddf06" providerId="LiveId" clId="{14C31A3B-33C0-4E91-8785-CD415B17AD32}" dt="2023-05-09T16:22:02.493" v="2638" actId="20577"/>
          <ac:spMkLst>
            <pc:docMk/>
            <pc:sldMk cId="3060148189" sldId="273"/>
            <ac:spMk id="3" creationId="{9271BFA6-589B-4ECA-B948-C95052F1EBD9}"/>
          </ac:spMkLst>
        </pc:spChg>
      </pc:sldChg>
      <pc:sldChg chg="modSp mod">
        <pc:chgData name="Barbora Kamenská" userId="5918b53d906ddf06" providerId="LiveId" clId="{14C31A3B-33C0-4E91-8785-CD415B17AD32}" dt="2023-05-09T16:44:31.032" v="2979" actId="20577"/>
        <pc:sldMkLst>
          <pc:docMk/>
          <pc:sldMk cId="3995901088" sldId="275"/>
        </pc:sldMkLst>
        <pc:graphicFrameChg chg="mod">
          <ac:chgData name="Barbora Kamenská" userId="5918b53d906ddf06" providerId="LiveId" clId="{14C31A3B-33C0-4E91-8785-CD415B17AD32}" dt="2023-05-09T16:44:31.032" v="2979" actId="20577"/>
          <ac:graphicFrameMkLst>
            <pc:docMk/>
            <pc:sldMk cId="3995901088" sldId="275"/>
            <ac:graphicFrameMk id="12" creationId="{FE72FFF6-AD81-D420-BED9-7D936639B459}"/>
          </ac:graphicFrameMkLst>
        </pc:graphicFrameChg>
      </pc:sldChg>
      <pc:sldChg chg="add">
        <pc:chgData name="Barbora Kamenská" userId="5918b53d906ddf06" providerId="LiveId" clId="{14C31A3B-33C0-4E91-8785-CD415B17AD32}" dt="2023-05-09T15:00:10.513" v="112"/>
        <pc:sldMkLst>
          <pc:docMk/>
          <pc:sldMk cId="1016913251" sldId="276"/>
        </pc:sldMkLst>
      </pc:sldChg>
      <pc:sldChg chg="addSp modSp new mod setBg">
        <pc:chgData name="Barbora Kamenská" userId="5918b53d906ddf06" providerId="LiveId" clId="{14C31A3B-33C0-4E91-8785-CD415B17AD32}" dt="2023-05-09T15:15:28.321" v="545" actId="20577"/>
        <pc:sldMkLst>
          <pc:docMk/>
          <pc:sldMk cId="450022270" sldId="277"/>
        </pc:sldMkLst>
        <pc:spChg chg="mod">
          <ac:chgData name="Barbora Kamenská" userId="5918b53d906ddf06" providerId="LiveId" clId="{14C31A3B-33C0-4E91-8785-CD415B17AD32}" dt="2023-05-09T15:08:46.170" v="197" actId="20577"/>
          <ac:spMkLst>
            <pc:docMk/>
            <pc:sldMk cId="450022270" sldId="277"/>
            <ac:spMk id="2" creationId="{9F06884F-BDE7-5301-21F0-078DB2A5C76F}"/>
          </ac:spMkLst>
        </pc:spChg>
        <pc:spChg chg="mod">
          <ac:chgData name="Barbora Kamenská" userId="5918b53d906ddf06" providerId="LiveId" clId="{14C31A3B-33C0-4E91-8785-CD415B17AD32}" dt="2023-05-09T15:15:28.321" v="545" actId="20577"/>
          <ac:spMkLst>
            <pc:docMk/>
            <pc:sldMk cId="450022270" sldId="277"/>
            <ac:spMk id="3" creationId="{96FF275D-C265-C32D-AD7F-843A7A7C2BFF}"/>
          </ac:spMkLst>
        </pc:spChg>
        <pc:spChg chg="add">
          <ac:chgData name="Barbora Kamenská" userId="5918b53d906ddf06" providerId="LiveId" clId="{14C31A3B-33C0-4E91-8785-CD415B17AD32}" dt="2023-05-09T15:02:06.738" v="178" actId="26606"/>
          <ac:spMkLst>
            <pc:docMk/>
            <pc:sldMk cId="450022270" sldId="277"/>
            <ac:spMk id="8" creationId="{100EDD19-6802-4EC3-95CE-CFFAB042CFD6}"/>
          </ac:spMkLst>
        </pc:spChg>
        <pc:spChg chg="add">
          <ac:chgData name="Barbora Kamenská" userId="5918b53d906ddf06" providerId="LiveId" clId="{14C31A3B-33C0-4E91-8785-CD415B17AD32}" dt="2023-05-09T15:02:06.738" v="178" actId="26606"/>
          <ac:spMkLst>
            <pc:docMk/>
            <pc:sldMk cId="450022270" sldId="277"/>
            <ac:spMk id="10" creationId="{DB17E863-922E-4C26-BD64-E8FD41D28661}"/>
          </ac:spMkLst>
        </pc:spChg>
      </pc:sldChg>
      <pc:sldChg chg="addSp delSp modSp new mod setBg">
        <pc:chgData name="Barbora Kamenská" userId="5918b53d906ddf06" providerId="LiveId" clId="{14C31A3B-33C0-4E91-8785-CD415B17AD32}" dt="2023-05-09T16:45:06.493" v="2980" actId="122"/>
        <pc:sldMkLst>
          <pc:docMk/>
          <pc:sldMk cId="2188938594" sldId="278"/>
        </pc:sldMkLst>
        <pc:spChg chg="del mod">
          <ac:chgData name="Barbora Kamenská" userId="5918b53d906ddf06" providerId="LiveId" clId="{14C31A3B-33C0-4E91-8785-CD415B17AD32}" dt="2023-05-09T15:45:58.424" v="1793" actId="21"/>
          <ac:spMkLst>
            <pc:docMk/>
            <pc:sldMk cId="2188938594" sldId="278"/>
            <ac:spMk id="2" creationId="{4B7F4AF1-BF6A-F2FA-8A2E-5D9FA394A845}"/>
          </ac:spMkLst>
        </pc:spChg>
        <pc:spChg chg="mod">
          <ac:chgData name="Barbora Kamenská" userId="5918b53d906ddf06" providerId="LiveId" clId="{14C31A3B-33C0-4E91-8785-CD415B17AD32}" dt="2023-05-09T15:42:59.321" v="1732" actId="26606"/>
          <ac:spMkLst>
            <pc:docMk/>
            <pc:sldMk cId="2188938594" sldId="278"/>
            <ac:spMk id="3" creationId="{D652115C-AF26-5D7A-9A66-52C40BE1CBE6}"/>
          </ac:spMkLst>
        </pc:spChg>
        <pc:spChg chg="add del">
          <ac:chgData name="Barbora Kamenská" userId="5918b53d906ddf06" providerId="LiveId" clId="{14C31A3B-33C0-4E91-8785-CD415B17AD32}" dt="2023-05-09T15:42:59.321" v="1732" actId="26606"/>
          <ac:spMkLst>
            <pc:docMk/>
            <pc:sldMk cId="2188938594" sldId="278"/>
            <ac:spMk id="8" creationId="{100EDD19-6802-4EC3-95CE-CFFAB042CFD6}"/>
          </ac:spMkLst>
        </pc:spChg>
        <pc:spChg chg="add del">
          <ac:chgData name="Barbora Kamenská" userId="5918b53d906ddf06" providerId="LiveId" clId="{14C31A3B-33C0-4E91-8785-CD415B17AD32}" dt="2023-05-09T15:42:59.321" v="1732" actId="26606"/>
          <ac:spMkLst>
            <pc:docMk/>
            <pc:sldMk cId="2188938594" sldId="278"/>
            <ac:spMk id="10" creationId="{DB17E863-922E-4C26-BD64-E8FD41D28661}"/>
          </ac:spMkLst>
        </pc:spChg>
        <pc:spChg chg="add del">
          <ac:chgData name="Barbora Kamenská" userId="5918b53d906ddf06" providerId="LiveId" clId="{14C31A3B-33C0-4E91-8785-CD415B17AD32}" dt="2023-05-09T15:42:59.321" v="1732" actId="26606"/>
          <ac:spMkLst>
            <pc:docMk/>
            <pc:sldMk cId="2188938594" sldId="278"/>
            <ac:spMk id="15" creationId="{1A95671B-3CC6-4792-9114-B74FAEA224E6}"/>
          </ac:spMkLst>
        </pc:spChg>
        <pc:graphicFrameChg chg="add mod modGraphic">
          <ac:chgData name="Barbora Kamenská" userId="5918b53d906ddf06" providerId="LiveId" clId="{14C31A3B-33C0-4E91-8785-CD415B17AD32}" dt="2023-05-09T16:45:06.493" v="2980" actId="122"/>
          <ac:graphicFrameMkLst>
            <pc:docMk/>
            <pc:sldMk cId="2188938594" sldId="278"/>
            <ac:graphicFrameMk id="4" creationId="{4B79736C-AEBA-5135-10C4-53E06C0C7A3F}"/>
          </ac:graphicFrameMkLst>
        </pc:graphicFrameChg>
        <pc:picChg chg="add del mod">
          <ac:chgData name="Barbora Kamenská" userId="5918b53d906ddf06" providerId="LiveId" clId="{14C31A3B-33C0-4E91-8785-CD415B17AD32}" dt="2023-05-09T16:23:40.519" v="2648" actId="21"/>
          <ac:picMkLst>
            <pc:docMk/>
            <pc:sldMk cId="2188938594" sldId="278"/>
            <ac:picMk id="6" creationId="{98A86C47-52CD-93A3-3673-888759F62059}"/>
          </ac:picMkLst>
        </pc:picChg>
        <pc:picChg chg="add del mod">
          <ac:chgData name="Barbora Kamenská" userId="5918b53d906ddf06" providerId="LiveId" clId="{14C31A3B-33C0-4E91-8785-CD415B17AD32}" dt="2023-05-09T16:25:38.937" v="2657" actId="21"/>
          <ac:picMkLst>
            <pc:docMk/>
            <pc:sldMk cId="2188938594" sldId="278"/>
            <ac:picMk id="9" creationId="{DE5BC297-E0CE-F2C8-DC0C-E47653A60341}"/>
          </ac:picMkLst>
        </pc:picChg>
      </pc:sldChg>
      <pc:sldChg chg="addSp delSp modSp new mod setBg">
        <pc:chgData name="Barbora Kamenská" userId="5918b53d906ddf06" providerId="LiveId" clId="{14C31A3B-33C0-4E91-8785-CD415B17AD32}" dt="2023-05-09T16:45:41.835" v="2984" actId="790"/>
        <pc:sldMkLst>
          <pc:docMk/>
          <pc:sldMk cId="2154287841" sldId="279"/>
        </pc:sldMkLst>
        <pc:spChg chg="mod">
          <ac:chgData name="Barbora Kamenská" userId="5918b53d906ddf06" providerId="LiveId" clId="{14C31A3B-33C0-4E91-8785-CD415B17AD32}" dt="2023-05-09T16:45:41.835" v="2984" actId="790"/>
          <ac:spMkLst>
            <pc:docMk/>
            <pc:sldMk cId="2154287841" sldId="279"/>
            <ac:spMk id="2" creationId="{5A75E20B-3497-9A41-E899-B57A76546441}"/>
          </ac:spMkLst>
        </pc:spChg>
        <pc:spChg chg="del">
          <ac:chgData name="Barbora Kamenská" userId="5918b53d906ddf06" providerId="LiveId" clId="{14C31A3B-33C0-4E91-8785-CD415B17AD32}" dt="2023-05-09T16:26:36.290" v="2715" actId="22"/>
          <ac:spMkLst>
            <pc:docMk/>
            <pc:sldMk cId="2154287841" sldId="279"/>
            <ac:spMk id="3" creationId="{1770567D-012A-9BF2-F368-38AADF7A16FB}"/>
          </ac:spMkLst>
        </pc:spChg>
        <pc:spChg chg="add del mod">
          <ac:chgData name="Barbora Kamenská" userId="5918b53d906ddf06" providerId="LiveId" clId="{14C31A3B-33C0-4E91-8785-CD415B17AD32}" dt="2023-05-09T16:29:12.485" v="2722"/>
          <ac:spMkLst>
            <pc:docMk/>
            <pc:sldMk cId="2154287841" sldId="279"/>
            <ac:spMk id="6" creationId="{6EF19101-4B83-D1A4-684C-56A46A4A9009}"/>
          </ac:spMkLst>
        </pc:spChg>
        <pc:spChg chg="add del mod">
          <ac:chgData name="Barbora Kamenská" userId="5918b53d906ddf06" providerId="LiveId" clId="{14C31A3B-33C0-4E91-8785-CD415B17AD32}" dt="2023-05-09T16:30:25.789" v="2759" actId="26606"/>
          <ac:spMkLst>
            <pc:docMk/>
            <pc:sldMk cId="2154287841" sldId="279"/>
            <ac:spMk id="7" creationId="{A23C7EA1-5045-4872-CDE7-E2CA36EA6E38}"/>
          </ac:spMkLst>
        </pc:spChg>
        <pc:spChg chg="add mod">
          <ac:chgData name="Barbora Kamenská" userId="5918b53d906ddf06" providerId="LiveId" clId="{14C31A3B-33C0-4E91-8785-CD415B17AD32}" dt="2023-05-09T16:43:13.711" v="2947" actId="20577"/>
          <ac:spMkLst>
            <pc:docMk/>
            <pc:sldMk cId="2154287841" sldId="279"/>
            <ac:spMk id="11" creationId="{C6392F9C-AC5F-9E51-DFE1-E5575BEB5776}"/>
          </ac:spMkLst>
        </pc:spChg>
        <pc:spChg chg="add del">
          <ac:chgData name="Barbora Kamenská" userId="5918b53d906ddf06" providerId="LiveId" clId="{14C31A3B-33C0-4E91-8785-CD415B17AD32}" dt="2023-05-09T16:30:34.715" v="2762" actId="26606"/>
          <ac:spMkLst>
            <pc:docMk/>
            <pc:sldMk cId="2154287841" sldId="279"/>
            <ac:spMk id="14" creationId="{932495F0-C5CB-4823-AE70-EED61EBAB1BD}"/>
          </ac:spMkLst>
        </pc:spChg>
        <pc:spChg chg="add del">
          <ac:chgData name="Barbora Kamenská" userId="5918b53d906ddf06" providerId="LiveId" clId="{14C31A3B-33C0-4E91-8785-CD415B17AD32}" dt="2023-05-09T16:30:34.715" v="2762" actId="26606"/>
          <ac:spMkLst>
            <pc:docMk/>
            <pc:sldMk cId="2154287841" sldId="279"/>
            <ac:spMk id="16" creationId="{CB8B9C25-D80D-48EC-B83A-231219A80C3F}"/>
          </ac:spMkLst>
        </pc:spChg>
        <pc:spChg chg="add del">
          <ac:chgData name="Barbora Kamenská" userId="5918b53d906ddf06" providerId="LiveId" clId="{14C31A3B-33C0-4E91-8785-CD415B17AD32}" dt="2023-05-09T16:30:34.715" v="2762" actId="26606"/>
          <ac:spMkLst>
            <pc:docMk/>
            <pc:sldMk cId="2154287841" sldId="279"/>
            <ac:spMk id="18" creationId="{601CC70B-8875-45A1-8AFD-7D546E3C0C16}"/>
          </ac:spMkLst>
        </pc:spChg>
        <pc:spChg chg="add">
          <ac:chgData name="Barbora Kamenská" userId="5918b53d906ddf06" providerId="LiveId" clId="{14C31A3B-33C0-4E91-8785-CD415B17AD32}" dt="2023-05-09T16:30:34.715" v="2762" actId="26606"/>
          <ac:spMkLst>
            <pc:docMk/>
            <pc:sldMk cId="2154287841" sldId="279"/>
            <ac:spMk id="23" creationId="{743AA782-23D1-4521-8CAD-47662984AA08}"/>
          </ac:spMkLst>
        </pc:spChg>
        <pc:spChg chg="add">
          <ac:chgData name="Barbora Kamenská" userId="5918b53d906ddf06" providerId="LiveId" clId="{14C31A3B-33C0-4E91-8785-CD415B17AD32}" dt="2023-05-09T16:30:34.715" v="2762" actId="26606"/>
          <ac:spMkLst>
            <pc:docMk/>
            <pc:sldMk cId="2154287841" sldId="279"/>
            <ac:spMk id="25" creationId="{71877DBC-BB60-40F0-AC93-2ACDBAAE60CE}"/>
          </ac:spMkLst>
        </pc:spChg>
        <pc:picChg chg="add mod ord">
          <ac:chgData name="Barbora Kamenská" userId="5918b53d906ddf06" providerId="LiveId" clId="{14C31A3B-33C0-4E91-8785-CD415B17AD32}" dt="2023-05-09T16:30:39.081" v="2764" actId="1076"/>
          <ac:picMkLst>
            <pc:docMk/>
            <pc:sldMk cId="2154287841" sldId="279"/>
            <ac:picMk id="5" creationId="{71A608FA-71BC-5001-9DD6-669B6301B9DE}"/>
          </ac:picMkLst>
        </pc:picChg>
      </pc:sldChg>
      <pc:sldChg chg="addSp modSp new mod setBg">
        <pc:chgData name="Barbora Kamenská" userId="5918b53d906ddf06" providerId="LiveId" clId="{14C31A3B-33C0-4E91-8785-CD415B17AD32}" dt="2023-05-09T17:24:10.262" v="3852" actId="20577"/>
        <pc:sldMkLst>
          <pc:docMk/>
          <pc:sldMk cId="825679239" sldId="280"/>
        </pc:sldMkLst>
        <pc:spChg chg="mod">
          <ac:chgData name="Barbora Kamenská" userId="5918b53d906ddf06" providerId="LiveId" clId="{14C31A3B-33C0-4E91-8785-CD415B17AD32}" dt="2023-05-09T16:36:31.789" v="2793" actId="20577"/>
          <ac:spMkLst>
            <pc:docMk/>
            <pc:sldMk cId="825679239" sldId="280"/>
            <ac:spMk id="2" creationId="{ECE0EB6D-6CB0-341E-EF96-135FDCA3D700}"/>
          </ac:spMkLst>
        </pc:spChg>
        <pc:spChg chg="mod">
          <ac:chgData name="Barbora Kamenská" userId="5918b53d906ddf06" providerId="LiveId" clId="{14C31A3B-33C0-4E91-8785-CD415B17AD32}" dt="2023-05-09T17:24:10.262" v="3852" actId="20577"/>
          <ac:spMkLst>
            <pc:docMk/>
            <pc:sldMk cId="825679239" sldId="280"/>
            <ac:spMk id="3" creationId="{6FB1047C-4D27-A141-DB91-AFB741DAA9D2}"/>
          </ac:spMkLst>
        </pc:spChg>
        <pc:spChg chg="add">
          <ac:chgData name="Barbora Kamenská" userId="5918b53d906ddf06" providerId="LiveId" clId="{14C31A3B-33C0-4E91-8785-CD415B17AD32}" dt="2023-05-09T16:31:03.747" v="2766" actId="26606"/>
          <ac:spMkLst>
            <pc:docMk/>
            <pc:sldMk cId="825679239" sldId="280"/>
            <ac:spMk id="8" creationId="{100EDD19-6802-4EC3-95CE-CFFAB042CFD6}"/>
          </ac:spMkLst>
        </pc:spChg>
        <pc:spChg chg="add">
          <ac:chgData name="Barbora Kamenská" userId="5918b53d906ddf06" providerId="LiveId" clId="{14C31A3B-33C0-4E91-8785-CD415B17AD32}" dt="2023-05-09T16:31:03.747" v="2766" actId="26606"/>
          <ac:spMkLst>
            <pc:docMk/>
            <pc:sldMk cId="825679239" sldId="280"/>
            <ac:spMk id="10" creationId="{DB17E863-922E-4C26-BD64-E8FD41D2866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5E4211-A4F8-4E72-A6E5-15B8E0A5488A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4035F9EE-F1EE-46C9-BC42-24D7466A1A81}">
      <dgm:prSet/>
      <dgm:spPr/>
      <dgm:t>
        <a:bodyPr/>
        <a:lstStyle/>
        <a:p>
          <a:r>
            <a:rPr lang="cs-CZ" dirty="0"/>
            <a:t>Jaké je aktuální dělení </a:t>
          </a:r>
          <a:r>
            <a:rPr lang="cs-CZ" dirty="0" err="1"/>
            <a:t>klf</a:t>
          </a:r>
          <a:r>
            <a:rPr lang="cs-CZ" dirty="0"/>
            <a:t> v ZJ? Uveďte příklad ke každému z dělení.</a:t>
          </a:r>
          <a:endParaRPr lang="en-US" dirty="0"/>
        </a:p>
      </dgm:t>
    </dgm:pt>
    <dgm:pt modelId="{D98FA0CD-73B0-443D-BD50-AA271B443DA5}" type="parTrans" cxnId="{532C83FB-915D-4E47-B286-A04BB49AB82B}">
      <dgm:prSet/>
      <dgm:spPr/>
      <dgm:t>
        <a:bodyPr/>
        <a:lstStyle/>
        <a:p>
          <a:endParaRPr lang="en-US"/>
        </a:p>
      </dgm:t>
    </dgm:pt>
    <dgm:pt modelId="{0D77CF20-F44E-4ACE-9768-0E0840C0C69C}" type="sibTrans" cxnId="{532C83FB-915D-4E47-B286-A04BB49AB82B}">
      <dgm:prSet/>
      <dgm:spPr/>
      <dgm:t>
        <a:bodyPr/>
        <a:lstStyle/>
        <a:p>
          <a:endParaRPr lang="en-US"/>
        </a:p>
      </dgm:t>
    </dgm:pt>
    <dgm:pt modelId="{F41EF84B-AA08-449D-B9F1-640A9FEBF328}">
      <dgm:prSet/>
      <dgm:spPr/>
      <dgm:t>
        <a:bodyPr/>
        <a:lstStyle/>
        <a:p>
          <a:r>
            <a:rPr lang="cs-CZ" dirty="0"/>
            <a:t>Proč se </a:t>
          </a:r>
          <a:r>
            <a:rPr lang="cs-CZ" dirty="0" err="1"/>
            <a:t>spc</a:t>
          </a:r>
          <a:r>
            <a:rPr lang="cs-CZ" dirty="0"/>
            <a:t> neřadí mezi </a:t>
          </a:r>
          <a:r>
            <a:rPr lang="cs-CZ" dirty="0" err="1"/>
            <a:t>klf</a:t>
          </a:r>
          <a:r>
            <a:rPr lang="cs-CZ" dirty="0"/>
            <a:t>?</a:t>
          </a:r>
          <a:endParaRPr lang="en-US" dirty="0"/>
        </a:p>
      </dgm:t>
    </dgm:pt>
    <dgm:pt modelId="{86C89692-53DF-4408-A7A0-E4934B2AD623}" type="parTrans" cxnId="{3B946F85-6C4A-40BA-89E1-2A320A0880FE}">
      <dgm:prSet/>
      <dgm:spPr/>
      <dgm:t>
        <a:bodyPr/>
        <a:lstStyle/>
        <a:p>
          <a:endParaRPr lang="en-US"/>
        </a:p>
      </dgm:t>
    </dgm:pt>
    <dgm:pt modelId="{C6E72D44-4064-4C3E-8EBF-ED751910573B}" type="sibTrans" cxnId="{3B946F85-6C4A-40BA-89E1-2A320A0880FE}">
      <dgm:prSet/>
      <dgm:spPr/>
      <dgm:t>
        <a:bodyPr/>
        <a:lstStyle/>
        <a:p>
          <a:endParaRPr lang="en-US"/>
        </a:p>
      </dgm:t>
    </dgm:pt>
    <dgm:pt modelId="{82B0B39B-6FA4-465C-98D5-4D441EDDE939}">
      <dgm:prSet/>
      <dgm:spPr/>
      <dgm:t>
        <a:bodyPr/>
        <a:lstStyle/>
        <a:p>
          <a:r>
            <a:rPr lang="cs-CZ" dirty="0"/>
            <a:t>Popiš rozdíl mezi tranzitivními a netranzitivními slovesy v ZJ a uveď příklad.</a:t>
          </a:r>
          <a:endParaRPr lang="en-US" dirty="0"/>
        </a:p>
      </dgm:t>
    </dgm:pt>
    <dgm:pt modelId="{64925E1F-723E-4442-AB92-A761E4DB9E6E}" type="parTrans" cxnId="{947ADED5-1434-4FD8-833A-CFF3C5799A33}">
      <dgm:prSet/>
      <dgm:spPr/>
      <dgm:t>
        <a:bodyPr/>
        <a:lstStyle/>
        <a:p>
          <a:endParaRPr lang="en-US"/>
        </a:p>
      </dgm:t>
    </dgm:pt>
    <dgm:pt modelId="{CCA780F0-FB9E-4BC0-A3BA-070274DF1358}" type="sibTrans" cxnId="{947ADED5-1434-4FD8-833A-CFF3C5799A33}">
      <dgm:prSet/>
      <dgm:spPr/>
      <dgm:t>
        <a:bodyPr/>
        <a:lstStyle/>
        <a:p>
          <a:endParaRPr lang="en-US"/>
        </a:p>
      </dgm:t>
    </dgm:pt>
    <dgm:pt modelId="{E7A23E77-3048-4F15-8152-C09DD46F4AF0}">
      <dgm:prSet/>
      <dgm:spPr/>
      <dgm:t>
        <a:bodyPr/>
        <a:lstStyle/>
        <a:p>
          <a:r>
            <a:rPr lang="cs-CZ" dirty="0"/>
            <a:t>Co to jsou </a:t>
          </a:r>
          <a:r>
            <a:rPr lang="cs-CZ" dirty="0" err="1"/>
            <a:t>frozen</a:t>
          </a:r>
          <a:r>
            <a:rPr lang="cs-CZ" dirty="0"/>
            <a:t> </a:t>
          </a:r>
          <a:r>
            <a:rPr lang="cs-CZ" dirty="0" err="1"/>
            <a:t>signs</a:t>
          </a:r>
          <a:r>
            <a:rPr lang="cs-CZ" dirty="0"/>
            <a:t>? Uveďte příklady v ČZJ.</a:t>
          </a:r>
          <a:endParaRPr lang="en-US" dirty="0"/>
        </a:p>
      </dgm:t>
    </dgm:pt>
    <dgm:pt modelId="{85AB87B7-C255-4BB4-B80C-3992B038EABF}" type="parTrans" cxnId="{06541A31-1509-4D9C-9D79-529D26733CEE}">
      <dgm:prSet/>
      <dgm:spPr/>
      <dgm:t>
        <a:bodyPr/>
        <a:lstStyle/>
        <a:p>
          <a:endParaRPr lang="en-US"/>
        </a:p>
      </dgm:t>
    </dgm:pt>
    <dgm:pt modelId="{BEA481C5-8CE7-4EF4-9AA4-6FBADED7C6A7}" type="sibTrans" cxnId="{06541A31-1509-4D9C-9D79-529D26733CEE}">
      <dgm:prSet/>
      <dgm:spPr/>
      <dgm:t>
        <a:bodyPr/>
        <a:lstStyle/>
        <a:p>
          <a:endParaRPr lang="en-US"/>
        </a:p>
      </dgm:t>
    </dgm:pt>
    <dgm:pt modelId="{F4553909-AF3B-47BF-96A6-E1D6D314A3A5}" type="pres">
      <dgm:prSet presAssocID="{F35E4211-A4F8-4E72-A6E5-15B8E0A5488A}" presName="vert0" presStyleCnt="0">
        <dgm:presLayoutVars>
          <dgm:dir/>
          <dgm:animOne val="branch"/>
          <dgm:animLvl val="lvl"/>
        </dgm:presLayoutVars>
      </dgm:prSet>
      <dgm:spPr/>
    </dgm:pt>
    <dgm:pt modelId="{19349934-1379-4827-82F2-EC27C0400216}" type="pres">
      <dgm:prSet presAssocID="{4035F9EE-F1EE-46C9-BC42-24D7466A1A81}" presName="thickLine" presStyleLbl="alignNode1" presStyleIdx="0" presStyleCnt="4"/>
      <dgm:spPr/>
    </dgm:pt>
    <dgm:pt modelId="{387D7D6F-A93D-4C0F-8024-A4207930F671}" type="pres">
      <dgm:prSet presAssocID="{4035F9EE-F1EE-46C9-BC42-24D7466A1A81}" presName="horz1" presStyleCnt="0"/>
      <dgm:spPr/>
    </dgm:pt>
    <dgm:pt modelId="{B3C5924C-7984-4C4F-8B2E-8D461D3EA965}" type="pres">
      <dgm:prSet presAssocID="{4035F9EE-F1EE-46C9-BC42-24D7466A1A81}" presName="tx1" presStyleLbl="revTx" presStyleIdx="0" presStyleCnt="4"/>
      <dgm:spPr/>
    </dgm:pt>
    <dgm:pt modelId="{058ECC0D-7053-4B97-B775-DAE3C5B670A0}" type="pres">
      <dgm:prSet presAssocID="{4035F9EE-F1EE-46C9-BC42-24D7466A1A81}" presName="vert1" presStyleCnt="0"/>
      <dgm:spPr/>
    </dgm:pt>
    <dgm:pt modelId="{5E01EACD-B805-4667-BB40-00D26FC9A331}" type="pres">
      <dgm:prSet presAssocID="{F41EF84B-AA08-449D-B9F1-640A9FEBF328}" presName="thickLine" presStyleLbl="alignNode1" presStyleIdx="1" presStyleCnt="4"/>
      <dgm:spPr/>
    </dgm:pt>
    <dgm:pt modelId="{52425636-37FF-4B82-9DD1-68F55FF8F395}" type="pres">
      <dgm:prSet presAssocID="{F41EF84B-AA08-449D-B9F1-640A9FEBF328}" presName="horz1" presStyleCnt="0"/>
      <dgm:spPr/>
    </dgm:pt>
    <dgm:pt modelId="{62B7C6C9-1EFB-4E05-A717-0A59C8B56AA4}" type="pres">
      <dgm:prSet presAssocID="{F41EF84B-AA08-449D-B9F1-640A9FEBF328}" presName="tx1" presStyleLbl="revTx" presStyleIdx="1" presStyleCnt="4"/>
      <dgm:spPr/>
    </dgm:pt>
    <dgm:pt modelId="{FC3F53F7-4381-49F6-8CD6-DC89624BF76C}" type="pres">
      <dgm:prSet presAssocID="{F41EF84B-AA08-449D-B9F1-640A9FEBF328}" presName="vert1" presStyleCnt="0"/>
      <dgm:spPr/>
    </dgm:pt>
    <dgm:pt modelId="{F5AA8257-C0F2-4A65-B08B-EFE6E90B5715}" type="pres">
      <dgm:prSet presAssocID="{82B0B39B-6FA4-465C-98D5-4D441EDDE939}" presName="thickLine" presStyleLbl="alignNode1" presStyleIdx="2" presStyleCnt="4"/>
      <dgm:spPr/>
    </dgm:pt>
    <dgm:pt modelId="{8E3D58EB-5D94-407C-85D5-8A83F8C8CB34}" type="pres">
      <dgm:prSet presAssocID="{82B0B39B-6FA4-465C-98D5-4D441EDDE939}" presName="horz1" presStyleCnt="0"/>
      <dgm:spPr/>
    </dgm:pt>
    <dgm:pt modelId="{3E82149D-93EE-472E-BC7D-6C196AA1A307}" type="pres">
      <dgm:prSet presAssocID="{82B0B39B-6FA4-465C-98D5-4D441EDDE939}" presName="tx1" presStyleLbl="revTx" presStyleIdx="2" presStyleCnt="4"/>
      <dgm:spPr/>
    </dgm:pt>
    <dgm:pt modelId="{43886258-DAFA-417E-B23D-206DECF0EA28}" type="pres">
      <dgm:prSet presAssocID="{82B0B39B-6FA4-465C-98D5-4D441EDDE939}" presName="vert1" presStyleCnt="0"/>
      <dgm:spPr/>
    </dgm:pt>
    <dgm:pt modelId="{FAB9EDF3-E905-4737-933B-99214335336C}" type="pres">
      <dgm:prSet presAssocID="{E7A23E77-3048-4F15-8152-C09DD46F4AF0}" presName="thickLine" presStyleLbl="alignNode1" presStyleIdx="3" presStyleCnt="4"/>
      <dgm:spPr/>
    </dgm:pt>
    <dgm:pt modelId="{2FB6C6A1-17C1-4422-B5F4-3A540CD0B385}" type="pres">
      <dgm:prSet presAssocID="{E7A23E77-3048-4F15-8152-C09DD46F4AF0}" presName="horz1" presStyleCnt="0"/>
      <dgm:spPr/>
    </dgm:pt>
    <dgm:pt modelId="{FEA81B70-34FD-48D0-8943-71B86427BFC8}" type="pres">
      <dgm:prSet presAssocID="{E7A23E77-3048-4F15-8152-C09DD46F4AF0}" presName="tx1" presStyleLbl="revTx" presStyleIdx="3" presStyleCnt="4"/>
      <dgm:spPr/>
    </dgm:pt>
    <dgm:pt modelId="{A7705A6C-78B2-4913-86DD-36D4CB31A295}" type="pres">
      <dgm:prSet presAssocID="{E7A23E77-3048-4F15-8152-C09DD46F4AF0}" presName="vert1" presStyleCnt="0"/>
      <dgm:spPr/>
    </dgm:pt>
  </dgm:ptLst>
  <dgm:cxnLst>
    <dgm:cxn modelId="{06541A31-1509-4D9C-9D79-529D26733CEE}" srcId="{F35E4211-A4F8-4E72-A6E5-15B8E0A5488A}" destId="{E7A23E77-3048-4F15-8152-C09DD46F4AF0}" srcOrd="3" destOrd="0" parTransId="{85AB87B7-C255-4BB4-B80C-3992B038EABF}" sibTransId="{BEA481C5-8CE7-4EF4-9AA4-6FBADED7C6A7}"/>
    <dgm:cxn modelId="{C83E6B40-8602-43BC-A249-D257878028F2}" type="presOf" srcId="{E7A23E77-3048-4F15-8152-C09DD46F4AF0}" destId="{FEA81B70-34FD-48D0-8943-71B86427BFC8}" srcOrd="0" destOrd="0" presId="urn:microsoft.com/office/officeart/2008/layout/LinedList"/>
    <dgm:cxn modelId="{50A2D14C-BE2F-4463-858E-9FC3D55B5F3F}" type="presOf" srcId="{82B0B39B-6FA4-465C-98D5-4D441EDDE939}" destId="{3E82149D-93EE-472E-BC7D-6C196AA1A307}" srcOrd="0" destOrd="0" presId="urn:microsoft.com/office/officeart/2008/layout/LinedList"/>
    <dgm:cxn modelId="{3B946F85-6C4A-40BA-89E1-2A320A0880FE}" srcId="{F35E4211-A4F8-4E72-A6E5-15B8E0A5488A}" destId="{F41EF84B-AA08-449D-B9F1-640A9FEBF328}" srcOrd="1" destOrd="0" parTransId="{86C89692-53DF-4408-A7A0-E4934B2AD623}" sibTransId="{C6E72D44-4064-4C3E-8EBF-ED751910573B}"/>
    <dgm:cxn modelId="{649423AA-0997-4D8E-8F98-59BBF65016A6}" type="presOf" srcId="{4035F9EE-F1EE-46C9-BC42-24D7466A1A81}" destId="{B3C5924C-7984-4C4F-8B2E-8D461D3EA965}" srcOrd="0" destOrd="0" presId="urn:microsoft.com/office/officeart/2008/layout/LinedList"/>
    <dgm:cxn modelId="{F1DA51B3-9CCC-4AF3-AA54-D3FF7C7FFC21}" type="presOf" srcId="{F35E4211-A4F8-4E72-A6E5-15B8E0A5488A}" destId="{F4553909-AF3B-47BF-96A6-E1D6D314A3A5}" srcOrd="0" destOrd="0" presId="urn:microsoft.com/office/officeart/2008/layout/LinedList"/>
    <dgm:cxn modelId="{947ADED5-1434-4FD8-833A-CFF3C5799A33}" srcId="{F35E4211-A4F8-4E72-A6E5-15B8E0A5488A}" destId="{82B0B39B-6FA4-465C-98D5-4D441EDDE939}" srcOrd="2" destOrd="0" parTransId="{64925E1F-723E-4442-AB92-A761E4DB9E6E}" sibTransId="{CCA780F0-FB9E-4BC0-A3BA-070274DF1358}"/>
    <dgm:cxn modelId="{62FC8ED6-C75A-4844-84F2-F371198DB33A}" type="presOf" srcId="{F41EF84B-AA08-449D-B9F1-640A9FEBF328}" destId="{62B7C6C9-1EFB-4E05-A717-0A59C8B56AA4}" srcOrd="0" destOrd="0" presId="urn:microsoft.com/office/officeart/2008/layout/LinedList"/>
    <dgm:cxn modelId="{532C83FB-915D-4E47-B286-A04BB49AB82B}" srcId="{F35E4211-A4F8-4E72-A6E5-15B8E0A5488A}" destId="{4035F9EE-F1EE-46C9-BC42-24D7466A1A81}" srcOrd="0" destOrd="0" parTransId="{D98FA0CD-73B0-443D-BD50-AA271B443DA5}" sibTransId="{0D77CF20-F44E-4ACE-9768-0E0840C0C69C}"/>
    <dgm:cxn modelId="{CE0630B6-DB66-4F15-A926-E9413134DB7A}" type="presParOf" srcId="{F4553909-AF3B-47BF-96A6-E1D6D314A3A5}" destId="{19349934-1379-4827-82F2-EC27C0400216}" srcOrd="0" destOrd="0" presId="urn:microsoft.com/office/officeart/2008/layout/LinedList"/>
    <dgm:cxn modelId="{1282EF81-96CA-4BF1-8296-90E77AE8970D}" type="presParOf" srcId="{F4553909-AF3B-47BF-96A6-E1D6D314A3A5}" destId="{387D7D6F-A93D-4C0F-8024-A4207930F671}" srcOrd="1" destOrd="0" presId="urn:microsoft.com/office/officeart/2008/layout/LinedList"/>
    <dgm:cxn modelId="{EEBC2BE7-C5D0-4F1B-B912-6B69F2AB0426}" type="presParOf" srcId="{387D7D6F-A93D-4C0F-8024-A4207930F671}" destId="{B3C5924C-7984-4C4F-8B2E-8D461D3EA965}" srcOrd="0" destOrd="0" presId="urn:microsoft.com/office/officeart/2008/layout/LinedList"/>
    <dgm:cxn modelId="{C4C1A9AB-98DB-449F-873B-290918E63528}" type="presParOf" srcId="{387D7D6F-A93D-4C0F-8024-A4207930F671}" destId="{058ECC0D-7053-4B97-B775-DAE3C5B670A0}" srcOrd="1" destOrd="0" presId="urn:microsoft.com/office/officeart/2008/layout/LinedList"/>
    <dgm:cxn modelId="{8F46D6B7-5A6D-45EC-9644-A4FA5BCD5D04}" type="presParOf" srcId="{F4553909-AF3B-47BF-96A6-E1D6D314A3A5}" destId="{5E01EACD-B805-4667-BB40-00D26FC9A331}" srcOrd="2" destOrd="0" presId="urn:microsoft.com/office/officeart/2008/layout/LinedList"/>
    <dgm:cxn modelId="{4C656A66-108F-4CD3-910C-9C92B8F3013C}" type="presParOf" srcId="{F4553909-AF3B-47BF-96A6-E1D6D314A3A5}" destId="{52425636-37FF-4B82-9DD1-68F55FF8F395}" srcOrd="3" destOrd="0" presId="urn:microsoft.com/office/officeart/2008/layout/LinedList"/>
    <dgm:cxn modelId="{D294E313-1462-496F-9F9F-981ADF535DD2}" type="presParOf" srcId="{52425636-37FF-4B82-9DD1-68F55FF8F395}" destId="{62B7C6C9-1EFB-4E05-A717-0A59C8B56AA4}" srcOrd="0" destOrd="0" presId="urn:microsoft.com/office/officeart/2008/layout/LinedList"/>
    <dgm:cxn modelId="{11171011-A98C-4546-A01C-F1855704A7F9}" type="presParOf" srcId="{52425636-37FF-4B82-9DD1-68F55FF8F395}" destId="{FC3F53F7-4381-49F6-8CD6-DC89624BF76C}" srcOrd="1" destOrd="0" presId="urn:microsoft.com/office/officeart/2008/layout/LinedList"/>
    <dgm:cxn modelId="{6C916A50-38F4-45CB-B0E5-D977D250EA08}" type="presParOf" srcId="{F4553909-AF3B-47BF-96A6-E1D6D314A3A5}" destId="{F5AA8257-C0F2-4A65-B08B-EFE6E90B5715}" srcOrd="4" destOrd="0" presId="urn:microsoft.com/office/officeart/2008/layout/LinedList"/>
    <dgm:cxn modelId="{81674218-8A41-42BA-911D-FA462F072641}" type="presParOf" srcId="{F4553909-AF3B-47BF-96A6-E1D6D314A3A5}" destId="{8E3D58EB-5D94-407C-85D5-8A83F8C8CB34}" srcOrd="5" destOrd="0" presId="urn:microsoft.com/office/officeart/2008/layout/LinedList"/>
    <dgm:cxn modelId="{5F3BE712-5560-4557-956F-65AC1DFADC6C}" type="presParOf" srcId="{8E3D58EB-5D94-407C-85D5-8A83F8C8CB34}" destId="{3E82149D-93EE-472E-BC7D-6C196AA1A307}" srcOrd="0" destOrd="0" presId="urn:microsoft.com/office/officeart/2008/layout/LinedList"/>
    <dgm:cxn modelId="{7A516C15-8102-48DA-8746-B1D64DF3305B}" type="presParOf" srcId="{8E3D58EB-5D94-407C-85D5-8A83F8C8CB34}" destId="{43886258-DAFA-417E-B23D-206DECF0EA28}" srcOrd="1" destOrd="0" presId="urn:microsoft.com/office/officeart/2008/layout/LinedList"/>
    <dgm:cxn modelId="{2B1772CC-D8AA-418D-A1D6-182B49E3582F}" type="presParOf" srcId="{F4553909-AF3B-47BF-96A6-E1D6D314A3A5}" destId="{FAB9EDF3-E905-4737-933B-99214335336C}" srcOrd="6" destOrd="0" presId="urn:microsoft.com/office/officeart/2008/layout/LinedList"/>
    <dgm:cxn modelId="{F73A0140-2DE7-4327-8D46-EA2BB9DEDDB9}" type="presParOf" srcId="{F4553909-AF3B-47BF-96A6-E1D6D314A3A5}" destId="{2FB6C6A1-17C1-4422-B5F4-3A540CD0B385}" srcOrd="7" destOrd="0" presId="urn:microsoft.com/office/officeart/2008/layout/LinedList"/>
    <dgm:cxn modelId="{6C850147-F6F8-44A3-A89C-7F88BABA351B}" type="presParOf" srcId="{2FB6C6A1-17C1-4422-B5F4-3A540CD0B385}" destId="{FEA81B70-34FD-48D0-8943-71B86427BFC8}" srcOrd="0" destOrd="0" presId="urn:microsoft.com/office/officeart/2008/layout/LinedList"/>
    <dgm:cxn modelId="{AF28B86B-84D5-4E16-90C9-5EBF6968F20B}" type="presParOf" srcId="{2FB6C6A1-17C1-4422-B5F4-3A540CD0B385}" destId="{A7705A6C-78B2-4913-86DD-36D4CB31A2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67E567-41E2-425F-85A4-2D8F1EF7222B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E320592-E2DB-4914-8BFD-D78AA897D33E}">
      <dgm:prSet phldrT="[Text]"/>
      <dgm:spPr/>
      <dgm:t>
        <a:bodyPr/>
        <a:lstStyle/>
        <a:p>
          <a:r>
            <a:rPr lang="cs-CZ" dirty="0" err="1">
              <a:solidFill>
                <a:schemeClr val="tx1">
                  <a:lumMod val="95000"/>
                  <a:lumOff val="5000"/>
                </a:schemeClr>
              </a:solidFill>
            </a:rPr>
            <a:t>KLF</a:t>
          </a:r>
          <a:r>
            <a:rPr lang="cs-CZ" dirty="0">
              <a:solidFill>
                <a:schemeClr val="tx1">
                  <a:lumMod val="95000"/>
                  <a:lumOff val="5000"/>
                </a:schemeClr>
              </a:solidFill>
            </a:rPr>
            <a:t> SLOVESO</a:t>
          </a:r>
        </a:p>
      </dgm:t>
    </dgm:pt>
    <dgm:pt modelId="{312827F0-0A68-4549-ABCB-F116F2B10098}" type="parTrans" cxnId="{A7C902E1-9A25-47D4-B82A-17406C4940D5}">
      <dgm:prSet/>
      <dgm:spPr/>
      <dgm:t>
        <a:bodyPr/>
        <a:lstStyle/>
        <a:p>
          <a:endParaRPr lang="cs-CZ"/>
        </a:p>
      </dgm:t>
    </dgm:pt>
    <dgm:pt modelId="{420659DC-4D6D-4F9D-932E-3889D559D267}" type="sibTrans" cxnId="{A7C902E1-9A25-47D4-B82A-17406C4940D5}">
      <dgm:prSet/>
      <dgm:spPr/>
      <dgm:t>
        <a:bodyPr/>
        <a:lstStyle/>
        <a:p>
          <a:endParaRPr lang="cs-CZ"/>
        </a:p>
      </dgm:t>
    </dgm:pt>
    <dgm:pt modelId="{0ABE655B-AA82-425E-824D-1865B0D3E8B6}">
      <dgm:prSet phldrT="[Text]"/>
      <dgm:spPr/>
      <dgm:t>
        <a:bodyPr/>
        <a:lstStyle/>
        <a:p>
          <a:r>
            <a:rPr lang="cs-CZ" dirty="0">
              <a:solidFill>
                <a:schemeClr val="tx1">
                  <a:lumMod val="95000"/>
                  <a:lumOff val="5000"/>
                </a:schemeClr>
              </a:solidFill>
            </a:rPr>
            <a:t>AFIX</a:t>
          </a:r>
        </a:p>
        <a:p>
          <a:r>
            <a:rPr lang="cs-CZ" dirty="0">
              <a:solidFill>
                <a:schemeClr val="tx1">
                  <a:lumMod val="95000"/>
                  <a:lumOff val="5000"/>
                </a:schemeClr>
              </a:solidFill>
            </a:rPr>
            <a:t>- Vázaný morfém</a:t>
          </a:r>
        </a:p>
        <a:p>
          <a:r>
            <a:rPr lang="cs-CZ" dirty="0">
              <a:solidFill>
                <a:schemeClr val="tx1">
                  <a:lumMod val="95000"/>
                  <a:lumOff val="5000"/>
                </a:schemeClr>
              </a:solidFill>
            </a:rPr>
            <a:t>- Klasifikátor</a:t>
          </a:r>
        </a:p>
      </dgm:t>
    </dgm:pt>
    <dgm:pt modelId="{92E38762-F28E-4F48-82CE-531D6F633454}" type="parTrans" cxnId="{D1AEC725-3473-406D-BD97-B4CA8CC42878}">
      <dgm:prSet/>
      <dgm:spPr/>
      <dgm:t>
        <a:bodyPr/>
        <a:lstStyle/>
        <a:p>
          <a:endParaRPr lang="cs-CZ"/>
        </a:p>
      </dgm:t>
    </dgm:pt>
    <dgm:pt modelId="{98D2903D-51D7-4344-9D2A-C021F0DA0B0E}" type="sibTrans" cxnId="{D1AEC725-3473-406D-BD97-B4CA8CC42878}">
      <dgm:prSet/>
      <dgm:spPr/>
      <dgm:t>
        <a:bodyPr/>
        <a:lstStyle/>
        <a:p>
          <a:endParaRPr lang="cs-CZ"/>
        </a:p>
      </dgm:t>
    </dgm:pt>
    <dgm:pt modelId="{4528BDEF-C0A7-4638-86ED-52FF496B1CFD}">
      <dgm:prSet phldrT="[Text]"/>
      <dgm:spPr/>
      <dgm:t>
        <a:bodyPr/>
        <a:lstStyle/>
        <a:p>
          <a:r>
            <a:rPr lang="cs-CZ" dirty="0">
              <a:solidFill>
                <a:schemeClr val="tx1">
                  <a:lumMod val="95000"/>
                  <a:lumOff val="5000"/>
                </a:schemeClr>
              </a:solidFill>
            </a:rPr>
            <a:t>KOŘEN</a:t>
          </a:r>
        </a:p>
        <a:p>
          <a:r>
            <a:rPr lang="cs-CZ" dirty="0">
              <a:solidFill>
                <a:schemeClr val="tx1">
                  <a:lumMod val="95000"/>
                  <a:lumOff val="5000"/>
                </a:schemeClr>
              </a:solidFill>
            </a:rPr>
            <a:t>- Volný morfém</a:t>
          </a:r>
        </a:p>
        <a:p>
          <a:r>
            <a:rPr lang="cs-CZ" dirty="0">
              <a:solidFill>
                <a:schemeClr val="tx1">
                  <a:lumMod val="95000"/>
                  <a:lumOff val="5000"/>
                </a:schemeClr>
              </a:solidFill>
            </a:rPr>
            <a:t>- Obecně pohyb</a:t>
          </a:r>
        </a:p>
        <a:p>
          <a:r>
            <a:rPr lang="cs-CZ" dirty="0">
              <a:solidFill>
                <a:schemeClr val="tx1">
                  <a:lumMod val="95000"/>
                  <a:lumOff val="5000"/>
                </a:schemeClr>
              </a:solidFill>
            </a:rPr>
            <a:t>- Zasazení do prostoru</a:t>
          </a:r>
        </a:p>
      </dgm:t>
    </dgm:pt>
    <dgm:pt modelId="{823E9958-4CB0-49EF-A8A4-271815CA7867}" type="parTrans" cxnId="{8A45FFEA-5740-4FB6-B964-446D0D41A268}">
      <dgm:prSet/>
      <dgm:spPr/>
      <dgm:t>
        <a:bodyPr/>
        <a:lstStyle/>
        <a:p>
          <a:endParaRPr lang="cs-CZ"/>
        </a:p>
      </dgm:t>
    </dgm:pt>
    <dgm:pt modelId="{2B076B8C-23E6-4442-944E-DB9F400D02D7}" type="sibTrans" cxnId="{8A45FFEA-5740-4FB6-B964-446D0D41A268}">
      <dgm:prSet/>
      <dgm:spPr/>
      <dgm:t>
        <a:bodyPr/>
        <a:lstStyle/>
        <a:p>
          <a:endParaRPr lang="cs-CZ"/>
        </a:p>
      </dgm:t>
    </dgm:pt>
    <dgm:pt modelId="{4BD04A75-0CFF-402D-91EF-A3DF06B276E4}" type="pres">
      <dgm:prSet presAssocID="{9967E567-41E2-425F-85A4-2D8F1EF722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098377F-7446-4C2E-A879-518F744C360B}" type="pres">
      <dgm:prSet presAssocID="{AE320592-E2DB-4914-8BFD-D78AA897D33E}" presName="hierRoot1" presStyleCnt="0">
        <dgm:presLayoutVars>
          <dgm:hierBranch val="init"/>
        </dgm:presLayoutVars>
      </dgm:prSet>
      <dgm:spPr/>
    </dgm:pt>
    <dgm:pt modelId="{06F73FF0-807C-4029-8797-5C6E39DD75DE}" type="pres">
      <dgm:prSet presAssocID="{AE320592-E2DB-4914-8BFD-D78AA897D33E}" presName="rootComposite1" presStyleCnt="0"/>
      <dgm:spPr/>
    </dgm:pt>
    <dgm:pt modelId="{B6FDEA65-C5E5-462B-A9BA-F828480FC65D}" type="pres">
      <dgm:prSet presAssocID="{AE320592-E2DB-4914-8BFD-D78AA897D33E}" presName="rootText1" presStyleLbl="node0" presStyleIdx="0" presStyleCnt="1" custLinFactNeighborY="2561">
        <dgm:presLayoutVars>
          <dgm:chPref val="3"/>
        </dgm:presLayoutVars>
      </dgm:prSet>
      <dgm:spPr/>
    </dgm:pt>
    <dgm:pt modelId="{918E679A-43EB-4BB0-B14A-D3473418A273}" type="pres">
      <dgm:prSet presAssocID="{AE320592-E2DB-4914-8BFD-D78AA897D33E}" presName="rootConnector1" presStyleLbl="node1" presStyleIdx="0" presStyleCnt="0"/>
      <dgm:spPr/>
    </dgm:pt>
    <dgm:pt modelId="{A984AC46-0B79-4236-9C03-CE5BF7DB52FE}" type="pres">
      <dgm:prSet presAssocID="{AE320592-E2DB-4914-8BFD-D78AA897D33E}" presName="hierChild2" presStyleCnt="0"/>
      <dgm:spPr/>
    </dgm:pt>
    <dgm:pt modelId="{23DAEBDC-2C43-4618-B8B9-B44F02835CAA}" type="pres">
      <dgm:prSet presAssocID="{92E38762-F28E-4F48-82CE-531D6F633454}" presName="Name37" presStyleLbl="parChTrans1D2" presStyleIdx="0" presStyleCnt="2"/>
      <dgm:spPr/>
    </dgm:pt>
    <dgm:pt modelId="{8483F971-A715-40E9-A068-7BEB7D576938}" type="pres">
      <dgm:prSet presAssocID="{0ABE655B-AA82-425E-824D-1865B0D3E8B6}" presName="hierRoot2" presStyleCnt="0">
        <dgm:presLayoutVars>
          <dgm:hierBranch val="init"/>
        </dgm:presLayoutVars>
      </dgm:prSet>
      <dgm:spPr/>
    </dgm:pt>
    <dgm:pt modelId="{877D9470-FA7B-429A-9F66-E49810877D6D}" type="pres">
      <dgm:prSet presAssocID="{0ABE655B-AA82-425E-824D-1865B0D3E8B6}" presName="rootComposite" presStyleCnt="0"/>
      <dgm:spPr/>
    </dgm:pt>
    <dgm:pt modelId="{3DD0BE75-E0B6-4247-9667-7565C7E36341}" type="pres">
      <dgm:prSet presAssocID="{0ABE655B-AA82-425E-824D-1865B0D3E8B6}" presName="rootText" presStyleLbl="node2" presStyleIdx="0" presStyleCnt="2" custScaleX="107430" custScaleY="114268">
        <dgm:presLayoutVars>
          <dgm:chPref val="3"/>
        </dgm:presLayoutVars>
      </dgm:prSet>
      <dgm:spPr/>
    </dgm:pt>
    <dgm:pt modelId="{FB2D9519-488C-4F0F-85FB-2322AA6A2B8B}" type="pres">
      <dgm:prSet presAssocID="{0ABE655B-AA82-425E-824D-1865B0D3E8B6}" presName="rootConnector" presStyleLbl="node2" presStyleIdx="0" presStyleCnt="2"/>
      <dgm:spPr/>
    </dgm:pt>
    <dgm:pt modelId="{3F19CAD2-6966-4C3C-A71D-CFF1E07B35FB}" type="pres">
      <dgm:prSet presAssocID="{0ABE655B-AA82-425E-824D-1865B0D3E8B6}" presName="hierChild4" presStyleCnt="0"/>
      <dgm:spPr/>
    </dgm:pt>
    <dgm:pt modelId="{26871858-F6FD-4652-A680-7FB9FD54B838}" type="pres">
      <dgm:prSet presAssocID="{0ABE655B-AA82-425E-824D-1865B0D3E8B6}" presName="hierChild5" presStyleCnt="0"/>
      <dgm:spPr/>
    </dgm:pt>
    <dgm:pt modelId="{D8C0C2B1-19BE-449A-AC4A-93479C856985}" type="pres">
      <dgm:prSet presAssocID="{823E9958-4CB0-49EF-A8A4-271815CA7867}" presName="Name37" presStyleLbl="parChTrans1D2" presStyleIdx="1" presStyleCnt="2"/>
      <dgm:spPr/>
    </dgm:pt>
    <dgm:pt modelId="{FDAF576C-7BED-49F5-8C2F-DBB655DC81F1}" type="pres">
      <dgm:prSet presAssocID="{4528BDEF-C0A7-4638-86ED-52FF496B1CFD}" presName="hierRoot2" presStyleCnt="0">
        <dgm:presLayoutVars>
          <dgm:hierBranch val="init"/>
        </dgm:presLayoutVars>
      </dgm:prSet>
      <dgm:spPr/>
    </dgm:pt>
    <dgm:pt modelId="{11446180-4D2B-48A3-B598-3541CA852CD7}" type="pres">
      <dgm:prSet presAssocID="{4528BDEF-C0A7-4638-86ED-52FF496B1CFD}" presName="rootComposite" presStyleCnt="0"/>
      <dgm:spPr/>
    </dgm:pt>
    <dgm:pt modelId="{C6C59BEA-DCAE-44DE-BC3E-F2819A2813AB}" type="pres">
      <dgm:prSet presAssocID="{4528BDEF-C0A7-4638-86ED-52FF496B1CFD}" presName="rootText" presStyleLbl="node2" presStyleIdx="1" presStyleCnt="2" custScaleX="119112" custScaleY="115927" custLinFactNeighborY="-253">
        <dgm:presLayoutVars>
          <dgm:chPref val="3"/>
        </dgm:presLayoutVars>
      </dgm:prSet>
      <dgm:spPr/>
    </dgm:pt>
    <dgm:pt modelId="{AD4EC666-5BC6-41CF-AF10-74A4F7DA369C}" type="pres">
      <dgm:prSet presAssocID="{4528BDEF-C0A7-4638-86ED-52FF496B1CFD}" presName="rootConnector" presStyleLbl="node2" presStyleIdx="1" presStyleCnt="2"/>
      <dgm:spPr/>
    </dgm:pt>
    <dgm:pt modelId="{9240903A-FBF6-4B90-99B1-79228ED99C17}" type="pres">
      <dgm:prSet presAssocID="{4528BDEF-C0A7-4638-86ED-52FF496B1CFD}" presName="hierChild4" presStyleCnt="0"/>
      <dgm:spPr/>
    </dgm:pt>
    <dgm:pt modelId="{25ACDC9C-EF26-47FB-A728-64EEA169D3DC}" type="pres">
      <dgm:prSet presAssocID="{4528BDEF-C0A7-4638-86ED-52FF496B1CFD}" presName="hierChild5" presStyleCnt="0"/>
      <dgm:spPr/>
    </dgm:pt>
    <dgm:pt modelId="{80473755-1CA2-468C-882A-F97DD8DD1E2C}" type="pres">
      <dgm:prSet presAssocID="{AE320592-E2DB-4914-8BFD-D78AA897D33E}" presName="hierChild3" presStyleCnt="0"/>
      <dgm:spPr/>
    </dgm:pt>
  </dgm:ptLst>
  <dgm:cxnLst>
    <dgm:cxn modelId="{0689A201-0168-4A28-BECE-5CB489C84F0B}" type="presOf" srcId="{9967E567-41E2-425F-85A4-2D8F1EF7222B}" destId="{4BD04A75-0CFF-402D-91EF-A3DF06B276E4}" srcOrd="0" destOrd="0" presId="urn:microsoft.com/office/officeart/2005/8/layout/orgChart1"/>
    <dgm:cxn modelId="{7686060D-F6E4-45ED-9480-DBFF5BE62850}" type="presOf" srcId="{4528BDEF-C0A7-4638-86ED-52FF496B1CFD}" destId="{AD4EC666-5BC6-41CF-AF10-74A4F7DA369C}" srcOrd="1" destOrd="0" presId="urn:microsoft.com/office/officeart/2005/8/layout/orgChart1"/>
    <dgm:cxn modelId="{733BB918-C2EA-4B96-BFB1-F0EC7708F836}" type="presOf" srcId="{0ABE655B-AA82-425E-824D-1865B0D3E8B6}" destId="{3DD0BE75-E0B6-4247-9667-7565C7E36341}" srcOrd="0" destOrd="0" presId="urn:microsoft.com/office/officeart/2005/8/layout/orgChart1"/>
    <dgm:cxn modelId="{D1AEC725-3473-406D-BD97-B4CA8CC42878}" srcId="{AE320592-E2DB-4914-8BFD-D78AA897D33E}" destId="{0ABE655B-AA82-425E-824D-1865B0D3E8B6}" srcOrd="0" destOrd="0" parTransId="{92E38762-F28E-4F48-82CE-531D6F633454}" sibTransId="{98D2903D-51D7-4344-9D2A-C021F0DA0B0E}"/>
    <dgm:cxn modelId="{2611452A-92EB-48B1-930F-F4FB8BAFB482}" type="presOf" srcId="{823E9958-4CB0-49EF-A8A4-271815CA7867}" destId="{D8C0C2B1-19BE-449A-AC4A-93479C856985}" srcOrd="0" destOrd="0" presId="urn:microsoft.com/office/officeart/2005/8/layout/orgChart1"/>
    <dgm:cxn modelId="{3A99D864-D41D-445D-AE60-F795E6E94E04}" type="presOf" srcId="{4528BDEF-C0A7-4638-86ED-52FF496B1CFD}" destId="{C6C59BEA-DCAE-44DE-BC3E-F2819A2813AB}" srcOrd="0" destOrd="0" presId="urn:microsoft.com/office/officeart/2005/8/layout/orgChart1"/>
    <dgm:cxn modelId="{0FF92A53-A872-4D12-B12B-D0705EF75B84}" type="presOf" srcId="{0ABE655B-AA82-425E-824D-1865B0D3E8B6}" destId="{FB2D9519-488C-4F0F-85FB-2322AA6A2B8B}" srcOrd="1" destOrd="0" presId="urn:microsoft.com/office/officeart/2005/8/layout/orgChart1"/>
    <dgm:cxn modelId="{2AC59A88-F40E-4CA2-9CB5-F6EFD8D92457}" type="presOf" srcId="{AE320592-E2DB-4914-8BFD-D78AA897D33E}" destId="{B6FDEA65-C5E5-462B-A9BA-F828480FC65D}" srcOrd="0" destOrd="0" presId="urn:microsoft.com/office/officeart/2005/8/layout/orgChart1"/>
    <dgm:cxn modelId="{2573C4D8-FB9A-4FAD-B862-D06C49F14EA9}" type="presOf" srcId="{92E38762-F28E-4F48-82CE-531D6F633454}" destId="{23DAEBDC-2C43-4618-B8B9-B44F02835CAA}" srcOrd="0" destOrd="0" presId="urn:microsoft.com/office/officeart/2005/8/layout/orgChart1"/>
    <dgm:cxn modelId="{4874BBE0-E509-4200-8F08-0A5D3A4FB35C}" type="presOf" srcId="{AE320592-E2DB-4914-8BFD-D78AA897D33E}" destId="{918E679A-43EB-4BB0-B14A-D3473418A273}" srcOrd="1" destOrd="0" presId="urn:microsoft.com/office/officeart/2005/8/layout/orgChart1"/>
    <dgm:cxn modelId="{A7C902E1-9A25-47D4-B82A-17406C4940D5}" srcId="{9967E567-41E2-425F-85A4-2D8F1EF7222B}" destId="{AE320592-E2DB-4914-8BFD-D78AA897D33E}" srcOrd="0" destOrd="0" parTransId="{312827F0-0A68-4549-ABCB-F116F2B10098}" sibTransId="{420659DC-4D6D-4F9D-932E-3889D559D267}"/>
    <dgm:cxn modelId="{8A45FFEA-5740-4FB6-B964-446D0D41A268}" srcId="{AE320592-E2DB-4914-8BFD-D78AA897D33E}" destId="{4528BDEF-C0A7-4638-86ED-52FF496B1CFD}" srcOrd="1" destOrd="0" parTransId="{823E9958-4CB0-49EF-A8A4-271815CA7867}" sibTransId="{2B076B8C-23E6-4442-944E-DB9F400D02D7}"/>
    <dgm:cxn modelId="{CFE3D74A-F1C9-492C-A592-E449BB29ADB7}" type="presParOf" srcId="{4BD04A75-0CFF-402D-91EF-A3DF06B276E4}" destId="{7098377F-7446-4C2E-A879-518F744C360B}" srcOrd="0" destOrd="0" presId="urn:microsoft.com/office/officeart/2005/8/layout/orgChart1"/>
    <dgm:cxn modelId="{182A3A8B-EF46-42A4-89F1-EE4F0E7B3E6C}" type="presParOf" srcId="{7098377F-7446-4C2E-A879-518F744C360B}" destId="{06F73FF0-807C-4029-8797-5C6E39DD75DE}" srcOrd="0" destOrd="0" presId="urn:microsoft.com/office/officeart/2005/8/layout/orgChart1"/>
    <dgm:cxn modelId="{3DAC859D-5B7E-4B03-9E22-02E8EC108331}" type="presParOf" srcId="{06F73FF0-807C-4029-8797-5C6E39DD75DE}" destId="{B6FDEA65-C5E5-462B-A9BA-F828480FC65D}" srcOrd="0" destOrd="0" presId="urn:microsoft.com/office/officeart/2005/8/layout/orgChart1"/>
    <dgm:cxn modelId="{44F9EE84-4924-4FCF-A066-9F29034945F1}" type="presParOf" srcId="{06F73FF0-807C-4029-8797-5C6E39DD75DE}" destId="{918E679A-43EB-4BB0-B14A-D3473418A273}" srcOrd="1" destOrd="0" presId="urn:microsoft.com/office/officeart/2005/8/layout/orgChart1"/>
    <dgm:cxn modelId="{0A54E99D-9112-4F03-B9D5-A9C01380443B}" type="presParOf" srcId="{7098377F-7446-4C2E-A879-518F744C360B}" destId="{A984AC46-0B79-4236-9C03-CE5BF7DB52FE}" srcOrd="1" destOrd="0" presId="urn:microsoft.com/office/officeart/2005/8/layout/orgChart1"/>
    <dgm:cxn modelId="{64C0802E-0A59-44F9-8931-A802BD9101F3}" type="presParOf" srcId="{A984AC46-0B79-4236-9C03-CE5BF7DB52FE}" destId="{23DAEBDC-2C43-4618-B8B9-B44F02835CAA}" srcOrd="0" destOrd="0" presId="urn:microsoft.com/office/officeart/2005/8/layout/orgChart1"/>
    <dgm:cxn modelId="{36FE78D0-0D3F-4A76-B901-F83529430F1C}" type="presParOf" srcId="{A984AC46-0B79-4236-9C03-CE5BF7DB52FE}" destId="{8483F971-A715-40E9-A068-7BEB7D576938}" srcOrd="1" destOrd="0" presId="urn:microsoft.com/office/officeart/2005/8/layout/orgChart1"/>
    <dgm:cxn modelId="{51AE560F-0DC1-44FF-8CBC-E236A41D9697}" type="presParOf" srcId="{8483F971-A715-40E9-A068-7BEB7D576938}" destId="{877D9470-FA7B-429A-9F66-E49810877D6D}" srcOrd="0" destOrd="0" presId="urn:microsoft.com/office/officeart/2005/8/layout/orgChart1"/>
    <dgm:cxn modelId="{7347A89D-D955-4762-BCB8-05E096919DFF}" type="presParOf" srcId="{877D9470-FA7B-429A-9F66-E49810877D6D}" destId="{3DD0BE75-E0B6-4247-9667-7565C7E36341}" srcOrd="0" destOrd="0" presId="urn:microsoft.com/office/officeart/2005/8/layout/orgChart1"/>
    <dgm:cxn modelId="{E97EBC54-B79F-481F-A0FF-3511235663B8}" type="presParOf" srcId="{877D9470-FA7B-429A-9F66-E49810877D6D}" destId="{FB2D9519-488C-4F0F-85FB-2322AA6A2B8B}" srcOrd="1" destOrd="0" presId="urn:microsoft.com/office/officeart/2005/8/layout/orgChart1"/>
    <dgm:cxn modelId="{57429F2B-CC74-4101-B735-41E3166A11CF}" type="presParOf" srcId="{8483F971-A715-40E9-A068-7BEB7D576938}" destId="{3F19CAD2-6966-4C3C-A71D-CFF1E07B35FB}" srcOrd="1" destOrd="0" presId="urn:microsoft.com/office/officeart/2005/8/layout/orgChart1"/>
    <dgm:cxn modelId="{43DCBFD3-706C-45CD-9C80-48C4F059AC9A}" type="presParOf" srcId="{8483F971-A715-40E9-A068-7BEB7D576938}" destId="{26871858-F6FD-4652-A680-7FB9FD54B838}" srcOrd="2" destOrd="0" presId="urn:microsoft.com/office/officeart/2005/8/layout/orgChart1"/>
    <dgm:cxn modelId="{9D78ACB1-A075-4297-A73B-BDD4FD45F04C}" type="presParOf" srcId="{A984AC46-0B79-4236-9C03-CE5BF7DB52FE}" destId="{D8C0C2B1-19BE-449A-AC4A-93479C856985}" srcOrd="2" destOrd="0" presId="urn:microsoft.com/office/officeart/2005/8/layout/orgChart1"/>
    <dgm:cxn modelId="{8966DFFF-2CBA-4A58-A4C5-0B75F205D4B4}" type="presParOf" srcId="{A984AC46-0B79-4236-9C03-CE5BF7DB52FE}" destId="{FDAF576C-7BED-49F5-8C2F-DBB655DC81F1}" srcOrd="3" destOrd="0" presId="urn:microsoft.com/office/officeart/2005/8/layout/orgChart1"/>
    <dgm:cxn modelId="{6CFD740D-1C31-4F1A-B85F-C96A1FC10AFC}" type="presParOf" srcId="{FDAF576C-7BED-49F5-8C2F-DBB655DC81F1}" destId="{11446180-4D2B-48A3-B598-3541CA852CD7}" srcOrd="0" destOrd="0" presId="urn:microsoft.com/office/officeart/2005/8/layout/orgChart1"/>
    <dgm:cxn modelId="{C920ED47-D29B-4D1F-A955-7AD3263E5152}" type="presParOf" srcId="{11446180-4D2B-48A3-B598-3541CA852CD7}" destId="{C6C59BEA-DCAE-44DE-BC3E-F2819A2813AB}" srcOrd="0" destOrd="0" presId="urn:microsoft.com/office/officeart/2005/8/layout/orgChart1"/>
    <dgm:cxn modelId="{0FAFAE5C-B674-4EB2-8900-D650814E95A1}" type="presParOf" srcId="{11446180-4D2B-48A3-B598-3541CA852CD7}" destId="{AD4EC666-5BC6-41CF-AF10-74A4F7DA369C}" srcOrd="1" destOrd="0" presId="urn:microsoft.com/office/officeart/2005/8/layout/orgChart1"/>
    <dgm:cxn modelId="{6BE60E16-8993-4570-8234-96056A5854D6}" type="presParOf" srcId="{FDAF576C-7BED-49F5-8C2F-DBB655DC81F1}" destId="{9240903A-FBF6-4B90-99B1-79228ED99C17}" srcOrd="1" destOrd="0" presId="urn:microsoft.com/office/officeart/2005/8/layout/orgChart1"/>
    <dgm:cxn modelId="{A22EF301-08D1-40AF-92F5-B12CE3F0AD02}" type="presParOf" srcId="{FDAF576C-7BED-49F5-8C2F-DBB655DC81F1}" destId="{25ACDC9C-EF26-47FB-A728-64EEA169D3DC}" srcOrd="2" destOrd="0" presId="urn:microsoft.com/office/officeart/2005/8/layout/orgChart1"/>
    <dgm:cxn modelId="{06D5DAED-98FB-4F08-9193-18423440C401}" type="presParOf" srcId="{7098377F-7446-4C2E-A879-518F744C360B}" destId="{80473755-1CA2-468C-882A-F97DD8DD1E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5E4211-A4F8-4E72-A6E5-15B8E0A5488A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4035F9EE-F1EE-46C9-BC42-24D7466A1A81}">
      <dgm:prSet/>
      <dgm:spPr/>
      <dgm:t>
        <a:bodyPr/>
        <a:lstStyle/>
        <a:p>
          <a:r>
            <a:rPr lang="cs-CZ" dirty="0"/>
            <a:t>Jaké je aktuální dělení </a:t>
          </a:r>
          <a:r>
            <a:rPr lang="cs-CZ" dirty="0" err="1"/>
            <a:t>klf</a:t>
          </a:r>
          <a:r>
            <a:rPr lang="cs-CZ" dirty="0"/>
            <a:t> v ZJ? Uveďte příklad ke každému z dělení.</a:t>
          </a:r>
          <a:endParaRPr lang="en-US" dirty="0"/>
        </a:p>
      </dgm:t>
    </dgm:pt>
    <dgm:pt modelId="{D98FA0CD-73B0-443D-BD50-AA271B443DA5}" type="parTrans" cxnId="{532C83FB-915D-4E47-B286-A04BB49AB82B}">
      <dgm:prSet/>
      <dgm:spPr/>
      <dgm:t>
        <a:bodyPr/>
        <a:lstStyle/>
        <a:p>
          <a:endParaRPr lang="en-US"/>
        </a:p>
      </dgm:t>
    </dgm:pt>
    <dgm:pt modelId="{0D77CF20-F44E-4ACE-9768-0E0840C0C69C}" type="sibTrans" cxnId="{532C83FB-915D-4E47-B286-A04BB49AB82B}">
      <dgm:prSet/>
      <dgm:spPr/>
      <dgm:t>
        <a:bodyPr/>
        <a:lstStyle/>
        <a:p>
          <a:endParaRPr lang="en-US"/>
        </a:p>
      </dgm:t>
    </dgm:pt>
    <dgm:pt modelId="{F41EF84B-AA08-449D-B9F1-640A9FEBF328}">
      <dgm:prSet/>
      <dgm:spPr/>
      <dgm:t>
        <a:bodyPr/>
        <a:lstStyle/>
        <a:p>
          <a:r>
            <a:rPr lang="cs-CZ" dirty="0"/>
            <a:t>Proč se </a:t>
          </a:r>
          <a:r>
            <a:rPr lang="cs-CZ" dirty="0" err="1"/>
            <a:t>spc</a:t>
          </a:r>
          <a:r>
            <a:rPr lang="cs-CZ" dirty="0"/>
            <a:t> neřadí mezi </a:t>
          </a:r>
          <a:r>
            <a:rPr lang="cs-CZ" dirty="0" err="1"/>
            <a:t>klf</a:t>
          </a:r>
          <a:r>
            <a:rPr lang="cs-CZ" dirty="0"/>
            <a:t>?</a:t>
          </a:r>
          <a:endParaRPr lang="en-US" dirty="0"/>
        </a:p>
      </dgm:t>
    </dgm:pt>
    <dgm:pt modelId="{86C89692-53DF-4408-A7A0-E4934B2AD623}" type="parTrans" cxnId="{3B946F85-6C4A-40BA-89E1-2A320A0880FE}">
      <dgm:prSet/>
      <dgm:spPr/>
      <dgm:t>
        <a:bodyPr/>
        <a:lstStyle/>
        <a:p>
          <a:endParaRPr lang="en-US"/>
        </a:p>
      </dgm:t>
    </dgm:pt>
    <dgm:pt modelId="{C6E72D44-4064-4C3E-8EBF-ED751910573B}" type="sibTrans" cxnId="{3B946F85-6C4A-40BA-89E1-2A320A0880FE}">
      <dgm:prSet/>
      <dgm:spPr/>
      <dgm:t>
        <a:bodyPr/>
        <a:lstStyle/>
        <a:p>
          <a:endParaRPr lang="en-US"/>
        </a:p>
      </dgm:t>
    </dgm:pt>
    <dgm:pt modelId="{82B0B39B-6FA4-465C-98D5-4D441EDDE939}">
      <dgm:prSet/>
      <dgm:spPr/>
      <dgm:t>
        <a:bodyPr/>
        <a:lstStyle/>
        <a:p>
          <a:r>
            <a:rPr lang="cs-CZ" dirty="0"/>
            <a:t>Popiš rozdíl mezi tranzitivními a netranzitivními slovesy v ZJ a uveď příklad.</a:t>
          </a:r>
          <a:endParaRPr lang="en-US" dirty="0"/>
        </a:p>
      </dgm:t>
    </dgm:pt>
    <dgm:pt modelId="{64925E1F-723E-4442-AB92-A761E4DB9E6E}" type="parTrans" cxnId="{947ADED5-1434-4FD8-833A-CFF3C5799A33}">
      <dgm:prSet/>
      <dgm:spPr/>
      <dgm:t>
        <a:bodyPr/>
        <a:lstStyle/>
        <a:p>
          <a:endParaRPr lang="en-US"/>
        </a:p>
      </dgm:t>
    </dgm:pt>
    <dgm:pt modelId="{CCA780F0-FB9E-4BC0-A3BA-070274DF1358}" type="sibTrans" cxnId="{947ADED5-1434-4FD8-833A-CFF3C5799A33}">
      <dgm:prSet/>
      <dgm:spPr/>
      <dgm:t>
        <a:bodyPr/>
        <a:lstStyle/>
        <a:p>
          <a:endParaRPr lang="en-US"/>
        </a:p>
      </dgm:t>
    </dgm:pt>
    <dgm:pt modelId="{E7A23E77-3048-4F15-8152-C09DD46F4AF0}">
      <dgm:prSet/>
      <dgm:spPr/>
      <dgm:t>
        <a:bodyPr/>
        <a:lstStyle/>
        <a:p>
          <a:r>
            <a:rPr lang="cs-CZ" dirty="0"/>
            <a:t>Co to jsou </a:t>
          </a:r>
          <a:r>
            <a:rPr lang="cs-CZ" dirty="0" err="1"/>
            <a:t>frozen</a:t>
          </a:r>
          <a:r>
            <a:rPr lang="cs-CZ" dirty="0"/>
            <a:t> </a:t>
          </a:r>
          <a:r>
            <a:rPr lang="cs-CZ" dirty="0" err="1"/>
            <a:t>signs</a:t>
          </a:r>
          <a:r>
            <a:rPr lang="cs-CZ" dirty="0"/>
            <a:t>? Uveďte příklady v </a:t>
          </a:r>
          <a:r>
            <a:rPr lang="cs-CZ" dirty="0" err="1"/>
            <a:t>ČZJ</a:t>
          </a:r>
          <a:r>
            <a:rPr lang="cs-CZ" dirty="0"/>
            <a:t>.</a:t>
          </a:r>
          <a:endParaRPr lang="en-US" dirty="0"/>
        </a:p>
      </dgm:t>
    </dgm:pt>
    <dgm:pt modelId="{85AB87B7-C255-4BB4-B80C-3992B038EABF}" type="parTrans" cxnId="{06541A31-1509-4D9C-9D79-529D26733CEE}">
      <dgm:prSet/>
      <dgm:spPr/>
      <dgm:t>
        <a:bodyPr/>
        <a:lstStyle/>
        <a:p>
          <a:endParaRPr lang="en-US"/>
        </a:p>
      </dgm:t>
    </dgm:pt>
    <dgm:pt modelId="{BEA481C5-8CE7-4EF4-9AA4-6FBADED7C6A7}" type="sibTrans" cxnId="{06541A31-1509-4D9C-9D79-529D26733CEE}">
      <dgm:prSet/>
      <dgm:spPr/>
      <dgm:t>
        <a:bodyPr/>
        <a:lstStyle/>
        <a:p>
          <a:endParaRPr lang="en-US"/>
        </a:p>
      </dgm:t>
    </dgm:pt>
    <dgm:pt modelId="{F4553909-AF3B-47BF-96A6-E1D6D314A3A5}" type="pres">
      <dgm:prSet presAssocID="{F35E4211-A4F8-4E72-A6E5-15B8E0A5488A}" presName="vert0" presStyleCnt="0">
        <dgm:presLayoutVars>
          <dgm:dir/>
          <dgm:animOne val="branch"/>
          <dgm:animLvl val="lvl"/>
        </dgm:presLayoutVars>
      </dgm:prSet>
      <dgm:spPr/>
    </dgm:pt>
    <dgm:pt modelId="{19349934-1379-4827-82F2-EC27C0400216}" type="pres">
      <dgm:prSet presAssocID="{4035F9EE-F1EE-46C9-BC42-24D7466A1A81}" presName="thickLine" presStyleLbl="alignNode1" presStyleIdx="0" presStyleCnt="4"/>
      <dgm:spPr/>
    </dgm:pt>
    <dgm:pt modelId="{387D7D6F-A93D-4C0F-8024-A4207930F671}" type="pres">
      <dgm:prSet presAssocID="{4035F9EE-F1EE-46C9-BC42-24D7466A1A81}" presName="horz1" presStyleCnt="0"/>
      <dgm:spPr/>
    </dgm:pt>
    <dgm:pt modelId="{B3C5924C-7984-4C4F-8B2E-8D461D3EA965}" type="pres">
      <dgm:prSet presAssocID="{4035F9EE-F1EE-46C9-BC42-24D7466A1A81}" presName="tx1" presStyleLbl="revTx" presStyleIdx="0" presStyleCnt="4"/>
      <dgm:spPr/>
    </dgm:pt>
    <dgm:pt modelId="{058ECC0D-7053-4B97-B775-DAE3C5B670A0}" type="pres">
      <dgm:prSet presAssocID="{4035F9EE-F1EE-46C9-BC42-24D7466A1A81}" presName="vert1" presStyleCnt="0"/>
      <dgm:spPr/>
    </dgm:pt>
    <dgm:pt modelId="{5E01EACD-B805-4667-BB40-00D26FC9A331}" type="pres">
      <dgm:prSet presAssocID="{F41EF84B-AA08-449D-B9F1-640A9FEBF328}" presName="thickLine" presStyleLbl="alignNode1" presStyleIdx="1" presStyleCnt="4"/>
      <dgm:spPr/>
    </dgm:pt>
    <dgm:pt modelId="{52425636-37FF-4B82-9DD1-68F55FF8F395}" type="pres">
      <dgm:prSet presAssocID="{F41EF84B-AA08-449D-B9F1-640A9FEBF328}" presName="horz1" presStyleCnt="0"/>
      <dgm:spPr/>
    </dgm:pt>
    <dgm:pt modelId="{62B7C6C9-1EFB-4E05-A717-0A59C8B56AA4}" type="pres">
      <dgm:prSet presAssocID="{F41EF84B-AA08-449D-B9F1-640A9FEBF328}" presName="tx1" presStyleLbl="revTx" presStyleIdx="1" presStyleCnt="4"/>
      <dgm:spPr/>
    </dgm:pt>
    <dgm:pt modelId="{FC3F53F7-4381-49F6-8CD6-DC89624BF76C}" type="pres">
      <dgm:prSet presAssocID="{F41EF84B-AA08-449D-B9F1-640A9FEBF328}" presName="vert1" presStyleCnt="0"/>
      <dgm:spPr/>
    </dgm:pt>
    <dgm:pt modelId="{F5AA8257-C0F2-4A65-B08B-EFE6E90B5715}" type="pres">
      <dgm:prSet presAssocID="{82B0B39B-6FA4-465C-98D5-4D441EDDE939}" presName="thickLine" presStyleLbl="alignNode1" presStyleIdx="2" presStyleCnt="4"/>
      <dgm:spPr/>
    </dgm:pt>
    <dgm:pt modelId="{8E3D58EB-5D94-407C-85D5-8A83F8C8CB34}" type="pres">
      <dgm:prSet presAssocID="{82B0B39B-6FA4-465C-98D5-4D441EDDE939}" presName="horz1" presStyleCnt="0"/>
      <dgm:spPr/>
    </dgm:pt>
    <dgm:pt modelId="{3E82149D-93EE-472E-BC7D-6C196AA1A307}" type="pres">
      <dgm:prSet presAssocID="{82B0B39B-6FA4-465C-98D5-4D441EDDE939}" presName="tx1" presStyleLbl="revTx" presStyleIdx="2" presStyleCnt="4"/>
      <dgm:spPr/>
    </dgm:pt>
    <dgm:pt modelId="{43886258-DAFA-417E-B23D-206DECF0EA28}" type="pres">
      <dgm:prSet presAssocID="{82B0B39B-6FA4-465C-98D5-4D441EDDE939}" presName="vert1" presStyleCnt="0"/>
      <dgm:spPr/>
    </dgm:pt>
    <dgm:pt modelId="{FAB9EDF3-E905-4737-933B-99214335336C}" type="pres">
      <dgm:prSet presAssocID="{E7A23E77-3048-4F15-8152-C09DD46F4AF0}" presName="thickLine" presStyleLbl="alignNode1" presStyleIdx="3" presStyleCnt="4"/>
      <dgm:spPr/>
    </dgm:pt>
    <dgm:pt modelId="{2FB6C6A1-17C1-4422-B5F4-3A540CD0B385}" type="pres">
      <dgm:prSet presAssocID="{E7A23E77-3048-4F15-8152-C09DD46F4AF0}" presName="horz1" presStyleCnt="0"/>
      <dgm:spPr/>
    </dgm:pt>
    <dgm:pt modelId="{FEA81B70-34FD-48D0-8943-71B86427BFC8}" type="pres">
      <dgm:prSet presAssocID="{E7A23E77-3048-4F15-8152-C09DD46F4AF0}" presName="tx1" presStyleLbl="revTx" presStyleIdx="3" presStyleCnt="4"/>
      <dgm:spPr/>
    </dgm:pt>
    <dgm:pt modelId="{A7705A6C-78B2-4913-86DD-36D4CB31A295}" type="pres">
      <dgm:prSet presAssocID="{E7A23E77-3048-4F15-8152-C09DD46F4AF0}" presName="vert1" presStyleCnt="0"/>
      <dgm:spPr/>
    </dgm:pt>
  </dgm:ptLst>
  <dgm:cxnLst>
    <dgm:cxn modelId="{06541A31-1509-4D9C-9D79-529D26733CEE}" srcId="{F35E4211-A4F8-4E72-A6E5-15B8E0A5488A}" destId="{E7A23E77-3048-4F15-8152-C09DD46F4AF0}" srcOrd="3" destOrd="0" parTransId="{85AB87B7-C255-4BB4-B80C-3992B038EABF}" sibTransId="{BEA481C5-8CE7-4EF4-9AA4-6FBADED7C6A7}"/>
    <dgm:cxn modelId="{C83E6B40-8602-43BC-A249-D257878028F2}" type="presOf" srcId="{E7A23E77-3048-4F15-8152-C09DD46F4AF0}" destId="{FEA81B70-34FD-48D0-8943-71B86427BFC8}" srcOrd="0" destOrd="0" presId="urn:microsoft.com/office/officeart/2008/layout/LinedList"/>
    <dgm:cxn modelId="{50A2D14C-BE2F-4463-858E-9FC3D55B5F3F}" type="presOf" srcId="{82B0B39B-6FA4-465C-98D5-4D441EDDE939}" destId="{3E82149D-93EE-472E-BC7D-6C196AA1A307}" srcOrd="0" destOrd="0" presId="urn:microsoft.com/office/officeart/2008/layout/LinedList"/>
    <dgm:cxn modelId="{3B946F85-6C4A-40BA-89E1-2A320A0880FE}" srcId="{F35E4211-A4F8-4E72-A6E5-15B8E0A5488A}" destId="{F41EF84B-AA08-449D-B9F1-640A9FEBF328}" srcOrd="1" destOrd="0" parTransId="{86C89692-53DF-4408-A7A0-E4934B2AD623}" sibTransId="{C6E72D44-4064-4C3E-8EBF-ED751910573B}"/>
    <dgm:cxn modelId="{649423AA-0997-4D8E-8F98-59BBF65016A6}" type="presOf" srcId="{4035F9EE-F1EE-46C9-BC42-24D7466A1A81}" destId="{B3C5924C-7984-4C4F-8B2E-8D461D3EA965}" srcOrd="0" destOrd="0" presId="urn:microsoft.com/office/officeart/2008/layout/LinedList"/>
    <dgm:cxn modelId="{F1DA51B3-9CCC-4AF3-AA54-D3FF7C7FFC21}" type="presOf" srcId="{F35E4211-A4F8-4E72-A6E5-15B8E0A5488A}" destId="{F4553909-AF3B-47BF-96A6-E1D6D314A3A5}" srcOrd="0" destOrd="0" presId="urn:microsoft.com/office/officeart/2008/layout/LinedList"/>
    <dgm:cxn modelId="{947ADED5-1434-4FD8-833A-CFF3C5799A33}" srcId="{F35E4211-A4F8-4E72-A6E5-15B8E0A5488A}" destId="{82B0B39B-6FA4-465C-98D5-4D441EDDE939}" srcOrd="2" destOrd="0" parTransId="{64925E1F-723E-4442-AB92-A761E4DB9E6E}" sibTransId="{CCA780F0-FB9E-4BC0-A3BA-070274DF1358}"/>
    <dgm:cxn modelId="{62FC8ED6-C75A-4844-84F2-F371198DB33A}" type="presOf" srcId="{F41EF84B-AA08-449D-B9F1-640A9FEBF328}" destId="{62B7C6C9-1EFB-4E05-A717-0A59C8B56AA4}" srcOrd="0" destOrd="0" presId="urn:microsoft.com/office/officeart/2008/layout/LinedList"/>
    <dgm:cxn modelId="{532C83FB-915D-4E47-B286-A04BB49AB82B}" srcId="{F35E4211-A4F8-4E72-A6E5-15B8E0A5488A}" destId="{4035F9EE-F1EE-46C9-BC42-24D7466A1A81}" srcOrd="0" destOrd="0" parTransId="{D98FA0CD-73B0-443D-BD50-AA271B443DA5}" sibTransId="{0D77CF20-F44E-4ACE-9768-0E0840C0C69C}"/>
    <dgm:cxn modelId="{CE0630B6-DB66-4F15-A926-E9413134DB7A}" type="presParOf" srcId="{F4553909-AF3B-47BF-96A6-E1D6D314A3A5}" destId="{19349934-1379-4827-82F2-EC27C0400216}" srcOrd="0" destOrd="0" presId="urn:microsoft.com/office/officeart/2008/layout/LinedList"/>
    <dgm:cxn modelId="{1282EF81-96CA-4BF1-8296-90E77AE8970D}" type="presParOf" srcId="{F4553909-AF3B-47BF-96A6-E1D6D314A3A5}" destId="{387D7D6F-A93D-4C0F-8024-A4207930F671}" srcOrd="1" destOrd="0" presId="urn:microsoft.com/office/officeart/2008/layout/LinedList"/>
    <dgm:cxn modelId="{EEBC2BE7-C5D0-4F1B-B912-6B69F2AB0426}" type="presParOf" srcId="{387D7D6F-A93D-4C0F-8024-A4207930F671}" destId="{B3C5924C-7984-4C4F-8B2E-8D461D3EA965}" srcOrd="0" destOrd="0" presId="urn:microsoft.com/office/officeart/2008/layout/LinedList"/>
    <dgm:cxn modelId="{C4C1A9AB-98DB-449F-873B-290918E63528}" type="presParOf" srcId="{387D7D6F-A93D-4C0F-8024-A4207930F671}" destId="{058ECC0D-7053-4B97-B775-DAE3C5B670A0}" srcOrd="1" destOrd="0" presId="urn:microsoft.com/office/officeart/2008/layout/LinedList"/>
    <dgm:cxn modelId="{8F46D6B7-5A6D-45EC-9644-A4FA5BCD5D04}" type="presParOf" srcId="{F4553909-AF3B-47BF-96A6-E1D6D314A3A5}" destId="{5E01EACD-B805-4667-BB40-00D26FC9A331}" srcOrd="2" destOrd="0" presId="urn:microsoft.com/office/officeart/2008/layout/LinedList"/>
    <dgm:cxn modelId="{4C656A66-108F-4CD3-910C-9C92B8F3013C}" type="presParOf" srcId="{F4553909-AF3B-47BF-96A6-E1D6D314A3A5}" destId="{52425636-37FF-4B82-9DD1-68F55FF8F395}" srcOrd="3" destOrd="0" presId="urn:microsoft.com/office/officeart/2008/layout/LinedList"/>
    <dgm:cxn modelId="{D294E313-1462-496F-9F9F-981ADF535DD2}" type="presParOf" srcId="{52425636-37FF-4B82-9DD1-68F55FF8F395}" destId="{62B7C6C9-1EFB-4E05-A717-0A59C8B56AA4}" srcOrd="0" destOrd="0" presId="urn:microsoft.com/office/officeart/2008/layout/LinedList"/>
    <dgm:cxn modelId="{11171011-A98C-4546-A01C-F1855704A7F9}" type="presParOf" srcId="{52425636-37FF-4B82-9DD1-68F55FF8F395}" destId="{FC3F53F7-4381-49F6-8CD6-DC89624BF76C}" srcOrd="1" destOrd="0" presId="urn:microsoft.com/office/officeart/2008/layout/LinedList"/>
    <dgm:cxn modelId="{6C916A50-38F4-45CB-B0E5-D977D250EA08}" type="presParOf" srcId="{F4553909-AF3B-47BF-96A6-E1D6D314A3A5}" destId="{F5AA8257-C0F2-4A65-B08B-EFE6E90B5715}" srcOrd="4" destOrd="0" presId="urn:microsoft.com/office/officeart/2008/layout/LinedList"/>
    <dgm:cxn modelId="{81674218-8A41-42BA-911D-FA462F072641}" type="presParOf" srcId="{F4553909-AF3B-47BF-96A6-E1D6D314A3A5}" destId="{8E3D58EB-5D94-407C-85D5-8A83F8C8CB34}" srcOrd="5" destOrd="0" presId="urn:microsoft.com/office/officeart/2008/layout/LinedList"/>
    <dgm:cxn modelId="{5F3BE712-5560-4557-956F-65AC1DFADC6C}" type="presParOf" srcId="{8E3D58EB-5D94-407C-85D5-8A83F8C8CB34}" destId="{3E82149D-93EE-472E-BC7D-6C196AA1A307}" srcOrd="0" destOrd="0" presId="urn:microsoft.com/office/officeart/2008/layout/LinedList"/>
    <dgm:cxn modelId="{7A516C15-8102-48DA-8746-B1D64DF3305B}" type="presParOf" srcId="{8E3D58EB-5D94-407C-85D5-8A83F8C8CB34}" destId="{43886258-DAFA-417E-B23D-206DECF0EA28}" srcOrd="1" destOrd="0" presId="urn:microsoft.com/office/officeart/2008/layout/LinedList"/>
    <dgm:cxn modelId="{2B1772CC-D8AA-418D-A1D6-182B49E3582F}" type="presParOf" srcId="{F4553909-AF3B-47BF-96A6-E1D6D314A3A5}" destId="{FAB9EDF3-E905-4737-933B-99214335336C}" srcOrd="6" destOrd="0" presId="urn:microsoft.com/office/officeart/2008/layout/LinedList"/>
    <dgm:cxn modelId="{F73A0140-2DE7-4327-8D46-EA2BB9DEDDB9}" type="presParOf" srcId="{F4553909-AF3B-47BF-96A6-E1D6D314A3A5}" destId="{2FB6C6A1-17C1-4422-B5F4-3A540CD0B385}" srcOrd="7" destOrd="0" presId="urn:microsoft.com/office/officeart/2008/layout/LinedList"/>
    <dgm:cxn modelId="{6C850147-F6F8-44A3-A89C-7F88BABA351B}" type="presParOf" srcId="{2FB6C6A1-17C1-4422-B5F4-3A540CD0B385}" destId="{FEA81B70-34FD-48D0-8943-71B86427BFC8}" srcOrd="0" destOrd="0" presId="urn:microsoft.com/office/officeart/2008/layout/LinedList"/>
    <dgm:cxn modelId="{AF28B86B-84D5-4E16-90C9-5EBF6968F20B}" type="presParOf" srcId="{2FB6C6A1-17C1-4422-B5F4-3A540CD0B385}" destId="{A7705A6C-78B2-4913-86DD-36D4CB31A2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49934-1379-4827-82F2-EC27C0400216}">
      <dsp:nvSpPr>
        <dsp:cNvPr id="0" name=""/>
        <dsp:cNvSpPr/>
      </dsp:nvSpPr>
      <dsp:spPr>
        <a:xfrm>
          <a:off x="0" y="0"/>
          <a:ext cx="7334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24C-7984-4C4F-8B2E-8D461D3EA965}">
      <dsp:nvSpPr>
        <dsp:cNvPr id="0" name=""/>
        <dsp:cNvSpPr/>
      </dsp:nvSpPr>
      <dsp:spPr>
        <a:xfrm>
          <a:off x="0" y="0"/>
          <a:ext cx="7334339" cy="139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Jaké je aktuální dělení </a:t>
          </a:r>
          <a:r>
            <a:rPr lang="cs-CZ" sz="3200" kern="1200" dirty="0" err="1"/>
            <a:t>klf</a:t>
          </a:r>
          <a:r>
            <a:rPr lang="cs-CZ" sz="3200" kern="1200" dirty="0"/>
            <a:t> v ZJ? Uveďte příklad ke každému z dělení.</a:t>
          </a:r>
          <a:endParaRPr lang="en-US" sz="3200" kern="1200" dirty="0"/>
        </a:p>
      </dsp:txBody>
      <dsp:txXfrm>
        <a:off x="0" y="0"/>
        <a:ext cx="7334339" cy="1395786"/>
      </dsp:txXfrm>
    </dsp:sp>
    <dsp:sp modelId="{5E01EACD-B805-4667-BB40-00D26FC9A331}">
      <dsp:nvSpPr>
        <dsp:cNvPr id="0" name=""/>
        <dsp:cNvSpPr/>
      </dsp:nvSpPr>
      <dsp:spPr>
        <a:xfrm>
          <a:off x="0" y="1395786"/>
          <a:ext cx="7334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7C6C9-1EFB-4E05-A717-0A59C8B56AA4}">
      <dsp:nvSpPr>
        <dsp:cNvPr id="0" name=""/>
        <dsp:cNvSpPr/>
      </dsp:nvSpPr>
      <dsp:spPr>
        <a:xfrm>
          <a:off x="0" y="1395786"/>
          <a:ext cx="7334339" cy="139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Proč se </a:t>
          </a:r>
          <a:r>
            <a:rPr lang="cs-CZ" sz="3200" kern="1200" dirty="0" err="1"/>
            <a:t>spc</a:t>
          </a:r>
          <a:r>
            <a:rPr lang="cs-CZ" sz="3200" kern="1200" dirty="0"/>
            <a:t> neřadí mezi </a:t>
          </a:r>
          <a:r>
            <a:rPr lang="cs-CZ" sz="3200" kern="1200" dirty="0" err="1"/>
            <a:t>klf</a:t>
          </a:r>
          <a:r>
            <a:rPr lang="cs-CZ" sz="3200" kern="1200" dirty="0"/>
            <a:t>?</a:t>
          </a:r>
          <a:endParaRPr lang="en-US" sz="3200" kern="1200" dirty="0"/>
        </a:p>
      </dsp:txBody>
      <dsp:txXfrm>
        <a:off x="0" y="1395786"/>
        <a:ext cx="7334339" cy="1395786"/>
      </dsp:txXfrm>
    </dsp:sp>
    <dsp:sp modelId="{F5AA8257-C0F2-4A65-B08B-EFE6E90B5715}">
      <dsp:nvSpPr>
        <dsp:cNvPr id="0" name=""/>
        <dsp:cNvSpPr/>
      </dsp:nvSpPr>
      <dsp:spPr>
        <a:xfrm>
          <a:off x="0" y="2791573"/>
          <a:ext cx="7334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82149D-93EE-472E-BC7D-6C196AA1A307}">
      <dsp:nvSpPr>
        <dsp:cNvPr id="0" name=""/>
        <dsp:cNvSpPr/>
      </dsp:nvSpPr>
      <dsp:spPr>
        <a:xfrm>
          <a:off x="0" y="2791573"/>
          <a:ext cx="7334339" cy="139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Popiš rozdíl mezi tranzitivními a netranzitivními slovesy v ZJ a uveď příklad.</a:t>
          </a:r>
          <a:endParaRPr lang="en-US" sz="3200" kern="1200" dirty="0"/>
        </a:p>
      </dsp:txBody>
      <dsp:txXfrm>
        <a:off x="0" y="2791573"/>
        <a:ext cx="7334339" cy="1395786"/>
      </dsp:txXfrm>
    </dsp:sp>
    <dsp:sp modelId="{FAB9EDF3-E905-4737-933B-99214335336C}">
      <dsp:nvSpPr>
        <dsp:cNvPr id="0" name=""/>
        <dsp:cNvSpPr/>
      </dsp:nvSpPr>
      <dsp:spPr>
        <a:xfrm>
          <a:off x="0" y="4187361"/>
          <a:ext cx="7334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A81B70-34FD-48D0-8943-71B86427BFC8}">
      <dsp:nvSpPr>
        <dsp:cNvPr id="0" name=""/>
        <dsp:cNvSpPr/>
      </dsp:nvSpPr>
      <dsp:spPr>
        <a:xfrm>
          <a:off x="0" y="4187360"/>
          <a:ext cx="7334339" cy="139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Co to jsou </a:t>
          </a:r>
          <a:r>
            <a:rPr lang="cs-CZ" sz="3200" kern="1200" dirty="0" err="1"/>
            <a:t>frozen</a:t>
          </a:r>
          <a:r>
            <a:rPr lang="cs-CZ" sz="3200" kern="1200" dirty="0"/>
            <a:t> </a:t>
          </a:r>
          <a:r>
            <a:rPr lang="cs-CZ" sz="3200" kern="1200" dirty="0" err="1"/>
            <a:t>signs</a:t>
          </a:r>
          <a:r>
            <a:rPr lang="cs-CZ" sz="3200" kern="1200" dirty="0"/>
            <a:t>? Uveďte příklady v ČZJ.</a:t>
          </a:r>
          <a:endParaRPr lang="en-US" sz="3200" kern="1200" dirty="0"/>
        </a:p>
      </dsp:txBody>
      <dsp:txXfrm>
        <a:off x="0" y="4187360"/>
        <a:ext cx="7334339" cy="13957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0C2B1-19BE-449A-AC4A-93479C856985}">
      <dsp:nvSpPr>
        <dsp:cNvPr id="0" name=""/>
        <dsp:cNvSpPr/>
      </dsp:nvSpPr>
      <dsp:spPr>
        <a:xfrm>
          <a:off x="3198888" y="1836853"/>
          <a:ext cx="1657475" cy="50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702"/>
              </a:lnTo>
              <a:lnTo>
                <a:pt x="1657475" y="234702"/>
              </a:lnTo>
              <a:lnTo>
                <a:pt x="1657475" y="50572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AEBDC-2C43-4618-B8B9-B44F02835CAA}">
      <dsp:nvSpPr>
        <dsp:cNvPr id="0" name=""/>
        <dsp:cNvSpPr/>
      </dsp:nvSpPr>
      <dsp:spPr>
        <a:xfrm>
          <a:off x="1390648" y="1836853"/>
          <a:ext cx="1808239" cy="508986"/>
        </a:xfrm>
        <a:custGeom>
          <a:avLst/>
          <a:gdLst/>
          <a:ahLst/>
          <a:cxnLst/>
          <a:rect l="0" t="0" r="0" b="0"/>
          <a:pathLst>
            <a:path>
              <a:moveTo>
                <a:pt x="1808239" y="0"/>
              </a:moveTo>
              <a:lnTo>
                <a:pt x="1808239" y="237967"/>
              </a:lnTo>
              <a:lnTo>
                <a:pt x="0" y="237967"/>
              </a:lnTo>
              <a:lnTo>
                <a:pt x="0" y="5089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DEA65-C5E5-462B-A9BA-F828480FC65D}">
      <dsp:nvSpPr>
        <dsp:cNvPr id="0" name=""/>
        <dsp:cNvSpPr/>
      </dsp:nvSpPr>
      <dsp:spPr>
        <a:xfrm>
          <a:off x="1908321" y="546286"/>
          <a:ext cx="2581133" cy="12905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>
              <a:solidFill>
                <a:schemeClr val="tx1">
                  <a:lumMod val="95000"/>
                  <a:lumOff val="5000"/>
                </a:schemeClr>
              </a:solidFill>
            </a:rPr>
            <a:t>KLF</a:t>
          </a:r>
          <a:r>
            <a:rPr lang="cs-CZ" sz="2000" kern="1200" dirty="0">
              <a:solidFill>
                <a:schemeClr val="tx1">
                  <a:lumMod val="95000"/>
                  <a:lumOff val="5000"/>
                </a:schemeClr>
              </a:solidFill>
            </a:rPr>
            <a:t> SLOVESO</a:t>
          </a:r>
        </a:p>
      </dsp:txBody>
      <dsp:txXfrm>
        <a:off x="1908321" y="546286"/>
        <a:ext cx="2581133" cy="1290566"/>
      </dsp:txXfrm>
    </dsp:sp>
    <dsp:sp modelId="{3DD0BE75-E0B6-4247-9667-7565C7E36341}">
      <dsp:nvSpPr>
        <dsp:cNvPr id="0" name=""/>
        <dsp:cNvSpPr/>
      </dsp:nvSpPr>
      <dsp:spPr>
        <a:xfrm>
          <a:off x="4192" y="2345839"/>
          <a:ext cx="2772912" cy="14747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>
                  <a:lumMod val="95000"/>
                  <a:lumOff val="5000"/>
                </a:schemeClr>
              </a:solidFill>
            </a:rPr>
            <a:t>AFIX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>
                  <a:lumMod val="95000"/>
                  <a:lumOff val="5000"/>
                </a:schemeClr>
              </a:solidFill>
            </a:rPr>
            <a:t>- Vázaný morfém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>
                  <a:lumMod val="95000"/>
                  <a:lumOff val="5000"/>
                </a:schemeClr>
              </a:solidFill>
            </a:rPr>
            <a:t>- Klasifikátor</a:t>
          </a:r>
        </a:p>
      </dsp:txBody>
      <dsp:txXfrm>
        <a:off x="4192" y="2345839"/>
        <a:ext cx="2772912" cy="1474705"/>
      </dsp:txXfrm>
    </dsp:sp>
    <dsp:sp modelId="{C6C59BEA-DCAE-44DE-BC3E-F2819A2813AB}">
      <dsp:nvSpPr>
        <dsp:cNvPr id="0" name=""/>
        <dsp:cNvSpPr/>
      </dsp:nvSpPr>
      <dsp:spPr>
        <a:xfrm>
          <a:off x="3319143" y="2342574"/>
          <a:ext cx="3074440" cy="149611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>
                  <a:lumMod val="95000"/>
                  <a:lumOff val="5000"/>
                </a:schemeClr>
              </a:solidFill>
            </a:rPr>
            <a:t>KOŘEN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>
                  <a:lumMod val="95000"/>
                  <a:lumOff val="5000"/>
                </a:schemeClr>
              </a:solidFill>
            </a:rPr>
            <a:t>- Volný morfém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>
                  <a:lumMod val="95000"/>
                  <a:lumOff val="5000"/>
                </a:schemeClr>
              </a:solidFill>
            </a:rPr>
            <a:t>- Obecně pohyb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>
                  <a:lumMod val="95000"/>
                  <a:lumOff val="5000"/>
                </a:schemeClr>
              </a:solidFill>
            </a:rPr>
            <a:t>- Zasazení do prostoru</a:t>
          </a:r>
        </a:p>
      </dsp:txBody>
      <dsp:txXfrm>
        <a:off x="3319143" y="2342574"/>
        <a:ext cx="3074440" cy="14961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49934-1379-4827-82F2-EC27C0400216}">
      <dsp:nvSpPr>
        <dsp:cNvPr id="0" name=""/>
        <dsp:cNvSpPr/>
      </dsp:nvSpPr>
      <dsp:spPr>
        <a:xfrm>
          <a:off x="0" y="0"/>
          <a:ext cx="7334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24C-7984-4C4F-8B2E-8D461D3EA965}">
      <dsp:nvSpPr>
        <dsp:cNvPr id="0" name=""/>
        <dsp:cNvSpPr/>
      </dsp:nvSpPr>
      <dsp:spPr>
        <a:xfrm>
          <a:off x="0" y="0"/>
          <a:ext cx="7334339" cy="139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Jaké je aktuální dělení </a:t>
          </a:r>
          <a:r>
            <a:rPr lang="cs-CZ" sz="3200" kern="1200" dirty="0" err="1"/>
            <a:t>klf</a:t>
          </a:r>
          <a:r>
            <a:rPr lang="cs-CZ" sz="3200" kern="1200" dirty="0"/>
            <a:t> v ZJ? Uveďte příklad ke každému z dělení.</a:t>
          </a:r>
          <a:endParaRPr lang="en-US" sz="3200" kern="1200" dirty="0"/>
        </a:p>
      </dsp:txBody>
      <dsp:txXfrm>
        <a:off x="0" y="0"/>
        <a:ext cx="7334339" cy="1395786"/>
      </dsp:txXfrm>
    </dsp:sp>
    <dsp:sp modelId="{5E01EACD-B805-4667-BB40-00D26FC9A331}">
      <dsp:nvSpPr>
        <dsp:cNvPr id="0" name=""/>
        <dsp:cNvSpPr/>
      </dsp:nvSpPr>
      <dsp:spPr>
        <a:xfrm>
          <a:off x="0" y="1395786"/>
          <a:ext cx="7334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7C6C9-1EFB-4E05-A717-0A59C8B56AA4}">
      <dsp:nvSpPr>
        <dsp:cNvPr id="0" name=""/>
        <dsp:cNvSpPr/>
      </dsp:nvSpPr>
      <dsp:spPr>
        <a:xfrm>
          <a:off x="0" y="1395786"/>
          <a:ext cx="7334339" cy="139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Proč se </a:t>
          </a:r>
          <a:r>
            <a:rPr lang="cs-CZ" sz="3200" kern="1200" dirty="0" err="1"/>
            <a:t>spc</a:t>
          </a:r>
          <a:r>
            <a:rPr lang="cs-CZ" sz="3200" kern="1200" dirty="0"/>
            <a:t> neřadí mezi </a:t>
          </a:r>
          <a:r>
            <a:rPr lang="cs-CZ" sz="3200" kern="1200" dirty="0" err="1"/>
            <a:t>klf</a:t>
          </a:r>
          <a:r>
            <a:rPr lang="cs-CZ" sz="3200" kern="1200" dirty="0"/>
            <a:t>?</a:t>
          </a:r>
          <a:endParaRPr lang="en-US" sz="3200" kern="1200" dirty="0"/>
        </a:p>
      </dsp:txBody>
      <dsp:txXfrm>
        <a:off x="0" y="1395786"/>
        <a:ext cx="7334339" cy="1395786"/>
      </dsp:txXfrm>
    </dsp:sp>
    <dsp:sp modelId="{F5AA8257-C0F2-4A65-B08B-EFE6E90B5715}">
      <dsp:nvSpPr>
        <dsp:cNvPr id="0" name=""/>
        <dsp:cNvSpPr/>
      </dsp:nvSpPr>
      <dsp:spPr>
        <a:xfrm>
          <a:off x="0" y="2791573"/>
          <a:ext cx="7334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82149D-93EE-472E-BC7D-6C196AA1A307}">
      <dsp:nvSpPr>
        <dsp:cNvPr id="0" name=""/>
        <dsp:cNvSpPr/>
      </dsp:nvSpPr>
      <dsp:spPr>
        <a:xfrm>
          <a:off x="0" y="2791573"/>
          <a:ext cx="7334339" cy="139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Popiš rozdíl mezi tranzitivními a netranzitivními slovesy v ZJ a uveď příklad.</a:t>
          </a:r>
          <a:endParaRPr lang="en-US" sz="3200" kern="1200" dirty="0"/>
        </a:p>
      </dsp:txBody>
      <dsp:txXfrm>
        <a:off x="0" y="2791573"/>
        <a:ext cx="7334339" cy="1395786"/>
      </dsp:txXfrm>
    </dsp:sp>
    <dsp:sp modelId="{FAB9EDF3-E905-4737-933B-99214335336C}">
      <dsp:nvSpPr>
        <dsp:cNvPr id="0" name=""/>
        <dsp:cNvSpPr/>
      </dsp:nvSpPr>
      <dsp:spPr>
        <a:xfrm>
          <a:off x="0" y="4187361"/>
          <a:ext cx="7334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A81B70-34FD-48D0-8943-71B86427BFC8}">
      <dsp:nvSpPr>
        <dsp:cNvPr id="0" name=""/>
        <dsp:cNvSpPr/>
      </dsp:nvSpPr>
      <dsp:spPr>
        <a:xfrm>
          <a:off x="0" y="4187360"/>
          <a:ext cx="7334339" cy="139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Co to jsou </a:t>
          </a:r>
          <a:r>
            <a:rPr lang="cs-CZ" sz="3200" kern="1200" dirty="0" err="1"/>
            <a:t>frozen</a:t>
          </a:r>
          <a:r>
            <a:rPr lang="cs-CZ" sz="3200" kern="1200" dirty="0"/>
            <a:t> </a:t>
          </a:r>
          <a:r>
            <a:rPr lang="cs-CZ" sz="3200" kern="1200" dirty="0" err="1"/>
            <a:t>signs</a:t>
          </a:r>
          <a:r>
            <a:rPr lang="cs-CZ" sz="3200" kern="1200" dirty="0"/>
            <a:t>? Uveďte příklady v </a:t>
          </a:r>
          <a:r>
            <a:rPr lang="cs-CZ" sz="3200" kern="1200" dirty="0" err="1"/>
            <a:t>ČZJ</a:t>
          </a:r>
          <a:r>
            <a:rPr lang="cs-CZ" sz="3200" kern="1200" dirty="0"/>
            <a:t>.</a:t>
          </a:r>
          <a:endParaRPr lang="en-US" sz="3200" kern="1200" dirty="0"/>
        </a:p>
      </dsp:txBody>
      <dsp:txXfrm>
        <a:off x="0" y="4187360"/>
        <a:ext cx="7334339" cy="1395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02T12:20:15.24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02T12:21:20.21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117 1361 24575,'0'46'0,"1"-5"0,0-24 0,0-1 0,-2 1 0,0-1 0,0 1 0,-5 18 0,6-33 0,-1-1 0,1 0 0,0 0 0,0 1 0,-1-1 0,1 0 0,-1 0 0,1 0 0,-1 0 0,0 1 0,1-1 0,-1 0 0,0 0 0,0 0 0,1-1 0,-1 1 0,0 0 0,0 0 0,0 0 0,0-1 0,0 1 0,0 0 0,-1-1 0,1 1 0,-1 0 0,1-2 0,-1 1 0,1 0 0,0-1 0,0 1 0,0-1 0,0 0 0,-1 1 0,1-1 0,0 0 0,0 0 0,0 0 0,0 0 0,1 0 0,-1 1 0,0-2 0,0 1 0,1 0 0,-1 0 0,0 0 0,1 0 0,-1 0 0,1-1 0,-1 1 0,1-2 0,-11-26 0,1-2 0,2 1 0,-7-46 0,-2-98 0,10-446 0,9 354 0,-3 193 0,3-85 0,-2 153 0,1 1 0,-1-1 0,1 1 0,0-1 0,1 1 0,-1-1 0,1 1 0,0 0 0,0 0 0,0 0 0,0 0 0,1 0 0,0 0 0,0 0 0,0 1 0,0 0 0,0-1 0,1 1 0,-1 0 0,1 1 0,0-1 0,0 1 0,0 0 0,0 0 0,0 0 0,1 0 0,-1 1 0,9-3 0,9 0 0,0 1 0,0 1 0,0 1 0,39 2 0,-37 0 0,227 2 0,-248-3 0,1 0 0,-1 0 0,1 0 0,-1 1 0,1-1 0,-1 1 0,0 0 0,1 0 0,-1 0 0,0 1 0,0-1 0,1 1 0,-1-1 0,0 1 0,-1 0 0,4 3 0,-3-2 0,0 0 0,-1 1 0,0-1 0,1 1 0,-1 0 0,0-1 0,-1 1 0,1 0 0,-1 0 0,1 0 0,-1 0 0,0 1 0,0 4 0,2 28 0,-1 1 0,-6 61 0,1-17 0,3 150 0,-1-219 0,-1-1 0,0 0 0,-1 1 0,0-1 0,-1 0 0,-8 17 0,6-14 0,0 2 0,-6 28 0,3 24 0,-6 33 0,10-70 0,1 0 0,2-1 0,2 37 0,0-50 0,0-12 0,0-1 0,1 0 0,0 0 0,0 0 0,0 1 0,0-1 0,1 0 0,0 0 0,0-1 0,1 1 0,3 6 0,-5-9 0,1 0 0,-1 0 0,1 0 0,0 0 0,-1-1 0,1 1 0,0 0 0,0-1 0,0 1 0,0-1 0,0 0 0,1 0 0,-1 0 0,0 0 0,0 0 0,1 0 0,-1-1 0,0 1 0,1-1 0,-1 0 0,1 1 0,-1-1 0,1 0 0,-1 0 0,1-1 0,2 0 0,-51-3-1365,24 3-5461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E919A-84C3-7E8D-F30F-852841186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CF4351-A7D4-8375-0683-80F6948F0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26DD9A-0882-A1AE-6258-240CE6F92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A49E17-2632-5F67-0798-52090CE9E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358C6C-3614-A3F8-282F-0CB263C2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87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3947B-B17D-C0D4-4BF1-0E73949A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51733F-69EF-B48F-D238-D8B97AC29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FEAC29-B87D-ADF1-6DBB-FC031163C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E79CD9-E559-7141-E45B-C7BA2986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532984-9150-7E81-3199-6F3B144D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95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798CEC-0832-3CD9-5187-C16D53D50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35AB8A-C931-6F6F-000D-56848CB7D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DBDB27-D3C8-965D-F3EB-F11EA3A2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BF5E7C-3320-548F-FDA1-017A79A2B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340A55-DCF4-22CE-385C-13F3B5B01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45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E0306-8421-E38C-6523-265D0510B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1E0F82-9E39-2CC7-0185-84BA27EDA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3ECE93-5FA7-D2EA-92F7-70029562E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353585-37A1-A7CA-6E3E-73578299C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698ED8-0CA2-7730-705C-F54E6800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11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39944-0B3F-644C-3E8E-180B6BE94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C85058-4DD8-20F3-85DB-81CA10B87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7DE521-AAD4-6BD3-113D-7C313AA3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F8B532-FCAC-40CF-0FD8-3BD4C1DED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F820FA-32D2-388D-56FD-440D30F4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49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D3156-116B-7B25-0B36-CDA78DF97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4A671-C380-C270-EA3C-58805C0A4C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0364740-D977-72C5-EA52-F202BE944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447770-D8D8-43DE-E517-09E7CCD03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F831B3-E178-2819-7A92-393A5B71D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FD399C-3A13-97A8-B878-EF6EC0879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16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753EC3-7402-6132-D944-EAD6BCE4A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9577BD-00A9-732C-02D8-28E8EDF71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5454CAF-D7F8-79F4-E5EC-38F4DAB2B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135D2D8-E59A-E8D5-4BED-AC6F3D6E0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21C6D5F-0F9D-82D2-536B-79B6651819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F181AE7-74BF-DD6C-B11A-F4345B2B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8C5CBAF-B601-D76E-B20B-75AC7FDD9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01CFEFF-0789-A7DD-54A4-A08A2EB7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13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7E4B7-3A2E-FCF1-ACB9-548EBFCA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2E025A-244B-0334-E6B8-CAD89414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626D9A-074A-4677-9660-3672F8A2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1CB0A8-2941-9589-F86E-FB4C15567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66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FA39308-9661-08FF-EE2F-80275C25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7E340D-1BBB-D46C-989E-65AE9E17C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26D6F4-D8F9-1BA0-8B7B-C677CA5E4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6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1E1CB-8C73-A1F5-F350-426E7C563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F9337-E407-C40D-B89B-CD2F23BBB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02F7E5-B192-7749-D2E0-078538A79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D359B6-0517-37DD-F43A-A4F4F02DF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738FB-AA91-D5E2-875A-36B46C20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A42124-CB39-095B-4980-8472B484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38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18C5C-7565-C2C6-A3D1-91317275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89113C6-EF14-B201-6D8F-CDB67F8BF2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F150A0-1FDA-72ED-2344-3C9071333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F5035F-2535-017B-B409-B8B53923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6A8D6F-3EE4-26BA-0B5A-14793B525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E75073-1252-00C0-F367-FA0B35400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33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A7D6BA3-2838-4BAC-0954-5C52C41C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4B6D52-A6D1-6929-8C8F-4712D36E6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36437F-B366-5126-EA93-4775277547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B0386-933C-40C0-8B00-E68EA02F7BF4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B83260-81D4-9E5A-494F-BB7F955B0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3C18BC-DCE7-9F8C-8F21-6CCD236B1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FC436-B759-42AC-A042-DFFE4BECE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20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ctio.info/cs/translate/czj/text/punt%C3%ADk/czj-6233" TargetMode="External"/><Relationship Id="rId2" Type="http://schemas.openxmlformats.org/officeDocument/2006/relationships/hyperlink" Target="https://media.spreadthesign.com/video/mp4/4/16681.mp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ictio.info/cs/translate/czj/text/krychle/czj-5597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ink/ink1.xml"/><Relationship Id="rId7" Type="http://schemas.openxmlformats.org/officeDocument/2006/relationships/customXml" Target="../ink/ink2.xml"/><Relationship Id="rId2" Type="http://schemas.openxmlformats.org/officeDocument/2006/relationships/hyperlink" Target="https://files.dictio.info/videoczj/A_padat_(na_zem)2.mp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files.dictio.info/videoczj/A_nasadit_(damsky_klobouk)1.mp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files.dictio.info/videoczj/D_loukaABC.mp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ctio.info/cs/translate/czj/text/jogurt/czj-24280" TargetMode="External"/><Relationship Id="rId2" Type="http://schemas.openxmlformats.org/officeDocument/2006/relationships/hyperlink" Target="https://www.dictio.info/cs/translate/czj/text/s%C5%AFl/czj-452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ictio.info/cs/translate/czj/text/dve%C5%99e/czj-17124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TRANZITIVN%C3%8D%20SLOVESO" TargetMode="External"/><Relationship Id="rId2" Type="http://schemas.openxmlformats.org/officeDocument/2006/relationships/hyperlink" Target="https://www.jstor.org/stable/4175685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ictio.info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9F3D24-62C9-02CD-BD26-AA0273591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8716" y="955309"/>
            <a:ext cx="7074568" cy="2898975"/>
          </a:xfrm>
        </p:spPr>
        <p:txBody>
          <a:bodyPr>
            <a:normAutofit/>
          </a:bodyPr>
          <a:lstStyle/>
          <a:p>
            <a:r>
              <a:rPr lang="cs-CZ" sz="6600" dirty="0">
                <a:solidFill>
                  <a:srgbClr val="FFFFFF"/>
                </a:solidFill>
              </a:rPr>
              <a:t>Klasifikátory	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4F3241-6A2E-E291-B308-0E3B55D56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4916" y="4533813"/>
            <a:ext cx="6930189" cy="9384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Barbora Kamenská &amp; Linda Gottwaldová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48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34C4B8-F8F6-22E2-10BD-66ED6899A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Dělení </a:t>
            </a:r>
            <a:r>
              <a:rPr lang="cs-CZ" sz="5400" dirty="0" err="1"/>
              <a:t>klf</a:t>
            </a:r>
            <a:r>
              <a:rPr lang="cs-CZ" sz="5400" dirty="0"/>
              <a:t> v ZJ (</a:t>
            </a:r>
            <a:r>
              <a:rPr lang="cs-CZ" sz="5400" dirty="0" err="1"/>
              <a:t>Supalla</a:t>
            </a:r>
            <a:r>
              <a:rPr lang="cs-CZ" sz="5400" dirty="0"/>
              <a:t> 1982, 1986):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58791C-F37D-9D8F-CA7E-34891C7C7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76" y="1798320"/>
            <a:ext cx="11785600" cy="504139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900" b="1" dirty="0"/>
              <a:t>Sémantické/ jmenné </a:t>
            </a:r>
            <a:r>
              <a:rPr lang="cs-CZ" sz="1900" b="1" dirty="0" err="1"/>
              <a:t>klf</a:t>
            </a:r>
            <a:r>
              <a:rPr lang="cs-CZ" sz="1900" b="1" dirty="0"/>
              <a:t> </a:t>
            </a:r>
            <a:r>
              <a:rPr lang="cs-CZ" sz="1900" dirty="0"/>
              <a:t> - reprezentují jména na základě charakteristických vlastností referenta (osoby X zvířata X vozidla) </a:t>
            </a:r>
            <a:r>
              <a:rPr lang="cs-CZ" sz="1900" dirty="0">
                <a:hlinkClick r:id="rId2"/>
              </a:rPr>
              <a:t>jít pěšky</a:t>
            </a:r>
            <a:r>
              <a:rPr lang="cs-CZ" sz="1900" dirty="0"/>
              <a:t> </a:t>
            </a:r>
          </a:p>
          <a:p>
            <a:pPr marL="0" indent="0">
              <a:buNone/>
            </a:pPr>
            <a:r>
              <a:rPr lang="cs-CZ" sz="1900" b="1" dirty="0"/>
              <a:t>2. Specifikátory tvaru a velikosti (</a:t>
            </a:r>
            <a:r>
              <a:rPr lang="cs-CZ" sz="1900" b="1" dirty="0" err="1"/>
              <a:t>SASS</a:t>
            </a:r>
            <a:r>
              <a:rPr lang="cs-CZ" sz="1900" b="1" dirty="0"/>
              <a:t>) </a:t>
            </a:r>
            <a:r>
              <a:rPr lang="cs-CZ" sz="1900" dirty="0"/>
              <a:t>– popisují jména na základě jejich tvarových a geometrických vlastností</a:t>
            </a:r>
          </a:p>
          <a:p>
            <a:pPr marL="0" indent="0">
              <a:buNone/>
            </a:pPr>
            <a:r>
              <a:rPr lang="cs-CZ" sz="1900" b="1" dirty="0"/>
              <a:t>	- statické </a:t>
            </a:r>
            <a:r>
              <a:rPr lang="cs-CZ" sz="1900" dirty="0"/>
              <a:t>- nemění se tvar ruky (rukou), naznačují velikost nebo tvar objektu, bez pohybu </a:t>
            </a:r>
            <a:r>
              <a:rPr lang="cs-CZ" sz="1900" dirty="0">
                <a:hlinkClick r:id="rId3"/>
              </a:rPr>
              <a:t>puntík</a:t>
            </a:r>
            <a:endParaRPr lang="cs-CZ" sz="1900" i="1" dirty="0"/>
          </a:p>
          <a:p>
            <a:pPr marL="0" indent="0">
              <a:buNone/>
            </a:pPr>
            <a:r>
              <a:rPr lang="cs-CZ" sz="1900" dirty="0"/>
              <a:t>	</a:t>
            </a:r>
            <a:r>
              <a:rPr lang="cs-CZ" sz="1900" b="1" dirty="0"/>
              <a:t>-</a:t>
            </a:r>
            <a:r>
              <a:rPr lang="cs-CZ" sz="1900" dirty="0"/>
              <a:t> </a:t>
            </a:r>
            <a:r>
              <a:rPr lang="cs-CZ" sz="1900" b="1" dirty="0"/>
              <a:t>obrysové </a:t>
            </a:r>
            <a:r>
              <a:rPr lang="cs-CZ" sz="1900" dirty="0"/>
              <a:t>–</a:t>
            </a:r>
            <a:r>
              <a:rPr lang="cs-CZ" sz="1900" b="1" dirty="0"/>
              <a:t> </a:t>
            </a:r>
            <a:r>
              <a:rPr lang="cs-CZ" sz="1900" dirty="0"/>
              <a:t>ruka opisuje tvar předmětu, pohyb ruky (rukou) nastiňuje velikost nebo tvar objektu </a:t>
            </a:r>
            <a:r>
              <a:rPr lang="cs-CZ" sz="1900" dirty="0">
                <a:hlinkClick r:id="rId4"/>
              </a:rPr>
              <a:t>krychle</a:t>
            </a:r>
            <a:endParaRPr lang="cs-CZ" sz="1900" dirty="0"/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b="1" dirty="0"/>
              <a:t>3. Instrumentální </a:t>
            </a:r>
            <a:r>
              <a:rPr lang="cs-CZ" sz="1900" b="1" dirty="0" err="1"/>
              <a:t>klf</a:t>
            </a:r>
            <a:r>
              <a:rPr lang="cs-CZ" sz="1900" b="1" dirty="0"/>
              <a:t> </a:t>
            </a:r>
          </a:p>
          <a:p>
            <a:pPr marL="0" indent="0">
              <a:buNone/>
            </a:pPr>
            <a:r>
              <a:rPr lang="cs-CZ" sz="1900" b="1" dirty="0"/>
              <a:t>	- instrumentální </a:t>
            </a:r>
            <a:r>
              <a:rPr lang="cs-CZ" sz="1900" b="1" dirty="0" err="1"/>
              <a:t>klf</a:t>
            </a:r>
            <a:r>
              <a:rPr lang="cs-CZ" sz="1900" b="1" dirty="0"/>
              <a:t> rukou</a:t>
            </a:r>
            <a:r>
              <a:rPr lang="cs-CZ" sz="1900" dirty="0"/>
              <a:t> – tvar ruky představuje ruku, která drží a/nebo manipuluje s jinou entitou</a:t>
            </a:r>
          </a:p>
          <a:p>
            <a:pPr marL="0" indent="0">
              <a:buNone/>
            </a:pPr>
            <a:r>
              <a:rPr lang="cs-CZ" sz="1900" dirty="0"/>
              <a:t>	</a:t>
            </a:r>
            <a:r>
              <a:rPr lang="cs-CZ" sz="1900" b="1" dirty="0"/>
              <a:t>-</a:t>
            </a:r>
            <a:r>
              <a:rPr lang="cs-CZ" sz="1900" dirty="0"/>
              <a:t> </a:t>
            </a:r>
            <a:r>
              <a:rPr lang="cs-CZ" sz="1900" b="1" dirty="0" err="1"/>
              <a:t>klf</a:t>
            </a:r>
            <a:r>
              <a:rPr lang="cs-CZ" sz="1900" b="1" dirty="0"/>
              <a:t> nástrojů</a:t>
            </a:r>
            <a:r>
              <a:rPr lang="cs-CZ" sz="1900" dirty="0"/>
              <a:t> – ruka představuje nástroj, se kterým se manipuluje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b="1" dirty="0"/>
              <a:t>4. </a:t>
            </a:r>
            <a:r>
              <a:rPr lang="cs-CZ" sz="1900" b="1" dirty="0" err="1"/>
              <a:t>Klf</a:t>
            </a:r>
            <a:r>
              <a:rPr lang="cs-CZ" sz="1900" b="1" dirty="0"/>
              <a:t> částí těla </a:t>
            </a:r>
            <a:r>
              <a:rPr lang="cs-CZ" sz="1900" dirty="0"/>
              <a:t>– části těla reprezentují samy sebe ( ruce, oči, nohy), možná gesta – mávat, ruka může znázorňovat nohu, když vyjadřujeme obouvání</a:t>
            </a:r>
          </a:p>
          <a:p>
            <a:pPr marL="0" indent="0">
              <a:buNone/>
            </a:pPr>
            <a:r>
              <a:rPr lang="cs-CZ" sz="1900" b="1" dirty="0"/>
              <a:t>5. </a:t>
            </a:r>
            <a:r>
              <a:rPr lang="cs-CZ" sz="1900" b="1" dirty="0" err="1"/>
              <a:t>Klf</a:t>
            </a:r>
            <a:r>
              <a:rPr lang="cs-CZ" sz="1900" b="1" dirty="0"/>
              <a:t> těla </a:t>
            </a:r>
            <a:r>
              <a:rPr lang="cs-CZ" sz="1900" dirty="0"/>
              <a:t>– tělo znakující osoby představuje živou entitu – „role shift“</a:t>
            </a: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1450237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6658911-F896-B758-7170-78B6B99E1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 dirty="0"/>
              <a:t>Proč se už </a:t>
            </a:r>
            <a:r>
              <a:rPr lang="cs-CZ" sz="5400" dirty="0" err="1"/>
              <a:t>spc</a:t>
            </a:r>
            <a:r>
              <a:rPr lang="cs-CZ" sz="5400" dirty="0"/>
              <a:t> neřadí mezi </a:t>
            </a:r>
            <a:r>
              <a:rPr lang="cs-CZ" sz="5400" dirty="0" err="1"/>
              <a:t>klf</a:t>
            </a:r>
            <a:r>
              <a:rPr lang="cs-CZ" sz="5400" dirty="0"/>
              <a:t>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Zástupný obsah 2">
            <a:extLst>
              <a:ext uri="{FF2B5EF4-FFF2-40B4-BE49-F238E27FC236}">
                <a16:creationId xmlns:a16="http://schemas.microsoft.com/office/drawing/2014/main" id="{64D155AB-DF1F-DFD3-92CD-B856C5307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Nejsou vyjádřeny pouze tvarem ruky, ale potřebují i pohyb, aby byl zřetelný tvar referenta</a:t>
            </a:r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Nemohou být kombinovány se slovesem pro pohyb </a:t>
            </a:r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Označují specifickou tvarovou informaci</a:t>
            </a:r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Lze je použít v různých syntaktických kontextech (vyskytují se jako podstatná jména, přídavná jména a slovesa)</a:t>
            </a:r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Nelze je použít anaforicky (nemohou zastupovat entitu)</a:t>
            </a:r>
          </a:p>
        </p:txBody>
      </p:sp>
    </p:spTree>
    <p:extLst>
      <p:ext uri="{BB962C8B-B14F-4D97-AF65-F5344CB8AC3E}">
        <p14:creationId xmlns:p14="http://schemas.microsoft.com/office/powerpoint/2010/main" val="122574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B854E9-ED33-688E-E338-4B749C018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Současné dělení: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1FC7F9-633B-2490-8E4C-840AB061C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6176"/>
            <a:ext cx="10515600" cy="4752848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Kategorizace dle </a:t>
            </a:r>
            <a:r>
              <a:rPr lang="cs-CZ" sz="2200" dirty="0" err="1"/>
              <a:t>Supalla</a:t>
            </a:r>
            <a:r>
              <a:rPr lang="cs-CZ" sz="2200" dirty="0"/>
              <a:t> je problematická z důvodu častého prolínání skupin -&gt; aktuálně se používá toto jednodušší dělení: </a:t>
            </a:r>
          </a:p>
          <a:p>
            <a:pPr marL="0" indent="0">
              <a:buNone/>
            </a:pPr>
            <a:r>
              <a:rPr lang="cs-CZ" sz="2200" b="1" dirty="0" err="1"/>
              <a:t>Whole</a:t>
            </a:r>
            <a:r>
              <a:rPr lang="cs-CZ" sz="2200" b="1" dirty="0"/>
              <a:t> entity</a:t>
            </a:r>
            <a:r>
              <a:rPr lang="cs-CZ" sz="2200" dirty="0"/>
              <a:t> (</a:t>
            </a:r>
            <a:r>
              <a:rPr lang="cs-CZ" sz="2200" dirty="0" err="1"/>
              <a:t>klf</a:t>
            </a:r>
            <a:r>
              <a:rPr lang="cs-CZ" sz="2200" dirty="0"/>
              <a:t> celých entit) –  tvar ruky reprezentuje referenta tím, že označuje konkrétní sémantické a/nebo tvarové rysy (</a:t>
            </a:r>
            <a:r>
              <a:rPr lang="cs-CZ" sz="2200" dirty="0">
                <a:hlinkClick r:id="rId2"/>
              </a:rPr>
              <a:t>Člověk spadl</a:t>
            </a:r>
            <a:r>
              <a:rPr lang="cs-CZ" sz="2200" dirty="0"/>
              <a:t>) </a:t>
            </a: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kombinace se slovesy v pohybu, kombinace se slovesy umístění</a:t>
            </a:r>
          </a:p>
          <a:p>
            <a:pPr>
              <a:buFontTx/>
              <a:buChar char="-"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Pro jednu entitu lze použít více </a:t>
            </a:r>
            <a:r>
              <a:rPr lang="cs-CZ" sz="2200" dirty="0" err="1"/>
              <a:t>klf</a:t>
            </a:r>
            <a:r>
              <a:rPr lang="cs-CZ" sz="2200" dirty="0"/>
              <a:t>, záleží, co chce znakující zdůraznit </a:t>
            </a:r>
          </a:p>
          <a:p>
            <a:pPr lvl="1">
              <a:buFontTx/>
              <a:buChar char="-"/>
            </a:pPr>
            <a:r>
              <a:rPr lang="cs-CZ" sz="2200" dirty="0"/>
              <a:t>Přijít (tvar ruky</a:t>
            </a:r>
            <a:r>
              <a:rPr lang="cs-CZ" sz="6600" dirty="0"/>
              <a:t> </a:t>
            </a:r>
            <a:r>
              <a:rPr lang="cs-CZ" sz="6600" dirty="0">
                <a:effectLst/>
                <a:latin typeface="Gallaude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2200" dirty="0"/>
              <a:t>) X přijít (tvar ruky</a:t>
            </a:r>
            <a:r>
              <a:rPr lang="cs-CZ" sz="6500" dirty="0"/>
              <a:t> </a:t>
            </a:r>
            <a:r>
              <a:rPr lang="cs-CZ" sz="6500" dirty="0">
                <a:effectLst/>
                <a:latin typeface="Gallaude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2200" dirty="0"/>
              <a:t>)</a:t>
            </a:r>
          </a:p>
          <a:p>
            <a:pPr>
              <a:buFontTx/>
              <a:buChar char="-"/>
            </a:pPr>
            <a:r>
              <a:rPr lang="cs-CZ" sz="2200" dirty="0"/>
              <a:t>V různých jazycích je různý inventář tvarů ruky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C88326FA-F571-9354-3588-AB0B187ED29E}"/>
                  </a:ext>
                </a:extLst>
              </p14:cNvPr>
              <p14:cNvContentPartPr/>
              <p14:nvPr/>
            </p14:nvContentPartPr>
            <p14:xfrm>
              <a:off x="10241040" y="4998560"/>
              <a:ext cx="360" cy="36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C88326FA-F571-9354-3588-AB0B187ED29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232040" y="498956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0097481C-FFA9-ED1F-A72E-DB4176140130}"/>
                  </a:ext>
                </a:extLst>
              </p14:cNvPr>
              <p14:cNvContentPartPr/>
              <p14:nvPr/>
            </p14:nvContentPartPr>
            <p14:xfrm>
              <a:off x="10290720" y="4691840"/>
              <a:ext cx="217440" cy="573120"/>
            </p14:xfrm>
          </p:contentPart>
        </mc:Choice>
        <mc:Fallback xmlns=""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0097481C-FFA9-ED1F-A72E-DB417614013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273080" y="4674200"/>
                <a:ext cx="253080" cy="60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4223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D7792E-930C-4133-B7E4-2381D1BB6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Současné dělení: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7ADB93-5D6A-B8FC-50F9-37FD40871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err="1"/>
              <a:t>Handling</a:t>
            </a:r>
            <a:r>
              <a:rPr lang="cs-CZ" sz="2200" b="1" dirty="0"/>
              <a:t> </a:t>
            </a:r>
            <a:r>
              <a:rPr lang="cs-CZ" sz="2200" b="1" dirty="0" err="1"/>
              <a:t>classifiers</a:t>
            </a:r>
            <a:r>
              <a:rPr lang="cs-CZ" sz="2200" b="1" dirty="0"/>
              <a:t> </a:t>
            </a:r>
            <a:r>
              <a:rPr lang="cs-CZ" sz="2200" dirty="0"/>
              <a:t>(klasifikátory držení) – </a:t>
            </a:r>
            <a:r>
              <a:rPr lang="cs-CZ" sz="2200" dirty="0" err="1"/>
              <a:t>klf</a:t>
            </a:r>
            <a:r>
              <a:rPr lang="cs-CZ" sz="2200" dirty="0"/>
              <a:t> reprezentující entity, které jsou drženy nebo je s nimi manipulováno  </a:t>
            </a:r>
            <a:r>
              <a:rPr lang="cs-CZ" sz="2200" dirty="0">
                <a:hlinkClick r:id="rId2"/>
              </a:rPr>
              <a:t>Nasadit si klobouk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V různých jazycích jsou inventáře tvarů ruky podobné/stejné</a:t>
            </a:r>
          </a:p>
          <a:p>
            <a:pPr>
              <a:buFontTx/>
              <a:buChar char="-"/>
            </a:pPr>
            <a:r>
              <a:rPr lang="cs-CZ" sz="2200" dirty="0"/>
              <a:t>Znakující může použít speciální formu </a:t>
            </a:r>
            <a:r>
              <a:rPr lang="cs-CZ" sz="2200" dirty="0" err="1"/>
              <a:t>klf</a:t>
            </a:r>
            <a:r>
              <a:rPr lang="cs-CZ" sz="2200" dirty="0"/>
              <a:t>, pokud je manipulovaný předmět např. křehký/špinavý</a:t>
            </a: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Předmětem nemusí manipulovat pouze lidský činitel, ale např i hák </a:t>
            </a:r>
          </a:p>
          <a:p>
            <a:pPr marL="0" indent="0">
              <a:buNone/>
            </a:pPr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CE019F8-5A25-BF69-25E8-1FB18A7582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495"/>
          <a:stretch/>
        </p:blipFill>
        <p:spPr>
          <a:xfrm>
            <a:off x="9137631" y="4573524"/>
            <a:ext cx="1631969" cy="212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798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0F525BA-E531-AC66-BB5D-8DDA031B5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Klasifikátorová slovesa: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54A591-D06E-47BB-FE3C-2D8ADDF13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₋"/>
            </a:pPr>
            <a:r>
              <a:rPr lang="cs-CZ" sz="2200" dirty="0" err="1"/>
              <a:t>Klf</a:t>
            </a:r>
            <a:r>
              <a:rPr lang="cs-CZ" sz="2200" dirty="0"/>
              <a:t> se ve ZJ často vyskytují v kombinaci se slovesy, konkrétně se slovesy, která označují:</a:t>
            </a:r>
          </a:p>
          <a:p>
            <a:pPr lvl="1">
              <a:buFont typeface="Calibri" panose="020F0502020204030204" pitchFamily="34" charset="0"/>
              <a:buChar char="₋"/>
            </a:pPr>
            <a:r>
              <a:rPr lang="cs-CZ" sz="2200" dirty="0"/>
              <a:t>Pohyb referenta v prostoru</a:t>
            </a:r>
          </a:p>
          <a:p>
            <a:pPr lvl="1">
              <a:buFont typeface="Calibri" panose="020F0502020204030204" pitchFamily="34" charset="0"/>
              <a:buChar char="₋"/>
            </a:pPr>
            <a:r>
              <a:rPr lang="cs-CZ" sz="2200" dirty="0"/>
              <a:t>Změnu polohy a jeho umístění</a:t>
            </a:r>
          </a:p>
          <a:p>
            <a:pPr lvl="1">
              <a:buFont typeface="Calibri" panose="020F0502020204030204" pitchFamily="34" charset="0"/>
              <a:buChar char="₋"/>
            </a:pPr>
            <a:r>
              <a:rPr lang="cs-CZ" sz="2200" dirty="0"/>
              <a:t>Existenci někde v prostoru</a:t>
            </a:r>
          </a:p>
          <a:p>
            <a:pPr lvl="1">
              <a:buFont typeface="Calibri" panose="020F0502020204030204" pitchFamily="34" charset="0"/>
              <a:buChar char="₋"/>
            </a:pPr>
            <a:r>
              <a:rPr lang="cs-CZ" sz="2200" dirty="0"/>
              <a:t>Manipulaci s referenty</a:t>
            </a:r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Potřebují antecedent</a:t>
            </a:r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Pokud promluva obsahuje více entit, nejprve vykreslíme větší entitu/ pozadí, až poté menší entitu/ tu na kterou je dán větší důraz </a:t>
            </a:r>
            <a:r>
              <a:rPr lang="cs-CZ" sz="2200" dirty="0">
                <a:hlinkClick r:id="rId2"/>
              </a:rPr>
              <a:t>Rozkvetlá louka</a:t>
            </a:r>
            <a:r>
              <a:rPr lang="cs-CZ" sz="2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63746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710000-32E2-22F0-574C-653DACA8F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200" dirty="0"/>
              <a:t>Klasifikátorová slovesa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217497-E49C-8D0B-C19C-996C038D3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684764" cy="4251960"/>
          </a:xfrm>
        </p:spPr>
        <p:txBody>
          <a:bodyPr>
            <a:normAutofit/>
          </a:bodyPr>
          <a:lstStyle/>
          <a:p>
            <a:pPr marL="166878" indent="-166878" defTabSz="667512">
              <a:spcBef>
                <a:spcPts val="730"/>
              </a:spcBef>
            </a:pPr>
            <a:r>
              <a:rPr lang="cs-CZ" sz="2200" kern="1200" dirty="0" err="1">
                <a:latin typeface="+mn-lt"/>
                <a:ea typeface="+mn-ea"/>
                <a:cs typeface="+mn-cs"/>
              </a:rPr>
              <a:t>Klf</a:t>
            </a:r>
            <a:r>
              <a:rPr lang="cs-CZ" sz="2200" kern="1200" dirty="0">
                <a:latin typeface="+mn-lt"/>
                <a:ea typeface="+mn-ea"/>
                <a:cs typeface="+mn-cs"/>
              </a:rPr>
              <a:t> postrádají fonologické rysy místa artikulace a/nebo pohybu</a:t>
            </a:r>
          </a:p>
          <a:p>
            <a:pPr marL="166878" indent="-166878" defTabSz="667512">
              <a:spcBef>
                <a:spcPts val="730"/>
              </a:spcBef>
            </a:pPr>
            <a:r>
              <a:rPr lang="cs-CZ" sz="2200" kern="1200" dirty="0" err="1">
                <a:latin typeface="+mn-lt"/>
                <a:ea typeface="+mn-ea"/>
                <a:cs typeface="+mn-cs"/>
              </a:rPr>
              <a:t>Klf</a:t>
            </a:r>
            <a:r>
              <a:rPr lang="cs-CZ" sz="2200" kern="1200" dirty="0">
                <a:latin typeface="+mn-lt"/>
                <a:ea typeface="+mn-ea"/>
                <a:cs typeface="+mn-cs"/>
              </a:rPr>
              <a:t> slovesa jsou většinou jednoslabičná</a:t>
            </a:r>
          </a:p>
          <a:p>
            <a:r>
              <a:rPr lang="cs-CZ" sz="2200" dirty="0"/>
              <a:t>Některá </a:t>
            </a:r>
            <a:r>
              <a:rPr lang="cs-CZ" sz="2200" dirty="0" err="1"/>
              <a:t>klf</a:t>
            </a:r>
            <a:r>
              <a:rPr lang="cs-CZ" sz="2200" dirty="0"/>
              <a:t> slovesa jsou morfologicky komplexní a mohou obsahovat různé afixy (14-20)</a:t>
            </a:r>
          </a:p>
          <a:p>
            <a:r>
              <a:rPr lang="cs-CZ" sz="2200" dirty="0"/>
              <a:t>Afixy označují:</a:t>
            </a:r>
          </a:p>
          <a:p>
            <a:pPr lvl="1"/>
            <a:r>
              <a:rPr lang="cs-CZ" sz="2200" dirty="0"/>
              <a:t>Stav referenta (rozbitý, zlomený,…)</a:t>
            </a:r>
          </a:p>
          <a:p>
            <a:pPr lvl="1"/>
            <a:r>
              <a:rPr lang="cs-CZ" sz="2200" dirty="0"/>
              <a:t>Orientační afixy</a:t>
            </a:r>
          </a:p>
          <a:p>
            <a:pPr lvl="1"/>
            <a:r>
              <a:rPr lang="cs-CZ" sz="2200" dirty="0"/>
              <a:t>Afixy způsobu</a:t>
            </a:r>
          </a:p>
          <a:p>
            <a:pPr lvl="1"/>
            <a:r>
              <a:rPr lang="cs-CZ" sz="2200" dirty="0"/>
              <a:t>Afixy umístění</a:t>
            </a:r>
          </a:p>
          <a:p>
            <a:endParaRPr lang="cs-CZ" sz="2600" dirty="0"/>
          </a:p>
          <a:p>
            <a:pPr marL="0" indent="0">
              <a:buNone/>
            </a:pPr>
            <a:endParaRPr lang="cs-CZ" sz="22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A1DD80C-DBFF-D31D-5D0E-4BDED50A3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2451116"/>
              </p:ext>
            </p:extLst>
          </p:nvPr>
        </p:nvGraphicFramePr>
        <p:xfrm>
          <a:off x="4956024" y="2619672"/>
          <a:ext cx="6397776" cy="4355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6685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E2263D-517A-358D-2D1B-7A33E273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000" dirty="0"/>
              <a:t>Tranzitivní X Netranzitivní slovesa: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C67F8B-545E-D120-244B-E0B20C6DD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491131"/>
            <a:ext cx="6508814" cy="5431536"/>
          </a:xfrm>
        </p:spPr>
        <p:txBody>
          <a:bodyPr anchor="ctr">
            <a:normAutofit/>
          </a:bodyPr>
          <a:lstStyle/>
          <a:p>
            <a:r>
              <a:rPr lang="cs-CZ" b="1" dirty="0"/>
              <a:t>Tranzitivní slovesa</a:t>
            </a:r>
            <a:r>
              <a:rPr lang="cs-CZ" dirty="0"/>
              <a:t> – potřebují ke své realizaci přímý předmět (</a:t>
            </a:r>
            <a:r>
              <a:rPr lang="cs-CZ" dirty="0" err="1"/>
              <a:t>Handling</a:t>
            </a:r>
            <a:r>
              <a:rPr lang="cs-CZ" dirty="0"/>
              <a:t> </a:t>
            </a:r>
            <a:r>
              <a:rPr lang="cs-CZ" dirty="0" err="1"/>
              <a:t>classifiers</a:t>
            </a:r>
            <a:r>
              <a:rPr lang="cs-CZ" dirty="0"/>
              <a:t>)</a:t>
            </a:r>
          </a:p>
          <a:p>
            <a:r>
              <a:rPr lang="cs-CZ" dirty="0"/>
              <a:t>V ČJ: Pes honí kočku.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Netranzitivní slovesa – </a:t>
            </a:r>
            <a:r>
              <a:rPr lang="cs-CZ" dirty="0"/>
              <a:t>nepotřebuje ke své realizaci přímý předmět (</a:t>
            </a:r>
            <a:r>
              <a:rPr lang="cs-CZ" dirty="0" err="1"/>
              <a:t>Whole</a:t>
            </a:r>
            <a:r>
              <a:rPr lang="cs-CZ" dirty="0"/>
              <a:t> entity)</a:t>
            </a:r>
          </a:p>
          <a:p>
            <a:r>
              <a:rPr lang="cs-CZ" dirty="0"/>
              <a:t>V ČJ: Pes štěká.</a:t>
            </a:r>
          </a:p>
        </p:txBody>
      </p:sp>
    </p:spTree>
    <p:extLst>
      <p:ext uri="{BB962C8B-B14F-4D97-AF65-F5344CB8AC3E}">
        <p14:creationId xmlns:p14="http://schemas.microsoft.com/office/powerpoint/2010/main" val="720894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DD0795-8F43-2A79-50E0-EF56563C8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200" dirty="0"/>
              <a:t>Klasifikátory v jiných znacích než v klasifikátorových slovesech: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2F66ED53-C7B1-E879-F4D9-0D4E95873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err="1"/>
              <a:t>Frozen</a:t>
            </a:r>
            <a:r>
              <a:rPr lang="cs-CZ" sz="2200" b="1" dirty="0"/>
              <a:t> </a:t>
            </a:r>
            <a:r>
              <a:rPr lang="cs-CZ" sz="2200" b="1" dirty="0" err="1"/>
              <a:t>Signs</a:t>
            </a:r>
            <a:r>
              <a:rPr lang="cs-CZ" sz="2200" b="1" dirty="0"/>
              <a:t>:</a:t>
            </a:r>
          </a:p>
          <a:p>
            <a:r>
              <a:rPr lang="cs-CZ" sz="2200" dirty="0"/>
              <a:t>Znaky, které vznikly z </a:t>
            </a:r>
            <a:r>
              <a:rPr lang="cs-CZ" sz="2200" dirty="0" err="1"/>
              <a:t>klf</a:t>
            </a:r>
            <a:r>
              <a:rPr lang="cs-CZ" sz="2200" dirty="0"/>
              <a:t> slovesa, ale procesem lexikalizace se ustálily</a:t>
            </a:r>
          </a:p>
          <a:p>
            <a:r>
              <a:rPr lang="cs-CZ" sz="2200" dirty="0"/>
              <a:t>Nesmí mít antecedent</a:t>
            </a:r>
          </a:p>
          <a:p>
            <a:r>
              <a:rPr lang="cs-CZ" sz="2200" dirty="0"/>
              <a:t>Ne všechny FS vznikají lexikalizací </a:t>
            </a:r>
            <a:r>
              <a:rPr lang="cs-CZ" sz="2200" dirty="0" err="1"/>
              <a:t>klf</a:t>
            </a:r>
            <a:endParaRPr lang="cs-CZ" sz="2200" dirty="0"/>
          </a:p>
          <a:p>
            <a:r>
              <a:rPr lang="cs-CZ" sz="2200" dirty="0"/>
              <a:t>Někdy jde o okamžitý proces (strategie využívající ikoničnost, produktivní tvoření); některé znaky se pak ustálí</a:t>
            </a:r>
          </a:p>
          <a:p>
            <a:pPr lvl="1"/>
            <a:r>
              <a:rPr lang="cs-CZ" sz="2200" dirty="0"/>
              <a:t>Lexikalizace není diachronně podložená</a:t>
            </a:r>
          </a:p>
          <a:p>
            <a:r>
              <a:rPr lang="cs-CZ" sz="2200" dirty="0">
                <a:hlinkClick r:id="rId2"/>
              </a:rPr>
              <a:t>Sůl</a:t>
            </a:r>
            <a:r>
              <a:rPr lang="cs-CZ" sz="2200" dirty="0"/>
              <a:t>, </a:t>
            </a:r>
            <a:r>
              <a:rPr lang="cs-CZ" sz="2200" dirty="0">
                <a:hlinkClick r:id="rId3"/>
              </a:rPr>
              <a:t>jogurt</a:t>
            </a:r>
            <a:r>
              <a:rPr lang="cs-CZ" sz="2200" dirty="0"/>
              <a:t>, </a:t>
            </a:r>
            <a:r>
              <a:rPr lang="cs-CZ" sz="2200" dirty="0">
                <a:hlinkClick r:id="rId4"/>
              </a:rPr>
              <a:t>dveře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96860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0AC32A-B187-6DF0-6DF4-49049912C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 dirty="0"/>
              <a:t>Osvojování </a:t>
            </a:r>
            <a:r>
              <a:rPr lang="cs-CZ" sz="5400" dirty="0" err="1"/>
              <a:t>Klf</a:t>
            </a:r>
            <a:r>
              <a:rPr lang="cs-CZ" sz="5400" dirty="0"/>
              <a:t> ve ZJ: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DA142-46ED-3986-5D97-8475007A9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cs-CZ" sz="2200" dirty="0"/>
              <a:t>Starší děti používají složitější klasifikátory než děti mladší</a:t>
            </a:r>
          </a:p>
          <a:p>
            <a:r>
              <a:rPr lang="cs-CZ" sz="2200" dirty="0"/>
              <a:t>Starší děti používají víc </a:t>
            </a:r>
            <a:r>
              <a:rPr lang="cs-CZ" sz="2200" dirty="0" err="1"/>
              <a:t>klf</a:t>
            </a:r>
            <a:r>
              <a:rPr lang="cs-CZ" sz="2200" dirty="0"/>
              <a:t> než mladší děti</a:t>
            </a:r>
          </a:p>
          <a:p>
            <a:r>
              <a:rPr lang="cs-CZ" sz="2200" dirty="0"/>
              <a:t>Správné používání </a:t>
            </a:r>
            <a:r>
              <a:rPr lang="cs-CZ" sz="2200" dirty="0" err="1"/>
              <a:t>klf</a:t>
            </a:r>
            <a:r>
              <a:rPr lang="cs-CZ" sz="2200" dirty="0"/>
              <a:t> se dítě naučí mezi 8. a 9. rokem</a:t>
            </a:r>
          </a:p>
          <a:p>
            <a:r>
              <a:rPr lang="cs-CZ" sz="2200" dirty="0"/>
              <a:t>Často jsou nejprve používány jednodušší tvary rukou (tvar ruky </a:t>
            </a:r>
            <a:r>
              <a:rPr lang="cs-CZ" sz="8000" kern="100" dirty="0" err="1">
                <a:effectLst/>
                <a:latin typeface="Gallaude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22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místo</a:t>
            </a:r>
            <a:r>
              <a:rPr lang="cs-CZ" sz="8000" kern="100" dirty="0" err="1">
                <a:effectLst/>
                <a:latin typeface="Gallaude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sz="2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8000" dirty="0"/>
          </a:p>
          <a:p>
            <a:r>
              <a:rPr lang="cs-CZ" sz="2200" dirty="0"/>
              <a:t>Ve studiích se zaměřují různě na produkci a percepci </a:t>
            </a:r>
          </a:p>
        </p:txBody>
      </p:sp>
    </p:spTree>
    <p:extLst>
      <p:ext uri="{BB962C8B-B14F-4D97-AF65-F5344CB8AC3E}">
        <p14:creationId xmlns:p14="http://schemas.microsoft.com/office/powerpoint/2010/main" val="1924589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29B2D-F973-430A-DFA1-D6428B406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/>
              <a:t>Exit slip</a:t>
            </a:r>
          </a:p>
        </p:txBody>
      </p:sp>
      <p:graphicFrame>
        <p:nvGraphicFramePr>
          <p:cNvPr id="12" name="Zástupný obsah 2">
            <a:extLst>
              <a:ext uri="{FF2B5EF4-FFF2-40B4-BE49-F238E27FC236}">
                <a16:creationId xmlns:a16="http://schemas.microsoft.com/office/drawing/2014/main" id="{FE72FFF6-AD81-D420-BED9-7D936639B4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057260"/>
              </p:ext>
            </p:extLst>
          </p:nvPr>
        </p:nvGraphicFramePr>
        <p:xfrm>
          <a:off x="4214191" y="593816"/>
          <a:ext cx="7334339" cy="5583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691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190B49-6828-7372-F42B-F967DFB74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Úvod: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C4A60-AB47-F6E3-7E12-5E84BC7F5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sz="2200" dirty="0"/>
              <a:t>Klasifikátorové jazyky obecně</a:t>
            </a:r>
          </a:p>
          <a:p>
            <a:r>
              <a:rPr lang="cs-CZ" sz="2200" dirty="0"/>
              <a:t>Co to jsou klasifikátory (</a:t>
            </a:r>
            <a:r>
              <a:rPr lang="cs-CZ" sz="2200" dirty="0" err="1"/>
              <a:t>klf</a:t>
            </a:r>
            <a:r>
              <a:rPr lang="cs-CZ" sz="2200" dirty="0"/>
              <a:t>) a specifikátory (</a:t>
            </a:r>
            <a:r>
              <a:rPr lang="cs-CZ" sz="2200" dirty="0" err="1"/>
              <a:t>spc</a:t>
            </a:r>
            <a:r>
              <a:rPr lang="cs-CZ" sz="2200" dirty="0"/>
              <a:t>) ve znakových jazycích?</a:t>
            </a:r>
          </a:p>
          <a:p>
            <a:r>
              <a:rPr lang="cs-CZ" sz="2200" dirty="0"/>
              <a:t>Dělení </a:t>
            </a:r>
            <a:r>
              <a:rPr lang="cs-CZ" sz="2200" dirty="0" err="1"/>
              <a:t>klf</a:t>
            </a:r>
            <a:endParaRPr lang="cs-CZ" sz="2200" dirty="0"/>
          </a:p>
          <a:p>
            <a:r>
              <a:rPr lang="cs-CZ" sz="2200" dirty="0"/>
              <a:t>Proč se </a:t>
            </a:r>
            <a:r>
              <a:rPr lang="cs-CZ" sz="2200" dirty="0" err="1"/>
              <a:t>spc</a:t>
            </a:r>
            <a:r>
              <a:rPr lang="cs-CZ" sz="2200" dirty="0"/>
              <a:t> neřadí mezi </a:t>
            </a:r>
            <a:r>
              <a:rPr lang="cs-CZ" sz="2200" dirty="0" err="1"/>
              <a:t>klf</a:t>
            </a:r>
            <a:r>
              <a:rPr lang="cs-CZ" sz="2200" dirty="0"/>
              <a:t>?</a:t>
            </a:r>
          </a:p>
          <a:p>
            <a:r>
              <a:rPr lang="cs-CZ" sz="2200" dirty="0"/>
              <a:t>Klasifikátorová slovesa</a:t>
            </a:r>
          </a:p>
          <a:p>
            <a:r>
              <a:rPr lang="cs-CZ" sz="2200" dirty="0"/>
              <a:t>Tranzitivní a netranzitivní slovesa</a:t>
            </a:r>
          </a:p>
          <a:p>
            <a:r>
              <a:rPr lang="cs-CZ" sz="2200" dirty="0" err="1"/>
              <a:t>Frozen</a:t>
            </a:r>
            <a:r>
              <a:rPr lang="cs-CZ" sz="2200" dirty="0"/>
              <a:t> </a:t>
            </a:r>
            <a:r>
              <a:rPr lang="cs-CZ" sz="2200" dirty="0" err="1"/>
              <a:t>signs</a:t>
            </a:r>
            <a:r>
              <a:rPr lang="cs-CZ" sz="2200" dirty="0"/>
              <a:t> </a:t>
            </a:r>
          </a:p>
          <a:p>
            <a:r>
              <a:rPr lang="cs-CZ" sz="2200" dirty="0"/>
              <a:t>Osvojování </a:t>
            </a:r>
            <a:r>
              <a:rPr lang="cs-CZ" sz="2200" dirty="0" err="1"/>
              <a:t>klf</a:t>
            </a:r>
            <a:r>
              <a:rPr lang="cs-CZ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0786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C32DF3D-3F59-481D-A237-77C31AD49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6B614D-1D35-2BA5-DC27-29830F82D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43467"/>
            <a:ext cx="3840480" cy="5571066"/>
          </a:xfrm>
        </p:spPr>
        <p:txBody>
          <a:bodyPr anchor="ctr">
            <a:normAutofit/>
          </a:bodyPr>
          <a:lstStyle/>
          <a:p>
            <a:r>
              <a:rPr lang="cs-CZ" sz="5400" dirty="0"/>
              <a:t>Zdroje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2F02326-30C4-4095-988F-932A425AE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39686" y="0"/>
            <a:ext cx="7152315" cy="6858000"/>
          </a:xfrm>
          <a:custGeom>
            <a:avLst/>
            <a:gdLst>
              <a:gd name="connsiteX0" fmla="*/ 17101 w 7152315"/>
              <a:gd name="connsiteY0" fmla="*/ 0 h 6858000"/>
              <a:gd name="connsiteX1" fmla="*/ 7152315 w 7152315"/>
              <a:gd name="connsiteY1" fmla="*/ 0 h 6858000"/>
              <a:gd name="connsiteX2" fmla="*/ 7152315 w 7152315"/>
              <a:gd name="connsiteY2" fmla="*/ 6858000 h 6858000"/>
              <a:gd name="connsiteX3" fmla="*/ 15999 w 7152315"/>
              <a:gd name="connsiteY3" fmla="*/ 6858000 h 6858000"/>
              <a:gd name="connsiteX4" fmla="*/ 9729 w 7152315"/>
              <a:gd name="connsiteY4" fmla="*/ 6734157 h 6858000"/>
              <a:gd name="connsiteX5" fmla="*/ 15819 w 7152315"/>
              <a:gd name="connsiteY5" fmla="*/ 6122264 h 6858000"/>
              <a:gd name="connsiteX6" fmla="*/ 11379 w 7152315"/>
              <a:gd name="connsiteY6" fmla="*/ 5614784 h 6858000"/>
              <a:gd name="connsiteX7" fmla="*/ 20006 w 7152315"/>
              <a:gd name="connsiteY7" fmla="*/ 5204359 h 6858000"/>
              <a:gd name="connsiteX8" fmla="*/ 16962 w 7152315"/>
              <a:gd name="connsiteY8" fmla="*/ 4811696 h 6858000"/>
              <a:gd name="connsiteX9" fmla="*/ 13409 w 7152315"/>
              <a:gd name="connsiteY9" fmla="*/ 4358135 h 6858000"/>
              <a:gd name="connsiteX10" fmla="*/ 12774 w 7152315"/>
              <a:gd name="connsiteY10" fmla="*/ 4038423 h 6858000"/>
              <a:gd name="connsiteX11" fmla="*/ 10110 w 7152315"/>
              <a:gd name="connsiteY11" fmla="*/ 3630663 h 6858000"/>
              <a:gd name="connsiteX12" fmla="*/ 16581 w 7152315"/>
              <a:gd name="connsiteY12" fmla="*/ 3275427 h 6858000"/>
              <a:gd name="connsiteX13" fmla="*/ 27872 w 7152315"/>
              <a:gd name="connsiteY13" fmla="*/ 2871219 h 6858000"/>
              <a:gd name="connsiteX14" fmla="*/ 17596 w 7152315"/>
              <a:gd name="connsiteY14" fmla="*/ 2235600 h 6858000"/>
              <a:gd name="connsiteX15" fmla="*/ 14170 w 7152315"/>
              <a:gd name="connsiteY15" fmla="*/ 1894827 h 6858000"/>
              <a:gd name="connsiteX16" fmla="*/ 11632 w 7152315"/>
              <a:gd name="connsiteY16" fmla="*/ 1603026 h 6858000"/>
              <a:gd name="connsiteX17" fmla="*/ 14551 w 7152315"/>
              <a:gd name="connsiteY17" fmla="*/ 1307799 h 6858000"/>
              <a:gd name="connsiteX18" fmla="*/ 14551 w 7152315"/>
              <a:gd name="connsiteY18" fmla="*/ 887733 h 6858000"/>
              <a:gd name="connsiteX19" fmla="*/ 849 w 7152315"/>
              <a:gd name="connsiteY19" fmla="*/ 349169 h 6858000"/>
              <a:gd name="connsiteX20" fmla="*/ 1404 w 7152315"/>
              <a:gd name="connsiteY20" fmla="*/ 16059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52315" h="6858000">
                <a:moveTo>
                  <a:pt x="17101" y="0"/>
                </a:moveTo>
                <a:lnTo>
                  <a:pt x="7152315" y="0"/>
                </a:lnTo>
                <a:lnTo>
                  <a:pt x="7152315" y="6858000"/>
                </a:lnTo>
                <a:lnTo>
                  <a:pt x="15999" y="6858000"/>
                </a:lnTo>
                <a:lnTo>
                  <a:pt x="9729" y="6734157"/>
                </a:lnTo>
                <a:cubicBezTo>
                  <a:pt x="5924" y="6530150"/>
                  <a:pt x="12521" y="6326271"/>
                  <a:pt x="15819" y="6122264"/>
                </a:cubicBezTo>
                <a:cubicBezTo>
                  <a:pt x="18484" y="5952766"/>
                  <a:pt x="-1689" y="5783013"/>
                  <a:pt x="11379" y="5614784"/>
                </a:cubicBezTo>
                <a:cubicBezTo>
                  <a:pt x="22112" y="5478259"/>
                  <a:pt x="24992" y="5341214"/>
                  <a:pt x="20006" y="5204359"/>
                </a:cubicBezTo>
                <a:cubicBezTo>
                  <a:pt x="14932" y="5073429"/>
                  <a:pt x="13917" y="4942537"/>
                  <a:pt x="16962" y="4811696"/>
                </a:cubicBezTo>
                <a:cubicBezTo>
                  <a:pt x="20640" y="4660467"/>
                  <a:pt x="16962" y="4509238"/>
                  <a:pt x="13409" y="4358135"/>
                </a:cubicBezTo>
                <a:cubicBezTo>
                  <a:pt x="10872" y="4251565"/>
                  <a:pt x="10998" y="4144994"/>
                  <a:pt x="12774" y="4038423"/>
                </a:cubicBezTo>
                <a:cubicBezTo>
                  <a:pt x="15185" y="3902545"/>
                  <a:pt x="19879" y="3766540"/>
                  <a:pt x="10110" y="3630663"/>
                </a:cubicBezTo>
                <a:cubicBezTo>
                  <a:pt x="1178" y="3512306"/>
                  <a:pt x="3347" y="3393378"/>
                  <a:pt x="16581" y="3275427"/>
                </a:cubicBezTo>
                <a:cubicBezTo>
                  <a:pt x="33403" y="3141377"/>
                  <a:pt x="37183" y="3006006"/>
                  <a:pt x="27872" y="2871219"/>
                </a:cubicBezTo>
                <a:cubicBezTo>
                  <a:pt x="11315" y="2659765"/>
                  <a:pt x="7890" y="2447486"/>
                  <a:pt x="17596" y="2235600"/>
                </a:cubicBezTo>
                <a:cubicBezTo>
                  <a:pt x="22797" y="2122038"/>
                  <a:pt x="21655" y="2008261"/>
                  <a:pt x="14170" y="1894827"/>
                </a:cubicBezTo>
                <a:cubicBezTo>
                  <a:pt x="8144" y="1797670"/>
                  <a:pt x="7294" y="1700272"/>
                  <a:pt x="11632" y="1603026"/>
                </a:cubicBezTo>
                <a:cubicBezTo>
                  <a:pt x="15566" y="1504575"/>
                  <a:pt x="17215" y="1406124"/>
                  <a:pt x="14551" y="1307799"/>
                </a:cubicBezTo>
                <a:cubicBezTo>
                  <a:pt x="10872" y="1168242"/>
                  <a:pt x="10110" y="1027798"/>
                  <a:pt x="14551" y="887733"/>
                </a:cubicBezTo>
                <a:cubicBezTo>
                  <a:pt x="20894" y="708085"/>
                  <a:pt x="3132" y="528817"/>
                  <a:pt x="849" y="349169"/>
                </a:cubicBezTo>
                <a:cubicBezTo>
                  <a:pt x="24" y="286241"/>
                  <a:pt x="-769" y="223346"/>
                  <a:pt x="1404" y="1605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71BFA6-589B-4ECA-B948-C95052F1E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8696" y="643467"/>
            <a:ext cx="5788152" cy="5571066"/>
          </a:xfrm>
        </p:spPr>
        <p:txBody>
          <a:bodyPr anchor="ctr">
            <a:normAutofit/>
          </a:bodyPr>
          <a:lstStyle/>
          <a:p>
            <a:r>
              <a:rPr lang="cs-CZ" sz="2200" b="0" i="0" dirty="0" err="1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Zwitserlood</a:t>
            </a:r>
            <a:r>
              <a:rPr lang="cs-CZ" sz="2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, I. (2012). </a:t>
            </a:r>
            <a:r>
              <a:rPr lang="cs-CZ" sz="2200" b="1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8. </a:t>
            </a:r>
            <a:r>
              <a:rPr lang="cs-CZ" sz="2200" b="1" i="0" dirty="0" err="1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Classifiers</a:t>
            </a:r>
            <a:r>
              <a:rPr lang="cs-CZ" sz="2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. In R. </a:t>
            </a:r>
            <a:r>
              <a:rPr lang="cs-CZ" sz="2200" b="0" i="0" dirty="0" err="1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Pfau</a:t>
            </a:r>
            <a:r>
              <a:rPr lang="cs-CZ" sz="2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, M. Steinbach &amp; B. </a:t>
            </a:r>
            <a:r>
              <a:rPr lang="cs-CZ" sz="2200" b="0" i="0" dirty="0" err="1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Woll</a:t>
            </a:r>
            <a:r>
              <a:rPr lang="cs-CZ" sz="2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 (Ed.), </a:t>
            </a:r>
            <a:r>
              <a:rPr lang="cs-CZ" sz="2200" b="0" i="1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Sign </a:t>
            </a:r>
            <a:r>
              <a:rPr lang="cs-CZ" sz="2200" b="0" i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Language</a:t>
            </a:r>
            <a:r>
              <a:rPr lang="cs-CZ" sz="2200" b="0" i="1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: An International Handbook</a:t>
            </a:r>
            <a:r>
              <a:rPr lang="cs-CZ" sz="2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 (pp. 158-186). </a:t>
            </a:r>
            <a:r>
              <a:rPr lang="cs-CZ" sz="2200" b="0" i="0" dirty="0" err="1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Berlin</a:t>
            </a:r>
            <a:r>
              <a:rPr lang="cs-CZ" sz="2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, Boston: De </a:t>
            </a:r>
            <a:r>
              <a:rPr lang="cs-CZ" sz="2200" b="0" i="0" dirty="0" err="1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Gruyter</a:t>
            </a:r>
            <a:r>
              <a:rPr lang="cs-CZ" sz="2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200" b="0" i="0" dirty="0" err="1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Mouton</a:t>
            </a:r>
            <a:r>
              <a:rPr lang="cs-CZ" sz="2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r>
              <a:rPr lang="cs-CZ" sz="2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  <a:hlinkClick r:id="rId2"/>
              </a:rPr>
              <a:t>https://www.jstor.org/stable/41756858</a:t>
            </a:r>
            <a:r>
              <a:rPr lang="cs-CZ" sz="22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cs-CZ" sz="2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 </a:t>
            </a:r>
            <a:endParaRPr lang="cs-CZ" sz="2200" b="0" i="0" u="sng" dirty="0">
              <a:solidFill>
                <a:srgbClr val="FFFFFF"/>
              </a:solidFill>
              <a:effectLst/>
              <a:latin typeface="Open Sans" panose="020B0606030504020204" pitchFamily="34" charset="0"/>
            </a:endParaRPr>
          </a:p>
          <a:p>
            <a:r>
              <a:rPr lang="cs-CZ" sz="2200" dirty="0">
                <a:solidFill>
                  <a:srgbClr val="FFFFFF"/>
                </a:solidFill>
                <a:hlinkClick r:id="rId3"/>
              </a:rPr>
              <a:t>https://www.czechency.org/slovnik/TRANZITIVN%C3%8D%20SLOVESO</a:t>
            </a:r>
            <a:r>
              <a:rPr lang="cs-CZ" sz="2200" u="sng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</a:p>
          <a:p>
            <a:r>
              <a:rPr lang="cs-CZ" sz="2200" dirty="0">
                <a:solidFill>
                  <a:srgbClr val="FFFFFF"/>
                </a:solidFill>
                <a:hlinkClick r:id="rId4"/>
              </a:rPr>
              <a:t>https://www.dictio.info/</a:t>
            </a:r>
            <a:r>
              <a:rPr lang="cs-CZ" sz="2200" u="sng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</a:p>
          <a:p>
            <a:endParaRPr lang="cs-CZ" sz="2200" u="sng" dirty="0">
              <a:solidFill>
                <a:srgbClr val="FFFFFF"/>
              </a:solidFill>
              <a:latin typeface="Open Sans" panose="020B0606030504020204" pitchFamily="34" charset="0"/>
            </a:endParaRPr>
          </a:p>
          <a:p>
            <a:endParaRPr lang="cs-CZ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48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29B2D-F973-430A-DFA1-D6428B406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/>
              <a:t>Exit slip</a:t>
            </a:r>
          </a:p>
        </p:txBody>
      </p:sp>
      <p:graphicFrame>
        <p:nvGraphicFramePr>
          <p:cNvPr id="12" name="Zástupný obsah 2">
            <a:extLst>
              <a:ext uri="{FF2B5EF4-FFF2-40B4-BE49-F238E27FC236}">
                <a16:creationId xmlns:a16="http://schemas.microsoft.com/office/drawing/2014/main" id="{FE72FFF6-AD81-D420-BED9-7D936639B4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147365"/>
              </p:ext>
            </p:extLst>
          </p:nvPr>
        </p:nvGraphicFramePr>
        <p:xfrm>
          <a:off x="4214191" y="593816"/>
          <a:ext cx="7334339" cy="5583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590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F06884F-BDE7-5301-21F0-078DB2A5C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Klasifikátory v přirozených jazycích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FF275D-C265-C32D-AD7F-843A7A7C2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sz="2200" dirty="0"/>
              <a:t>Vydělují referenta z masy</a:t>
            </a:r>
          </a:p>
          <a:p>
            <a:r>
              <a:rPr lang="cs-CZ" sz="2200" dirty="0"/>
              <a:t>Morfémy obecnějšího významu</a:t>
            </a:r>
          </a:p>
          <a:p>
            <a:r>
              <a:rPr lang="cs-CZ" sz="2200" dirty="0"/>
              <a:t>Zdůraznění určitých vlastností referenta</a:t>
            </a:r>
          </a:p>
          <a:p>
            <a:r>
              <a:rPr lang="cs-CZ" sz="2200" dirty="0"/>
              <a:t> Udržení spojení referenta se slovesem v rámci promluvy (shoda)</a:t>
            </a:r>
          </a:p>
          <a:p>
            <a:r>
              <a:rPr lang="cs-CZ" sz="2200" dirty="0"/>
              <a:t>V ČJ jsou tomu podobné měrové fráze (litr vody, kilo písku apod.)</a:t>
            </a:r>
          </a:p>
          <a:p>
            <a:pPr marL="457200" indent="-457200">
              <a:buFont typeface="+mj-lt"/>
              <a:buAutoNum type="arabicParenR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5002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52115C-AF26-5D7A-9A66-52C40BE1C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/>
          </a:p>
          <a:p>
            <a:pPr lvl="1"/>
            <a:endParaRPr lang="cs-CZ" sz="1800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B79736C-AEBA-5135-10C4-53E06C0C7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582982"/>
              </p:ext>
            </p:extLst>
          </p:nvPr>
        </p:nvGraphicFramePr>
        <p:xfrm>
          <a:off x="1" y="0"/>
          <a:ext cx="12188949" cy="685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41278">
                  <a:extLst>
                    <a:ext uri="{9D8B030D-6E8A-4147-A177-3AD203B41FA5}">
                      <a16:colId xmlns:a16="http://schemas.microsoft.com/office/drawing/2014/main" val="2288580173"/>
                    </a:ext>
                  </a:extLst>
                </a:gridCol>
                <a:gridCol w="1741278">
                  <a:extLst>
                    <a:ext uri="{9D8B030D-6E8A-4147-A177-3AD203B41FA5}">
                      <a16:colId xmlns:a16="http://schemas.microsoft.com/office/drawing/2014/main" val="917533934"/>
                    </a:ext>
                  </a:extLst>
                </a:gridCol>
                <a:gridCol w="1897575">
                  <a:extLst>
                    <a:ext uri="{9D8B030D-6E8A-4147-A177-3AD203B41FA5}">
                      <a16:colId xmlns:a16="http://schemas.microsoft.com/office/drawing/2014/main" val="291394162"/>
                    </a:ext>
                  </a:extLst>
                </a:gridCol>
                <a:gridCol w="1584984">
                  <a:extLst>
                    <a:ext uri="{9D8B030D-6E8A-4147-A177-3AD203B41FA5}">
                      <a16:colId xmlns:a16="http://schemas.microsoft.com/office/drawing/2014/main" val="3072424220"/>
                    </a:ext>
                  </a:extLst>
                </a:gridCol>
                <a:gridCol w="1741278">
                  <a:extLst>
                    <a:ext uri="{9D8B030D-6E8A-4147-A177-3AD203B41FA5}">
                      <a16:colId xmlns:a16="http://schemas.microsoft.com/office/drawing/2014/main" val="1905429108"/>
                    </a:ext>
                  </a:extLst>
                </a:gridCol>
                <a:gridCol w="1741278">
                  <a:extLst>
                    <a:ext uri="{9D8B030D-6E8A-4147-A177-3AD203B41FA5}">
                      <a16:colId xmlns:a16="http://schemas.microsoft.com/office/drawing/2014/main" val="3238705109"/>
                    </a:ext>
                  </a:extLst>
                </a:gridCol>
                <a:gridCol w="1741278">
                  <a:extLst>
                    <a:ext uri="{9D8B030D-6E8A-4147-A177-3AD203B41FA5}">
                      <a16:colId xmlns:a16="http://schemas.microsoft.com/office/drawing/2014/main" val="3593600424"/>
                    </a:ext>
                  </a:extLst>
                </a:gridCol>
              </a:tblGrid>
              <a:tr h="113553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Vázaný/volný morfém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Kde se nachází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Co zastupují (sémantika)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Funkce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Velikost inventáře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Příklad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3331792"/>
                  </a:ext>
                </a:extLst>
              </a:tr>
              <a:tr h="1435049"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solidFill>
                            <a:schemeClr val="accent2"/>
                          </a:solidFill>
                          <a:effectLst/>
                        </a:rPr>
                        <a:t>Jmenné </a:t>
                      </a:r>
                      <a:endParaRPr lang="cs-CZ" b="1" dirty="0">
                        <a:solidFill>
                          <a:schemeClr val="accent2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Volný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Jmenná fráze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Živé entity a fyzické vlastnosti referenta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Determinant, zájmeno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(</a:t>
                      </a:r>
                      <a:r>
                        <a:rPr lang="cs-CZ" dirty="0" err="1"/>
                        <a:t>Emmi</a:t>
                      </a:r>
                      <a:r>
                        <a:rPr lang="cs-CZ" dirty="0"/>
                        <a:t>, Austrálie)- stovky (asijské jazyky)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„životný objekt“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2886216"/>
                  </a:ext>
                </a:extLst>
              </a:tr>
              <a:tr h="1190949"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solidFill>
                            <a:schemeClr val="accent2"/>
                          </a:solidFill>
                        </a:rPr>
                        <a:t>Číslovkové </a:t>
                      </a:r>
                      <a:endParaRPr lang="cs-CZ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Vázaný i volný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Fráze s číslovkou/ kvantifikátorem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Živé entity, sociální status, směr, fyzické a funkční </a:t>
                      </a:r>
                      <a:r>
                        <a:rPr lang="cs-CZ" dirty="0" err="1"/>
                        <a:t>vl</a:t>
                      </a:r>
                      <a:r>
                        <a:rPr lang="cs-CZ" dirty="0"/>
                        <a:t>.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Vydělení referenta z masy, anaforická funkce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 (</a:t>
                      </a:r>
                      <a:r>
                        <a:rPr lang="cs-CZ" dirty="0" err="1"/>
                        <a:t>Tashkent</a:t>
                      </a:r>
                      <a:r>
                        <a:rPr lang="cs-CZ" dirty="0"/>
                        <a:t>, Uzbekistán)- 200 (Thajsko, Barma)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„kilo, litr, metr…“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0839638"/>
                  </a:ext>
                </a:extLst>
              </a:tr>
              <a:tr h="1190949"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solidFill>
                            <a:schemeClr val="accent2"/>
                          </a:solidFill>
                        </a:rPr>
                        <a:t>Genitivní</a:t>
                      </a:r>
                      <a:endParaRPr lang="cs-CZ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Vázaný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Jmenná fráze s posesivní konstrukcí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Fyzické a funkční vlastnosti, živou entitu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Vyjádření vlastnictví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Různé počty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„přivlastňovací afix“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4539711"/>
                  </a:ext>
                </a:extLst>
              </a:tr>
              <a:tr h="1905520"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solidFill>
                            <a:schemeClr val="accent2"/>
                          </a:solidFill>
                        </a:rPr>
                        <a:t>Slovesné</a:t>
                      </a:r>
                      <a:endParaRPr lang="cs-CZ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Vázaný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Spojené s argumentem slovesa  (objektem nebo subjektem)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Fyzické a funkční vlastnosti, směr a orientace, živé entity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Sledování referentů v rámci promluvy </a:t>
                      </a:r>
                      <a:r>
                        <a:rPr lang="cs-CZ" i="1" dirty="0"/>
                        <a:t>(referent </a:t>
                      </a:r>
                      <a:r>
                        <a:rPr lang="cs-CZ" i="1" dirty="0" err="1"/>
                        <a:t>tracking</a:t>
                      </a:r>
                      <a:r>
                        <a:rPr lang="cs-CZ" i="1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Několik desítek (</a:t>
                      </a:r>
                      <a:r>
                        <a:rPr lang="cs-CZ" dirty="0" err="1"/>
                        <a:t>Terena</a:t>
                      </a:r>
                      <a:r>
                        <a:rPr lang="cs-CZ" dirty="0"/>
                        <a:t>, Brazílie)- přes 100 (</a:t>
                      </a:r>
                      <a:r>
                        <a:rPr lang="cs-CZ" dirty="0" err="1"/>
                        <a:t>Tupi</a:t>
                      </a:r>
                      <a:r>
                        <a:rPr lang="cs-CZ" dirty="0"/>
                        <a:t>, Brazílie)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Viz. další snímek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070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938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75E20B-3497-9A41-E899-B57A76546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5000" dirty="0"/>
              <a:t>Slovesné klasifikátory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6392F9C-AC5F-9E51-DFE1-E5575BEB5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200" dirty="0"/>
              <a:t>Příklad z jazyka Innu (Kanada)</a:t>
            </a:r>
          </a:p>
          <a:p>
            <a:r>
              <a:rPr lang="cs-CZ" sz="2200" dirty="0"/>
              <a:t>Sem spadají znakové jazyky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1A608FA-71BC-5001-9DD6-669B6301B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675" y="1474083"/>
            <a:ext cx="5106633" cy="416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8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E0EB6D-6CB0-341E-EF96-135FDCA3D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Pojmy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B1047C-4D27-A141-DB91-AFB741DAA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684764" cy="4251960"/>
          </a:xfrm>
        </p:spPr>
        <p:txBody>
          <a:bodyPr>
            <a:normAutofit/>
          </a:bodyPr>
          <a:lstStyle/>
          <a:p>
            <a:r>
              <a:rPr lang="cs-CZ" sz="2200" b="1" dirty="0"/>
              <a:t>Klasifikátorový tvar ruky</a:t>
            </a:r>
            <a:r>
              <a:rPr lang="cs-CZ" sz="2200" dirty="0"/>
              <a:t>= inventář tvarů rukou, které se v konkrétním jazyce používají jako klasifikátory (kostel x auto) </a:t>
            </a:r>
          </a:p>
          <a:p>
            <a:pPr marL="0" indent="0">
              <a:buNone/>
            </a:pPr>
            <a:r>
              <a:rPr lang="cs-CZ" sz="7200" kern="100" dirty="0">
                <a:effectLst/>
                <a:latin typeface="Gallaude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cs-CZ" sz="9600" kern="100" dirty="0">
                <a:effectLst/>
                <a:latin typeface="Gallaude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 k d e </a:t>
            </a:r>
            <a:endParaRPr lang="cs-CZ" sz="2200" dirty="0"/>
          </a:p>
          <a:p>
            <a:r>
              <a:rPr lang="cs-CZ" sz="2200" b="1" dirty="0"/>
              <a:t>Klasifikátor</a:t>
            </a:r>
            <a:r>
              <a:rPr lang="cs-CZ" sz="2200" dirty="0"/>
              <a:t>= klasifikátorový tvar ruky v konkrétní promluvě (</a:t>
            </a:r>
            <a:r>
              <a:rPr lang="cs-CZ" sz="2200" dirty="0" err="1"/>
              <a:t>klf</a:t>
            </a:r>
            <a:r>
              <a:rPr lang="cs-CZ" sz="2200" dirty="0"/>
              <a:t> tvar ruky určený pro auto)</a:t>
            </a:r>
          </a:p>
          <a:p>
            <a:endParaRPr lang="cs-CZ" sz="2200" dirty="0"/>
          </a:p>
          <a:p>
            <a:r>
              <a:rPr lang="cs-CZ" sz="2200" b="1" dirty="0"/>
              <a:t>Klasifikátorová slovesa</a:t>
            </a:r>
            <a:r>
              <a:rPr lang="cs-CZ" sz="2200" dirty="0"/>
              <a:t>= klasifikátorový tvar ruky v kontextu, v konkrétním slovesu, se všemi afixy, sloveso pohybu nebo umístění referenta v prostoru (auto jede rychle dopředu)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25679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3866F73-1579-9368-9073-D61937E41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Klasifikátory ve znakových jazycích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8E9C1F-C034-2567-8115-285DB40BA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797987"/>
          </a:xfrm>
        </p:spPr>
        <p:txBody>
          <a:bodyPr>
            <a:normAutofit lnSpcReduction="10000"/>
          </a:bodyPr>
          <a:lstStyle/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Skoro ve všech znakových jazycích, které byly do teď zkoumány</a:t>
            </a:r>
          </a:p>
          <a:p>
            <a:pPr lvl="1">
              <a:buFont typeface="Calibri" panose="020F0502020204030204" pitchFamily="34" charset="0"/>
              <a:buChar char="₋"/>
            </a:pPr>
            <a:r>
              <a:rPr lang="cs-CZ" sz="1800" dirty="0"/>
              <a:t>Princip fungování </a:t>
            </a:r>
            <a:r>
              <a:rPr lang="cs-CZ" sz="1800" dirty="0" err="1"/>
              <a:t>klf</a:t>
            </a:r>
            <a:r>
              <a:rPr lang="cs-CZ" sz="1800" dirty="0"/>
              <a:t> je ve všech jazycích stejný, pouze se obměňují inventáře </a:t>
            </a:r>
            <a:r>
              <a:rPr lang="cs-CZ" sz="1800" dirty="0" err="1"/>
              <a:t>klf</a:t>
            </a:r>
            <a:endParaRPr lang="cs-CZ" sz="1800" dirty="0"/>
          </a:p>
          <a:p>
            <a:pPr lvl="1">
              <a:buFont typeface="Calibri" panose="020F0502020204030204" pitchFamily="34" charset="0"/>
              <a:buChar char="₋"/>
            </a:pPr>
            <a:endParaRPr lang="cs-CZ" sz="1800" dirty="0"/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Reprezentují entity tím, že označují jejich významné charakteristiky pomocí tvaru ruky</a:t>
            </a:r>
          </a:p>
          <a:p>
            <a:pPr marL="0" indent="0">
              <a:buNone/>
            </a:pPr>
            <a:endParaRPr lang="cs-CZ" sz="2200" dirty="0"/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Nesamostatná forma – důležitý kontext – nutná artikulace jména před použitím </a:t>
            </a:r>
            <a:r>
              <a:rPr lang="cs-CZ" sz="2200" dirty="0" err="1"/>
              <a:t>klf</a:t>
            </a:r>
            <a:endParaRPr lang="cs-CZ" sz="2200" dirty="0"/>
          </a:p>
          <a:p>
            <a:pPr lvl="1">
              <a:buFont typeface="Calibri" panose="020F0502020204030204" pitchFamily="34" charset="0"/>
              <a:buChar char="₋"/>
            </a:pPr>
            <a:r>
              <a:rPr lang="cs-CZ" sz="1800" dirty="0"/>
              <a:t>Jméno zmíníme na začátku promluvy, potom už ho nemusíme zmiňovat znovu</a:t>
            </a:r>
          </a:p>
          <a:p>
            <a:pPr marL="457200" lvl="1" indent="0">
              <a:buNone/>
            </a:pPr>
            <a:endParaRPr lang="cs-CZ" sz="1800" dirty="0"/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Dříve byly považovány za pantomimické struktury -&gt; později bylo zjištěno, že se jedná o lingvisticky a morfologicky komplexní znaky</a:t>
            </a:r>
          </a:p>
          <a:p>
            <a:pPr>
              <a:buFont typeface="Calibri" panose="020F0502020204030204" pitchFamily="34" charset="0"/>
              <a:buChar char="₋"/>
            </a:pPr>
            <a:endParaRPr lang="cs-CZ" sz="2200" dirty="0"/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Morfémy obecnějšího významu</a:t>
            </a:r>
          </a:p>
          <a:p>
            <a:pPr>
              <a:buFont typeface="Calibri" panose="020F0502020204030204" pitchFamily="34" charset="0"/>
              <a:buChar char="₋"/>
            </a:pPr>
            <a:r>
              <a:rPr lang="cs-CZ" sz="2200" dirty="0"/>
              <a:t>ZJ spadají do </a:t>
            </a:r>
            <a:r>
              <a:rPr lang="cs-CZ" sz="2200" b="1" dirty="0"/>
              <a:t>slovesných klasifikátorů</a:t>
            </a:r>
          </a:p>
          <a:p>
            <a:pPr>
              <a:buFont typeface="Calibri" panose="020F0502020204030204" pitchFamily="34" charset="0"/>
              <a:buChar char="₋"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03513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A96047F-3CF2-D1E3-5438-FFA0DEBEF8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6807" y="643467"/>
            <a:ext cx="3064986" cy="557106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9E8D795-16D5-7E56-5D08-0FB75A84B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7113" y="643467"/>
            <a:ext cx="397117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634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1291</Words>
  <Application>Microsoft Office PowerPoint</Application>
  <PresentationFormat>Širokoúhlá obrazovka</PresentationFormat>
  <Paragraphs>167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Gallaudet</vt:lpstr>
      <vt:lpstr>Open Sans</vt:lpstr>
      <vt:lpstr>Motiv Office</vt:lpstr>
      <vt:lpstr>Klasifikátory </vt:lpstr>
      <vt:lpstr>Úvod: </vt:lpstr>
      <vt:lpstr>Exit slip</vt:lpstr>
      <vt:lpstr>Klasifikátory v přirozených jazycích</vt:lpstr>
      <vt:lpstr>Prezentace aplikace PowerPoint</vt:lpstr>
      <vt:lpstr>Slovesné klasifikátory</vt:lpstr>
      <vt:lpstr>Pojmy</vt:lpstr>
      <vt:lpstr>Klasifikátory ve znakových jazycích </vt:lpstr>
      <vt:lpstr>Prezentace aplikace PowerPoint</vt:lpstr>
      <vt:lpstr>Dělení klf v ZJ (Supalla 1982, 1986):</vt:lpstr>
      <vt:lpstr>Proč se už spc neřadí mezi klf?</vt:lpstr>
      <vt:lpstr>Současné dělení:</vt:lpstr>
      <vt:lpstr>Současné dělení:</vt:lpstr>
      <vt:lpstr>Klasifikátorová slovesa:</vt:lpstr>
      <vt:lpstr>Klasifikátorová slovesa</vt:lpstr>
      <vt:lpstr>Tranzitivní X Netranzitivní slovesa:</vt:lpstr>
      <vt:lpstr>Klasifikátory v jiných znacích než v klasifikátorových slovesech:</vt:lpstr>
      <vt:lpstr>Osvojování Klf ve ZJ:</vt:lpstr>
      <vt:lpstr>Exit slip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Kasifikátory </dc:title>
  <dc:creator>Linda Gottwaldová</dc:creator>
  <cp:lastModifiedBy>Linda Gottwaldová</cp:lastModifiedBy>
  <cp:revision>8</cp:revision>
  <dcterms:created xsi:type="dcterms:W3CDTF">2023-05-01T12:06:32Z</dcterms:created>
  <dcterms:modified xsi:type="dcterms:W3CDTF">2023-05-09T18:39:42Z</dcterms:modified>
</cp:coreProperties>
</file>