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ntennanongrata.bandcamp.com/track/michael-esposito-carl-michael-von-hausswolff-evp-live-at-vigeland-museum-oslo-13092019" TargetMode="External"/><Relationship Id="rId4" Type="http://schemas.openxmlformats.org/officeDocument/2006/relationships/hyperlink" Target="https://www.youtube.com/watch?v=lIa6pNOnl1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9881-3AE1-4BAC-B67B-5825E32EFB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Genealogie a definice pojmu médium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5E0F2F-12BE-4A8F-B95E-A08ADBBEF1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8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7C2E9-EE34-4523-A042-36AD9B7F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5008A9-4E0E-4641-B179-42E506AC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Dieter </a:t>
            </a:r>
            <a:r>
              <a:rPr lang="cs-CZ" dirty="0" err="1"/>
              <a:t>Mersch</a:t>
            </a:r>
            <a:r>
              <a:rPr lang="cs-CZ" dirty="0"/>
              <a:t> – využívá předložky meta- / </a:t>
            </a:r>
            <a:r>
              <a:rPr lang="cs-CZ" dirty="0" err="1"/>
              <a:t>dia</a:t>
            </a:r>
            <a:r>
              <a:rPr lang="cs-CZ" dirty="0"/>
              <a:t>-</a:t>
            </a:r>
          </a:p>
          <a:p>
            <a:r>
              <a:rPr lang="cs-CZ" dirty="0"/>
              <a:t>Zaměřuje se na akce médií na jejich </a:t>
            </a:r>
            <a:r>
              <a:rPr lang="cs-CZ" dirty="0" err="1"/>
              <a:t>procesualitu</a:t>
            </a:r>
            <a:endParaRPr lang="cs-CZ" dirty="0"/>
          </a:p>
          <a:p>
            <a:r>
              <a:rPr lang="cs-CZ" dirty="0"/>
              <a:t>Meta - mediace ve smyslu přenosu, překladu, předávání či transformace informace</a:t>
            </a:r>
          </a:p>
          <a:p>
            <a:r>
              <a:rPr lang="cs-CZ" dirty="0"/>
              <a:t>Dia – zaměření na sám akt mediace, který probíhá v konkrétním prostředí teď a tady</a:t>
            </a:r>
          </a:p>
        </p:txBody>
      </p:sp>
    </p:spTree>
    <p:extLst>
      <p:ext uri="{BB962C8B-B14F-4D97-AF65-F5344CB8AC3E}">
        <p14:creationId xmlns:p14="http://schemas.microsoft.com/office/powerpoint/2010/main" val="2732672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3F9E2-3792-4F04-8C91-D81264F8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48322-480C-4E05-BF7E-4E03A1A6D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Příslušná slovesa, která charakterizují média: komunikovat, reprezentovat, ukládat a uchovávat, urychlovat datovou výměnu, přibližovat, střihat, šířit (sdělení), masově propagovat, ale také technologicky kódovat či přenášet, vypočítávat (cit. z  publikace - Za obrysy média).</a:t>
            </a:r>
          </a:p>
        </p:txBody>
      </p:sp>
    </p:spTree>
    <p:extLst>
      <p:ext uri="{BB962C8B-B14F-4D97-AF65-F5344CB8AC3E}">
        <p14:creationId xmlns:p14="http://schemas.microsoft.com/office/powerpoint/2010/main" val="1643633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D675F-FAAF-4A5B-ABA1-C25DE7904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Významy slova médium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6A3A97-7FD9-4989-B52A-8DFA5AE1F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Původní latinské užití slova medium – zveřejnit věc, vyslovit myšlenku, ponechané nerozhodnuté (neutrální)</a:t>
            </a:r>
          </a:p>
          <a:p>
            <a:r>
              <a:rPr lang="pl-PL" dirty="0"/>
              <a:t>Spojitost pojmu média s komunikací – sociální funkce médií</a:t>
            </a:r>
          </a:p>
          <a:p>
            <a:r>
              <a:rPr lang="pl-PL" dirty="0"/>
              <a:t>Médium jako prostředí (milieu)</a:t>
            </a:r>
          </a:p>
          <a:p>
            <a:r>
              <a:rPr lang="pl-PL" dirty="0"/>
              <a:t>Přístupnost a interaktivita – kdo má k médiu přístup a kdo jej může měnit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4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25A0B-CE2C-41B6-9AA6-9F53B064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3DDC4-9036-4E77-9E91-AABFC7D4A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Otázka, jak spojit tyto významy a definovat médium:</a:t>
            </a:r>
          </a:p>
          <a:p>
            <a:r>
              <a:rPr lang="cs-CZ" dirty="0"/>
              <a:t>Médium jako uskutečnění možností, otevírá nové možnosti, nové způsoby pobytu ve světě</a:t>
            </a:r>
          </a:p>
          <a:p>
            <a:r>
              <a:rPr lang="cs-CZ" dirty="0"/>
              <a:t>Médium jako stroj na přání</a:t>
            </a:r>
          </a:p>
          <a:p>
            <a:r>
              <a:rPr lang="cs-CZ" dirty="0"/>
              <a:t>Např. software jako jazyk, který nám umožní analyzovat a ovládat svět</a:t>
            </a:r>
          </a:p>
          <a:p>
            <a:r>
              <a:rPr lang="cs-CZ" dirty="0"/>
              <a:t>„Komputace a představy o ní jsou bohaté na kontradikce a naplněné metafyzickými a ontologickými spekulacemi. Pod povrchem všech těchto kontradikcí a spekulací leží naše obsese kódem, který uskuteční fantasma, v němž se slova stanou tělem. Tato vidina však zůstává nenaplněna, protože její realizace stále znovu a znovu selhává tváří v tvář nezměrným spekulativním očekáváním, která do této představy vkládáme.“ (Florian </a:t>
            </a:r>
            <a:r>
              <a:rPr lang="cs-CZ" dirty="0" err="1"/>
              <a:t>Cramer</a:t>
            </a:r>
            <a:r>
              <a:rPr lang="cs-CZ" dirty="0"/>
              <a:t>. </a:t>
            </a:r>
            <a:r>
              <a:rPr lang="cs-CZ" dirty="0" err="1"/>
              <a:t>Words</a:t>
            </a:r>
            <a:r>
              <a:rPr lang="cs-CZ" dirty="0"/>
              <a:t> made </a:t>
            </a:r>
            <a:r>
              <a:rPr lang="cs-CZ" dirty="0" err="1"/>
              <a:t>flesh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585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88A6A-9219-4BE8-936F-04824F29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137" y="609600"/>
            <a:ext cx="6132446" cy="190500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cs-CZ" dirty="0"/>
              <a:t>genealogie pojmu médium</a:t>
            </a:r>
            <a:br>
              <a:rPr lang="cs-CZ" dirty="0"/>
            </a:br>
            <a:r>
              <a:rPr lang="cs-CZ" sz="2200" dirty="0"/>
              <a:t>John </a:t>
            </a:r>
            <a:r>
              <a:rPr lang="cs-CZ" sz="2200" dirty="0" err="1"/>
              <a:t>Guillory</a:t>
            </a:r>
            <a:r>
              <a:rPr lang="cs-CZ" sz="2200" dirty="0"/>
              <a:t> - </a:t>
            </a:r>
            <a:r>
              <a:rPr lang="en-US" sz="2200" dirty="0"/>
              <a:t>Genesis of the Media Concept</a:t>
            </a:r>
            <a:r>
              <a:rPr lang="cs-CZ" sz="2200" dirty="0"/>
              <a:t> - zdroj</a:t>
            </a:r>
          </a:p>
        </p:txBody>
      </p:sp>
      <p:pic>
        <p:nvPicPr>
          <p:cNvPr id="4" name="Obrázek 3" descr="Obsah obrázku text, kniha&#10;&#10;Popis byl vytvořen automaticky">
            <a:extLst>
              <a:ext uri="{FF2B5EF4-FFF2-40B4-BE49-F238E27FC236}">
                <a16:creationId xmlns:a16="http://schemas.microsoft.com/office/drawing/2014/main" id="{86D61065-A603-48CC-AAB4-2CF3560AEE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48" r="5550" b="3"/>
          <a:stretch/>
        </p:blipFill>
        <p:spPr>
          <a:xfrm>
            <a:off x="1180740" y="720348"/>
            <a:ext cx="3416888" cy="52187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B2D9B6-761C-4E81-AED8-C3F20D46D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138" y="2666999"/>
            <a:ext cx="6271591" cy="33958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dirty="0"/>
              <a:t>Do 19.století se slovo médium v dnešním (komunikačním) smyslu neobjevuje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Nejprve koncept </a:t>
            </a:r>
            <a:r>
              <a:rPr lang="cs-CZ" sz="1600" dirty="0" err="1"/>
              <a:t>mimésis</a:t>
            </a:r>
            <a:r>
              <a:rPr lang="cs-CZ" sz="1600" dirty="0"/>
              <a:t> – spojen s uměním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Aristoteles – Poetika – specifický druh imitace provedené ve dvou odlišných věcech (nehovoří explicitně o médiu, ale </a:t>
            </a:r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/>
              <a:t>Úvahy o specifických možnostech jednotlivých médií se poprvé objevují v raně moderním období – vynález knihtisku  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dochází k převodu z jednoho média do druhého (psané slovo na tištěné), média se navzájem ovlivňují, praxe </a:t>
            </a:r>
            <a:r>
              <a:rPr lang="cs-CZ" sz="1600" dirty="0" err="1"/>
              <a:t>remediace</a:t>
            </a:r>
            <a:r>
              <a:rPr lang="cs-CZ" sz="1600" dirty="0"/>
              <a:t> vede k úvahám o jedinečnosti jednotlivých médií, zviditelňují se jejich odlišnosti</a:t>
            </a:r>
          </a:p>
        </p:txBody>
      </p:sp>
    </p:spTree>
    <p:extLst>
      <p:ext uri="{BB962C8B-B14F-4D97-AF65-F5344CB8AC3E}">
        <p14:creationId xmlns:p14="http://schemas.microsoft.com/office/powerpoint/2010/main" val="103167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A289D-8577-4304-8070-A26F8C22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endParaRPr lang="cs-CZ" sz="2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FFFAD5-8E6B-497A-8768-A213C0B3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cs-CZ" sz="1800"/>
              <a:t>Hledání univerzálního jazyka, který by popsal jakýkoliv aspekt světa a stroje, který by s tímto jazykem pracoval – předzvěst technických médií, které přijdou v 19.století – stroj, který ukládá, zpracovává a generuje znaky</a:t>
            </a:r>
          </a:p>
          <a:p>
            <a:r>
              <a:rPr lang="cs-CZ" sz="1800"/>
              <a:t>Např. Wilhelm Leibniz – tzv. univerzální charakteristika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99E63-574F-40B5-9012-752013A2A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66" r="32326" b="-1"/>
          <a:stretch/>
        </p:blipFill>
        <p:spPr>
          <a:xfrm>
            <a:off x="4439920" y="645106"/>
            <a:ext cx="7569200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3235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53154-6710-4B39-9F7E-3D51C6B1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90531-6D23-47E5-A345-8CC713EEC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19.století nástup telegrafu, fonografu, fotografie apod.</a:t>
            </a:r>
          </a:p>
          <a:p>
            <a:r>
              <a:rPr lang="cs-CZ" dirty="0"/>
              <a:t>Slovo médium spojeno s komunikací, nazýváno jako prostředek komunikace - instrumentální význam</a:t>
            </a:r>
          </a:p>
          <a:p>
            <a:r>
              <a:rPr lang="cs-CZ" dirty="0"/>
              <a:t>Proměna náhledu na umění – také se jedná o média, soustředění na odlišnosti a výrazové možnosti jednotlivých uměleckých druhů</a:t>
            </a:r>
          </a:p>
        </p:txBody>
      </p:sp>
    </p:spTree>
    <p:extLst>
      <p:ext uri="{BB962C8B-B14F-4D97-AF65-F5344CB8AC3E}">
        <p14:creationId xmlns:p14="http://schemas.microsoft.com/office/powerpoint/2010/main" val="345717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CBE4C-41E0-4DB3-B950-04D2CFBE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49D45-756F-4F0D-A63B-807FF319D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Tři významy slova médium v 19.století:</a:t>
            </a:r>
          </a:p>
          <a:p>
            <a:r>
              <a:rPr lang="cs-CZ" dirty="0"/>
              <a:t>1. Různá umělecká média odlišena na základě použitého materiálu</a:t>
            </a:r>
          </a:p>
          <a:p>
            <a:r>
              <a:rPr lang="cs-CZ" dirty="0"/>
              <a:t>2. Kanál masové komunikace</a:t>
            </a:r>
          </a:p>
          <a:p>
            <a:r>
              <a:rPr lang="cs-CZ" dirty="0"/>
              <a:t>3. Člověk, který komunikuje s duchy zemřelých</a:t>
            </a:r>
          </a:p>
        </p:txBody>
      </p:sp>
    </p:spTree>
    <p:extLst>
      <p:ext uri="{BB962C8B-B14F-4D97-AF65-F5344CB8AC3E}">
        <p14:creationId xmlns:p14="http://schemas.microsoft.com/office/powerpoint/2010/main" val="39826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C852F-4586-447B-884E-58AF0FBC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Eric Davis - Andělské nahrávky: esoterický původ fonografu - zdroj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F9B50-4573-41FD-89A3-1A1FB3A78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/>
              <a:t>Médium jako komunikace s duchy zemřelých:</a:t>
            </a:r>
          </a:p>
          <a:p>
            <a:pPr>
              <a:lnSpc>
                <a:spcPct val="90000"/>
              </a:lnSpc>
            </a:pPr>
            <a:r>
              <a:rPr lang="cs-CZ" sz="1500"/>
              <a:t>spiritismus 19.století je produktem nových technologických médií</a:t>
            </a:r>
          </a:p>
          <a:p>
            <a:pPr>
              <a:lnSpc>
                <a:spcPct val="90000"/>
              </a:lnSpc>
            </a:pPr>
            <a:r>
              <a:rPr lang="cs-CZ" sz="1500"/>
              <a:t>spiritualisté velmi často využívali tato média, aby zachytili obrazy nebo hlasy mrtvých</a:t>
            </a:r>
          </a:p>
          <a:p>
            <a:pPr>
              <a:lnSpc>
                <a:spcPct val="90000"/>
              </a:lnSpc>
            </a:pPr>
            <a:r>
              <a:rPr lang="cs-CZ" sz="1500"/>
              <a:t>toto chápání média označuje posun od koncepce komunikace, která odkazuje k rozhovoru tváří v tvář ke vzdálené komunikaci</a:t>
            </a:r>
          </a:p>
        </p:txBody>
      </p:sp>
      <p:pic>
        <p:nvPicPr>
          <p:cNvPr id="4" name="Obrázek 3" descr="Obsah obrázku text, osoba, skupina, lidé&#10;&#10;Popis byl vytvořen automaticky">
            <a:extLst>
              <a:ext uri="{FF2B5EF4-FFF2-40B4-BE49-F238E27FC236}">
                <a16:creationId xmlns:a16="http://schemas.microsoft.com/office/drawing/2014/main" id="{B5618BE1-B5FA-4A54-B59F-E4BED24E09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89" r="14714" b="1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6980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A84EA-5B93-4517-B50F-845A9797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AE224B-66D6-4D55-A97D-A3DCAD2CD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58" r="37402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67E8B5-23DE-410F-AE34-AC2575F3D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2" y="2666999"/>
            <a:ext cx="7796918" cy="41198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fenomén EVP (</a:t>
            </a:r>
            <a:r>
              <a:rPr lang="cs-CZ" dirty="0" err="1"/>
              <a:t>Electronic</a:t>
            </a:r>
            <a:r>
              <a:rPr lang="cs-CZ" dirty="0"/>
              <a:t> </a:t>
            </a:r>
            <a:r>
              <a:rPr lang="cs-CZ" dirty="0" err="1"/>
              <a:t>Voice</a:t>
            </a:r>
            <a:r>
              <a:rPr lang="cs-CZ" dirty="0"/>
              <a:t> </a:t>
            </a:r>
            <a:r>
              <a:rPr lang="cs-CZ" dirty="0" err="1"/>
              <a:t>Phenomena</a:t>
            </a:r>
            <a:r>
              <a:rPr lang="cs-CZ" dirty="0"/>
              <a:t>) - postavený na údajných hlasech duchů, které vystupují z šumů nahrávky pořízené za jiným účelem</a:t>
            </a:r>
          </a:p>
          <a:p>
            <a:pPr>
              <a:lnSpc>
                <a:spcPct val="90000"/>
              </a:lnSpc>
            </a:pPr>
            <a:r>
              <a:rPr lang="cs-CZ" dirty="0"/>
              <a:t>1959 – nahrávka Friedricha </a:t>
            </a:r>
            <a:r>
              <a:rPr lang="cs-CZ" dirty="0" err="1"/>
              <a:t>Jürgensona</a:t>
            </a:r>
            <a:r>
              <a:rPr lang="cs-CZ" dirty="0"/>
              <a:t> - </a:t>
            </a:r>
            <a:r>
              <a:rPr lang="cs-CZ" dirty="0">
                <a:hlinkClick r:id="rId4"/>
              </a:rPr>
              <a:t>https://www.youtube.com/watch?v=lIa6pNOnl1w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 err="1"/>
              <a:t>Frank's</a:t>
            </a:r>
            <a:r>
              <a:rPr lang="cs-CZ" dirty="0"/>
              <a:t> Box“ nebo „</a:t>
            </a:r>
            <a:r>
              <a:rPr lang="cs-CZ" dirty="0" err="1"/>
              <a:t>Ghost</a:t>
            </a:r>
            <a:r>
              <a:rPr lang="cs-CZ" dirty="0"/>
              <a:t> Box“ - Frank </a:t>
            </a:r>
            <a:r>
              <a:rPr lang="cs-CZ" dirty="0" err="1"/>
              <a:t>Sumption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Carl Michael Von </a:t>
            </a:r>
            <a:r>
              <a:rPr lang="cs-CZ" dirty="0" err="1"/>
              <a:t>Hausswolff</a:t>
            </a:r>
            <a:r>
              <a:rPr lang="cs-CZ" dirty="0"/>
              <a:t> - </a:t>
            </a:r>
            <a:r>
              <a:rPr lang="cs-CZ" dirty="0">
                <a:hlinkClick r:id="rId5"/>
              </a:rPr>
              <a:t>https://antennanongrata.bandcamp.com/track/michael-esposito-carl-michael-von-hausswolff-evp-live-at-vigeland-museum-oslo-13092019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00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F0C38-49D3-4B42-82F1-D66965EA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endParaRPr lang="cs-CZ" sz="2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0E3243-7FBF-435B-8C68-8C7B6380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r>
              <a:rPr lang="cs-CZ" sz="1800"/>
              <a:t>stíny, dvojníci a duchové jsou spojeni s novými technologickými médii, zabydlují se ve virtuálních prostorech nových technologií</a:t>
            </a:r>
          </a:p>
          <a:p>
            <a:r>
              <a:rPr lang="cs-CZ" sz="1800"/>
              <a:t>Snaha o zosobnění těchto technologií, technologie je opatřena kulturním významem</a:t>
            </a:r>
          </a:p>
        </p:txBody>
      </p:sp>
      <p:pic>
        <p:nvPicPr>
          <p:cNvPr id="4" name="Obrázek 3" descr="Obsah obrázku text, televizor, monitor, interiér&#10;&#10;Popis byl vytvořen automaticky">
            <a:extLst>
              <a:ext uri="{FF2B5EF4-FFF2-40B4-BE49-F238E27FC236}">
                <a16:creationId xmlns:a16="http://schemas.microsoft.com/office/drawing/2014/main" id="{FC0E1274-7910-44AC-8975-D9989CF37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994" y="1323676"/>
            <a:ext cx="6916633" cy="389060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45942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5C576-0FCD-4BAB-9D92-91BAF8D7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média</a:t>
            </a:r>
            <a:br>
              <a:rPr lang="cs-CZ" dirty="0"/>
            </a:br>
            <a:r>
              <a:rPr lang="cs-CZ" sz="2000" dirty="0"/>
              <a:t>Tomáš Chudý – kniha Za obrysy média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A443A-FE8D-4429-B308-8E458FDBC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Médium není ani jen nástrojem ani jen formou </a:t>
            </a:r>
          </a:p>
          <a:p>
            <a:r>
              <a:rPr lang="cs-CZ" dirty="0"/>
              <a:t>technické aparáty jako objekty samy o sobě nevymezují </a:t>
            </a:r>
            <a:r>
              <a:rPr lang="cs-CZ" dirty="0" err="1"/>
              <a:t>medialitu</a:t>
            </a:r>
            <a:r>
              <a:rPr lang="cs-CZ" dirty="0"/>
              <a:t>, až jejich operace, funkce – co média dělají</a:t>
            </a:r>
          </a:p>
          <a:p>
            <a:r>
              <a:rPr lang="cs-CZ" dirty="0"/>
              <a:t>Operativnost médií jako klíč k jejich vymezení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976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83</TotalTime>
  <Words>696</Words>
  <Application>Microsoft Office PowerPoint</Application>
  <PresentationFormat>Širokoúhlá obrazovka</PresentationFormat>
  <Paragraphs>47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Síť</vt:lpstr>
      <vt:lpstr>Genealogie a definice pojmu médium</vt:lpstr>
      <vt:lpstr> genealogie pojmu médium John Guillory - Genesis of the Media Concept - zdroj</vt:lpstr>
      <vt:lpstr>Prezentace aplikace PowerPoint</vt:lpstr>
      <vt:lpstr>Prezentace aplikace PowerPoint</vt:lpstr>
      <vt:lpstr>Prezentace aplikace PowerPoint</vt:lpstr>
      <vt:lpstr>Eric Davis - Andělské nahrávky: esoterický původ fonografu - zdroj</vt:lpstr>
      <vt:lpstr>Prezentace aplikace PowerPoint</vt:lpstr>
      <vt:lpstr>Prezentace aplikace PowerPoint</vt:lpstr>
      <vt:lpstr>Definice média Tomáš Chudý – kniha Za obrysy média </vt:lpstr>
      <vt:lpstr>Prezentace aplikace PowerPoint</vt:lpstr>
      <vt:lpstr>Prezentace aplikace PowerPoint</vt:lpstr>
      <vt:lpstr>Významy slova médium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Genealogie a definice pojmu médium</dc:title>
  <dc:creator>Adam Franc</dc:creator>
  <cp:lastModifiedBy>Adam Franc</cp:lastModifiedBy>
  <cp:revision>7</cp:revision>
  <dcterms:created xsi:type="dcterms:W3CDTF">2022-02-22T09:34:21Z</dcterms:created>
  <dcterms:modified xsi:type="dcterms:W3CDTF">2023-02-21T06:16:01Z</dcterms:modified>
</cp:coreProperties>
</file>