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60BFF-6DA3-3B18-FA8A-622FFC5E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A6EC9D-1212-B03F-FDF3-E24D403A8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421AA7-7727-8A32-3752-D2E2368A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BFA-E6FD-4571-B519-CEB15D5A619C}" type="datetimeFigureOut">
              <a:rPr lang="cs-CZ" smtClean="0"/>
              <a:t>01.05.2023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6252F0-6225-C99F-9D4C-8AD66C72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29EA44-010F-37E5-37A0-C5E1B30C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F6B-F0E2-4D41-9779-49847D694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59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DF277-F4E7-BFF3-1D33-FFDE9EDF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65CA3B-7D78-F519-D3FD-0ED77B724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D7D65F-8CE7-0A1B-AA70-11FA262F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BFA-E6FD-4571-B519-CEB15D5A619C}" type="datetimeFigureOut">
              <a:rPr lang="cs-CZ" smtClean="0"/>
              <a:t>01.05.2023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716474-8973-602E-321C-66E69913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FB8615-7704-ECB5-41CA-FD8D351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F6B-F0E2-4D41-9779-49847D694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96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5A5900F-D3F1-D319-8643-8CE61C8C4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0C1642-6FFC-3954-A89F-5ACB0D5C5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85AE49-A766-E066-0F3E-6921F73E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BFA-E6FD-4571-B519-CEB15D5A619C}" type="datetimeFigureOut">
              <a:rPr lang="cs-CZ" smtClean="0"/>
              <a:t>01.05.2023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DAA925-DC78-60D4-8F5C-E7D92FEA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BF731D-B2FE-9D9B-A994-F55174D3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F6B-F0E2-4D41-9779-49847D694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19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F9ECF-9781-7739-4BAC-57DB0967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D6C439-BD0C-F1D6-5C06-68BDA29A3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F2E03B-F9F6-2267-1CCA-17837033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BFA-E6FD-4571-B519-CEB15D5A619C}" type="datetimeFigureOut">
              <a:rPr lang="cs-CZ" smtClean="0"/>
              <a:t>01.05.2023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88056B-3218-AE47-3D0E-ECBA279A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F2DECA-78CF-6FF9-F565-9B813DA7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F6B-F0E2-4D41-9779-49847D694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66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7A8EC-93ED-58DE-FDAC-B8D5B9227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295578-E4B8-4F30-72CF-352D99BF4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23B04D-B85D-0856-9DD4-641ABA41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BFA-E6FD-4571-B519-CEB15D5A619C}" type="datetimeFigureOut">
              <a:rPr lang="cs-CZ" smtClean="0"/>
              <a:t>01.05.2023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58FBC1-57AB-48D6-58E7-9743DED3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910C54-D8F2-6711-6DFD-7A9578C7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F6B-F0E2-4D41-9779-49847D694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34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21A44-CB0A-7214-7B51-B00FE541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6686C7-B065-AE1B-438B-2ED95FC5E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CBC552-2F42-D46D-B5EF-D2361E524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D1AD02-6D1D-42F2-9436-34874449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BFA-E6FD-4571-B519-CEB15D5A619C}" type="datetimeFigureOut">
              <a:rPr lang="cs-CZ" smtClean="0"/>
              <a:t>01.05.2023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DC052A-542F-D2B2-AB90-979D61DC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FAD2AF-5F30-4412-363A-B185B2C4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F6B-F0E2-4D41-9779-49847D694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37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C6D20-8D57-774A-387E-41CC9300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A15D6F-997F-2B68-818B-75B9FD96E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8BBB03-8EEC-CF6B-589F-373B8EEF9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EF5E10-D791-E641-83AA-734A5814E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FB41F2-4C01-669F-D15B-3BB6C8148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2CEB17-1150-1014-526E-6AC3E471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BFA-E6FD-4571-B519-CEB15D5A619C}" type="datetimeFigureOut">
              <a:rPr lang="cs-CZ" smtClean="0"/>
              <a:t>01.05.2023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0581D7-1DD5-020D-895C-09F3F906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CEA70E-FE1F-9759-2DDA-36D653FA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F6B-F0E2-4D41-9779-49847D694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28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A0A09-403F-7259-80F6-D572CB3A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6E0DBF-E1A4-EE74-C4D7-42346245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BFA-E6FD-4571-B519-CEB15D5A619C}" type="datetimeFigureOut">
              <a:rPr lang="cs-CZ" smtClean="0"/>
              <a:t>01.05.2023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E35469-41B3-EA8C-9280-FE2B6504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F5D0A1-9755-5BFE-BC45-34EF8E57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F6B-F0E2-4D41-9779-49847D694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39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836C8B-A90A-C078-CC89-B986B3A4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BFA-E6FD-4571-B519-CEB15D5A619C}" type="datetimeFigureOut">
              <a:rPr lang="cs-CZ" smtClean="0"/>
              <a:t>01.05.2023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F2F059-2FA9-DD11-C298-CEC76F2F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E6C857-FDF5-71C6-8CFD-9095359B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F6B-F0E2-4D41-9779-49847D694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6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DED63-CB4F-B13C-F394-9F01BFDB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1E39C9-2B57-4E63-54DE-9C01C944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F34AA9-A1CD-8FC8-0EB9-BA6B9084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FBDA8A-5749-D155-3645-2340415D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BFA-E6FD-4571-B519-CEB15D5A619C}" type="datetimeFigureOut">
              <a:rPr lang="cs-CZ" smtClean="0"/>
              <a:t>01.05.2023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7E1F67-75A9-70C5-7366-F9931061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F7ACB4-99A3-CC14-C3CE-39F1ACD3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F6B-F0E2-4D41-9779-49847D694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69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2B338-198C-C775-D751-DC34F0F1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0D6A35-70B3-0FA2-D375-42AFC1B69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30E4AC-4087-3BFC-BC06-5A01AA43B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947D76-576C-7AAE-ADE7-86733A1A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9CBFA-E6FD-4571-B519-CEB15D5A619C}" type="datetimeFigureOut">
              <a:rPr lang="cs-CZ" smtClean="0"/>
              <a:t>01.05.2023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D6654A-6058-3C26-0319-2300DB6A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82FAEB-95CA-A9E3-6201-FCADF0B9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3F6B-F0E2-4D41-9779-49847D694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30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A9E5E74-1884-E59A-6F6C-1DEF9310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A4C6AE-FC33-2AF3-14DE-D1BB0A4CD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9A8672-A294-33BF-DD52-F95551ED4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CBFA-E6FD-4571-B519-CEB15D5A619C}" type="datetimeFigureOut">
              <a:rPr lang="cs-CZ" smtClean="0"/>
              <a:t>01.05.2023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028237-41BE-10A9-B7D8-3BA7CE399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0AC87A-B663-B07F-B225-29AB0A8A0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3F6B-F0E2-4D41-9779-49847D694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33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1RAE1GaNKq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1RAE1GaNKq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NJKMUNTChT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youtube.com/watch?v=opru6qPsPa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wySnaHgjmu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EDuwYw_Sk5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www.youtube.com/watch?v=TYU0ZaZolnM" TargetMode="Externa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VEhzfS_dXe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www.youtube.com/watch?v=rHOKFDJk1u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itpress.mit.edu/series/platform-studie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n9m6lebT33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s://www.youtube.com/watch?v=hNuHPepTcZ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youtube.com/watch?v=QgKCrGvShZ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D1gru-m1fq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ul2HKNhNjZ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bogost.com/writing/videogames_are_a_mes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1-__jox00I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tari 2600 Hardware Design: Making Something out of (Almost) Nothing | Big  Mess o' Wires">
            <a:extLst>
              <a:ext uri="{FF2B5EF4-FFF2-40B4-BE49-F238E27FC236}">
                <a16:creationId xmlns:a16="http://schemas.microsoft.com/office/drawing/2014/main" id="{DFC92EF7-575B-C179-112F-9748E6B30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" r="-1" b="831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90065C-B1A7-4F83-F3BF-6DB5CB58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 dirty="0" err="1">
                <a:solidFill>
                  <a:srgbClr val="FFFFFF"/>
                </a:solidFill>
              </a:rPr>
              <a:t>Platform</a:t>
            </a:r>
            <a:r>
              <a:rPr lang="cs-CZ" sz="6600" dirty="0">
                <a:solidFill>
                  <a:srgbClr val="FFFFFF"/>
                </a:solidFill>
              </a:rPr>
              <a:t> </a:t>
            </a:r>
            <a:r>
              <a:rPr lang="cs-CZ" sz="6600" dirty="0" err="1">
                <a:solidFill>
                  <a:srgbClr val="FFFFFF"/>
                </a:solidFill>
              </a:rPr>
              <a:t>Studies</a:t>
            </a:r>
            <a:endParaRPr lang="cs-CZ" sz="66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C494A5-C5B5-6ECF-A072-F3C03B3CA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73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440D8-0956-E10B-C8BB-FF1F5C4B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Vykreslování grafiky – grafický čip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57248-7B2D-B9F9-D37D-CE78080ED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Television</a:t>
            </a:r>
            <a:r>
              <a:rPr lang="cs-CZ" dirty="0"/>
              <a:t> Interface Adapter (TIA) – práce se sprity (šest typů objektů)</a:t>
            </a:r>
          </a:p>
          <a:p>
            <a:r>
              <a:rPr lang="cs-CZ" dirty="0"/>
              <a:t>zobrazení 2 spritů</a:t>
            </a:r>
          </a:p>
          <a:p>
            <a:r>
              <a:rPr lang="cs-CZ" dirty="0"/>
              <a:t>dvě střely</a:t>
            </a:r>
          </a:p>
          <a:p>
            <a:r>
              <a:rPr lang="cs-CZ" dirty="0"/>
              <a:t>míč</a:t>
            </a:r>
          </a:p>
          <a:p>
            <a:r>
              <a:rPr lang="cs-CZ" dirty="0"/>
              <a:t>herní pole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220" name="Picture 4" descr="Combat Atari 2600 Review - YouTube">
            <a:extLst>
              <a:ext uri="{FF2B5EF4-FFF2-40B4-BE49-F238E27FC236}">
                <a16:creationId xmlns:a16="http://schemas.microsoft.com/office/drawing/2014/main" id="{3F56FB6C-16A6-35A4-A140-679A9D19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60" y="314706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prite Character Retrogaming 8-bit, 8 BIT, game, symmetry, square png |  PNGWing">
            <a:extLst>
              <a:ext uri="{FF2B5EF4-FFF2-40B4-BE49-F238E27FC236}">
                <a16:creationId xmlns:a16="http://schemas.microsoft.com/office/drawing/2014/main" id="{9E4492AC-A7F1-DE86-DF9F-87B7FEDD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71" y="3253077"/>
            <a:ext cx="2466340" cy="32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7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440D8-0956-E10B-C8BB-FF1F5C4B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Vykreslování grafiky – grafický čip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57248-7B2D-B9F9-D37D-CE78080ED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Television</a:t>
            </a:r>
            <a:r>
              <a:rPr lang="cs-CZ" dirty="0"/>
              <a:t> Interface Adapter (TIA) – práce se sprity</a:t>
            </a:r>
          </a:p>
          <a:p>
            <a:r>
              <a:rPr lang="cs-CZ" dirty="0"/>
              <a:t>barvy spritů – nastavení barvy pro každý sprite</a:t>
            </a:r>
          </a:p>
        </p:txBody>
      </p:sp>
      <p:pic>
        <p:nvPicPr>
          <p:cNvPr id="10242" name="Picture 2" descr="Obrázek">
            <a:extLst>
              <a:ext uri="{FF2B5EF4-FFF2-40B4-BE49-F238E27FC236}">
                <a16:creationId xmlns:a16="http://schemas.microsoft.com/office/drawing/2014/main" id="{FA4A02E3-0FEB-2D48-5B66-7EC40C58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5" y="3322003"/>
            <a:ext cx="31051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2">
            <a:extLst>
              <a:ext uri="{FF2B5EF4-FFF2-40B4-BE49-F238E27FC236}">
                <a16:creationId xmlns:a16="http://schemas.microsoft.com/office/drawing/2014/main" id="{98C49603-5A5B-BE79-E7BF-0B3E51B25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42" y="3322003"/>
            <a:ext cx="4364355" cy="2903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9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440D8-0956-E10B-C8BB-FF1F5C4B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Vykreslování grafiky – grafický čip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57248-7B2D-B9F9-D37D-CE78080ED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Television</a:t>
            </a:r>
            <a:r>
              <a:rPr lang="cs-CZ" dirty="0"/>
              <a:t> Interface Adapter (TIA) – práce se sprity</a:t>
            </a:r>
          </a:p>
          <a:p>
            <a:r>
              <a:rPr lang="cs-CZ" dirty="0"/>
              <a:t>variace spritů</a:t>
            </a:r>
          </a:p>
          <a:p>
            <a:endParaRPr lang="cs-CZ" dirty="0"/>
          </a:p>
        </p:txBody>
      </p:sp>
      <p:pic>
        <p:nvPicPr>
          <p:cNvPr id="5" name="Picture 4" descr="Combat Atari 2600 Review - YouTube">
            <a:hlinkClick r:id="rId2"/>
            <a:extLst>
              <a:ext uri="{FF2B5EF4-FFF2-40B4-BE49-F238E27FC236}">
                <a16:creationId xmlns:a16="http://schemas.microsoft.com/office/drawing/2014/main" id="{25B73749-D932-8454-C030-1F335782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38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DD86CA32-6F74-4699-70DB-FFE70BCEF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15" y="3246847"/>
            <a:ext cx="6066987" cy="2825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5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440D8-0956-E10B-C8BB-FF1F5C4B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Vykreslování grafiky – grafický čip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57248-7B2D-B9F9-D37D-CE78080ED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Television</a:t>
            </a:r>
            <a:r>
              <a:rPr lang="cs-CZ" dirty="0"/>
              <a:t> Interface Adapter (TIA) – práce se sprity</a:t>
            </a:r>
          </a:p>
          <a:p>
            <a:r>
              <a:rPr lang="cs-CZ" dirty="0"/>
              <a:t>variace spritů</a:t>
            </a:r>
          </a:p>
          <a:p>
            <a:endParaRPr lang="cs-CZ" dirty="0"/>
          </a:p>
        </p:txBody>
      </p:sp>
      <p:pic>
        <p:nvPicPr>
          <p:cNvPr id="5" name="Picture 4" descr="Combat Atari 2600 Review - YouTube">
            <a:hlinkClick r:id="rId2"/>
            <a:extLst>
              <a:ext uri="{FF2B5EF4-FFF2-40B4-BE49-F238E27FC236}">
                <a16:creationId xmlns:a16="http://schemas.microsoft.com/office/drawing/2014/main" id="{25B73749-D932-8454-C030-1F335782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38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DD86CA32-6F74-4699-70DB-FFE70BCEF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15" y="3246847"/>
            <a:ext cx="6066987" cy="2825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370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440D8-0956-E10B-C8BB-FF1F5C4B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Vykreslování grafiky – grafický čip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57248-7B2D-B9F9-D37D-CE78080ED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Television</a:t>
            </a:r>
            <a:r>
              <a:rPr lang="cs-CZ" dirty="0"/>
              <a:t> Interface Adapter (TIA) – práce se sprity</a:t>
            </a:r>
          </a:p>
          <a:p>
            <a:r>
              <a:rPr lang="cs-CZ" dirty="0"/>
              <a:t>Programátorská technika –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sprites</a:t>
            </a:r>
            <a:endParaRPr lang="cs-CZ" dirty="0"/>
          </a:p>
          <a:p>
            <a:endParaRPr lang="cs-CZ" dirty="0"/>
          </a:p>
        </p:txBody>
      </p:sp>
      <p:pic>
        <p:nvPicPr>
          <p:cNvPr id="11266" name="Picture 2" descr="AtariAge - Atari 2600 Screenshots - Air-Sea Battle (Atari)">
            <a:hlinkClick r:id="rId2"/>
            <a:extLst>
              <a:ext uri="{FF2B5EF4-FFF2-40B4-BE49-F238E27FC236}">
                <a16:creationId xmlns:a16="http://schemas.microsoft.com/office/drawing/2014/main" id="{B4CB4F4B-1A89-FB34-4822-0A0363F8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13" y="3237788"/>
            <a:ext cx="5208139" cy="32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tari 2600 Space Invaders - YouTube">
            <a:hlinkClick r:id="rId4"/>
            <a:extLst>
              <a:ext uri="{FF2B5EF4-FFF2-40B4-BE49-F238E27FC236}">
                <a16:creationId xmlns:a16="http://schemas.microsoft.com/office/drawing/2014/main" id="{7E472D1E-0F8D-583A-B72C-F022819D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638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77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440D8-0956-E10B-C8BB-FF1F5C4B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Vykreslování grafiky – grafický čip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57248-7B2D-B9F9-D37D-CE78080ED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Television</a:t>
            </a:r>
            <a:r>
              <a:rPr lang="cs-CZ" dirty="0"/>
              <a:t> Interface Adapter (TIA) – práce se sprity</a:t>
            </a:r>
          </a:p>
          <a:p>
            <a:r>
              <a:rPr lang="cs-CZ" dirty="0"/>
              <a:t>Pac-Man - </a:t>
            </a:r>
            <a:r>
              <a:rPr lang="cs-CZ" dirty="0" err="1"/>
              <a:t>flickering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  <a:p>
            <a:endParaRPr lang="cs-CZ" dirty="0"/>
          </a:p>
        </p:txBody>
      </p:sp>
      <p:pic>
        <p:nvPicPr>
          <p:cNvPr id="13316" name="Picture 4" descr="Pac-Man Atari 2600 Review | Indie Gamer Chick">
            <a:hlinkClick r:id="rId2"/>
            <a:extLst>
              <a:ext uri="{FF2B5EF4-FFF2-40B4-BE49-F238E27FC236}">
                <a16:creationId xmlns:a16="http://schemas.microsoft.com/office/drawing/2014/main" id="{28F57A8A-C210-E5E8-CD9E-0869FF60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7" y="3013020"/>
            <a:ext cx="4631120" cy="32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46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8DF7A-05F5-34D9-19D7-254E8FFE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výzkumu v oblasti </a:t>
            </a:r>
            <a:r>
              <a:rPr lang="cs-CZ" dirty="0" err="1"/>
              <a:t>Platform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E2400-9F5F-D051-C3D8-CC6407D28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Nintendo WII – 2006</a:t>
            </a:r>
          </a:p>
          <a:p>
            <a:r>
              <a:rPr lang="cs-CZ" dirty="0"/>
              <a:t>inovativní a intuitivní ovládání</a:t>
            </a:r>
          </a:p>
          <a:p>
            <a:r>
              <a:rPr lang="cs-CZ" dirty="0"/>
              <a:t>gestický ovládací interface</a:t>
            </a:r>
          </a:p>
        </p:txBody>
      </p:sp>
      <p:pic>
        <p:nvPicPr>
          <p:cNvPr id="14338" name="Picture 2" descr="Nintendo Wii - Aktuálně.cz">
            <a:extLst>
              <a:ext uri="{FF2B5EF4-FFF2-40B4-BE49-F238E27FC236}">
                <a16:creationId xmlns:a16="http://schemas.microsoft.com/office/drawing/2014/main" id="{E3BF47F3-B6CF-4E4D-371A-C55E2DC6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02" y="3342289"/>
            <a:ext cx="4687614" cy="35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Wii Sports - Nintendo Wii | Nintendo Wii | GameStop">
            <a:extLst>
              <a:ext uri="{FF2B5EF4-FFF2-40B4-BE49-F238E27FC236}">
                <a16:creationId xmlns:a16="http://schemas.microsoft.com/office/drawing/2014/main" id="{5752B22C-CC34-7C7B-EE11-E6F9CD93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06605"/>
            <a:ext cx="516731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55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E0258-1CC3-0DFC-4825-744D137C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98080-DE53-6CE2-20F7-404E0A532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cs-CZ" dirty="0"/>
              <a:t>Experimentální ovladače – předchůdci</a:t>
            </a:r>
          </a:p>
          <a:p>
            <a:r>
              <a:rPr lang="cs-CZ" dirty="0">
                <a:hlinkClick r:id="rId2"/>
              </a:rPr>
              <a:t>https://www.youtube.com/watch?v=EDuwYw_Sk5c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5362" name="Picture 2" descr="My full-sized Paperboy has arrived to join it's other full-sized and  Arcade1Up friends. Just need to install the new Paperboy bezel I got. :  r/HomeArcade">
            <a:extLst>
              <a:ext uri="{FF2B5EF4-FFF2-40B4-BE49-F238E27FC236}">
                <a16:creationId xmlns:a16="http://schemas.microsoft.com/office/drawing/2014/main" id="{F8D1322E-F59F-E88C-B459-813A43F7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4" y="2601418"/>
            <a:ext cx="2918592" cy="38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rossbow! One of my favorite games! | Arcade games, Retro gaming, Arcade">
            <a:extLst>
              <a:ext uri="{FF2B5EF4-FFF2-40B4-BE49-F238E27FC236}">
                <a16:creationId xmlns:a16="http://schemas.microsoft.com/office/drawing/2014/main" id="{C11E6394-70EB-6EBB-51BC-EA1B1E67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69" y="2601419"/>
            <a:ext cx="2918591" cy="38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Vintage 1988 Original Nes Nintendo Power Pad Accessory Controller Running  Mat | eBay">
            <a:hlinkClick r:id="rId5"/>
            <a:extLst>
              <a:ext uri="{FF2B5EF4-FFF2-40B4-BE49-F238E27FC236}">
                <a16:creationId xmlns:a16="http://schemas.microsoft.com/office/drawing/2014/main" id="{AC817FC9-7B15-F77D-7052-0D3D6779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283" y="2601418"/>
            <a:ext cx="4065693" cy="412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9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E0258-1CC3-0DFC-4825-744D137C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98080-DE53-6CE2-20F7-404E0A532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cs-CZ" dirty="0"/>
              <a:t>Experimentální ovladače – Nintendo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6386" name="Picture 2" descr="Kirby - Tilt 'n' Tumble (USA): Entry #1 [endrift] - Game Boy hardware  database">
            <a:hlinkClick r:id="rId2"/>
            <a:extLst>
              <a:ext uri="{FF2B5EF4-FFF2-40B4-BE49-F238E27FC236}">
                <a16:creationId xmlns:a16="http://schemas.microsoft.com/office/drawing/2014/main" id="{014967A9-3BC2-835F-8EAA-4236118E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09" y="1902373"/>
            <a:ext cx="4072625" cy="478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Yoshi Topsy Turvy - Nintendo GAME BOY ADVANCE | eBay">
            <a:hlinkClick r:id="rId4"/>
            <a:extLst>
              <a:ext uri="{FF2B5EF4-FFF2-40B4-BE49-F238E27FC236}">
                <a16:creationId xmlns:a16="http://schemas.microsoft.com/office/drawing/2014/main" id="{A2296E1E-A7F4-95C1-F75C-BADB9D2E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78" y="2144823"/>
            <a:ext cx="4262601" cy="42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62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B6804-20FB-FC2F-8EAD-9BB68C7A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6FAF0D-872E-7A80-1BE6-716727727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Ovladač Nintendo WII – gyroskop, akcelerometr, infračervený senzor</a:t>
            </a:r>
          </a:p>
        </p:txBody>
      </p:sp>
      <p:pic>
        <p:nvPicPr>
          <p:cNvPr id="4" name="obrázek 2" descr="Wii Remote Axis (picture courtesy of ISUE lab at UCF) | Download Scientific  Diagram">
            <a:extLst>
              <a:ext uri="{FF2B5EF4-FFF2-40B4-BE49-F238E27FC236}">
                <a16:creationId xmlns:a16="http://schemas.microsoft.com/office/drawing/2014/main" id="{3544C63C-887C-58AF-F847-9C8CC60B1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606675"/>
            <a:ext cx="51943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48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DDD20-2665-B6CC-704E-7B4B741A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Platform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4C9D88-A76A-41CC-FFE0-8B5905EA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825625"/>
            <a:ext cx="9194800" cy="4351338"/>
          </a:xfrm>
        </p:spPr>
        <p:txBody>
          <a:bodyPr/>
          <a:lstStyle/>
          <a:p>
            <a:r>
              <a:rPr lang="cs-CZ" dirty="0"/>
              <a:t>Hlavní otázka:</a:t>
            </a:r>
          </a:p>
          <a:p>
            <a:endParaRPr lang="cs-CZ" dirty="0"/>
          </a:p>
          <a:p>
            <a:r>
              <a:rPr lang="en-US" b="1" dirty="0"/>
              <a:t>"...how the hardware and software of platforms influences, facilitates, or constrains particular forms of computational expression.„</a:t>
            </a:r>
            <a:endParaRPr lang="cs-CZ" b="1" dirty="0"/>
          </a:p>
          <a:p>
            <a:pPr marL="0" indent="0">
              <a:buNone/>
            </a:pPr>
            <a:r>
              <a:rPr lang="en-US" dirty="0"/>
              <a:t>New Media as Material Constraint: An Introduction to Platform Studies - Ian </a:t>
            </a:r>
            <a:r>
              <a:rPr lang="en-US" dirty="0" err="1"/>
              <a:t>Bogost</a:t>
            </a:r>
            <a:r>
              <a:rPr lang="en-US" dirty="0"/>
              <a:t> and Nick Montfort (2007)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https://mitpress.mit.edu/series/platform-studies/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70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B6804-20FB-FC2F-8EAD-9BB68C7A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6FAF0D-872E-7A80-1BE6-71672772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05"/>
            <a:ext cx="10515600" cy="4351338"/>
          </a:xfrm>
        </p:spPr>
        <p:txBody>
          <a:bodyPr/>
          <a:lstStyle/>
          <a:p>
            <a:r>
              <a:rPr lang="cs-CZ" dirty="0"/>
              <a:t>Ovladač Nintendo WII – gyroskop, akcelerometr, infračervený senzor</a:t>
            </a:r>
          </a:p>
          <a:p>
            <a:r>
              <a:rPr lang="cs-CZ" dirty="0" err="1"/>
              <a:t>WarioWare</a:t>
            </a:r>
            <a:r>
              <a:rPr lang="cs-CZ" dirty="0"/>
              <a:t>: </a:t>
            </a:r>
            <a:r>
              <a:rPr lang="cs-CZ" dirty="0" err="1"/>
              <a:t>Smooth</a:t>
            </a:r>
            <a:r>
              <a:rPr lang="cs-CZ" dirty="0"/>
              <a:t> </a:t>
            </a:r>
            <a:r>
              <a:rPr lang="cs-CZ" dirty="0" err="1"/>
              <a:t>Moves</a:t>
            </a:r>
            <a:r>
              <a:rPr lang="cs-CZ" dirty="0"/>
              <a:t> – soubor jednoduchých gest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7412" name="Picture 4" descr="WarioWare: Smooth Moves | Wii | Games | Nintendo">
            <a:hlinkClick r:id="rId2"/>
            <a:extLst>
              <a:ext uri="{FF2B5EF4-FFF2-40B4-BE49-F238E27FC236}">
                <a16:creationId xmlns:a16="http://schemas.microsoft.com/office/drawing/2014/main" id="{021D67D9-9F63-F2CB-EB92-B96FD33C2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7" y="3269593"/>
            <a:ext cx="6282735" cy="31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ed Steel 2 Will Use MotionPlus | WIRED">
            <a:hlinkClick r:id="rId4"/>
            <a:extLst>
              <a:ext uri="{FF2B5EF4-FFF2-40B4-BE49-F238E27FC236}">
                <a16:creationId xmlns:a16="http://schemas.microsoft.com/office/drawing/2014/main" id="{B94CD64E-76BB-BE13-1BAB-BF1EB7657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89" y="3474566"/>
            <a:ext cx="4843955" cy="26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70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B6804-20FB-FC2F-8EAD-9BB68C7A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6FAF0D-872E-7A80-1BE6-71672772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05"/>
            <a:ext cx="10515600" cy="4351338"/>
          </a:xfrm>
        </p:spPr>
        <p:txBody>
          <a:bodyPr/>
          <a:lstStyle/>
          <a:p>
            <a:r>
              <a:rPr lang="cs-CZ" dirty="0"/>
              <a:t>Ovladač Nintendo WII – gyroskop, akcelerometr, infračervený senzor</a:t>
            </a:r>
          </a:p>
          <a:p>
            <a:r>
              <a:rPr lang="cs-CZ" dirty="0" err="1"/>
              <a:t>hack</a:t>
            </a:r>
            <a:r>
              <a:rPr lang="cs-CZ" dirty="0"/>
              <a:t> ovladače – jiné způsoby užití</a:t>
            </a:r>
          </a:p>
          <a:p>
            <a:r>
              <a:rPr lang="cs-CZ" dirty="0">
                <a:hlinkClick r:id="rId2"/>
              </a:rPr>
              <a:t>https://www.youtube.com/watch?v=QgKCrGvShZs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42BAD77-EC26-27DC-4542-32C9CAB5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95" y="3277534"/>
            <a:ext cx="5176881" cy="288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2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C35A348-C5D6-4112-9FDD-93A493B01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A9EE1E-98E6-203F-1E6E-443C7689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Definice platformy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ABBB5A-6933-F779-5B25-FF89F9441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5" y="4716472"/>
            <a:ext cx="4999968" cy="1017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platforma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hardware, BIOS,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operační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systém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programovací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prostředí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cloudové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prostředí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4" name="Picture 6" descr="How Flash Games Changed Video Game History - Game Informer">
            <a:extLst>
              <a:ext uri="{FF2B5EF4-FFF2-40B4-BE49-F238E27FC236}">
                <a16:creationId xmlns:a16="http://schemas.microsoft.com/office/drawing/2014/main" id="{2EF899E4-90B3-3B90-D79E-8FE9C5845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3" r="10228" b="-1"/>
          <a:stretch/>
        </p:blipFill>
        <p:spPr bwMode="auto">
          <a:xfrm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A25B3CD-89B7-6819-9020-C2DD472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12481" b="-3"/>
          <a:stretch/>
        </p:blipFill>
        <p:spPr bwMode="auto"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Analogue Pocket Console Black : Video Games">
            <a:extLst>
              <a:ext uri="{FF2B5EF4-FFF2-40B4-BE49-F238E27FC236}">
                <a16:creationId xmlns:a16="http://schemas.microsoft.com/office/drawing/2014/main" id="{088021C8-6C0B-1F72-4B69-20301862E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r="-3" b="-3"/>
          <a:stretch/>
        </p:blipFill>
        <p:spPr bwMode="auto"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33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A9F03-F3C6-06E0-B6AE-95247491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Voxel jako estetický prvek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49F94F-ECB8-9DA2-3137-BB99B1362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Specifický grafický prvek</a:t>
            </a:r>
          </a:p>
          <a:p>
            <a:endParaRPr lang="cs-CZ"/>
          </a:p>
          <a:p>
            <a:endParaRPr lang="cs-CZ" dirty="0"/>
          </a:p>
        </p:txBody>
      </p:sp>
      <p:pic>
        <p:nvPicPr>
          <p:cNvPr id="3074" name="Picture 2" descr="Polygon mesh - Wikipedia">
            <a:extLst>
              <a:ext uri="{FF2B5EF4-FFF2-40B4-BE49-F238E27FC236}">
                <a16:creationId xmlns:a16="http://schemas.microsoft.com/office/drawing/2014/main" id="{737BCA05-8F92-971E-A0B9-BEA27A102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79908"/>
            <a:ext cx="4724511" cy="291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dello 3D Voxel Dolphin - TurboSquid 1952952">
            <a:extLst>
              <a:ext uri="{FF2B5EF4-FFF2-40B4-BE49-F238E27FC236}">
                <a16:creationId xmlns:a16="http://schemas.microsoft.com/office/drawing/2014/main" id="{EB6A5B42-4BCD-4185-1DF4-68629015B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20" y="2957513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8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A9F03-F3C6-06E0-B6AE-95247491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Voxel</a:t>
            </a:r>
            <a:r>
              <a:rPr lang="cs-CZ" dirty="0"/>
              <a:t> jako estetický prvek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49F94F-ECB8-9DA2-3137-BB99B1362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</a:t>
            </a:r>
            <a:r>
              <a:rPr lang="cs-CZ" dirty="0" err="1"/>
              <a:t>Outcast</a:t>
            </a:r>
            <a:r>
              <a:rPr lang="cs-CZ" dirty="0"/>
              <a:t> (1999)                                           </a:t>
            </a:r>
            <a:r>
              <a:rPr lang="cs-CZ" dirty="0" err="1"/>
              <a:t>Cloudpunk</a:t>
            </a:r>
            <a:r>
              <a:rPr lang="cs-CZ" dirty="0"/>
              <a:t> (2020)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Outcast (Video Game 1999) - IMDb">
            <a:hlinkClick r:id="rId2"/>
            <a:extLst>
              <a:ext uri="{FF2B5EF4-FFF2-40B4-BE49-F238E27FC236}">
                <a16:creationId xmlns:a16="http://schemas.microsoft.com/office/drawing/2014/main" id="{5D2CED78-1860-F04C-5B0D-57302BF4E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6" y="1825624"/>
            <a:ext cx="5951483" cy="33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loudpunk Review: Cyberpunk Genre Gets Lyfted - MP1st">
            <a:hlinkClick r:id="rId4"/>
            <a:extLst>
              <a:ext uri="{FF2B5EF4-FFF2-40B4-BE49-F238E27FC236}">
                <a16:creationId xmlns:a16="http://schemas.microsoft.com/office/drawing/2014/main" id="{982D5B2E-C051-2FD3-C365-ADC58DF7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6" y="1962340"/>
            <a:ext cx="5461821" cy="30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7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FD66C-64A6-D53D-DB93-1D44B0F8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Pět úrovní analýzy novomediálního díla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25DCC-73BD-78D0-65A0-153C88BB1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397" y="1532572"/>
            <a:ext cx="10515600" cy="4351338"/>
          </a:xfrm>
        </p:spPr>
        <p:txBody>
          <a:bodyPr/>
          <a:lstStyle/>
          <a:p>
            <a:r>
              <a:rPr lang="en-US" dirty="0"/>
              <a:t>Videogames are a Mess - Ian </a:t>
            </a:r>
            <a:r>
              <a:rPr lang="en-US" dirty="0" err="1"/>
              <a:t>Bogost</a:t>
            </a:r>
            <a:r>
              <a:rPr lang="cs-CZ" dirty="0"/>
              <a:t> (2009)</a:t>
            </a:r>
          </a:p>
          <a:p>
            <a:r>
              <a:rPr lang="cs-CZ" dirty="0">
                <a:hlinkClick r:id="rId2"/>
              </a:rPr>
              <a:t>http://bogost.com/writing/videogames_are_a_mess/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ADC6D9A-E576-54EA-F704-70D401C7F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94" y="2652077"/>
            <a:ext cx="3405606" cy="420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1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7F66A-2792-8421-9581-00F3AD73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výzkumu v oblasti </a:t>
            </a:r>
            <a:r>
              <a:rPr lang="cs-CZ" dirty="0" err="1"/>
              <a:t>Platform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98923-EC18-820B-87D2-E1559808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Konzole </a:t>
            </a:r>
            <a:r>
              <a:rPr lang="cs-CZ" dirty="0" err="1"/>
              <a:t>Atari</a:t>
            </a:r>
            <a:r>
              <a:rPr lang="cs-CZ" dirty="0"/>
              <a:t> 2600 (1977)</a:t>
            </a:r>
          </a:p>
          <a:p>
            <a:r>
              <a:rPr lang="cs-CZ" dirty="0"/>
              <a:t>Procesor: </a:t>
            </a:r>
            <a:r>
              <a:rPr lang="en-US" dirty="0"/>
              <a:t>MOS Technology 6507 @ 1.19 MHz</a:t>
            </a:r>
            <a:endParaRPr lang="cs-CZ" dirty="0"/>
          </a:p>
          <a:p>
            <a:r>
              <a:rPr lang="cs-CZ" dirty="0"/>
              <a:t>RAM: 128 </a:t>
            </a:r>
            <a:r>
              <a:rPr lang="cs-CZ" dirty="0" err="1"/>
              <a:t>bytes</a:t>
            </a:r>
            <a:r>
              <a:rPr lang="cs-CZ" dirty="0"/>
              <a:t> RAM</a:t>
            </a:r>
          </a:p>
          <a:p>
            <a:r>
              <a:rPr lang="cs-CZ" dirty="0"/>
              <a:t>Rozlišení: </a:t>
            </a:r>
            <a:r>
              <a:rPr lang="de-DE" dirty="0"/>
              <a:t>160 x 192 (NTSC)</a:t>
            </a:r>
            <a:endParaRPr lang="cs-CZ" dirty="0"/>
          </a:p>
          <a:p>
            <a:r>
              <a:rPr lang="cs-CZ" dirty="0"/>
              <a:t>Počet barev: 128</a:t>
            </a:r>
          </a:p>
          <a:p>
            <a:r>
              <a:rPr lang="cs-CZ" dirty="0"/>
              <a:t>Paměť cartridge: 4 KB</a:t>
            </a:r>
          </a:p>
          <a:p>
            <a:r>
              <a:rPr lang="cs-CZ" dirty="0">
                <a:hlinkClick r:id="rId2"/>
              </a:rPr>
              <a:t>https://www.youtube.com/watch?v=1-__jox00Ic</a:t>
            </a:r>
            <a:endParaRPr lang="cs-CZ" dirty="0"/>
          </a:p>
          <a:p>
            <a:endParaRPr lang="cs-CZ" dirty="0"/>
          </a:p>
        </p:txBody>
      </p:sp>
      <p:pic>
        <p:nvPicPr>
          <p:cNvPr id="6148" name="Picture 4" descr="Atari 2600 – Wikipedie">
            <a:extLst>
              <a:ext uri="{FF2B5EF4-FFF2-40B4-BE49-F238E27FC236}">
                <a16:creationId xmlns:a16="http://schemas.microsoft.com/office/drawing/2014/main" id="{AA441BCF-A03F-17A1-444F-D56DE9177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22" y="2963545"/>
            <a:ext cx="7128078" cy="38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0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146A2-E8D6-F338-ECD1-61BB3738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Vykreslování grafiky – zobrazovací zařízení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1B8A6-A0AB-C677-0336-FC6217C7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Konzole připojena k CRT televizi</a:t>
            </a:r>
          </a:p>
          <a:p>
            <a:endParaRPr lang="cs-CZ" dirty="0"/>
          </a:p>
        </p:txBody>
      </p:sp>
      <p:pic>
        <p:nvPicPr>
          <p:cNvPr id="7172" name="Picture 4" descr="working of a CRT television general knowledge videos for students">
            <a:extLst>
              <a:ext uri="{FF2B5EF4-FFF2-40B4-BE49-F238E27FC236}">
                <a16:creationId xmlns:a16="http://schemas.microsoft.com/office/drawing/2014/main" id="{D00C24C0-5665-A872-9AF8-705253550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2782646"/>
            <a:ext cx="6217920" cy="356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6B67DCB-4121-D058-00F7-BD3C7D01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34" y="2488869"/>
            <a:ext cx="4154805" cy="415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440D8-0956-E10B-C8BB-FF1F5C4B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Vykreslování grafiky – grafický čip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57248-7B2D-B9F9-D37D-CE78080ED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Television</a:t>
            </a:r>
            <a:r>
              <a:rPr lang="cs-CZ" dirty="0"/>
              <a:t> Interface Adapter (TIA) </a:t>
            </a:r>
          </a:p>
          <a:p>
            <a:r>
              <a:rPr lang="cs-CZ" dirty="0"/>
              <a:t>vykreslování grafiky na TV obrazovce muselo být programováno manuálně</a:t>
            </a:r>
          </a:p>
          <a:p>
            <a:endParaRPr lang="cs-CZ" dirty="0"/>
          </a:p>
        </p:txBody>
      </p:sp>
      <p:pic>
        <p:nvPicPr>
          <p:cNvPr id="8194" name="Picture 2" descr="Atari 2600 TIA Chip CO10444 Questions... - Atari 2600 - AtariAge Forums">
            <a:extLst>
              <a:ext uri="{FF2B5EF4-FFF2-40B4-BE49-F238E27FC236}">
                <a16:creationId xmlns:a16="http://schemas.microsoft.com/office/drawing/2014/main" id="{77E504A4-841E-6E1C-C782-5D64EE05B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" y="3939540"/>
            <a:ext cx="4717810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33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434</Words>
  <Application>Microsoft Office PowerPoint</Application>
  <PresentationFormat>Širokoúhlá obrazovka</PresentationFormat>
  <Paragraphs>72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Platform Studies</vt:lpstr>
      <vt:lpstr>Platform Studies</vt:lpstr>
      <vt:lpstr>Definice platformy </vt:lpstr>
      <vt:lpstr>Voxel jako estetický prvek</vt:lpstr>
      <vt:lpstr>Voxel jako estetický prvek</vt:lpstr>
      <vt:lpstr>Pět úrovní analýzy novomediálního díla</vt:lpstr>
      <vt:lpstr>Příklady výzkumu v oblasti Platform Studies</vt:lpstr>
      <vt:lpstr>Vykreslování grafiky – zobrazovací zařízení</vt:lpstr>
      <vt:lpstr>Vykreslování grafiky – grafický čip</vt:lpstr>
      <vt:lpstr>Vykreslování grafiky – grafický čip</vt:lpstr>
      <vt:lpstr>Vykreslování grafiky – grafický čip</vt:lpstr>
      <vt:lpstr>Vykreslování grafiky – grafický čip</vt:lpstr>
      <vt:lpstr>Vykreslování grafiky – grafický čip</vt:lpstr>
      <vt:lpstr>Vykreslování grafiky – grafický čip</vt:lpstr>
      <vt:lpstr>Vykreslování grafiky – grafický čip</vt:lpstr>
      <vt:lpstr>Příklady výzkumu v oblasti Platform Studies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 Studies</dc:title>
  <dc:creator>Adam Franc</dc:creator>
  <cp:lastModifiedBy>Adam Franc</cp:lastModifiedBy>
  <cp:revision>10</cp:revision>
  <dcterms:created xsi:type="dcterms:W3CDTF">2023-05-01T11:44:07Z</dcterms:created>
  <dcterms:modified xsi:type="dcterms:W3CDTF">2023-05-01T16:03:19Z</dcterms:modified>
</cp:coreProperties>
</file>