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0EF3D-1E12-4A28-9FB4-7EFCC8AFC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8CE5F-C1F7-4B49-8EDE-2E4C61346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AB5FEB-54AF-49A2-9BA7-72F08A30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C63D89-7D6E-4DB7-B3DC-574345C82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CE11B-EDFE-4122-B2ED-4AAABB239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28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291B6-1439-451B-BE46-6B73BAB96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D3F1F4-90B9-4DB0-B49F-59FB6151A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8196C-288B-46C6-9BBB-4C06E778B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D550F0-3C97-4BAD-9194-7B81CBEE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D69E53-4E09-47D8-A9BA-6C5BFCC5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73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83D2A6-1F13-4DF7-A510-97037EF3B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1316CE-DAC5-42F6-A24D-EFEA376DF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830A6-88AA-40B5-9735-F7C3AD41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125668-BE33-49C9-ABB3-7E04AB705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6A8459-A119-48D5-9F3F-F10BCB83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70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ACE0F5-955E-4AD6-B50E-0C12F839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A36782-D578-45D9-AD4B-034A09100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C5DF3-C875-4CF2-BBBB-F6ACB3C1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376117-85F2-49FD-86FA-CCE72F0C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28937-7665-47DA-A563-D33A6C827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74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943AD-1D44-4F2B-9A9E-FEE20F108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9E2A72-EDB8-49FF-9165-75AFE55F3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0937E9-C11F-4C98-A65B-C628F629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EDA40-5B85-42E5-9516-9CE91E33E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BF2B5A-4AF6-40E7-B158-C3608723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28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CFEB4-79D9-4711-9C55-9748684CB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CC566F-6157-4BF5-A432-1D4A7D8E6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9649EF1-0D90-4329-904D-8F3201BFB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87B3A1-5E3B-4FB0-BEFC-582F312D2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B83EC9-782D-49EA-9F96-5BFD8C53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57030A-4334-4187-B52C-E9CB1ECD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49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48582-5DA0-4D4E-9FDF-7FA65F904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D02E83-5B5D-4E82-AB99-15602FD2D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DAA949-E8D0-40A6-B2D0-CA05D0C12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AF1F475-C9D3-426E-A0AB-4C7563331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E97D24-9874-4D20-9A04-3FB0832A8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7B9CE3-2E0E-49D0-B729-CBAC6509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5C862B9-6127-4CE9-8509-B994D32B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B6482F-6E39-4594-9B43-8918E818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47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D8D7A-2EFC-46D2-AEEE-ABC574B8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D87B18E-E7E0-4762-B9E1-6ABAB6FE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AFFD68-6320-4721-8C71-FB6D34DA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70A600-DF52-44E2-B318-DA9C920A6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23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665B8D-58D6-470E-A7BA-00099857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F1607E-1BB2-45EB-9E36-75BE47F5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A02372-3142-4E95-BA9C-C3CB8B87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70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FFD9A-E913-434C-96A8-3AEDFB86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CDB871-3A1E-4CE0-9CDC-09BB1870E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9B7350-3286-4916-A39A-565D876E5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E93AA8-BC74-40F9-84CC-FE94E279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237E6C-6FDE-41BC-AFB4-D63EDF9B8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21AF6F-C48B-44D5-92F9-7D6E6C0E3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43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4E302-DCF5-413C-92B4-B1882410C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A8D156-73C2-4718-BD3B-964868591F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5368492-1E3C-4EDD-8F0B-679E574B9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B18600-3009-4C1C-BC56-9DD64010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897325-2437-447D-B461-746AE6CF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F094C3-6574-402B-A87A-DA4EDA3D0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01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CD372E-C971-4F14-9143-4554DBC3E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8D90108-E1D4-44CD-A6B4-10DA6326A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E33E4-8323-4479-A2E6-9B8ED7CD0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FF6A-2DD1-4DCA-8351-70A805774D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5DFF5A-FBD0-4C25-8D5D-A59F0A1BB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BB306-7B28-48C5-BB14-9027DA754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4354C-1A12-40E1-9F4C-8B0D0DC6A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23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u.com/papers/nature_function_experimental_film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0PNWJsr7hOU" TargetMode="External"/><Relationship Id="rId13" Type="http://schemas.openxmlformats.org/officeDocument/2006/relationships/hyperlink" Target="https://www.ubu.com/film/leger_ballet.html" TargetMode="External"/><Relationship Id="rId3" Type="http://schemas.openxmlformats.org/officeDocument/2006/relationships/hyperlink" Target="https://www.youtube.com/watch?v=239pHUy0FGc" TargetMode="External"/><Relationship Id="rId7" Type="http://schemas.openxmlformats.org/officeDocument/2006/relationships/hyperlink" Target="https://www.ubu.com/film/ray.html" TargetMode="External"/><Relationship Id="rId12" Type="http://schemas.openxmlformats.org/officeDocument/2006/relationships/hyperlink" Target="https://www.ubu.com/film/leger.html" TargetMode="External"/><Relationship Id="rId2" Type="http://schemas.openxmlformats.org/officeDocument/2006/relationships/hyperlink" Target="https://www.ubu.com/film/richter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youtube.com/watch?v=MtBjFv46XLQ" TargetMode="External"/><Relationship Id="rId11" Type="http://schemas.openxmlformats.org/officeDocument/2006/relationships/hyperlink" Target="https://www.youtube.com/watch?v=Fif9e6THwOI" TargetMode="External"/><Relationship Id="rId5" Type="http://schemas.openxmlformats.org/officeDocument/2006/relationships/hyperlink" Target="https://www.youtube.com/watch?v=n6-v531NJW4" TargetMode="External"/><Relationship Id="rId15" Type="http://schemas.openxmlformats.org/officeDocument/2006/relationships/hyperlink" Target="http://www.ubu.com/film/duchamp_anemic.html" TargetMode="External"/><Relationship Id="rId10" Type="http://schemas.openxmlformats.org/officeDocument/2006/relationships/hyperlink" Target="https://www.ubu.com/film/clair.html" TargetMode="External"/><Relationship Id="rId4" Type="http://schemas.openxmlformats.org/officeDocument/2006/relationships/hyperlink" Target="https://www.youtube.com/watch?v=ZXrjrr6ifME" TargetMode="External"/><Relationship Id="rId9" Type="http://schemas.openxmlformats.org/officeDocument/2006/relationships/hyperlink" Target="https://www.ubu.com/film/ray_emak.html" TargetMode="External"/><Relationship Id="rId14" Type="http://schemas.openxmlformats.org/officeDocument/2006/relationships/hyperlink" Target="https://www.ubu.com/film/duchamp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3F450-4A87-4ECC-B001-801B1BF23F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NEW MEDIA ART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9F3747-7BF5-49BC-AE93-0136BD33FE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AVANTGARDE EXPERIMENTAL </a:t>
            </a:r>
            <a:r>
              <a:rPr lang="cs-CZ" sz="4000" dirty="0">
                <a:latin typeface="Arial Black" panose="020B0A04020102020204" pitchFamily="34" charset="0"/>
              </a:rPr>
              <a:t>FILM</a:t>
            </a:r>
          </a:p>
        </p:txBody>
      </p:sp>
    </p:spTree>
    <p:extLst>
      <p:ext uri="{BB962C8B-B14F-4D97-AF65-F5344CB8AC3E}">
        <p14:creationId xmlns:p14="http://schemas.microsoft.com/office/powerpoint/2010/main" val="288559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Zkoumá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vlastnosti média/filmu o sobě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Snaží se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očistit od vlivu divadla, literatury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aj.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Vizuálně má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blízko k výtvarnému umění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(imaginace jako společný jmenovatel filmařů a výtvarných umělců)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k hudbě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(ve smyslu kompozičního principu protikladnému literárnímu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narativu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r>
              <a:rPr lang="cs-CZ" dirty="0">
                <a:hlinkClick r:id="rId2"/>
              </a:rPr>
              <a:t>Víc…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295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Spojuje v sobě tři hlavní estetické tendence 20. století: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Surrealismus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Konstruktivismus</a:t>
            </a:r>
          </a:p>
          <a:p>
            <a:pPr lvl="1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Konceptualismus</a:t>
            </a:r>
          </a:p>
          <a:p>
            <a:pPr marL="457200" lvl="1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„V konceptuálním umění je myšlenka nebo koncept nejdůležitější částí díla. Když umělec užívá konce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tuální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formu umění, znamená to, že všechna plánování a rozhodnutí jsou učiněna předem a samotná realizace je formální záležitost.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Myšlenka se stává strojem, který tvoří umění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.“ 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Paragraphs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Conceptual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Art, Sol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LeWitt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Artforum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June 1967.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0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F6148-C8F5-444A-A417-00D1F0DA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AVANTGARDNÍ EXPERIMENTÁLNÍ FILM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7705CD-65C7-421C-9FCC-33C3D5D02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9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Hans Richter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film-grafická esej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Rythmus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21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(1921)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X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Filmstudie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(1926)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X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Vormittagsspuk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Ghost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Breafast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(1927)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X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Viktor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Eggeling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film-grafická esej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Symphonie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Diagonale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(1921)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X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Man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Ray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film-fotografické experimenty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Retour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à la Raison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(1924)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X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Emak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Bakia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(1926)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X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7557D9-E511-4648-AC6F-9D3C98901A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René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Clair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a Francis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Picabia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film-anarchistická a ikonografická provokace 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Entr’acte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(1924)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X</a:t>
            </a:r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Fernand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Léger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X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) a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Dudley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Murphy: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film-rytmická poezie</a:t>
            </a:r>
          </a:p>
          <a:p>
            <a:pPr marL="0" indent="0"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Baller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</a:rPr>
              <a:t>Mécanique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(1924)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X</a:t>
            </a:r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Marcel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Duchamp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(+ Man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Ray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Allégret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film-optický klam (?)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Anemic</a:t>
            </a:r>
            <a:r>
              <a:rPr lang="cs-CZ" sz="1900" i="1" dirty="0"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 </a:t>
            </a:r>
            <a:r>
              <a:rPr lang="cs-CZ" sz="1900" i="1" dirty="0" err="1"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Cinema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1926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586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244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Motiv Office</vt:lpstr>
      <vt:lpstr>NEW MEDIA ART II</vt:lpstr>
      <vt:lpstr>AVANTGARDNÍ EXPERIMENTÁLNÍ FILM</vt:lpstr>
      <vt:lpstr>AVANTGARDNÍ EXPERIMENTÁLNÍ FILM</vt:lpstr>
      <vt:lpstr>AVANTGARDNÍ EXPERIMENTÁLNÍ FILM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MEDIA ART II</dc:title>
  <dc:creator>Horáková</dc:creator>
  <cp:lastModifiedBy>Jana Horáková</cp:lastModifiedBy>
  <cp:revision>8</cp:revision>
  <dcterms:created xsi:type="dcterms:W3CDTF">2019-02-27T10:48:30Z</dcterms:created>
  <dcterms:modified xsi:type="dcterms:W3CDTF">2023-02-27T10:15:31Z</dcterms:modified>
</cp:coreProperties>
</file>