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46" r:id="rId3"/>
    <p:sldId id="350" r:id="rId4"/>
    <p:sldId id="351" r:id="rId5"/>
    <p:sldId id="281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2" r:id="rId15"/>
    <p:sldId id="293" r:id="rId16"/>
    <p:sldId id="294" r:id="rId17"/>
    <p:sldId id="295" r:id="rId18"/>
    <p:sldId id="296" r:id="rId19"/>
    <p:sldId id="298" r:id="rId20"/>
    <p:sldId id="299" r:id="rId21"/>
    <p:sldId id="306" r:id="rId22"/>
    <p:sldId id="307" r:id="rId23"/>
    <p:sldId id="309" r:id="rId24"/>
    <p:sldId id="311" r:id="rId25"/>
    <p:sldId id="312" r:id="rId26"/>
    <p:sldId id="310" r:id="rId27"/>
    <p:sldId id="314" r:id="rId28"/>
    <p:sldId id="300" r:id="rId29"/>
    <p:sldId id="301" r:id="rId30"/>
    <p:sldId id="302" r:id="rId31"/>
    <p:sldId id="303" r:id="rId32"/>
    <p:sldId id="315" r:id="rId33"/>
    <p:sldId id="316" r:id="rId34"/>
    <p:sldId id="317" r:id="rId35"/>
    <p:sldId id="318" r:id="rId36"/>
    <p:sldId id="319" r:id="rId37"/>
    <p:sldId id="321" r:id="rId38"/>
    <p:sldId id="322" r:id="rId39"/>
    <p:sldId id="323" r:id="rId40"/>
    <p:sldId id="324" r:id="rId41"/>
    <p:sldId id="325" r:id="rId42"/>
    <p:sldId id="352" r:id="rId43"/>
    <p:sldId id="327" r:id="rId44"/>
    <p:sldId id="328" r:id="rId45"/>
    <p:sldId id="332" r:id="rId46"/>
    <p:sldId id="331" r:id="rId47"/>
    <p:sldId id="357" r:id="rId48"/>
    <p:sldId id="334" r:id="rId49"/>
    <p:sldId id="336" r:id="rId50"/>
    <p:sldId id="338" r:id="rId51"/>
    <p:sldId id="342" r:id="rId52"/>
    <p:sldId id="355" r:id="rId53"/>
    <p:sldId id="343" r:id="rId54"/>
    <p:sldId id="344" r:id="rId5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19EFF9-FDD7-401D-B896-79E48F73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DBC4-25EE-4CED-9341-FA51C6F8C1FC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4F8E7B-9A3A-4749-8B79-F12DE691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7F875C-5A61-48D6-B91E-2BEA79DD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2535F-3667-43AB-A5D2-1221A99472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72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D21FB4-2FB7-4D60-82CE-DC1F7872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D330-C135-4967-BB6C-64D4AD5D99FB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145175-9FB6-4202-9A26-3FA8745A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1FB79-94A5-4FF5-AA19-62B7BB85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48BB-2970-432E-822A-A1327B3A1C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154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2CDBBA-F71C-4B6A-8B12-83AC6A9A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6B52C-F71A-4F9A-B3BB-1ABE29D39F88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9BBA8A-DAE5-412B-896E-39F50942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ED6124-9CCE-4BCF-89D4-A4C50136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4762-C5AE-452A-A1EE-BCE633B485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528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52860A-5060-E099-AADD-8123C0E2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06F5-40EB-41AF-B2E9-ABA8ED0C0688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F9BF2B-32C1-76F7-2046-503391A55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93B8-E769-867A-BA0F-858D998E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096A5-9990-4D98-B72A-628BA825FD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8017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516370-F53B-B9B9-F520-825DBE43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89E99-C86C-476F-9905-470C16642BBE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FA494D-CA72-72C4-80B2-C0D22141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52CF5F-7CFB-2CFC-27C8-7E78C8E1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FE4CC2-0C69-46D1-8F42-FE47868F84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4792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E5D97B-450E-C63D-78D3-CE643A06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A85B7-08B3-41F3-9D93-D21EDD319781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629D2C-A2F4-BFC0-8F11-9D70907E8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4DC1EF-C4AF-EC57-1FF5-2273B3A2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A5334-028E-4C16-A5EE-7ADC598AF4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3743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DD9FF03-B6FE-17F9-0410-9E603ADB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CE18D-529C-4999-9FD9-9EF37CD20C88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D38B3CD-9BF6-CA77-5CF2-ABF6B240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D253972-F4F4-B232-0E90-FF7F85EE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E03F0-7C77-407A-B7C8-11AA76123A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5730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1755F6E2-929B-F761-297E-08FA4827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E9ED-9BFD-45E0-8985-F73964075E33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C76062EA-5054-90E7-E7AF-DB44B6BC9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823F64B-F5EF-ACE5-ADDB-67AFBC7B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22494-5C86-4341-966C-A33FA5A561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0352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335697B3-71F1-02F9-B67F-6190DE92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169E-C2DB-4986-AC59-39DB148DF287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0AA41E72-7740-11AF-321F-4AF247F5E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C12F4888-36C3-A357-10E1-959CBDBC0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966F8-BD18-4350-9E08-4415F8E302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2873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1056CBA0-9C9F-B551-8ABB-00E62916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BE4C-09D8-4E66-8365-93A90723137D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B6CFCDC1-BC81-6EE5-084D-6D45D385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D47EFE6-C4BF-C626-2432-CF0CF2AE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C67F0-0F71-45A4-86E1-C749A3E9B9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8518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542B739-CBCB-790B-814D-CCA51295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4D442-E5B0-411D-BFD9-E2153A40E889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F03D4E6A-0235-E0D1-60D8-E7FE43DA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3A3E585-55A7-DC28-74B4-49DC433A3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DE6B5-B52D-42C9-839D-9DB6A6962E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982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BA7574-CDCD-4AF8-9D11-2A6A95BF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5CF1D-8A58-47EE-95E5-DF9F540D065D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C9D05C-7BE0-47D1-83E0-FB3DD03C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415773-AD5D-409F-9E39-38AB5D9E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985B6-DD5E-4256-8E2B-B91F4DEFD6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7627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603BCF86-6269-0675-4D4D-D0BD2298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C6C47-50F7-44E1-B27E-84F7FA3CCDE0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74B1AD25-A424-AA58-1AB0-09B32FA2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74EAD28-9628-B131-C6FF-C4DEB30A3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250B2-37FD-49A9-8518-DCA6B0EDE9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19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9D100-4325-809D-AF62-FD5C0B4B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89044-63BB-43BC-BC2C-A8034629B2D8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08FE2C-5FC1-DCD7-7608-44FF8186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F79307-7BF3-C9DD-467C-5D8B8413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213B7-F9C3-4C19-AA83-839CF95CE5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9078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44A141-D5F7-DACB-A71F-360ABD81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2A97-844E-419B-950E-F706D7FAA231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752984-0DBA-0E65-44B9-48DB959F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4B8E7F-DCC3-BD1C-C0A1-7C16C87F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48B34-E603-4B62-8581-17F3A51E76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913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835701-5C0D-49E1-ABCA-B85A5494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F4BB5-51D6-419D-A2DA-F20E24007954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F91F5E-08E5-45F4-ADB4-2D3444FF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09AF44-5B87-4A8B-88EE-A5AAEA79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1A916-D0C4-4E2D-9D3B-1060DEDFD6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632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A771A2D-6637-4325-AAF7-03B77730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348E6-F861-483B-9844-D7A6B78BAAD0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F03AFC8-DA9E-4CEC-9C26-5278511A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C189F47-9744-46AC-860B-6DF7BE05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49527-ECDE-481B-8E5F-9A37457B96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432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AEB090AA-16FA-467C-84AE-C67A40E3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7E958-3D0A-4A3B-A595-4275F46FE829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1C4C40DF-137D-4F92-BA12-74692CC2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E33CA423-9048-4685-BC35-7CA9D4BF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D0D3-BFD2-466B-AAFB-09AA49DCBA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587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D586729D-0638-4028-9296-7490859C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22006-2C0D-416F-96DE-7C777A197C2A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7BA32123-9A72-4815-BE66-CFCA45C3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6F6D8927-7AE4-4AD5-A3DC-1A2DCACC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4B6A9-41F1-4F36-B855-91BFEFE5FD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650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018DC80B-397B-495B-A130-7135DD95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155F2-4116-4704-807E-F9823E3096DF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C22EB71A-19C7-4ADE-B3FC-957433BED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047F0F2-5410-476E-ADA8-15506964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28265-3272-4EAF-9581-3935D4E6BA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258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5B5FC80-4689-411F-A40C-D19CACFD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775E9-C47D-4BD4-931B-474D098B5495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9975498-16BD-49DA-A373-17ABF0D9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11DA14D-C447-4F3B-A7C8-7CC9EB81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F3B45-AB7E-43EB-BDE6-12E9D6B0AA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062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6A36814-4510-48A8-BA20-5837CE45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93337-F0F6-4B74-A9E8-3E166A1CBDD0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F27B8BC-7C79-4059-90C8-4CE769C5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313588B-9000-46B2-AD2C-23543940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24EBC-337F-4C6C-AA38-9DEF0F6141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070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6FD3AB63-E090-40BB-B536-99890E5F90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859A0278-654B-4FC9-B958-1841A9E4C4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2B5B53-4D4B-4394-AA02-83FD2B603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A6B83-E686-47EE-9196-45DF2D867116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36ACAC-424E-46D8-BB0E-2C043562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7D968B-B322-4DF5-B31E-BD1094F2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E6C27B-FF9D-47A2-B106-147B027190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100DBC9F-E76E-6C83-54E9-0F5BAB53E9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77AABEAD-29D5-F180-26AC-F482AB370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269C4E-3AA3-4382-B3F4-7D23943C4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C2CE7B-C060-441B-92FF-A8B4333802B4}" type="datetimeFigureOut">
              <a:rPr lang="cs-CZ"/>
              <a:pPr>
                <a:defRPr/>
              </a:pPr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F77C25-85C8-4644-80AE-A44CFB728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604127-F57B-4A70-8505-8F6FC7D63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E391BEE-A6FB-469D-B1F9-8ACF7C8C57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957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ac84Ibo_y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ytlji6T8R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nedOWfPKT0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Qg4oNW2xA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7g-v3d7-Gk" TargetMode="External"/><Relationship Id="rId2" Type="http://schemas.openxmlformats.org/officeDocument/2006/relationships/hyperlink" Target="https://www.youtube.com/watch?v=GF5bR6GE2rk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SMOs7CF1Eo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R2Qjc-dAD_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9389537A-7E9D-4A76-B524-E914F515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038"/>
            <a:ext cx="9144000" cy="61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27F72E-2BC7-47C6-9874-18426DE6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1470025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>
              <a:defRPr/>
            </a:pPr>
            <a:r>
              <a:rPr lang="cs-CZ" sz="4800" dirty="0">
                <a:solidFill>
                  <a:schemeClr val="bg1"/>
                </a:solidFill>
              </a:rPr>
              <a:t>Historie počítačového viru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CFE08C-32E1-47F2-87DE-19D7EED41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205038"/>
            <a:ext cx="6400800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983D0-8633-419B-8A0B-1069DF0E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První nebezpečné viry, příchod osobních počítačů a nových hackerů, konstrukce virů ve vědeckém prostředí (80.léta)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FF060BCC-6EE4-4B23-9FFA-CB7927EA2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4923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b="1"/>
              <a:t>Apple viry </a:t>
            </a:r>
          </a:p>
          <a:p>
            <a:pPr eaLnBrk="1" hangingPunct="1"/>
            <a:r>
              <a:rPr lang="cs-CZ" altLang="cs-CZ"/>
              <a:t>Apple II (1977) </a:t>
            </a:r>
          </a:p>
          <a:p>
            <a:pPr eaLnBrk="1" hangingPunct="1"/>
            <a:r>
              <a:rPr lang="cs-CZ" altLang="cs-CZ"/>
              <a:t>První platforma, na níž se objevily první viry psané přímo uživateli (většinou studenty)</a:t>
            </a:r>
          </a:p>
          <a:p>
            <a:pPr eaLnBrk="1" hangingPunct="1"/>
            <a:r>
              <a:rPr lang="cs-CZ" altLang="cs-CZ"/>
              <a:t>První pojmenovaný virus – Elk Cloner – 1981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A863BA5-19F2-4A53-BA17-65244EC4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6F95F009-E817-4054-8A96-65C12AF2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AE23391D-A6AB-4B9A-B3C5-5138AD97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681912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327EE545-E540-4C22-8DBE-078E7880A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3AE4DA80-F03D-468D-B585-E17D90FC9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Virus, který vytvořil Joe Dellinger v roce 1981 </a:t>
            </a:r>
          </a:p>
          <a:p>
            <a:pPr eaLnBrk="1" hangingPunct="1"/>
            <a:r>
              <a:rPr lang="cs-CZ" altLang="cs-CZ"/>
              <a:t>Šířil se prostřednictvím pirátských kopií počítačové hry Congo Bongo</a:t>
            </a:r>
          </a:p>
        </p:txBody>
      </p:sp>
      <p:pic>
        <p:nvPicPr>
          <p:cNvPr id="11268" name="Obrázek 1">
            <a:extLst>
              <a:ext uri="{FF2B5EF4-FFF2-40B4-BE49-F238E27FC236}">
                <a16:creationId xmlns:a16="http://schemas.microsoft.com/office/drawing/2014/main" id="{B449EB2D-E0E3-4323-86C5-FD094095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90900"/>
            <a:ext cx="4230687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80B3C2E4-3120-4DE3-8855-CF5BBC5E2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CyberAIDS – 1988 – 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D2A22803-0DF2-4391-91C2-80C23C20C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vytvořen skupinou hackerů</a:t>
            </a:r>
          </a:p>
          <a:p>
            <a:pPr eaLnBrk="1" hangingPunct="1"/>
            <a:r>
              <a:rPr lang="cs-CZ" altLang="cs-CZ"/>
              <a:t>vydání Pro Dosu (1983), zaktivizovalo hackery chtěli vytvořit kopii systému, v níž bude obsažen virus</a:t>
            </a:r>
          </a:p>
          <a:p>
            <a:pPr eaLnBrk="1" hangingPunct="1"/>
            <a:r>
              <a:rPr lang="cs-CZ" altLang="cs-CZ"/>
              <a:t>Časté ztotožňování počítačového viru s virem HIV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EE33724-0DF0-4DF2-A5FC-E999F570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3B618BA2-DA42-47B2-B660-6B83AB16AF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96975"/>
            <a:ext cx="7518400" cy="514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1C73C76D-BFCD-4FFE-9FE5-A91706B0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7FB02B74-F3F6-4A3B-9B6F-FE3D07256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Virus </a:t>
            </a:r>
            <a:r>
              <a:rPr lang="cs-CZ" altLang="cs-CZ" dirty="0" err="1"/>
              <a:t>Festering</a:t>
            </a:r>
            <a:r>
              <a:rPr lang="cs-CZ" altLang="cs-CZ" dirty="0"/>
              <a:t> </a:t>
            </a:r>
            <a:r>
              <a:rPr lang="cs-CZ" altLang="cs-CZ" dirty="0" err="1"/>
              <a:t>Hate</a:t>
            </a:r>
            <a:r>
              <a:rPr lang="cs-CZ" altLang="cs-CZ" dirty="0"/>
              <a:t> – modifikace </a:t>
            </a:r>
            <a:r>
              <a:rPr lang="cs-CZ" altLang="cs-CZ" dirty="0" err="1"/>
              <a:t>CyberAIDS</a:t>
            </a:r>
            <a:r>
              <a:rPr lang="cs-CZ" altLang="cs-CZ" dirty="0"/>
              <a:t> od stejných autorů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 25 spuštěních virus zahájil mazání disku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objevilo se několik programů, které bojovaly proti tomuto viru, dokázaly jej odhalit 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260FC3AD-0380-40E2-AC86-1176FF23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EE96F060-5E6B-4F29-A26D-21B3A41D5E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25538"/>
            <a:ext cx="7367588" cy="506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99D72311-0C68-4C55-A6AA-8A4CEA8D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4DBD4720-4A9E-4A15-90AE-2F1FD2BB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562725" cy="4525963"/>
          </a:xfrm>
        </p:spPr>
        <p:txBody>
          <a:bodyPr/>
          <a:lstStyle/>
          <a:p>
            <a:pPr eaLnBrk="1" hangingPunct="1"/>
            <a:r>
              <a:rPr lang="cs-CZ" altLang="cs-CZ"/>
              <a:t>Jméno tvůrce viru Lord Digital patří Patricku Karlu Kroupovi slavnému hackerovi, který prošel mnoha významnými hackerskými skupinami v 80. letech</a:t>
            </a:r>
          </a:p>
          <a:p>
            <a:pPr eaLnBrk="1" hangingPunct="1"/>
            <a:r>
              <a:rPr lang="cs-CZ" altLang="cs-CZ"/>
              <a:t>společně s dalšími založil slavnou hackerskou skupinu – Legion of Doom (1984) </a:t>
            </a:r>
          </a:p>
          <a:p>
            <a:pPr eaLnBrk="1" hangingPunct="1"/>
            <a:r>
              <a:rPr lang="cs-CZ" altLang="cs-CZ"/>
              <a:t>v 80.letech člen kontrakulturního hnutí, jež se scházelo v New Yorku,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58644CFB-ADF2-40BF-A7EE-AA9F2B22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3429000"/>
            <a:ext cx="20955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6829FB73-4E9B-4BF4-9B00-5A810586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70EB0F87-4CA0-40EE-8AC1-943CA36E4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 90. Letech vstoupil do mainstreamu svou esejí o počátcích a budoucnosti kyberprostoru</a:t>
            </a:r>
          </a:p>
          <a:p>
            <a:pPr eaLnBrk="1" hangingPunct="1"/>
            <a:r>
              <a:rPr lang="en-US" altLang="cs-CZ"/>
              <a:t>Voices in my Head, MindVox: The Overture </a:t>
            </a:r>
            <a:endParaRPr lang="cs-CZ" altLang="cs-CZ"/>
          </a:p>
          <a:p>
            <a:pPr eaLnBrk="1" hangingPunct="1"/>
            <a:r>
              <a:rPr lang="cs-CZ" altLang="cs-CZ"/>
              <a:t>Bral velmi dlouho drogy, závislost na heroinu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C91153DA-449E-4CFE-B4EE-B594B0E7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76C7CF5C-B973-4213-8F41-B24C915B3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apple problém virů nijak neřešil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 této době komunita kolem počítačů Apple založena na vzájemné dvěře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 roce 89 přesun hackerů na jiné počítače Amiga, PC, Atari 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E6243-2B23-4B8E-B89A-49F91F21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Náhoda, šum a parazit v technologických sítích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E5816661-43A3-4CD5-BDF5-302F7D70D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699125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rušení signálu v telegrafických sítích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Parazit v technologických sítích  v 19.st. - člověk</a:t>
            </a:r>
          </a:p>
        </p:txBody>
      </p:sp>
      <p:pic>
        <p:nvPicPr>
          <p:cNvPr id="3076" name="Obrázek 2">
            <a:extLst>
              <a:ext uri="{FF2B5EF4-FFF2-40B4-BE49-F238E27FC236}">
                <a16:creationId xmlns:a16="http://schemas.microsoft.com/office/drawing/2014/main" id="{3D1B7C6C-5F88-2042-B5FF-FF2367E7E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98650"/>
            <a:ext cx="3132137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31D8F327-0F2F-4C3B-BF07-C1228CD6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Viry na počítači Amiga (1985) – praktická realizace myšlenky počítačového viru v Evropě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DB454772-B716-404F-BCED-25CA15CFE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E84BF52C-F7A3-404B-8A3E-4A4EFF22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8085138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67DB4F1D-5D49-4528-A56F-B6B62D96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9C9587-CE9A-4372-89A3-701F1E589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Uvedení </a:t>
            </a:r>
            <a:r>
              <a:rPr lang="cs-CZ" dirty="0" err="1"/>
              <a:t>Amigy</a:t>
            </a:r>
            <a:r>
              <a:rPr lang="cs-CZ" dirty="0"/>
              <a:t> v roce 1985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Tvorba virů předmětem undergroundové počítačové kultury zejména v Evropě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Charakteristické vlastnosti těchto komunit – technologické nadšení, amorálnost, chaotičnost, kreativita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marL="0" indent="0" eaLnBrk="1" hangingPunct="1">
              <a:buFont typeface="Arial" charset="0"/>
              <a:buNone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42A2C05E-FA06-4204-A562-4C717B3E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A416B326-3F35-487D-A102-4092D1892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Nejznámější skupiny: </a:t>
            </a:r>
            <a:r>
              <a:rPr lang="en-US" altLang="cs-CZ"/>
              <a:t>Byte Bandits, Swiss Cracking Association</a:t>
            </a:r>
            <a:endParaRPr lang="cs-CZ" altLang="cs-CZ"/>
          </a:p>
          <a:p>
            <a:pPr eaLnBrk="1" hangingPunct="1"/>
            <a:r>
              <a:rPr lang="cs-CZ" altLang="cs-CZ"/>
              <a:t>První virus – SCA Virus (1987) –</a:t>
            </a:r>
          </a:p>
          <a:p>
            <a:pPr eaLnBrk="1" hangingPunct="1"/>
            <a:r>
              <a:rPr lang="cs-CZ" altLang="cs-CZ"/>
              <a:t>když infikoval počítač napsal následující sdělení - </a:t>
            </a:r>
            <a:r>
              <a:rPr lang="cs-CZ" altLang="cs-CZ">
                <a:hlinkClick r:id="rId2"/>
              </a:rPr>
              <a:t>https://www.youtube.com/watch?v=bac84Ibo_y4</a:t>
            </a:r>
            <a:endParaRPr lang="cs-CZ" altLang="cs-CZ"/>
          </a:p>
          <a:p>
            <a:pPr eaLnBrk="1" hangingPunct="1"/>
            <a:r>
              <a:rPr lang="cs-CZ" altLang="cs-CZ"/>
              <a:t> 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71FCD11A-13CC-49BF-B15D-DDEFC3D8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37A771AE-DFEF-4E51-A772-AE0823512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při spuštění disku se nejdříve spustil kód viru a nakopíroval se do paměti, pak se spustil správný kus kódu</a:t>
            </a:r>
          </a:p>
          <a:p>
            <a:pPr eaLnBrk="1" hangingPunct="1"/>
            <a:r>
              <a:rPr lang="cs-CZ" altLang="cs-CZ"/>
              <a:t>SCA virus neměl za úkol poškodit počítač</a:t>
            </a:r>
          </a:p>
          <a:p>
            <a:pPr eaLnBrk="1" hangingPunct="1"/>
            <a:r>
              <a:rPr lang="cs-CZ" altLang="cs-CZ"/>
              <a:t>Hlavním úkolem dokázat, že je možné napsat program tohoto druhu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3911574C-F10D-430A-81DF-B17C37A2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B801BA8C-70A4-4F90-9A09-31F0BA797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Věta: </a:t>
            </a:r>
            <a:r>
              <a:rPr lang="en-US" altLang="cs-CZ"/>
              <a:t>„Something wonderful has happened</a:t>
            </a:r>
            <a:r>
              <a:rPr lang="cs-CZ" altLang="cs-CZ"/>
              <a:t>…“</a:t>
            </a:r>
            <a:r>
              <a:rPr lang="en-US" altLang="cs-CZ"/>
              <a:t> inspirován</a:t>
            </a:r>
            <a:r>
              <a:rPr lang="cs-CZ" altLang="cs-CZ"/>
              <a:t>a tímto</a:t>
            </a:r>
            <a:r>
              <a:rPr lang="en-US" altLang="cs-CZ"/>
              <a:t> filmem</a:t>
            </a:r>
            <a:endParaRPr lang="cs-CZ" altLang="cs-CZ"/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FC9EF0C0-BBA8-4B7B-99E0-00CA6A90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08275"/>
            <a:ext cx="7167563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DC6E35CF-C9CC-4364-949B-F006E2CA7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5F12BD74-2D2A-4ED7-ACEC-F89A8354D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Právě v roce 1987 se objevilo větší množství virů i na ostatní platformy, začalo se uvažovat o jejich nebezpečnosti</a:t>
            </a:r>
          </a:p>
          <a:p>
            <a:pPr eaLnBrk="1" hangingPunct="1"/>
            <a:r>
              <a:rPr lang="cs-CZ" altLang="cs-CZ"/>
              <a:t>Commodore začal uvažovat o virech jako o problému</a:t>
            </a:r>
          </a:p>
          <a:p>
            <a:pPr eaLnBrk="1" hangingPunct="1"/>
            <a:r>
              <a:rPr lang="cs-CZ" altLang="cs-CZ"/>
              <a:t>Varování časopisu AmigaWorld (1988)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B22C9B3B-50AE-4148-B875-CFC65F69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cs-CZ" altLang="cs-CZ"/>
            </a:br>
            <a:r>
              <a:rPr lang="nl-NL" altLang="cs-CZ"/>
              <a:t>Amiga World Vol 04 11 1988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505C5FB9-A400-4CA3-B38F-781ACE304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984E37A9-56BE-426B-B2D6-2C96D9A2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3650"/>
            <a:ext cx="437515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B753E16D-AD6E-4B21-A837-A007923E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Tvorba virů ve vědeckém prostředí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E4771F-283E-4945-958E-856DB8777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Fred </a:t>
            </a:r>
            <a:r>
              <a:rPr lang="cs-CZ" dirty="0" err="1"/>
              <a:t>Cohen</a:t>
            </a:r>
            <a:r>
              <a:rPr lang="cs-CZ" dirty="0"/>
              <a:t> – jeden z prvních vědců, který se zabýval viry a jejich nebezpečným potenciálem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pokusil se vyvinout experimentální počítačový virus, aby dokázal, že se jedná o nový typ hrozby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3.11.1983 - vypuštěn první experimentální virus na týdenním semináři počítačové bezpečnosti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Různá bezpečnostní opatření, virus byl pod kontrolou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72C2BAFC-D18A-4E92-9A81-A5B3C8E7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948F6B57-680A-4042-ACFA-555A4A2BC0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81075"/>
            <a:ext cx="9112250" cy="501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DDB4870E-72AA-4E6C-B0DF-BE02E3DE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F16BBFDA-8789-4753-8923-24D39CA6B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Vedoucí počítačové bezpečnosti nepovolil další experimenty</a:t>
            </a:r>
          </a:p>
          <a:p>
            <a:pPr eaLnBrk="1" hangingPunct="1"/>
            <a:r>
              <a:rPr lang="cs-CZ" altLang="cs-CZ"/>
              <a:t>Březen 1984 další experiment – virus na Bell – LaPadula systému</a:t>
            </a:r>
          </a:p>
          <a:p>
            <a:pPr eaLnBrk="1" hangingPunct="1"/>
            <a:r>
              <a:rPr lang="cs-CZ" altLang="cs-CZ"/>
              <a:t>Virus dokázal překročit uživatelské privilegie a pohybovat z nižší úrovně zabezpečení do vyšší úrovně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1566F27B-A6D1-F273-C23E-92525C5F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1912 – Anarchie vln</a:t>
            </a:r>
          </a:p>
        </p:txBody>
      </p:sp>
      <p:pic>
        <p:nvPicPr>
          <p:cNvPr id="4099" name="Zástupný symbol pro obsah 3">
            <a:extLst>
              <a:ext uri="{FF2B5EF4-FFF2-40B4-BE49-F238E27FC236}">
                <a16:creationId xmlns:a16="http://schemas.microsoft.com/office/drawing/2014/main" id="{F568B50A-BC1D-0D2A-C60E-DFDC387452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636838"/>
            <a:ext cx="6715125" cy="3952875"/>
          </a:xfrm>
        </p:spPr>
      </p:pic>
      <p:sp>
        <p:nvSpPr>
          <p:cNvPr id="4100" name="TextovéPole 4">
            <a:extLst>
              <a:ext uri="{FF2B5EF4-FFF2-40B4-BE49-F238E27FC236}">
                <a16:creationId xmlns:a16="http://schemas.microsoft.com/office/drawing/2014/main" id="{3605A88D-D2FB-EA02-55DC-8FE0B70F0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844675"/>
            <a:ext cx="657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Radioamatéři jako předchůdci hackerů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E53E5AC7-9E84-4D6F-9892-FCB15805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00196596-1168-4FE4-A68D-9F18167B4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Raná 80. léta návrat Core Wars (A. K. Dewdney) –</a:t>
            </a:r>
          </a:p>
          <a:p>
            <a:pPr eaLnBrk="1" hangingPunct="1"/>
            <a:r>
              <a:rPr lang="pl-PL" altLang="cs-CZ"/>
              <a:t>od roku 1986 pravidelné soutěže</a:t>
            </a:r>
          </a:p>
          <a:p>
            <a:pPr eaLnBrk="1" hangingPunct="1"/>
            <a:r>
              <a:rPr lang="pl-PL" altLang="cs-CZ"/>
              <a:t>Software volně ke stažení</a:t>
            </a:r>
          </a:p>
          <a:p>
            <a:pPr eaLnBrk="1" hangingPunct="1"/>
            <a:r>
              <a:rPr lang="pl-PL" altLang="cs-CZ"/>
              <a:t>Ukázka: </a:t>
            </a:r>
            <a:r>
              <a:rPr lang="pl-PL" altLang="cs-CZ">
                <a:hlinkClick r:id="rId2"/>
              </a:rPr>
              <a:t>https://www.youtube.com/watch?v=-ytlji6T8R0</a:t>
            </a:r>
            <a:endParaRPr lang="pl-PL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E3486298-6698-492E-A96F-3DA5CC79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Negativizace viru (druhá pol. 80. let)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ACEF31E8-EB50-421B-945B-7A2C31EC7A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600" y="1196975"/>
            <a:ext cx="4283075" cy="564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B8C4F494-A36E-4C8D-AEDE-C45F30ED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D7DF4E4E-34BE-4174-B08B-131112DC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dirty="0"/>
              <a:t>1984 - Virus hlavním tématem prezentace Freda Cohena na konferenci o počítačové bezpečnosti </a:t>
            </a:r>
          </a:p>
          <a:p>
            <a:pPr eaLnBrk="1" hangingPunct="1"/>
            <a:r>
              <a:rPr lang="cs-CZ" altLang="cs-CZ" dirty="0"/>
              <a:t>1985 - první článek o počítačových virech v magazínu Times</a:t>
            </a:r>
          </a:p>
          <a:p>
            <a:pPr eaLnBrk="1" hangingPunct="1"/>
            <a:r>
              <a:rPr lang="cs-CZ" altLang="cs-CZ" dirty="0"/>
              <a:t>Brain virus (1986) – první PC virus – infikoval soubory s příponou </a:t>
            </a:r>
            <a:r>
              <a:rPr lang="cs-CZ" altLang="cs-CZ" dirty="0" err="1"/>
              <a:t>exe</a:t>
            </a:r>
            <a:r>
              <a:rPr lang="cs-CZ" altLang="cs-CZ" dirty="0"/>
              <a:t> a </a:t>
            </a:r>
            <a:r>
              <a:rPr lang="cs-CZ" altLang="cs-CZ" dirty="0" err="1"/>
              <a:t>com</a:t>
            </a:r>
            <a:r>
              <a:rPr lang="cs-CZ" altLang="cs-CZ" dirty="0"/>
              <a:t> – </a:t>
            </a:r>
            <a:r>
              <a:rPr lang="cs-CZ" altLang="cs-CZ" dirty="0">
                <a:hlinkClick r:id="rId2"/>
              </a:rPr>
              <a:t>https://www.youtube.com/watch?v=lnedOWfPKT0</a:t>
            </a:r>
            <a:endParaRPr lang="cs-CZ" altLang="cs-CZ" dirty="0"/>
          </a:p>
          <a:p>
            <a:pPr eaLnBrk="1" hangingPunct="1"/>
            <a:r>
              <a:rPr lang="cs-CZ" altLang="cs-CZ" dirty="0"/>
              <a:t>1987 - Virus </a:t>
            </a:r>
            <a:r>
              <a:rPr lang="cs-CZ" altLang="cs-CZ" dirty="0" err="1"/>
              <a:t>Lehigh</a:t>
            </a:r>
            <a:r>
              <a:rPr lang="cs-CZ" altLang="cs-CZ" dirty="0"/>
              <a:t> –dostal se do širšího povědomí, protože mazal celý disk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B8C26D8A-643F-4A69-A8E6-72926987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5FC6D84E-75E9-44A5-AF66-B54B6A594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8" y="16287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Email worm CHRISTMA EXEC pro IBM střediskové počítače  - šířil se prostřednictvím emailu</a:t>
            </a:r>
          </a:p>
          <a:p>
            <a:pPr eaLnBrk="1" hangingPunct="1"/>
            <a:endParaRPr lang="cs-CZ" altLang="cs-CZ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8431E625-1A37-44F2-954D-C855EBAC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41630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24D41286-1CC2-4B44-9B04-B8C367DE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2E0A6F92-AD42-4544-AFEC-E5B5FCB9A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V roce 1987 uspořádal Christopher Langton první konferenci věnovanou tematice umělého života, která se konala v Los Alamos </a:t>
            </a:r>
          </a:p>
          <a:p>
            <a:pPr algn="just" eaLnBrk="1" hangingPunct="1"/>
            <a:r>
              <a:rPr lang="cs-CZ" altLang="cs-CZ"/>
              <a:t>Langton vyloučil z konference jakékoliv příspěvky týkající se počítačových virů, až na jedinou výjimku: </a:t>
            </a:r>
            <a:r>
              <a:rPr lang="en-US" altLang="cs-CZ"/>
              <a:t>A Core War Bestiary of Viruses, Worms and Other Threats to Computer Memories</a:t>
            </a:r>
            <a:endParaRPr lang="cs-CZ" altLang="cs-CZ"/>
          </a:p>
          <a:p>
            <a:pPr algn="just" eaLnBrk="1" hangingPunct="1"/>
            <a:endParaRPr lang="cs-CZ" alt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C662C694-23E0-4ADF-AF91-CADCB9EF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24BDE672-8007-4624-9DE8-F28B635F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91063" cy="4525963"/>
          </a:xfrm>
        </p:spPr>
        <p:txBody>
          <a:bodyPr/>
          <a:lstStyle/>
          <a:p>
            <a:pPr eaLnBrk="1" hangingPunct="1"/>
            <a:r>
              <a:rPr lang="cs-CZ" altLang="cs-CZ"/>
              <a:t>Jeruzalem virus – destruktivní náklad, autor Yisrael Radai, </a:t>
            </a:r>
          </a:p>
          <a:p>
            <a:pPr eaLnBrk="1" hangingPunct="1"/>
            <a:r>
              <a:rPr lang="cs-CZ" altLang="cs-CZ"/>
              <a:t>Edice - COMPUTE! Book - Computer Viruses – Ralph Roberts </a:t>
            </a:r>
          </a:p>
        </p:txBody>
      </p:sp>
      <p:pic>
        <p:nvPicPr>
          <p:cNvPr id="34820" name="Obrázek 1">
            <a:extLst>
              <a:ext uri="{FF2B5EF4-FFF2-40B4-BE49-F238E27FC236}">
                <a16:creationId xmlns:a16="http://schemas.microsoft.com/office/drawing/2014/main" id="{6E60C1CC-2063-4BEF-BFA7-18BE28AB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28688"/>
            <a:ext cx="3668713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B1BE729B-7E2C-4B1F-9616-25D70778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Morris Worm – mediální virus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66B12F03-4421-46FC-85A2-064650E96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Tvůrce student Robert Morris</a:t>
            </a:r>
          </a:p>
          <a:p>
            <a:pPr eaLnBrk="1" hangingPunct="1"/>
            <a:r>
              <a:rPr lang="cs-CZ" altLang="cs-CZ"/>
              <a:t>Kvůli chybě v programování počítačový červ unikl</a:t>
            </a:r>
          </a:p>
          <a:p>
            <a:pPr eaLnBrk="1" hangingPunct="1"/>
            <a:r>
              <a:rPr lang="cs-CZ" altLang="cs-CZ"/>
              <a:t>Škody ve výši 10 000 000 dolarů</a:t>
            </a:r>
          </a:p>
          <a:p>
            <a:pPr eaLnBrk="1" hangingPunct="1"/>
            <a:r>
              <a:rPr lang="cs-CZ" altLang="cs-CZ"/>
              <a:t>Využíval chyby v síti, šířil se ranou verzí internetu</a:t>
            </a:r>
          </a:p>
          <a:p>
            <a:pPr eaLnBrk="1" hangingPunct="1"/>
            <a:r>
              <a:rPr lang="cs-CZ" altLang="cs-CZ"/>
              <a:t>Tento případ široce medializován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18502F33-F5F0-4A44-88C7-0BDF995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8A285FA2-3FE2-4AFD-85F0-D19F9B6C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40767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>
                <a:hlinkClick r:id="rId2"/>
              </a:rPr>
              <a:t>https://www.youtube.com/watch?v=Qg4oNW2xAms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36868" name="Picture 2">
            <a:extLst>
              <a:ext uri="{FF2B5EF4-FFF2-40B4-BE49-F238E27FC236}">
                <a16:creationId xmlns:a16="http://schemas.microsoft.com/office/drawing/2014/main" id="{3AED0198-E364-4D57-B2A9-11CAD16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0100"/>
            <a:ext cx="4643438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3">
            <a:extLst>
              <a:ext uri="{FF2B5EF4-FFF2-40B4-BE49-F238E27FC236}">
                <a16:creationId xmlns:a16="http://schemas.microsoft.com/office/drawing/2014/main" id="{26F91B6A-D060-474F-99EE-A21ABFE9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765175"/>
            <a:ext cx="4613275" cy="30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14E029F7-8AE0-4C9B-B52B-3FB11277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4179DBD6-D1DC-433C-9FEF-BE4EBCB14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Morris byl za svůj čin odsouzen ke 400 hodinám veřejných prací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Počítačový červ upozornil na zranitelnost internetové sítě -vznik institutu CERT (1988)</a:t>
            </a:r>
          </a:p>
          <a:p>
            <a:pPr algn="just" eaLnBrk="1" hangingPunct="1"/>
            <a:endParaRPr lang="cs-CZ" alt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00D276EE-FAFA-4617-A30D-D144E172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1A44B863-1E01-4D0E-B1A1-4A9AA6B8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Morris Worm se stal důležitou součástí historie digitální kultury, uložen v Muzeu počítačové historie</a:t>
            </a:r>
          </a:p>
          <a:p>
            <a:pPr eaLnBrk="1" hangingPunct="1"/>
            <a:endParaRPr lang="cs-CZ" altLang="cs-CZ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DD1C4C77-AAE5-4C4C-ADB1-2C1382D4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28788"/>
            <a:ext cx="3173412" cy="51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D3D6E-0218-4A9B-95C1-034C0134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  Předpoklady pro vznik počítačového viru (40. – 50. Léta)</a:t>
            </a:r>
            <a:br>
              <a:rPr lang="cs-CZ" dirty="0"/>
            </a:br>
            <a:endParaRPr lang="cs-CZ" dirty="0"/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59793274-6E78-4219-B5E0-219ABB744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pPr algn="just" eaLnBrk="1" hangingPunct="1"/>
            <a:endParaRPr lang="en-US" altLang="cs-CZ"/>
          </a:p>
          <a:p>
            <a:pPr eaLnBrk="1" hangingPunct="1"/>
            <a:endParaRPr lang="cs-CZ" altLang="cs-CZ"/>
          </a:p>
        </p:txBody>
      </p:sp>
      <p:pic>
        <p:nvPicPr>
          <p:cNvPr id="3076" name="Obrázek 2">
            <a:extLst>
              <a:ext uri="{FF2B5EF4-FFF2-40B4-BE49-F238E27FC236}">
                <a16:creationId xmlns:a16="http://schemas.microsoft.com/office/drawing/2014/main" id="{A9284563-C926-4DFD-A956-6EDFCC98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81175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65EBE906-E2E6-42CD-8FBF-3B48A5A0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AIDS Trojan (1989)</a:t>
            </a:r>
          </a:p>
        </p:txBody>
      </p:sp>
      <p:pic>
        <p:nvPicPr>
          <p:cNvPr id="39939" name="Zástupný symbol pro obsah 1">
            <a:extLst>
              <a:ext uri="{FF2B5EF4-FFF2-40B4-BE49-F238E27FC236}">
                <a16:creationId xmlns:a16="http://schemas.microsoft.com/office/drawing/2014/main" id="{6D203295-D180-4BE0-8870-784590BB8E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0E6D7E25-A3AB-4187-A3A5-1CE59630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0963" name="Zástupný symbol pro obsah 3">
            <a:extLst>
              <a:ext uri="{FF2B5EF4-FFF2-40B4-BE49-F238E27FC236}">
                <a16:creationId xmlns:a16="http://schemas.microsoft.com/office/drawing/2014/main" id="{AE8764CC-92B3-429A-A6BC-C497A725E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675" y="1600200"/>
            <a:ext cx="7232650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03BBAE8B-B5F2-4D07-B587-FBC67C6B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90. léta – Nové formy virů, rychlé šíření skrze internet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9F9803AD-FA93-4BC1-A2C1-60F1D64C4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Nové viry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Polymorfní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mnohostranné viry (multipartite virus) –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stealth viry - </a:t>
            </a:r>
            <a:r>
              <a:rPr lang="da-DK" altLang="cs-CZ"/>
              <a:t>viry, které se dokáží maskovat v systému</a:t>
            </a:r>
            <a:r>
              <a:rPr lang="cs-CZ" altLang="cs-CZ"/>
              <a:t> – virus Frodo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sah 2">
            <a:extLst>
              <a:ext uri="{FF2B5EF4-FFF2-40B4-BE49-F238E27FC236}">
                <a16:creationId xmlns:a16="http://schemas.microsoft.com/office/drawing/2014/main" id="{3F8DF907-207F-4891-9831-DC3F203D4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obliba virtuálních bulletinů - Virus-exchange boards – komunikační platforma pro tvůrce virů</a:t>
            </a:r>
          </a:p>
          <a:p>
            <a:pPr algn="just" eaLnBrk="1" hangingPunct="1"/>
            <a:r>
              <a:rPr lang="cs-CZ" altLang="cs-CZ"/>
              <a:t>Centrem tvorby virů – Bulharsko, Rusko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1991- konstrukční soupravy pro tvorbu virů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1992 – Generátory virů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6327898F-4994-4C3A-BB19-9F04A2CB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Michelangelo virus (1992)</a:t>
            </a:r>
          </a:p>
        </p:txBody>
      </p:sp>
      <p:sp>
        <p:nvSpPr>
          <p:cNvPr id="44035" name="Zástupný symbol pro obsah 3">
            <a:extLst>
              <a:ext uri="{FF2B5EF4-FFF2-40B4-BE49-F238E27FC236}">
                <a16:creationId xmlns:a16="http://schemas.microsoft.com/office/drawing/2014/main" id="{B875CA87-83FD-4323-9905-CA6D60634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E4F32BBF-94B9-4404-824C-DA13304F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74800"/>
            <a:ext cx="6646862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F2CF251-F78D-4BAE-8970-70D88B88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Solar Sunrise (1998)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4FC1383B-A03B-40C0-B778-79F05A6BE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Virus, který pronikl do vládních vojenských počítačů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Pro operační systém </a:t>
            </a:r>
            <a:r>
              <a:rPr lang="cs-CZ" altLang="cs-CZ" dirty="0" err="1"/>
              <a:t>SunSolaris</a:t>
            </a:r>
            <a:endParaRPr lang="cs-CZ" alt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04032DBE-D63F-4E63-A795-9352AA89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Joke Virus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AAA517-03F8-49A5-9E13-691C8A1FC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You</a:t>
            </a:r>
            <a:r>
              <a:rPr lang="cs-CZ" dirty="0"/>
              <a:t> Are An Idiot -</a:t>
            </a:r>
          </a:p>
          <a:p>
            <a:pPr>
              <a:defRPr/>
            </a:pPr>
            <a:r>
              <a:rPr lang="cs-CZ" dirty="0">
                <a:hlinkClick r:id="rId2"/>
              </a:rPr>
              <a:t>https://www.youtube.com/watch?v=GF5bR6GE2rk</a:t>
            </a:r>
            <a:endParaRPr lang="cs-CZ" dirty="0"/>
          </a:p>
          <a:p>
            <a:pPr>
              <a:defRPr/>
            </a:pPr>
            <a:r>
              <a:rPr lang="cs-CZ" dirty="0" err="1"/>
              <a:t>Cascade</a:t>
            </a:r>
            <a:r>
              <a:rPr lang="cs-CZ" dirty="0"/>
              <a:t> - </a:t>
            </a:r>
            <a:r>
              <a:rPr lang="cs-CZ" dirty="0">
                <a:hlinkClick r:id="rId3"/>
              </a:rPr>
              <a:t>https://www.youtube.com/watch?v=z7g-v3d7-Gk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229D330A-F0F9-43D2-BFB9-84D364FD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2000 – 2010 - Období makrovirů, backdoor viry, DoS útoky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14963480-4313-4059-96F3-9A88D0C58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AAC3522D-D778-4684-87BA-4E504989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7596188" cy="42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21F84EF6-71BD-4B97-92C3-090F9BB8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 love you (2000)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016B38A6-3658-4D0A-9899-CDB3DF2E20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412875"/>
            <a:ext cx="5170488" cy="527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355FC31F-B661-4A3F-BD32-BD7DBA57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ANNA KOURNIKOVA 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6DD53669-CF2F-4D4F-B68D-AD78A6D44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81088"/>
            <a:ext cx="8229600" cy="4525962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413CDE44-4115-4436-B525-5F290F5D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743825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DEDAA1CD-B733-4B04-B916-E2BFB1E7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Von Neumannova architektura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054ACC-5718-4AEA-87EF-F47CE2988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1. operační paměť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2. aritmeticko-logická jednotka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3. řadič – řídicí jednotka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4. vstupní zařízení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5. výstupní zařízení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Univerzální struktura počítače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Sekvenční zpracování dat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Programy i data se uchovávají v téže operační paměti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E24CDE4A-B62B-48C7-B8E3-717E44CE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SpamTool.Win32.Small.b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925CACF3-9672-4940-ADD1-9D87810CD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Virus, který vnikl do počítače a sbíral zde adresy, které posílal tvůrci viru</a:t>
            </a:r>
          </a:p>
          <a:p>
            <a:r>
              <a:rPr lang="cs-CZ" altLang="cs-CZ"/>
              <a:t>Poté na ně mohl posílat nevyžádanou poštu</a:t>
            </a:r>
          </a:p>
          <a:p>
            <a:r>
              <a:rPr lang="cs-CZ" altLang="cs-CZ"/>
              <a:t>phishing – emaily, které žádají po uživateli číslo kreditní karty</a:t>
            </a:r>
          </a:p>
          <a:p>
            <a:r>
              <a:rPr lang="cs-CZ" altLang="cs-CZ"/>
              <a:t>Mohl obchodovat se seznamem adres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6F409C77-1E5F-4029-860D-F04C638C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cs-CZ" altLang="cs-CZ"/>
              <a:t>od 2010 - Špionážní viry, Ransomware</a:t>
            </a:r>
          </a:p>
        </p:txBody>
      </p:sp>
      <p:pic>
        <p:nvPicPr>
          <p:cNvPr id="52227" name="Zástupný symbol pro obsah 5">
            <a:extLst>
              <a:ext uri="{FF2B5EF4-FFF2-40B4-BE49-F238E27FC236}">
                <a16:creationId xmlns:a16="http://schemas.microsoft.com/office/drawing/2014/main" id="{D9EBE652-E5B4-4E47-9B77-AF330DCB3E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982788"/>
            <a:ext cx="5715000" cy="3762375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1819D097-FB7F-4DAD-B4C0-DBCFDD97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Stuxnet (2010)</a:t>
            </a:r>
          </a:p>
        </p:txBody>
      </p:sp>
      <p:sp>
        <p:nvSpPr>
          <p:cNvPr id="53251" name="Zástupný symbol pro obsah 2">
            <a:extLst>
              <a:ext uri="{FF2B5EF4-FFF2-40B4-BE49-F238E27FC236}">
                <a16:creationId xmlns:a16="http://schemas.microsoft.com/office/drawing/2014/main" id="{CFC2BF74-E8BF-4C93-8E8C-76BBBF8D0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Infikoval průmyslový software firmy Siemens</a:t>
            </a:r>
          </a:p>
          <a:p>
            <a:r>
              <a:rPr lang="cs-CZ" altLang="cs-CZ"/>
              <a:t>Hlavním cílem viru byly různé průmyslové objekty na území Íránu</a:t>
            </a:r>
          </a:p>
          <a:p>
            <a:r>
              <a:rPr lang="cs-CZ" altLang="cs-CZ"/>
              <a:t>Šířil se prostřednictvím USB disků</a:t>
            </a:r>
          </a:p>
          <a:p>
            <a:r>
              <a:rPr lang="cs-CZ" altLang="cs-CZ"/>
              <a:t>nejspíše se jednalo o armádní projekt, který vznikl buď na území Izraele nebo USA</a:t>
            </a:r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https://www.youtube.com/watch?v=DSMOs7CF1Eo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391CC2CC-3C79-4D64-8113-6D9AE4E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Flame (2012) 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607B7BE8-C46F-4FA4-9290-44D6D5E2B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využíván pro špionáž na středním východě</a:t>
            </a:r>
          </a:p>
          <a:p>
            <a:r>
              <a:rPr lang="cs-CZ" altLang="cs-CZ"/>
              <a:t>sbírá data nejrůznějšího druhu</a:t>
            </a:r>
          </a:p>
          <a:p>
            <a:r>
              <a:rPr lang="cs-CZ" altLang="cs-CZ"/>
              <a:t>zasaženo přibližně 1000 počítačů</a:t>
            </a:r>
          </a:p>
          <a:p>
            <a:r>
              <a:rPr lang="cs-CZ" altLang="cs-CZ"/>
              <a:t>podporuje tzv. kill command, který vymaže veškeré stopy viru</a:t>
            </a:r>
          </a:p>
          <a:p>
            <a:r>
              <a:rPr lang="cs-CZ" altLang="cs-CZ"/>
              <a:t>Původ v tajných službách a armádě</a:t>
            </a:r>
          </a:p>
          <a:p>
            <a:r>
              <a:rPr lang="cs-CZ" altLang="cs-CZ"/>
              <a:t>Velmi sofistikovaný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9861072-C42D-4952-974F-A4B6A4E3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C9D79063-01F7-4C60-B97B-4480C8826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programy podobné virům byly označovány jako červy – programy, jež narušovaly osobní prostor jiných programů, často produkovaly náhodné operace a chyby - důsledek této architektury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5529BC0-6459-431B-B2DC-F0F82495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0CD2E5FD-5538-4C64-9327-ED596F24BF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4813"/>
            <a:ext cx="9148762" cy="6180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E9A60F-83EC-4247-B58A-BE61ED73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cs-CZ" dirty="0"/>
            </a:br>
            <a:r>
              <a:rPr lang="cs-CZ" dirty="0"/>
              <a:t>Užitečné, neškodné a zábavné </a:t>
            </a:r>
            <a:r>
              <a:rPr lang="cs-CZ" dirty="0" err="1"/>
              <a:t>samoreprodukční</a:t>
            </a:r>
            <a:r>
              <a:rPr lang="cs-CZ" dirty="0"/>
              <a:t> programy (60. -70. léta)</a:t>
            </a:r>
            <a:br>
              <a:rPr lang="cs-CZ" dirty="0"/>
            </a:br>
            <a:endParaRPr lang="cs-CZ" dirty="0"/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BD3B740-33D8-4A4B-87AD-743BECC03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1336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Core wars (od 1961) – vzájemný boj programů</a:t>
            </a:r>
          </a:p>
          <a:p>
            <a:pPr eaLnBrk="1" hangingPunct="1"/>
            <a:r>
              <a:rPr lang="cs-CZ" altLang="cs-CZ">
                <a:hlinkClick r:id="rId2"/>
              </a:rPr>
              <a:t>https://www.youtube.com/watch?v=R2Qjc-dAD_k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25E765DB-A917-4B0E-9A19-4220B43F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06763"/>
            <a:ext cx="48244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71CCF189-C741-4281-BF99-4862A8FD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6092E4AD-4A51-477B-9903-0F95295E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Cookie program (70. léta)</a:t>
            </a:r>
          </a:p>
          <a:p>
            <a:pPr eaLnBrk="1" hangingPunct="1"/>
            <a:r>
              <a:rPr lang="cs-CZ" altLang="cs-CZ"/>
              <a:t>Creeper (1971) </a:t>
            </a:r>
          </a:p>
          <a:p>
            <a:pPr eaLnBrk="1" hangingPunct="1"/>
            <a:r>
              <a:rPr lang="cs-CZ" altLang="cs-CZ"/>
              <a:t>ANIMAL (1975) </a:t>
            </a:r>
          </a:p>
          <a:p>
            <a:pPr eaLnBrk="1" hangingPunct="1"/>
            <a:r>
              <a:rPr lang="cs-CZ" altLang="cs-CZ"/>
              <a:t>XEROX worm (1979)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1266</Words>
  <Application>Microsoft Office PowerPoint</Application>
  <PresentationFormat>Předvádění na obrazovce (4:3)</PresentationFormat>
  <Paragraphs>157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53</vt:i4>
      </vt:variant>
    </vt:vector>
  </HeadingPairs>
  <TitlesOfParts>
    <vt:vector size="57" baseType="lpstr">
      <vt:lpstr>Arial</vt:lpstr>
      <vt:lpstr>Calibri</vt:lpstr>
      <vt:lpstr>Motiv systému Office</vt:lpstr>
      <vt:lpstr>1_Motiv systému Office</vt:lpstr>
      <vt:lpstr>Historie počítačového viru</vt:lpstr>
      <vt:lpstr>Náhoda, šum a parazit v technologických sítích</vt:lpstr>
      <vt:lpstr>1912 – Anarchie vln</vt:lpstr>
      <vt:lpstr>  Předpoklady pro vznik počítačového viru (40. – 50. Léta) </vt:lpstr>
      <vt:lpstr>Von Neumannova architektura</vt:lpstr>
      <vt:lpstr>Prezentace aplikace PowerPoint</vt:lpstr>
      <vt:lpstr>Prezentace aplikace PowerPoint</vt:lpstr>
      <vt:lpstr> Užitečné, neškodné a zábavné samoreprodukční programy (60. -70. léta) </vt:lpstr>
      <vt:lpstr>Prezentace aplikace PowerPoint</vt:lpstr>
      <vt:lpstr>První nebezpečné viry, příchod osobních počítačů a nových hackerů, konstrukce virů ve vědeckém prostředí (80.léta)</vt:lpstr>
      <vt:lpstr>Prezentace aplikace PowerPoint</vt:lpstr>
      <vt:lpstr>Prezentace aplikace PowerPoint</vt:lpstr>
      <vt:lpstr>CyberAIDS – 1988 –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Viry na počítači Amiga (1985) – praktická realizace myšlenky počítačového viru v Evropě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Amiga World Vol 04 11 1988 </vt:lpstr>
      <vt:lpstr>Tvorba virů ve vědeckém prostředí</vt:lpstr>
      <vt:lpstr>Prezentace aplikace PowerPoint</vt:lpstr>
      <vt:lpstr>Prezentace aplikace PowerPoint</vt:lpstr>
      <vt:lpstr>Prezentace aplikace PowerPoint</vt:lpstr>
      <vt:lpstr>Negativizace viru (druhá pol. 80. let)</vt:lpstr>
      <vt:lpstr>Prezentace aplikace PowerPoint</vt:lpstr>
      <vt:lpstr>Prezentace aplikace PowerPoint</vt:lpstr>
      <vt:lpstr>Prezentace aplikace PowerPoint</vt:lpstr>
      <vt:lpstr>Prezentace aplikace PowerPoint</vt:lpstr>
      <vt:lpstr>Morris Worm – mediální virus</vt:lpstr>
      <vt:lpstr>Prezentace aplikace PowerPoint</vt:lpstr>
      <vt:lpstr>Prezentace aplikace PowerPoint</vt:lpstr>
      <vt:lpstr>Prezentace aplikace PowerPoint</vt:lpstr>
      <vt:lpstr>AIDS Trojan (1989)</vt:lpstr>
      <vt:lpstr>Prezentace aplikace PowerPoint</vt:lpstr>
      <vt:lpstr>90. léta – Nové formy virů, rychlé šíření skrze internet </vt:lpstr>
      <vt:lpstr>Prezentace aplikace PowerPoint</vt:lpstr>
      <vt:lpstr>Michelangelo virus (1992)</vt:lpstr>
      <vt:lpstr>Solar Sunrise (1998)</vt:lpstr>
      <vt:lpstr>Joke Virus</vt:lpstr>
      <vt:lpstr>2000 – 2010 - Období makrovirů, backdoor viry, DoS útoky</vt:lpstr>
      <vt:lpstr>I love you (2000)</vt:lpstr>
      <vt:lpstr>ANNA KOURNIKOVA </vt:lpstr>
      <vt:lpstr>SpamTool.Win32.Small.b</vt:lpstr>
      <vt:lpstr>od 2010 - Špionážní viry, Ransomware</vt:lpstr>
      <vt:lpstr>Stuxnet (2010)</vt:lpstr>
      <vt:lpstr>Flame (2012)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Virus v kontextu nových médií</dc:title>
  <dc:creator>Adam</dc:creator>
  <cp:lastModifiedBy>Adam Franc</cp:lastModifiedBy>
  <cp:revision>72</cp:revision>
  <dcterms:created xsi:type="dcterms:W3CDTF">2016-02-26T07:47:44Z</dcterms:created>
  <dcterms:modified xsi:type="dcterms:W3CDTF">2023-02-20T11:26:20Z</dcterms:modified>
</cp:coreProperties>
</file>