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FEF3-55BB-41B0-B14D-49F1884731C0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8F25-03D7-4E9C-8F84-8FAB397DDC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0659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FEF3-55BB-41B0-B14D-49F1884731C0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8F25-03D7-4E9C-8F84-8FAB397DDC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350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FEF3-55BB-41B0-B14D-49F1884731C0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8F25-03D7-4E9C-8F84-8FAB397DDC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45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FEF3-55BB-41B0-B14D-49F1884731C0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8F25-03D7-4E9C-8F84-8FAB397DDC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766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FEF3-55BB-41B0-B14D-49F1884731C0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8F25-03D7-4E9C-8F84-8FAB397DDC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9538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FEF3-55BB-41B0-B14D-49F1884731C0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8F25-03D7-4E9C-8F84-8FAB397DDC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4672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FEF3-55BB-41B0-B14D-49F1884731C0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8F25-03D7-4E9C-8F84-8FAB397DDC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574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FEF3-55BB-41B0-B14D-49F1884731C0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8F25-03D7-4E9C-8F84-8FAB397DDC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3815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FEF3-55BB-41B0-B14D-49F1884731C0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8F25-03D7-4E9C-8F84-8FAB397DDC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785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FEF3-55BB-41B0-B14D-49F1884731C0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8F25-03D7-4E9C-8F84-8FAB397DDC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0788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FEF3-55BB-41B0-B14D-49F1884731C0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8F25-03D7-4E9C-8F84-8FAB397DDC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7223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3FEF3-55BB-41B0-B14D-49F1884731C0}" type="datetimeFigureOut">
              <a:rPr lang="cs-CZ" smtClean="0"/>
              <a:t>08.03.2021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C8F25-03D7-4E9C-8F84-8FAB397DDC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7256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.png"/><Relationship Id="rId4" Type="http://schemas.openxmlformats.org/officeDocument/2006/relationships/hyperlink" Target="https://twitter.com/PetrHonzejk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Názor v publicistice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Subjektivní složka textu</a:t>
            </a:r>
          </a:p>
          <a:p>
            <a:r>
              <a:rPr lang="cs-CZ" dirty="0" smtClean="0"/>
              <a:t>Doplnění informace o hodnocení, soudy, postoje, analýzu</a:t>
            </a:r>
          </a:p>
          <a:p>
            <a:r>
              <a:rPr lang="cs-CZ" dirty="0" smtClean="0"/>
              <a:t>Emotivní prvky, literární postupy</a:t>
            </a:r>
          </a:p>
          <a:p>
            <a:r>
              <a:rPr lang="cs-CZ" dirty="0" smtClean="0"/>
              <a:t>Pomezí žurnalistického a jiného jazyka</a:t>
            </a:r>
            <a:endParaRPr lang="cs-CZ" dirty="0"/>
          </a:p>
        </p:txBody>
      </p:sp>
      <p:pic>
        <p:nvPicPr>
          <p:cNvPr id="6" name="01_F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5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9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Něco si o něčem myslet nestačí …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Názorová publicistika vyžaduje: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Přehled o popisované situaci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Vyprofilované mínění (názor)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Vyjadřovací schopnosti, styl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Platformu pro oslovení publika</a:t>
            </a:r>
          </a:p>
          <a:p>
            <a:pPr marL="514350" indent="-514350">
              <a:buFont typeface="+mj-lt"/>
              <a:buAutoNum type="arabicPeriod"/>
            </a:pPr>
            <a:endParaRPr lang="cs-CZ" dirty="0"/>
          </a:p>
        </p:txBody>
      </p:sp>
      <p:pic>
        <p:nvPicPr>
          <p:cNvPr id="4" name="02_F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4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Já si myslím … Mně se to nelíbí …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 smtClean="0"/>
              <a:t>Osobité prostředky, cit pro jazyk, metafory, srovnání, hyperbola … ne klišé, komplikovanost</a:t>
            </a:r>
          </a:p>
          <a:p>
            <a:pPr marL="0" indent="0">
              <a:buNone/>
            </a:pPr>
            <a:endParaRPr lang="cs-CZ" sz="1900" dirty="0" smtClean="0"/>
          </a:p>
          <a:p>
            <a:pPr marL="0" indent="0">
              <a:buNone/>
            </a:pPr>
            <a:r>
              <a:rPr lang="cs-CZ" sz="1900" dirty="0" smtClean="0"/>
              <a:t>„Pakliže si nechcete Miloše Zemana představovat při sexu, vězte, že on chce, abyste si to představovali. Jinak by těžko mluvil o evolučně výhodném znásilňování, přeřezávání žen, o tom, kdy, kde a s kým přišel o panictví a jak by chtěl být mýdlem ve sprše Claudie Schifferové či s ní kopulovat v pekle – což byly nejfrekventovanější vtipy, jež veřejně vykládal v době volební kampaně. </a:t>
            </a:r>
            <a:r>
              <a:rPr lang="cs-CZ" sz="1900" u="sng" dirty="0" smtClean="0"/>
              <a:t>Kombinace reálné moci, verbální agrese a zlého humoru mu zajišťuje pozici onoho „vůdčího samce“. Vulgární rétorika mu pomáhá zastřít fyzickou nemohoucnost</a:t>
            </a:r>
            <a:r>
              <a:rPr lang="cs-CZ" sz="1900" dirty="0" smtClean="0"/>
              <a:t>.“</a:t>
            </a:r>
          </a:p>
          <a:p>
            <a:pPr marL="0" indent="0">
              <a:buNone/>
            </a:pPr>
            <a:endParaRPr lang="cs-CZ" sz="1900" dirty="0"/>
          </a:p>
          <a:p>
            <a:pPr marL="0" indent="0">
              <a:buNone/>
            </a:pPr>
            <a:r>
              <a:rPr lang="cs-CZ" sz="2000" dirty="0" smtClean="0"/>
              <a:t>„</a:t>
            </a:r>
            <a:r>
              <a:rPr lang="cs-CZ" sz="2000" u="sng" dirty="0" smtClean="0"/>
              <a:t>Netvrdím samozřejmě</a:t>
            </a:r>
            <a:r>
              <a:rPr lang="cs-CZ" sz="2000" dirty="0" smtClean="0"/>
              <a:t>, že Radim Uzel má na sobě naloženou srovnatelnou vinu jako nacistický zločinec, který coby poslušný úředník „jen plnil rozkazy“ a poslal do koncentrační táborů statisíce Židů. </a:t>
            </a:r>
            <a:r>
              <a:rPr lang="cs-CZ" sz="2000" u="sng" dirty="0" smtClean="0"/>
              <a:t>Jenom si myslím</a:t>
            </a:r>
            <a:r>
              <a:rPr lang="cs-CZ" sz="2000" dirty="0" smtClean="0"/>
              <a:t>, že společnou mají onu absenci myšlení, banálnost a povrchnost, s jakou přistupují ke svému životnímu poslání.</a:t>
            </a:r>
            <a:r>
              <a:rPr lang="cs-CZ" sz="1900" dirty="0" smtClean="0"/>
              <a:t>“  (Kamil Fila: </a:t>
            </a:r>
            <a:r>
              <a:rPr lang="cs-CZ" sz="2000" dirty="0" smtClean="0"/>
              <a:t>Uzel zahradníkem 1. Když sexuolog škodí)</a:t>
            </a:r>
            <a:endParaRPr lang="cs-CZ" sz="1900" dirty="0"/>
          </a:p>
        </p:txBody>
      </p:sp>
      <p:pic>
        <p:nvPicPr>
          <p:cNvPr id="4" name="03_F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9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7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Poznámka – jen tak na okraj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1500" dirty="0" smtClean="0">
                <a:hlinkClick r:id="rId4"/>
              </a:rPr>
              <a:t>@</a:t>
            </a:r>
            <a:r>
              <a:rPr lang="cs-CZ" sz="1500" dirty="0" err="1">
                <a:hlinkClick r:id="rId4"/>
              </a:rPr>
              <a:t>PetrHonzejk</a:t>
            </a:r>
            <a:endParaRPr lang="cs-CZ" sz="1500" dirty="0">
              <a:hlinkClick r:id="rId4"/>
            </a:endParaRPr>
          </a:p>
          <a:p>
            <a:pPr marL="0" indent="0">
              <a:buNone/>
            </a:pPr>
            <a:r>
              <a:rPr lang="cs-CZ" sz="1500" dirty="0" smtClean="0"/>
              <a:t>·Tohle </a:t>
            </a:r>
            <a:r>
              <a:rPr lang="cs-CZ" sz="1500" dirty="0"/>
              <a:t>je vlastně super model pro novou dobu. Nikoho na místo oficiálně nejmenovat, jen pověřit zastupováním, aby nebyl </a:t>
            </a:r>
            <a:r>
              <a:rPr lang="cs-CZ" sz="1500" dirty="0" err="1"/>
              <a:t>opruz</a:t>
            </a:r>
            <a:r>
              <a:rPr lang="cs-CZ" sz="1500" dirty="0"/>
              <a:t> až dotyčného bude potřeba za čtrnáct dní odvolat.</a:t>
            </a:r>
          </a:p>
          <a:p>
            <a:pPr marL="0" indent="0">
              <a:buNone/>
            </a:pPr>
            <a:r>
              <a:rPr lang="cs-CZ" sz="1500" b="1" dirty="0" smtClean="0"/>
              <a:t>Úřad </a:t>
            </a:r>
            <a:r>
              <a:rPr lang="cs-CZ" sz="1500" b="1" dirty="0"/>
              <a:t>vlády ČR</a:t>
            </a:r>
          </a:p>
          <a:p>
            <a:pPr marL="0" indent="0">
              <a:buNone/>
            </a:pPr>
            <a:r>
              <a:rPr lang="cs-CZ" sz="1500" dirty="0"/>
              <a:t>@</a:t>
            </a:r>
            <a:r>
              <a:rPr lang="cs-CZ" sz="1500" dirty="0" err="1"/>
              <a:t>strakovka</a:t>
            </a:r>
            <a:endParaRPr lang="cs-CZ" sz="1500" dirty="0"/>
          </a:p>
          <a:p>
            <a:pPr marL="0" indent="0">
              <a:buNone/>
            </a:pPr>
            <a:r>
              <a:rPr lang="cs-CZ" sz="1500" dirty="0" smtClean="0"/>
              <a:t>Od </a:t>
            </a:r>
            <a:r>
              <a:rPr lang="cs-CZ" sz="1500" dirty="0"/>
              <a:t>15. března bude pověřena zastupováním hlavního hygienika MUDr. Pavla </a:t>
            </a:r>
            <a:r>
              <a:rPr lang="cs-CZ" sz="1500" dirty="0" err="1"/>
              <a:t>Svrčinová</a:t>
            </a:r>
            <a:r>
              <a:rPr lang="cs-CZ" sz="1500" dirty="0"/>
              <a:t>, Ph.D., a to do </a:t>
            </a:r>
            <a:r>
              <a:rPr lang="cs-CZ" sz="1500" dirty="0" smtClean="0"/>
              <a:t>doby </a:t>
            </a:r>
            <a:r>
              <a:rPr lang="cs-CZ" sz="1500" dirty="0"/>
              <a:t>jmenování nového </a:t>
            </a:r>
            <a:r>
              <a:rPr lang="cs-CZ" sz="1500" dirty="0" smtClean="0"/>
              <a:t>→</a:t>
            </a:r>
          </a:p>
          <a:p>
            <a:pPr marL="0" indent="0">
              <a:buNone/>
            </a:pPr>
            <a:endParaRPr lang="cs-CZ" sz="1500" dirty="0"/>
          </a:p>
          <a:p>
            <a:r>
              <a:rPr lang="cs-CZ" sz="2400" dirty="0" smtClean="0"/>
              <a:t>Krátký formát přímo navazující na zpravodajskou informaci</a:t>
            </a:r>
          </a:p>
          <a:p>
            <a:r>
              <a:rPr lang="cs-CZ" sz="2400" dirty="0" smtClean="0"/>
              <a:t>Originální závěr, pointa</a:t>
            </a:r>
          </a:p>
          <a:p>
            <a:r>
              <a:rPr lang="cs-CZ" sz="2400" dirty="0" smtClean="0"/>
              <a:t>Vhodné krátké věty, jedna linie bez odbočování</a:t>
            </a:r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4" name="04_F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5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8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Zkusíme to taky?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Ke konkrétnímu dění dle vlastního výběru</a:t>
            </a:r>
          </a:p>
          <a:p>
            <a:r>
              <a:rPr lang="cs-CZ" dirty="0" smtClean="0"/>
              <a:t>Nejsme </a:t>
            </a:r>
            <a:r>
              <a:rPr lang="cs-CZ" dirty="0" err="1" smtClean="0"/>
              <a:t>Twitter</a:t>
            </a:r>
            <a:r>
              <a:rPr lang="cs-CZ" dirty="0" smtClean="0"/>
              <a:t>, počet znaků libovolný, doporučený kolem 400</a:t>
            </a:r>
          </a:p>
          <a:p>
            <a:r>
              <a:rPr lang="cs-CZ" dirty="0" err="1" smtClean="0"/>
              <a:t>Odevzdávárna</a:t>
            </a:r>
            <a:r>
              <a:rPr lang="cs-CZ" dirty="0" smtClean="0"/>
              <a:t> v </a:t>
            </a:r>
            <a:r>
              <a:rPr lang="cs-CZ" dirty="0" err="1" smtClean="0"/>
              <a:t>Isu</a:t>
            </a:r>
            <a:r>
              <a:rPr lang="cs-CZ" dirty="0" smtClean="0"/>
              <a:t>, </a:t>
            </a:r>
            <a:r>
              <a:rPr lang="cs-CZ" dirty="0" err="1" smtClean="0"/>
              <a:t>deadline</a:t>
            </a:r>
            <a:r>
              <a:rPr lang="cs-CZ" dirty="0" smtClean="0"/>
              <a:t> v pondělí 15.3.</a:t>
            </a:r>
          </a:p>
          <a:p>
            <a:r>
              <a:rPr lang="cs-CZ" dirty="0" smtClean="0"/>
              <a:t>Na slyšenou za týden, na viděnou za dva!</a:t>
            </a:r>
            <a:endParaRPr lang="cs-CZ" dirty="0"/>
          </a:p>
        </p:txBody>
      </p:sp>
      <p:pic>
        <p:nvPicPr>
          <p:cNvPr id="4" name="untitle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4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6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375</Words>
  <Application>Microsoft Office PowerPoint</Application>
  <PresentationFormat>Předvádění na obrazovce (4:3)</PresentationFormat>
  <Paragraphs>32</Paragraphs>
  <Slides>5</Slides>
  <Notes>0</Notes>
  <HiddenSlides>0</HiddenSlides>
  <MMClips>5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</vt:i4>
      </vt:variant>
    </vt:vector>
  </HeadingPairs>
  <TitlesOfParts>
    <vt:vector size="6" baseType="lpstr">
      <vt:lpstr>Motiv systému Office</vt:lpstr>
      <vt:lpstr>Názor v publicistice</vt:lpstr>
      <vt:lpstr>Něco si o něčem myslet nestačí …</vt:lpstr>
      <vt:lpstr>Já si myslím … Mně se to nelíbí …</vt:lpstr>
      <vt:lpstr>Poznámka – jen tak na okraj</vt:lpstr>
      <vt:lpstr>Zkusíme to taky?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Názor v publicistice</dc:title>
  <dc:creator>Filda</dc:creator>
  <cp:lastModifiedBy>Filda</cp:lastModifiedBy>
  <cp:revision>5</cp:revision>
  <dcterms:created xsi:type="dcterms:W3CDTF">2021-03-08T19:29:19Z</dcterms:created>
  <dcterms:modified xsi:type="dcterms:W3CDTF">2021-03-08T20:43:43Z</dcterms:modified>
</cp:coreProperties>
</file>