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89" r:id="rId7"/>
    <p:sldId id="290" r:id="rId8"/>
    <p:sldId id="292" r:id="rId9"/>
    <p:sldId id="293" r:id="rId10"/>
    <p:sldId id="298" r:id="rId11"/>
    <p:sldId id="291" r:id="rId12"/>
    <p:sldId id="294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CD39F-C5B0-485D-8ED0-608A58EB2EF3}" v="7" dt="2021-03-10T14:07:10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C82CD39F-C5B0-485D-8ED0-608A58EB2EF3}"/>
    <pc:docChg chg="undo custSel addSld modSld">
      <pc:chgData name="Petr Kalina" userId="c562be8a-72c8-4d98-8725-854d52c71664" providerId="ADAL" clId="{C82CD39F-C5B0-485D-8ED0-608A58EB2EF3}" dt="2021-03-10T14:07:19.542" v="2266" actId="26606"/>
      <pc:docMkLst>
        <pc:docMk/>
      </pc:docMkLst>
      <pc:sldChg chg="modSp mod">
        <pc:chgData name="Petr Kalina" userId="c562be8a-72c8-4d98-8725-854d52c71664" providerId="ADAL" clId="{C82CD39F-C5B0-485D-8ED0-608A58EB2EF3}" dt="2021-03-10T12:59:29.618" v="44" actId="20577"/>
        <pc:sldMkLst>
          <pc:docMk/>
          <pc:sldMk cId="1546705261" sldId="256"/>
        </pc:sldMkLst>
        <pc:spChg chg="mod">
          <ac:chgData name="Petr Kalina" userId="c562be8a-72c8-4d98-8725-854d52c71664" providerId="ADAL" clId="{C82CD39F-C5B0-485D-8ED0-608A58EB2EF3}" dt="2021-03-10T12:59:29.618" v="44" actId="20577"/>
          <ac:spMkLst>
            <pc:docMk/>
            <pc:sldMk cId="1546705261" sldId="256"/>
            <ac:spMk id="2" creationId="{00000000-0000-0000-0000-000000000000}"/>
          </ac:spMkLst>
        </pc:spChg>
      </pc:sldChg>
      <pc:sldChg chg="addSp delSp modSp mod">
        <pc:chgData name="Petr Kalina" userId="c562be8a-72c8-4d98-8725-854d52c71664" providerId="ADAL" clId="{C82CD39F-C5B0-485D-8ED0-608A58EB2EF3}" dt="2021-03-10T13:07:16.322" v="218" actId="20577"/>
        <pc:sldMkLst>
          <pc:docMk/>
          <pc:sldMk cId="3695792462" sldId="281"/>
        </pc:sldMkLst>
        <pc:spChg chg="mod">
          <ac:chgData name="Petr Kalina" userId="c562be8a-72c8-4d98-8725-854d52c71664" providerId="ADAL" clId="{C82CD39F-C5B0-485D-8ED0-608A58EB2EF3}" dt="2021-03-10T13:00:13.354" v="65" actId="20577"/>
          <ac:spMkLst>
            <pc:docMk/>
            <pc:sldMk cId="3695792462" sldId="281"/>
            <ac:spMk id="2" creationId="{F243232C-471D-4F47-8BD2-55AA99B5D44D}"/>
          </ac:spMkLst>
        </pc:spChg>
        <pc:spChg chg="add mod">
          <ac:chgData name="Petr Kalina" userId="c562be8a-72c8-4d98-8725-854d52c71664" providerId="ADAL" clId="{C82CD39F-C5B0-485D-8ED0-608A58EB2EF3}" dt="2021-03-10T13:06:44.913" v="209" actId="20577"/>
          <ac:spMkLst>
            <pc:docMk/>
            <pc:sldMk cId="3695792462" sldId="281"/>
            <ac:spMk id="4" creationId="{8034132D-5775-4D8C-8ADE-4ED33B21866F}"/>
          </ac:spMkLst>
        </pc:spChg>
        <pc:spChg chg="mod">
          <ac:chgData name="Petr Kalina" userId="c562be8a-72c8-4d98-8725-854d52c71664" providerId="ADAL" clId="{C82CD39F-C5B0-485D-8ED0-608A58EB2EF3}" dt="2021-03-10T13:07:16.322" v="218" actId="20577"/>
          <ac:spMkLst>
            <pc:docMk/>
            <pc:sldMk cId="3695792462" sldId="281"/>
            <ac:spMk id="6" creationId="{4C5A4B01-E26C-4EEE-B7ED-792C605A50AE}"/>
          </ac:spMkLst>
        </pc:spChg>
        <pc:picChg chg="del">
          <ac:chgData name="Petr Kalina" userId="c562be8a-72c8-4d98-8725-854d52c71664" providerId="ADAL" clId="{C82CD39F-C5B0-485D-8ED0-608A58EB2EF3}" dt="2021-03-10T13:00:15.580" v="66" actId="478"/>
          <ac:picMkLst>
            <pc:docMk/>
            <pc:sldMk cId="3695792462" sldId="281"/>
            <ac:picMk id="8" creationId="{3169D9D4-090D-4C36-B62A-E42B3177E290}"/>
          </ac:picMkLst>
        </pc:picChg>
      </pc:sldChg>
      <pc:sldChg chg="addSp delSp modSp mod">
        <pc:chgData name="Petr Kalina" userId="c562be8a-72c8-4d98-8725-854d52c71664" providerId="ADAL" clId="{C82CD39F-C5B0-485D-8ED0-608A58EB2EF3}" dt="2021-03-10T13:08:21.578" v="228" actId="26606"/>
        <pc:sldMkLst>
          <pc:docMk/>
          <pc:sldMk cId="2679017383" sldId="289"/>
        </pc:sldMkLst>
        <pc:spChg chg="del mod">
          <ac:chgData name="Petr Kalina" userId="c562be8a-72c8-4d98-8725-854d52c71664" providerId="ADAL" clId="{C82CD39F-C5B0-485D-8ED0-608A58EB2EF3}" dt="2021-03-10T13:08:07.984" v="224" actId="26606"/>
          <ac:spMkLst>
            <pc:docMk/>
            <pc:sldMk cId="2679017383" sldId="289"/>
            <ac:spMk id="2" creationId="{95E6ABC6-9F0C-4603-8419-2341C2DC7CC3}"/>
          </ac:spMkLst>
        </pc:spChg>
        <pc:spChg chg="add del mod">
          <ac:chgData name="Petr Kalina" userId="c562be8a-72c8-4d98-8725-854d52c71664" providerId="ADAL" clId="{C82CD39F-C5B0-485D-8ED0-608A58EB2EF3}" dt="2021-03-10T13:08:04.693" v="221" actId="931"/>
          <ac:spMkLst>
            <pc:docMk/>
            <pc:sldMk cId="2679017383" sldId="289"/>
            <ac:spMk id="4" creationId="{67ED6AE3-C8A5-49F6-B774-CE3DD55DAFCB}"/>
          </ac:spMkLst>
        </pc:spChg>
        <pc:picChg chg="del">
          <ac:chgData name="Petr Kalina" userId="c562be8a-72c8-4d98-8725-854d52c71664" providerId="ADAL" clId="{C82CD39F-C5B0-485D-8ED0-608A58EB2EF3}" dt="2021-03-10T13:07:46.732" v="220" actId="478"/>
          <ac:picMkLst>
            <pc:docMk/>
            <pc:sldMk cId="2679017383" sldId="289"/>
            <ac:picMk id="6" creationId="{8CFFBD68-556F-4D31-BAD1-F36AA552B5EE}"/>
          </ac:picMkLst>
        </pc:picChg>
        <pc:picChg chg="add mod">
          <ac:chgData name="Petr Kalina" userId="c562be8a-72c8-4d98-8725-854d52c71664" providerId="ADAL" clId="{C82CD39F-C5B0-485D-8ED0-608A58EB2EF3}" dt="2021-03-10T13:08:21.578" v="228" actId="26606"/>
          <ac:picMkLst>
            <pc:docMk/>
            <pc:sldMk cId="2679017383" sldId="289"/>
            <ac:picMk id="7" creationId="{80E28124-27AA-4418-BF2B-FAC6F6F0F006}"/>
          </ac:picMkLst>
        </pc:picChg>
      </pc:sldChg>
      <pc:sldChg chg="modSp mod">
        <pc:chgData name="Petr Kalina" userId="c562be8a-72c8-4d98-8725-854d52c71664" providerId="ADAL" clId="{C82CD39F-C5B0-485D-8ED0-608A58EB2EF3}" dt="2021-03-10T13:29:56.264" v="924" actId="27636"/>
        <pc:sldMkLst>
          <pc:docMk/>
          <pc:sldMk cId="805071486" sldId="290"/>
        </pc:sldMkLst>
        <pc:spChg chg="mod">
          <ac:chgData name="Petr Kalina" userId="c562be8a-72c8-4d98-8725-854d52c71664" providerId="ADAL" clId="{C82CD39F-C5B0-485D-8ED0-608A58EB2EF3}" dt="2021-03-10T13:12:22.154" v="255" actId="20577"/>
          <ac:spMkLst>
            <pc:docMk/>
            <pc:sldMk cId="805071486" sldId="290"/>
            <ac:spMk id="2" creationId="{9C5735F7-52D4-4222-B74A-AC9B68798B33}"/>
          </ac:spMkLst>
        </pc:spChg>
        <pc:spChg chg="mod">
          <ac:chgData name="Petr Kalina" userId="c562be8a-72c8-4d98-8725-854d52c71664" providerId="ADAL" clId="{C82CD39F-C5B0-485D-8ED0-608A58EB2EF3}" dt="2021-03-10T13:29:56.264" v="924" actId="27636"/>
          <ac:spMkLst>
            <pc:docMk/>
            <pc:sldMk cId="805071486" sldId="290"/>
            <ac:spMk id="3" creationId="{EAF58E36-24AA-4459-9A24-8C031537893E}"/>
          </ac:spMkLst>
        </pc:spChg>
      </pc:sldChg>
      <pc:sldChg chg="addSp delSp modSp mod">
        <pc:chgData name="Petr Kalina" userId="c562be8a-72c8-4d98-8725-854d52c71664" providerId="ADAL" clId="{C82CD39F-C5B0-485D-8ED0-608A58EB2EF3}" dt="2021-03-10T13:47:10.963" v="1286" actId="790"/>
        <pc:sldMkLst>
          <pc:docMk/>
          <pc:sldMk cId="2796392069" sldId="291"/>
        </pc:sldMkLst>
        <pc:spChg chg="del mod">
          <ac:chgData name="Petr Kalina" userId="c562be8a-72c8-4d98-8725-854d52c71664" providerId="ADAL" clId="{C82CD39F-C5B0-485D-8ED0-608A58EB2EF3}" dt="2021-03-10T13:30:20.864" v="926" actId="931"/>
          <ac:spMkLst>
            <pc:docMk/>
            <pc:sldMk cId="2796392069" sldId="291"/>
            <ac:spMk id="3" creationId="{EC3098C5-1D7F-4F11-A7E6-235CB6A31BFB}"/>
          </ac:spMkLst>
        </pc:spChg>
        <pc:spChg chg="add mod">
          <ac:chgData name="Petr Kalina" userId="c562be8a-72c8-4d98-8725-854d52c71664" providerId="ADAL" clId="{C82CD39F-C5B0-485D-8ED0-608A58EB2EF3}" dt="2021-03-10T13:47:10.963" v="1286" actId="790"/>
          <ac:spMkLst>
            <pc:docMk/>
            <pc:sldMk cId="2796392069" sldId="291"/>
            <ac:spMk id="6" creationId="{9789E141-212C-4DDA-9C31-87911D721F6C}"/>
          </ac:spMkLst>
        </pc:spChg>
        <pc:picChg chg="add del mod">
          <ac:chgData name="Petr Kalina" userId="c562be8a-72c8-4d98-8725-854d52c71664" providerId="ADAL" clId="{C82CD39F-C5B0-485D-8ED0-608A58EB2EF3}" dt="2021-03-10T13:30:32.194" v="931" actId="478"/>
          <ac:picMkLst>
            <pc:docMk/>
            <pc:sldMk cId="2796392069" sldId="291"/>
            <ac:picMk id="4" creationId="{49A5649D-B215-4E44-B997-C10EF0BC5EC5}"/>
          </ac:picMkLst>
        </pc:picChg>
        <pc:picChg chg="add mod">
          <ac:chgData name="Petr Kalina" userId="c562be8a-72c8-4d98-8725-854d52c71664" providerId="ADAL" clId="{C82CD39F-C5B0-485D-8ED0-608A58EB2EF3}" dt="2021-03-10T13:45:51.641" v="1272" actId="1076"/>
          <ac:picMkLst>
            <pc:docMk/>
            <pc:sldMk cId="2796392069" sldId="291"/>
            <ac:picMk id="8" creationId="{BDE27EED-DF8D-4FEE-878B-BB01EC4EB77F}"/>
          </ac:picMkLst>
        </pc:picChg>
        <pc:picChg chg="add mod">
          <ac:chgData name="Petr Kalina" userId="c562be8a-72c8-4d98-8725-854d52c71664" providerId="ADAL" clId="{C82CD39F-C5B0-485D-8ED0-608A58EB2EF3}" dt="2021-03-10T13:46:14.992" v="1279" actId="1076"/>
          <ac:picMkLst>
            <pc:docMk/>
            <pc:sldMk cId="2796392069" sldId="291"/>
            <ac:picMk id="10" creationId="{60086748-2658-4C73-AEBA-6C8A08F6D22C}"/>
          </ac:picMkLst>
        </pc:picChg>
        <pc:picChg chg="add mod">
          <ac:chgData name="Petr Kalina" userId="c562be8a-72c8-4d98-8725-854d52c71664" providerId="ADAL" clId="{C82CD39F-C5B0-485D-8ED0-608A58EB2EF3}" dt="2021-03-10T13:46:42.951" v="1285" actId="14100"/>
          <ac:picMkLst>
            <pc:docMk/>
            <pc:sldMk cId="2796392069" sldId="291"/>
            <ac:picMk id="12" creationId="{4CBF50FE-1004-42F2-9ED3-AC78F70A541B}"/>
          </ac:picMkLst>
        </pc:picChg>
      </pc:sldChg>
      <pc:sldChg chg="addSp delSp modSp new mod">
        <pc:chgData name="Petr Kalina" userId="c562be8a-72c8-4d98-8725-854d52c71664" providerId="ADAL" clId="{C82CD39F-C5B0-485D-8ED0-608A58EB2EF3}" dt="2021-03-10T13:31:01.816" v="992" actId="26606"/>
        <pc:sldMkLst>
          <pc:docMk/>
          <pc:sldMk cId="1880916954" sldId="292"/>
        </pc:sldMkLst>
        <pc:spChg chg="mod">
          <ac:chgData name="Petr Kalina" userId="c562be8a-72c8-4d98-8725-854d52c71664" providerId="ADAL" clId="{C82CD39F-C5B0-485D-8ED0-608A58EB2EF3}" dt="2021-03-10T13:31:01.816" v="992" actId="26606"/>
          <ac:spMkLst>
            <pc:docMk/>
            <pc:sldMk cId="1880916954" sldId="292"/>
            <ac:spMk id="2" creationId="{5AC73A91-88B5-4BA6-A0C6-7145BEEB273A}"/>
          </ac:spMkLst>
        </pc:spChg>
        <pc:spChg chg="del">
          <ac:chgData name="Petr Kalina" userId="c562be8a-72c8-4d98-8725-854d52c71664" providerId="ADAL" clId="{C82CD39F-C5B0-485D-8ED0-608A58EB2EF3}" dt="2021-03-10T13:30:56.785" v="989" actId="931"/>
          <ac:spMkLst>
            <pc:docMk/>
            <pc:sldMk cId="1880916954" sldId="292"/>
            <ac:spMk id="3" creationId="{16DC2E6B-8C73-4B64-B666-631421683FA8}"/>
          </ac:spMkLst>
        </pc:spChg>
        <pc:picChg chg="add mod">
          <ac:chgData name="Petr Kalina" userId="c562be8a-72c8-4d98-8725-854d52c71664" providerId="ADAL" clId="{C82CD39F-C5B0-485D-8ED0-608A58EB2EF3}" dt="2021-03-10T13:31:01.816" v="992" actId="26606"/>
          <ac:picMkLst>
            <pc:docMk/>
            <pc:sldMk cId="1880916954" sldId="292"/>
            <ac:picMk id="5" creationId="{689B3B07-59DA-41A5-80E1-5E45DD09966B}"/>
          </ac:picMkLst>
        </pc:picChg>
      </pc:sldChg>
      <pc:sldChg chg="modSp new mod">
        <pc:chgData name="Petr Kalina" userId="c562be8a-72c8-4d98-8725-854d52c71664" providerId="ADAL" clId="{C82CD39F-C5B0-485D-8ED0-608A58EB2EF3}" dt="2021-03-10T13:39:50.232" v="1243" actId="20577"/>
        <pc:sldMkLst>
          <pc:docMk/>
          <pc:sldMk cId="2741299288" sldId="293"/>
        </pc:sldMkLst>
        <pc:spChg chg="mod">
          <ac:chgData name="Petr Kalina" userId="c562be8a-72c8-4d98-8725-854d52c71664" providerId="ADAL" clId="{C82CD39F-C5B0-485D-8ED0-608A58EB2EF3}" dt="2021-03-10T13:31:54.673" v="1020" actId="20577"/>
          <ac:spMkLst>
            <pc:docMk/>
            <pc:sldMk cId="2741299288" sldId="293"/>
            <ac:spMk id="2" creationId="{35C2E175-12CC-48A3-8505-5C45E9DA9F3C}"/>
          </ac:spMkLst>
        </pc:spChg>
        <pc:spChg chg="mod">
          <ac:chgData name="Petr Kalina" userId="c562be8a-72c8-4d98-8725-854d52c71664" providerId="ADAL" clId="{C82CD39F-C5B0-485D-8ED0-608A58EB2EF3}" dt="2021-03-10T13:39:50.232" v="1243" actId="20577"/>
          <ac:spMkLst>
            <pc:docMk/>
            <pc:sldMk cId="2741299288" sldId="293"/>
            <ac:spMk id="3" creationId="{F2DDDA37-272B-416E-BCF0-CD2CDC938C65}"/>
          </ac:spMkLst>
        </pc:spChg>
      </pc:sldChg>
      <pc:sldChg chg="modSp new mod">
        <pc:chgData name="Petr Kalina" userId="c562be8a-72c8-4d98-8725-854d52c71664" providerId="ADAL" clId="{C82CD39F-C5B0-485D-8ED0-608A58EB2EF3}" dt="2021-03-10T13:53:45.415" v="1649" actId="20577"/>
        <pc:sldMkLst>
          <pc:docMk/>
          <pc:sldMk cId="2766173938" sldId="294"/>
        </pc:sldMkLst>
        <pc:spChg chg="mod">
          <ac:chgData name="Petr Kalina" userId="c562be8a-72c8-4d98-8725-854d52c71664" providerId="ADAL" clId="{C82CD39F-C5B0-485D-8ED0-608A58EB2EF3}" dt="2021-03-10T13:47:41.159" v="1324" actId="20577"/>
          <ac:spMkLst>
            <pc:docMk/>
            <pc:sldMk cId="2766173938" sldId="294"/>
            <ac:spMk id="2" creationId="{3149870F-0F88-4D9C-83E6-A48C5CDB13B9}"/>
          </ac:spMkLst>
        </pc:spChg>
        <pc:spChg chg="mod">
          <ac:chgData name="Petr Kalina" userId="c562be8a-72c8-4d98-8725-854d52c71664" providerId="ADAL" clId="{C82CD39F-C5B0-485D-8ED0-608A58EB2EF3}" dt="2021-03-10T13:53:45.415" v="1649" actId="20577"/>
          <ac:spMkLst>
            <pc:docMk/>
            <pc:sldMk cId="2766173938" sldId="294"/>
            <ac:spMk id="3" creationId="{4C2F4FF1-D2B1-4D1B-A010-DF774F50F59F}"/>
          </ac:spMkLst>
        </pc:spChg>
      </pc:sldChg>
      <pc:sldChg chg="modSp new mod">
        <pc:chgData name="Petr Kalina" userId="c562be8a-72c8-4d98-8725-854d52c71664" providerId="ADAL" clId="{C82CD39F-C5B0-485D-8ED0-608A58EB2EF3}" dt="2021-03-10T13:56:00.227" v="1738" actId="1076"/>
        <pc:sldMkLst>
          <pc:docMk/>
          <pc:sldMk cId="778433556" sldId="295"/>
        </pc:sldMkLst>
        <pc:spChg chg="mod">
          <ac:chgData name="Petr Kalina" userId="c562be8a-72c8-4d98-8725-854d52c71664" providerId="ADAL" clId="{C82CD39F-C5B0-485D-8ED0-608A58EB2EF3}" dt="2021-03-10T13:54:20.223" v="1672" actId="20577"/>
          <ac:spMkLst>
            <pc:docMk/>
            <pc:sldMk cId="778433556" sldId="295"/>
            <ac:spMk id="2" creationId="{EF4A694E-6670-4F64-8935-4C403BE3502C}"/>
          </ac:spMkLst>
        </pc:spChg>
        <pc:spChg chg="mod">
          <ac:chgData name="Petr Kalina" userId="c562be8a-72c8-4d98-8725-854d52c71664" providerId="ADAL" clId="{C82CD39F-C5B0-485D-8ED0-608A58EB2EF3}" dt="2021-03-10T13:56:00.227" v="1738" actId="1076"/>
          <ac:spMkLst>
            <pc:docMk/>
            <pc:sldMk cId="778433556" sldId="295"/>
            <ac:spMk id="3" creationId="{05EA9644-4923-4D9B-BA42-2D851099AEAA}"/>
          </ac:spMkLst>
        </pc:spChg>
      </pc:sldChg>
      <pc:sldChg chg="modSp new mod">
        <pc:chgData name="Petr Kalina" userId="c562be8a-72c8-4d98-8725-854d52c71664" providerId="ADAL" clId="{C82CD39F-C5B0-485D-8ED0-608A58EB2EF3}" dt="2021-03-10T14:06:24.536" v="2260" actId="790"/>
        <pc:sldMkLst>
          <pc:docMk/>
          <pc:sldMk cId="914543473" sldId="296"/>
        </pc:sldMkLst>
        <pc:spChg chg="mod">
          <ac:chgData name="Petr Kalina" userId="c562be8a-72c8-4d98-8725-854d52c71664" providerId="ADAL" clId="{C82CD39F-C5B0-485D-8ED0-608A58EB2EF3}" dt="2021-03-10T13:56:13.559" v="1764" actId="20577"/>
          <ac:spMkLst>
            <pc:docMk/>
            <pc:sldMk cId="914543473" sldId="296"/>
            <ac:spMk id="2" creationId="{AB4C71EA-61CC-4422-87E3-95B6C0FDB2BD}"/>
          </ac:spMkLst>
        </pc:spChg>
        <pc:spChg chg="mod">
          <ac:chgData name="Petr Kalina" userId="c562be8a-72c8-4d98-8725-854d52c71664" providerId="ADAL" clId="{C82CD39F-C5B0-485D-8ED0-608A58EB2EF3}" dt="2021-03-10T14:06:24.536" v="2260" actId="790"/>
          <ac:spMkLst>
            <pc:docMk/>
            <pc:sldMk cId="914543473" sldId="296"/>
            <ac:spMk id="3" creationId="{022FFA27-1C56-4984-A5EC-8B81F07BE6E2}"/>
          </ac:spMkLst>
        </pc:spChg>
      </pc:sldChg>
      <pc:sldChg chg="modSp new mod">
        <pc:chgData name="Petr Kalina" userId="c562be8a-72c8-4d98-8725-854d52c71664" providerId="ADAL" clId="{C82CD39F-C5B0-485D-8ED0-608A58EB2EF3}" dt="2021-03-10T14:06:15.547" v="2259" actId="1076"/>
        <pc:sldMkLst>
          <pc:docMk/>
          <pc:sldMk cId="2547395012" sldId="297"/>
        </pc:sldMkLst>
        <pc:spChg chg="mod">
          <ac:chgData name="Petr Kalina" userId="c562be8a-72c8-4d98-8725-854d52c71664" providerId="ADAL" clId="{C82CD39F-C5B0-485D-8ED0-608A58EB2EF3}" dt="2021-03-10T13:59:16.503" v="2027" actId="20577"/>
          <ac:spMkLst>
            <pc:docMk/>
            <pc:sldMk cId="2547395012" sldId="297"/>
            <ac:spMk id="2" creationId="{6E4E8F51-3608-4391-934A-6452AD252934}"/>
          </ac:spMkLst>
        </pc:spChg>
        <pc:spChg chg="mod">
          <ac:chgData name="Petr Kalina" userId="c562be8a-72c8-4d98-8725-854d52c71664" providerId="ADAL" clId="{C82CD39F-C5B0-485D-8ED0-608A58EB2EF3}" dt="2021-03-10T14:06:15.547" v="2259" actId="1076"/>
          <ac:spMkLst>
            <pc:docMk/>
            <pc:sldMk cId="2547395012" sldId="297"/>
            <ac:spMk id="3" creationId="{17831786-2A04-4A69-865D-5878054D6475}"/>
          </ac:spMkLst>
        </pc:spChg>
      </pc:sldChg>
      <pc:sldChg chg="addSp delSp modSp new mod">
        <pc:chgData name="Petr Kalina" userId="c562be8a-72c8-4d98-8725-854d52c71664" providerId="ADAL" clId="{C82CD39F-C5B0-485D-8ED0-608A58EB2EF3}" dt="2021-03-10T14:07:19.542" v="2266" actId="26606"/>
        <pc:sldMkLst>
          <pc:docMk/>
          <pc:sldMk cId="2047522330" sldId="298"/>
        </pc:sldMkLst>
        <pc:spChg chg="del">
          <ac:chgData name="Petr Kalina" userId="c562be8a-72c8-4d98-8725-854d52c71664" providerId="ADAL" clId="{C82CD39F-C5B0-485D-8ED0-608A58EB2EF3}" dt="2021-03-10T14:07:18.006" v="2265" actId="478"/>
          <ac:spMkLst>
            <pc:docMk/>
            <pc:sldMk cId="2047522330" sldId="298"/>
            <ac:spMk id="2" creationId="{0DAFD8BA-0147-4E39-B75E-C7F814C1F92F}"/>
          </ac:spMkLst>
        </pc:spChg>
        <pc:spChg chg="del">
          <ac:chgData name="Petr Kalina" userId="c562be8a-72c8-4d98-8725-854d52c71664" providerId="ADAL" clId="{C82CD39F-C5B0-485D-8ED0-608A58EB2EF3}" dt="2021-03-10T14:07:10.836" v="2262" actId="931"/>
          <ac:spMkLst>
            <pc:docMk/>
            <pc:sldMk cId="2047522330" sldId="298"/>
            <ac:spMk id="3" creationId="{BF4C69DE-1A27-47A7-9ADB-30EB67B4A9EE}"/>
          </ac:spMkLst>
        </pc:spChg>
        <pc:picChg chg="add mod">
          <ac:chgData name="Petr Kalina" userId="c562be8a-72c8-4d98-8725-854d52c71664" providerId="ADAL" clId="{C82CD39F-C5B0-485D-8ED0-608A58EB2EF3}" dt="2021-03-10T14:07:19.542" v="2266" actId="26606"/>
          <ac:picMkLst>
            <pc:docMk/>
            <pc:sldMk cId="2047522330" sldId="298"/>
            <ac:picMk id="5" creationId="{3FA7D537-CECD-4443-8E7B-5512696A6010}"/>
          </ac:picMkLst>
        </pc:picChg>
      </pc:sldChg>
    </pc:docChg>
  </pc:docChgLst>
  <pc:docChgLst>
    <pc:chgData name="Petr Kalina" userId="c562be8a-72c8-4d98-8725-854d52c71664" providerId="ADAL" clId="{C6F3F5A6-8191-4AA0-8538-59402253A9FD}"/>
    <pc:docChg chg="modSld">
      <pc:chgData name="Petr Kalina" userId="c562be8a-72c8-4d98-8725-854d52c71664" providerId="ADAL" clId="{C6F3F5A6-8191-4AA0-8538-59402253A9FD}" dt="2021-03-10T15:13:38.948" v="4" actId="20577"/>
      <pc:docMkLst>
        <pc:docMk/>
      </pc:docMkLst>
      <pc:sldChg chg="modSp mod">
        <pc:chgData name="Petr Kalina" userId="c562be8a-72c8-4d98-8725-854d52c71664" providerId="ADAL" clId="{C6F3F5A6-8191-4AA0-8538-59402253A9FD}" dt="2021-03-10T15:13:38.948" v="4" actId="20577"/>
        <pc:sldMkLst>
          <pc:docMk/>
          <pc:sldMk cId="2796392069" sldId="291"/>
        </pc:sldMkLst>
        <pc:spChg chg="mod">
          <ac:chgData name="Petr Kalina" userId="c562be8a-72c8-4d98-8725-854d52c71664" providerId="ADAL" clId="{C6F3F5A6-8191-4AA0-8538-59402253A9FD}" dt="2021-03-10T15:13:38.948" v="4" actId="20577"/>
          <ac:spMkLst>
            <pc:docMk/>
            <pc:sldMk cId="2796392069" sldId="291"/>
            <ac:spMk id="6" creationId="{9789E141-212C-4DDA-9C31-87911D721F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První světová a občasnská válka na Ukrajině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A694E-6670-4F64-8935-4C403BE3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Bukovina a Besarábie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A9644-4923-4D9B-BA42-2D851099A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9177"/>
            <a:ext cx="8229600" cy="2039645"/>
          </a:xfrm>
        </p:spPr>
        <p:txBody>
          <a:bodyPr/>
          <a:lstStyle/>
          <a:p>
            <a:r>
              <a:rPr lang="cs-CZ" dirty="0"/>
              <a:t>Bukovina – Rumunsko</a:t>
            </a:r>
          </a:p>
          <a:p>
            <a:endParaRPr lang="cs-CZ" dirty="0"/>
          </a:p>
          <a:p>
            <a:r>
              <a:rPr lang="cs-CZ" dirty="0"/>
              <a:t>Besarábie – Moldavská republika</a:t>
            </a:r>
          </a:p>
        </p:txBody>
      </p:sp>
    </p:spTree>
    <p:extLst>
      <p:ext uri="{BB962C8B-B14F-4D97-AF65-F5344CB8AC3E}">
        <p14:creationId xmlns:p14="http://schemas.microsoft.com/office/powerpoint/2010/main" val="77843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C71EA-61CC-4422-87E3-95B6C0FD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Zakarpatí (Karpatská Rus)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FFA27-1C56-4984-A5EC-8B81F07BE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rusofilské tendence</a:t>
            </a:r>
          </a:p>
          <a:p>
            <a:r>
              <a:rPr lang="cs-CZ" dirty="0"/>
              <a:t>myšlenky rusínské autonomie</a:t>
            </a:r>
          </a:p>
          <a:p>
            <a:r>
              <a:rPr lang="cs-CZ" dirty="0"/>
              <a:t>Ruská národní rada</a:t>
            </a:r>
          </a:p>
          <a:p>
            <a:r>
              <a:rPr lang="cs-CZ" dirty="0"/>
              <a:t>9. ledna 1919: vyhlášena Huculská republika – </a:t>
            </a:r>
            <a:r>
              <a:rPr lang="cs-CZ" noProof="1"/>
              <a:t>Štefan Kločurak</a:t>
            </a:r>
          </a:p>
          <a:p>
            <a:r>
              <a:rPr lang="cs-CZ" dirty="0"/>
              <a:t>březen 1919: připojení k Československu – Podkarpatská Rus</a:t>
            </a:r>
          </a:p>
        </p:txBody>
      </p:sp>
    </p:spTree>
    <p:extLst>
      <p:ext uri="{BB962C8B-B14F-4D97-AF65-F5344CB8AC3E}">
        <p14:creationId xmlns:p14="http://schemas.microsoft.com/office/powerpoint/2010/main" val="91454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E8F51-3608-4391-934A-6452AD25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Ukrajinské lidové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31786-2A04-4A69-865D-5878054D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5408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/>
              <a:t>1919: Ukrajinská sovětská socialistická republika – hlavní město Charkov</a:t>
            </a:r>
          </a:p>
          <a:p>
            <a:pPr>
              <a:spcBef>
                <a:spcPts val="1200"/>
              </a:spcBef>
            </a:pPr>
            <a:r>
              <a:rPr lang="cs-CZ" dirty="0"/>
              <a:t>18. března 1921: mírová dohoda v Rize (Polsko, bolševické Rusko)</a:t>
            </a:r>
          </a:p>
          <a:p>
            <a:pPr>
              <a:spcBef>
                <a:spcPts val="1200"/>
              </a:spcBef>
            </a:pPr>
            <a:r>
              <a:rPr lang="cs-CZ" dirty="0"/>
              <a:t>ukrajinská exilová vláda v </a:t>
            </a:r>
            <a:r>
              <a:rPr lang="cs-CZ" dirty="0" err="1"/>
              <a:t>Tarnově</a:t>
            </a:r>
            <a:r>
              <a:rPr lang="cs-CZ" dirty="0"/>
              <a:t>, poté v Paříži</a:t>
            </a:r>
          </a:p>
        </p:txBody>
      </p:sp>
    </p:spTree>
    <p:extLst>
      <p:ext uri="{BB962C8B-B14F-4D97-AF65-F5344CB8AC3E}">
        <p14:creationId xmlns:p14="http://schemas.microsoft.com/office/powerpoint/2010/main" val="254739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3232C-471D-4F47-8BD2-55AA99B5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latin typeface="+mj-lt"/>
                <a:ea typeface="+mj-ea"/>
                <a:cs typeface="+mj-cs"/>
              </a:rPr>
              <a:t>První světová válka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5A4B01-E26C-4EEE-B7ED-792C605A50AE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Srbsko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Rusko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Francie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Velká Británie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Japonsko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USA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Itálie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Černá Hora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Rumunsko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Řecko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34132D-5775-4D8C-8ADE-4ED33B218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Rakousko-Uhersko	</a:t>
            </a:r>
          </a:p>
          <a:p>
            <a:r>
              <a:rPr lang="cs-CZ" dirty="0"/>
              <a:t>Německo</a:t>
            </a:r>
          </a:p>
          <a:p>
            <a:r>
              <a:rPr lang="cs-CZ" dirty="0"/>
              <a:t>Osmanská říše</a:t>
            </a:r>
          </a:p>
          <a:p>
            <a:r>
              <a:rPr lang="cs-CZ" dirty="0"/>
              <a:t>Bulharsko</a:t>
            </a:r>
          </a:p>
        </p:txBody>
      </p:sp>
    </p:spTree>
    <p:extLst>
      <p:ext uri="{BB962C8B-B14F-4D97-AF65-F5344CB8AC3E}">
        <p14:creationId xmlns:p14="http://schemas.microsoft.com/office/powerpoint/2010/main" val="36957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80E28124-27AA-4418-BF2B-FAC6F6F0F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258330"/>
            <a:ext cx="8963025" cy="6341340"/>
          </a:xfrm>
          <a:noFill/>
        </p:spPr>
      </p:pic>
    </p:spTree>
    <p:extLst>
      <p:ext uri="{BB962C8B-B14F-4D97-AF65-F5344CB8AC3E}">
        <p14:creationId xmlns:p14="http://schemas.microsoft.com/office/powerpoint/2010/main" val="26790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735F7-52D4-4222-B74A-AC9B687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Ukrajinská lidová republika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58E36-24AA-4459-9A24-8C031537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867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dirty="0"/>
              <a:t>18. února 1917: začátek únorové revoluce v Petrohradě – Prozatímní vláda</a:t>
            </a:r>
          </a:p>
          <a:p>
            <a:pPr>
              <a:spcBef>
                <a:spcPts val="1200"/>
              </a:spcBef>
            </a:pPr>
            <a:r>
              <a:rPr lang="cs-CZ" dirty="0"/>
              <a:t>4. března 1917: Centrální rada v Kyjevě – Mychajlo </a:t>
            </a:r>
            <a:r>
              <a:rPr lang="cs-CZ" dirty="0" err="1"/>
              <a:t>Hruševskyj</a:t>
            </a:r>
            <a:endParaRPr lang="cs-CZ" dirty="0"/>
          </a:p>
          <a:p>
            <a:pPr lvl="1">
              <a:spcBef>
                <a:spcPts val="1200"/>
              </a:spcBef>
            </a:pPr>
            <a:r>
              <a:rPr lang="cs-CZ" dirty="0"/>
              <a:t>Ukrajinská sociálně-demokratická dělnická strana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Ukrajinská sociálně revoluční strana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Ukrajinská socialistická federativní strana</a:t>
            </a:r>
          </a:p>
          <a:p>
            <a:pPr marL="514350" indent="-457200">
              <a:spcBef>
                <a:spcPts val="1200"/>
              </a:spcBef>
            </a:pPr>
            <a:r>
              <a:rPr lang="cs-CZ" dirty="0"/>
              <a:t>1</a:t>
            </a:r>
            <a:r>
              <a:rPr lang="uk-UA" dirty="0"/>
              <a:t>0</a:t>
            </a:r>
            <a:r>
              <a:rPr lang="cs-CZ" dirty="0"/>
              <a:t>. června 1917: První univerzál Centrální rady – Generální sekretariát</a:t>
            </a:r>
            <a:endParaRPr lang="uk-UA" dirty="0"/>
          </a:p>
          <a:p>
            <a:pPr marL="514350" indent="-457200">
              <a:spcBef>
                <a:spcPts val="1200"/>
              </a:spcBef>
            </a:pPr>
            <a:r>
              <a:rPr lang="uk-UA" dirty="0"/>
              <a:t>3</a:t>
            </a:r>
            <a:r>
              <a:rPr lang="cs-CZ" dirty="0"/>
              <a:t>. července 1917: Druhý univerzál – krok zpět, kompromis</a:t>
            </a:r>
          </a:p>
          <a:p>
            <a:pPr marL="514350" indent="-457200">
              <a:spcBef>
                <a:spcPts val="1200"/>
              </a:spcBef>
            </a:pPr>
            <a:r>
              <a:rPr lang="cs-CZ" dirty="0"/>
              <a:t>25. října 1917: Velká říjnová socialistická revoluce – Rada lidových komisařů</a:t>
            </a:r>
          </a:p>
          <a:p>
            <a:pPr marL="514350" indent="-457200">
              <a:spcBef>
                <a:spcPts val="1200"/>
              </a:spcBef>
            </a:pPr>
            <a:r>
              <a:rPr lang="cs-CZ" dirty="0"/>
              <a:t>7. listopadu: Třetí univerzál – Ukrajinská lidová republika (autonomie)</a:t>
            </a:r>
          </a:p>
        </p:txBody>
      </p:sp>
    </p:spTree>
    <p:extLst>
      <p:ext uri="{BB962C8B-B14F-4D97-AF65-F5344CB8AC3E}">
        <p14:creationId xmlns:p14="http://schemas.microsoft.com/office/powerpoint/2010/main" val="80507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73A91-88B5-4BA6-A0C6-7145BEEB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Ukrajinská lidová republika v roce 1917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89B3B07-59DA-41A5-80E1-5E45DD099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70" y="1600200"/>
            <a:ext cx="660545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8091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2E175-12CC-48A3-8505-5C45E9DA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Ukrajinská lidová republika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DDDA37-272B-416E-BCF0-CD2CDC938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9. ledna 1918: Čtvrtý univerzál – státní samostatnost</a:t>
            </a:r>
          </a:p>
          <a:p>
            <a:r>
              <a:rPr lang="cs-CZ" dirty="0"/>
              <a:t>9. února 1918: Brestský mír</a:t>
            </a:r>
          </a:p>
          <a:p>
            <a:r>
              <a:rPr lang="cs-CZ" dirty="0"/>
              <a:t>29. dubna 1918: převrat Pavla </a:t>
            </a:r>
            <a:r>
              <a:rPr lang="cs-CZ" dirty="0" err="1"/>
              <a:t>Skoropadského</a:t>
            </a:r>
            <a:r>
              <a:rPr lang="cs-CZ" dirty="0"/>
              <a:t> – </a:t>
            </a:r>
            <a:r>
              <a:rPr lang="cs-CZ" dirty="0" err="1"/>
              <a:t>hetmanát</a:t>
            </a:r>
            <a:endParaRPr lang="cs-CZ" dirty="0"/>
          </a:p>
          <a:p>
            <a:r>
              <a:rPr lang="cs-CZ" dirty="0"/>
              <a:t>19. prosince 1918: převrat </a:t>
            </a:r>
            <a:r>
              <a:rPr lang="cs-CZ" dirty="0" err="1"/>
              <a:t>Symona</a:t>
            </a:r>
            <a:r>
              <a:rPr lang="cs-CZ" dirty="0"/>
              <a:t> </a:t>
            </a:r>
            <a:r>
              <a:rPr lang="cs-CZ" dirty="0" err="1"/>
              <a:t>Petljury</a:t>
            </a:r>
            <a:r>
              <a:rPr lang="cs-CZ" dirty="0"/>
              <a:t> - direktorium</a:t>
            </a:r>
          </a:p>
        </p:txBody>
      </p:sp>
    </p:spTree>
    <p:extLst>
      <p:ext uri="{BB962C8B-B14F-4D97-AF65-F5344CB8AC3E}">
        <p14:creationId xmlns:p14="http://schemas.microsoft.com/office/powerpoint/2010/main" val="274129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FA7D537-CECD-4443-8E7B-5512696A6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" y="68263"/>
            <a:ext cx="6947260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04752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89E141-212C-4DDA-9C31-87911D72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0618"/>
            <a:ext cx="8229600" cy="5735546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spc="20" noProof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Centrální rada: březen 1917 – duben 1918 (ULR)</a:t>
            </a:r>
            <a:endParaRPr lang="cs-CZ" sz="2800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cs-CZ" spc="20" noProof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Mychajlo Hruševskyj</a:t>
            </a:r>
          </a:p>
          <a:p>
            <a:pPr marL="457200" lvl="1" indent="0" algn="just">
              <a:buNone/>
              <a:tabLst>
                <a:tab pos="914400" algn="l"/>
              </a:tabLst>
            </a:pPr>
            <a:endParaRPr lang="cs-CZ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  <a:tabLst>
                <a:tab pos="914400" algn="l"/>
              </a:tabLst>
            </a:pPr>
            <a:endParaRPr lang="cs-CZ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spc="20" noProof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Hetmanát: duben 1918 – prosinec 1918 (Ukrajinský stát)</a:t>
            </a:r>
            <a:endParaRPr lang="cs-CZ" sz="2800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cs-CZ" spc="20" noProof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Pavlo Skoropadskyj</a:t>
            </a:r>
          </a:p>
          <a:p>
            <a:pPr marL="457200" lvl="1" indent="0" algn="just">
              <a:buNone/>
              <a:tabLst>
                <a:tab pos="914400" algn="l"/>
              </a:tabLst>
            </a:pPr>
            <a:endParaRPr lang="cs-CZ" spc="20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  <a:tabLst>
                <a:tab pos="914400" algn="l"/>
              </a:tabLst>
            </a:pPr>
            <a:endParaRPr lang="cs-CZ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800" spc="20" noProof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Direktorium: prosinec 1918 – březen 1921 (ULR)</a:t>
            </a:r>
            <a:endParaRPr lang="cs-CZ" sz="2800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cs-CZ" spc="20" noProof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Simon Petljura</a:t>
            </a:r>
            <a:endParaRPr lang="cs-CZ" noProof="1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8" name="Obrázek 7" descr="Obsah obrázku osoba, muž, staré&#10;&#10;Popis byl vytvořen automaticky">
            <a:extLst>
              <a:ext uri="{FF2B5EF4-FFF2-40B4-BE49-F238E27FC236}">
                <a16:creationId xmlns:a16="http://schemas.microsoft.com/office/drawing/2014/main" id="{BDE27EED-DF8D-4FEE-878B-BB01EC4E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87" y="967666"/>
            <a:ext cx="1447060" cy="1447060"/>
          </a:xfrm>
          <a:prstGeom prst="rect">
            <a:avLst/>
          </a:prstGeom>
        </p:spPr>
      </p:pic>
      <p:pic>
        <p:nvPicPr>
          <p:cNvPr id="10" name="Obrázek 9" descr="Obsah obrázku osoba, strom, exteriér, muž&#10;&#10;Popis byl vytvořen automaticky">
            <a:extLst>
              <a:ext uri="{FF2B5EF4-FFF2-40B4-BE49-F238E27FC236}">
                <a16:creationId xmlns:a16="http://schemas.microsoft.com/office/drawing/2014/main" id="{60086748-2658-4C73-AEBA-6C8A08F6D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98" y="3102745"/>
            <a:ext cx="1227649" cy="16778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CBF50FE-1004-42F2-9ED3-AC78F70A5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68" y="5443299"/>
            <a:ext cx="929380" cy="12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9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9870F-0F88-4D9C-83E6-A48C5CDB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Západoukrajinská lidová republika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F4FF1-D2B1-4D1B-A010-DF774F50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Ukrajinská národní rada</a:t>
            </a:r>
          </a:p>
          <a:p>
            <a:r>
              <a:rPr lang="cs-CZ" dirty="0"/>
              <a:t>13. listopadu 1918: vyhlášena Západoukrajinská lidová republika</a:t>
            </a:r>
          </a:p>
          <a:p>
            <a:r>
              <a:rPr lang="cs-CZ" dirty="0"/>
              <a:t>Ukrajinská haličská armáda</a:t>
            </a:r>
          </a:p>
          <a:p>
            <a:r>
              <a:rPr lang="cs-CZ" dirty="0"/>
              <a:t>červenec 1919: připojení ZULR k Polsku jako „mezinárodní území“</a:t>
            </a:r>
          </a:p>
          <a:p>
            <a:r>
              <a:rPr lang="cs-CZ" dirty="0"/>
              <a:t>1923: trvalá součást Polska</a:t>
            </a:r>
          </a:p>
        </p:txBody>
      </p:sp>
    </p:spTree>
    <p:extLst>
      <p:ext uri="{BB962C8B-B14F-4D97-AF65-F5344CB8AC3E}">
        <p14:creationId xmlns:p14="http://schemas.microsoft.com/office/powerpoint/2010/main" val="2766173938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Předvádění na obrazovce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Moje prezentace modrá</vt:lpstr>
      <vt:lpstr>První světová a občasnská válka na Ukrajině</vt:lpstr>
      <vt:lpstr>První světová válka</vt:lpstr>
      <vt:lpstr>Prezentace aplikace PowerPoint</vt:lpstr>
      <vt:lpstr>Ukrajinská lidová republika</vt:lpstr>
      <vt:lpstr>Ukrajinská lidová republika v roce 1917</vt:lpstr>
      <vt:lpstr>Ukrajinská lidová republika</vt:lpstr>
      <vt:lpstr>Prezentace aplikace PowerPoint</vt:lpstr>
      <vt:lpstr>Prezentace aplikace PowerPoint</vt:lpstr>
      <vt:lpstr>Západoukrajinská lidová republika</vt:lpstr>
      <vt:lpstr>Bukovina a Besarábie</vt:lpstr>
      <vt:lpstr>Zakarpatí (Karpatská Rus)</vt:lpstr>
      <vt:lpstr>Konec Ukrajinské lidové republiky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9</cp:revision>
  <dcterms:created xsi:type="dcterms:W3CDTF">2020-11-26T08:38:01Z</dcterms:created>
  <dcterms:modified xsi:type="dcterms:W3CDTF">2021-03-10T15:14:03Z</dcterms:modified>
</cp:coreProperties>
</file>